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4" r:id="rId1"/>
    <p:sldMasterId id="2147484874" r:id="rId2"/>
    <p:sldMasterId id="2147484881" r:id="rId3"/>
    <p:sldMasterId id="2147484890" r:id="rId4"/>
  </p:sldMasterIdLst>
  <p:notesMasterIdLst>
    <p:notesMasterId r:id="rId18"/>
  </p:notesMasterIdLst>
  <p:handoutMasterIdLst>
    <p:handoutMasterId r:id="rId19"/>
  </p:handoutMasterIdLst>
  <p:sldIdLst>
    <p:sldId id="3528" r:id="rId5"/>
    <p:sldId id="6002" r:id="rId6"/>
    <p:sldId id="6023" r:id="rId7"/>
    <p:sldId id="6024" r:id="rId8"/>
    <p:sldId id="6021" r:id="rId9"/>
    <p:sldId id="6033" r:id="rId10"/>
    <p:sldId id="6034" r:id="rId11"/>
    <p:sldId id="6035" r:id="rId12"/>
    <p:sldId id="6036" r:id="rId13"/>
    <p:sldId id="6037" r:id="rId14"/>
    <p:sldId id="6031" r:id="rId15"/>
    <p:sldId id="6032" r:id="rId16"/>
    <p:sldId id="6038" r:id="rId17"/>
  </p:sldIdLst>
  <p:sldSz cx="9906000" cy="6858000" type="A4"/>
  <p:notesSz cx="6805613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30124" indent="26982" algn="l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861833" indent="52376" algn="l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293544" indent="77772" algn="l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725254" indent="103166" algn="l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5525" algn="l" defTabSz="914210" rtl="0" eaLnBrk="1" latinLnBrk="1" hangingPunct="1">
      <a:defRPr kumimoji="1" sz="11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2630" algn="l" defTabSz="914210" rtl="0" eaLnBrk="1" latinLnBrk="1" hangingPunct="1">
      <a:defRPr kumimoji="1" sz="11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199737" algn="l" defTabSz="914210" rtl="0" eaLnBrk="1" latinLnBrk="1" hangingPunct="1">
      <a:defRPr kumimoji="1" sz="11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6841" algn="l" defTabSz="914210" rtl="0" eaLnBrk="1" latinLnBrk="1" hangingPunct="1">
      <a:defRPr kumimoji="1" sz="11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3" orient="horz" pos="4110">
          <p15:clr>
            <a:srgbClr val="A4A3A4"/>
          </p15:clr>
        </p15:guide>
        <p15:guide id="10" pos="5978">
          <p15:clr>
            <a:srgbClr val="A4A3A4"/>
          </p15:clr>
        </p15:guide>
        <p15:guide id="11" pos="262" userDrawn="1">
          <p15:clr>
            <a:srgbClr val="A4A3A4"/>
          </p15:clr>
        </p15:guide>
        <p15:guide id="12" pos="3120">
          <p15:clr>
            <a:srgbClr val="A4A3A4"/>
          </p15:clr>
        </p15:guide>
        <p15:guide id="13" pos="2984" userDrawn="1">
          <p15:clr>
            <a:srgbClr val="A4A3A4"/>
          </p15:clr>
        </p15:guide>
        <p15:guide id="14" orient="horz" pos="1298" userDrawn="1">
          <p15:clr>
            <a:srgbClr val="A4A3A4"/>
          </p15:clr>
        </p15:guide>
        <p15:guide id="15" pos="3256" userDrawn="1">
          <p15:clr>
            <a:srgbClr val="A4A3A4"/>
          </p15:clr>
        </p15:guide>
        <p15:guide id="16" pos="444" userDrawn="1">
          <p15:clr>
            <a:srgbClr val="A4A3A4"/>
          </p15:clr>
        </p15:guide>
        <p15:guide id="17" pos="43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2B39"/>
    <a:srgbClr val="F2F2F2"/>
    <a:srgbClr val="6F6F6F"/>
    <a:srgbClr val="DEDEDE"/>
    <a:srgbClr val="E2E2E2"/>
    <a:srgbClr val="C1DAFF"/>
    <a:srgbClr val="797979"/>
    <a:srgbClr val="D9E7FF"/>
    <a:srgbClr val="EAEAEA"/>
    <a:srgbClr val="BD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505530-FF33-4F08-B630-8A440EBEEB99}" v="77" dt="2021-01-11T09:42:36.408"/>
    <p1510:client id="{C854E946-F8EB-4EDF-BCA5-B13A8638CD14}" v="553" dt="2021-01-11T01:54:51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9" autoAdjust="0"/>
    <p:restoredTop sz="96408" autoAdjust="0"/>
  </p:normalViewPr>
  <p:slideViewPr>
    <p:cSldViewPr>
      <p:cViewPr varScale="1">
        <p:scale>
          <a:sx n="85" d="100"/>
          <a:sy n="85" d="100"/>
        </p:scale>
        <p:origin x="1422" y="78"/>
      </p:cViewPr>
      <p:guideLst>
        <p:guide orient="horz" pos="1117"/>
        <p:guide orient="horz" pos="4110"/>
        <p:guide pos="5978"/>
        <p:guide pos="262"/>
        <p:guide pos="3120"/>
        <p:guide pos="2984"/>
        <p:guide orient="horz" pos="1298"/>
        <p:guide pos="3256"/>
        <p:guide pos="444"/>
        <p:guide pos="43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92"/>
    </p:cViewPr>
  </p:sorterViewPr>
  <p:notesViewPr>
    <p:cSldViewPr>
      <p:cViewPr varScale="1">
        <p:scale>
          <a:sx n="35" d="100"/>
          <a:sy n="35" d="100"/>
        </p:scale>
        <p:origin x="-2453" y="-96"/>
      </p:cViewPr>
      <p:guideLst>
        <p:guide orient="horz" pos="3131"/>
        <p:guide pos="2147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화진(KIM WHA JIN)/T Biz. Digital그룹/SK" userId="aa22494a-4d7e-49f9-b343-2012674fe1df" providerId="ADAL" clId="{C854E946-F8EB-4EDF-BCA5-B13A8638CD14}"/>
    <pc:docChg chg="undo redo custSel addSld delSld modSld sldOrd modMainMaster">
      <pc:chgData name="김화진(KIM WHA JIN)/T Biz. Digital그룹/SK" userId="aa22494a-4d7e-49f9-b343-2012674fe1df" providerId="ADAL" clId="{C854E946-F8EB-4EDF-BCA5-B13A8638CD14}" dt="2021-01-11T01:54:51.965" v="6398"/>
      <pc:docMkLst>
        <pc:docMk/>
      </pc:docMkLst>
      <pc:sldChg chg="add del">
        <pc:chgData name="김화진(KIM WHA JIN)/T Biz. Digital그룹/SK" userId="aa22494a-4d7e-49f9-b343-2012674fe1df" providerId="ADAL" clId="{C854E946-F8EB-4EDF-BCA5-B13A8638CD14}" dt="2021-01-10T02:16:40.216" v="149"/>
        <pc:sldMkLst>
          <pc:docMk/>
          <pc:sldMk cId="2931304272" sldId="256"/>
        </pc:sldMkLst>
      </pc:sldChg>
      <pc:sldChg chg="add del">
        <pc:chgData name="김화진(KIM WHA JIN)/T Biz. Digital그룹/SK" userId="aa22494a-4d7e-49f9-b343-2012674fe1df" providerId="ADAL" clId="{C854E946-F8EB-4EDF-BCA5-B13A8638CD14}" dt="2021-01-10T15:54:45.676" v="2248" actId="47"/>
        <pc:sldMkLst>
          <pc:docMk/>
          <pc:sldMk cId="2263785750" sldId="257"/>
        </pc:sldMkLst>
      </pc:sldChg>
      <pc:sldChg chg="add del">
        <pc:chgData name="김화진(KIM WHA JIN)/T Biz. Digital그룹/SK" userId="aa22494a-4d7e-49f9-b343-2012674fe1df" providerId="ADAL" clId="{C854E946-F8EB-4EDF-BCA5-B13A8638CD14}" dt="2021-01-10T15:54:45.676" v="2248" actId="47"/>
        <pc:sldMkLst>
          <pc:docMk/>
          <pc:sldMk cId="37278232" sldId="258"/>
        </pc:sldMkLst>
      </pc:sldChg>
      <pc:sldChg chg="addSp delSp modSp add del mod">
        <pc:chgData name="김화진(KIM WHA JIN)/T Biz. Digital그룹/SK" userId="aa22494a-4d7e-49f9-b343-2012674fe1df" providerId="ADAL" clId="{C854E946-F8EB-4EDF-BCA5-B13A8638CD14}" dt="2021-01-10T18:35:18.967" v="6168" actId="1035"/>
        <pc:sldMkLst>
          <pc:docMk/>
          <pc:sldMk cId="2260801004" sldId="3528"/>
        </pc:sldMkLst>
        <pc:spChg chg="del">
          <ac:chgData name="김화진(KIM WHA JIN)/T Biz. Digital그룹/SK" userId="aa22494a-4d7e-49f9-b343-2012674fe1df" providerId="ADAL" clId="{C854E946-F8EB-4EDF-BCA5-B13A8638CD14}" dt="2021-01-10T02:32:20.953" v="228" actId="478"/>
          <ac:spMkLst>
            <pc:docMk/>
            <pc:sldMk cId="2260801004" sldId="3528"/>
            <ac:spMk id="2" creationId="{00000000-0000-0000-0000-000000000000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02:32:18.543" v="227"/>
          <ac:spMkLst>
            <pc:docMk/>
            <pc:sldMk cId="2260801004" sldId="3528"/>
            <ac:spMk id="3" creationId="{236B5474-DDDE-499B-941C-EAD6ECBFEE38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02:32:56.554" v="231" actId="478"/>
          <ac:spMkLst>
            <pc:docMk/>
            <pc:sldMk cId="2260801004" sldId="3528"/>
            <ac:spMk id="4" creationId="{BC8E9360-F8AA-4CB5-8E2E-B1D7A52B6CE7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8:35:10.720" v="6165" actId="1035"/>
          <ac:spMkLst>
            <pc:docMk/>
            <pc:sldMk cId="2260801004" sldId="3528"/>
            <ac:spMk id="6" creationId="{80DC7225-1526-4AFD-BE06-3E7848D5F4F1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8:35:18.967" v="6168" actId="1035"/>
          <ac:spMkLst>
            <pc:docMk/>
            <pc:sldMk cId="2260801004" sldId="3528"/>
            <ac:spMk id="8" creationId="{DE38A697-2436-4511-8EF6-238FB056F7CA}"/>
          </ac:spMkLst>
        </pc:spChg>
        <pc:spChg chg="del">
          <ac:chgData name="김화진(KIM WHA JIN)/T Biz. Digital그룹/SK" userId="aa22494a-4d7e-49f9-b343-2012674fe1df" providerId="ADAL" clId="{C854E946-F8EB-4EDF-BCA5-B13A8638CD14}" dt="2021-01-10T02:32:15.842" v="226" actId="478"/>
          <ac:spMkLst>
            <pc:docMk/>
            <pc:sldMk cId="2260801004" sldId="3528"/>
            <ac:spMk id="5123" creationId="{00000000-0000-0000-0000-000000000000}"/>
          </ac:spMkLst>
        </pc:spChg>
        <pc:spChg chg="del">
          <ac:chgData name="김화진(KIM WHA JIN)/T Biz. Digital그룹/SK" userId="aa22494a-4d7e-49f9-b343-2012674fe1df" providerId="ADAL" clId="{C854E946-F8EB-4EDF-BCA5-B13A8638CD14}" dt="2021-01-10T02:34:03.897" v="262" actId="478"/>
          <ac:spMkLst>
            <pc:docMk/>
            <pc:sldMk cId="2260801004" sldId="3528"/>
            <ac:spMk id="5125" creationId="{00000000-0000-0000-0000-000000000000}"/>
          </ac:spMkLst>
        </pc:spChg>
      </pc:sldChg>
      <pc:sldChg chg="addSp delSp modSp del mod">
        <pc:chgData name="김화진(KIM WHA JIN)/T Biz. Digital그룹/SK" userId="aa22494a-4d7e-49f9-b343-2012674fe1df" providerId="ADAL" clId="{C854E946-F8EB-4EDF-BCA5-B13A8638CD14}" dt="2021-01-10T02:34:33.140" v="265" actId="47"/>
        <pc:sldMkLst>
          <pc:docMk/>
          <pc:sldMk cId="1204776150" sldId="5909"/>
        </pc:sldMkLst>
        <pc:spChg chg="add del">
          <ac:chgData name="김화진(KIM WHA JIN)/T Biz. Digital그룹/SK" userId="aa22494a-4d7e-49f9-b343-2012674fe1df" providerId="ADAL" clId="{C854E946-F8EB-4EDF-BCA5-B13A8638CD14}" dt="2021-01-10T02:27:55.821" v="158" actId="478"/>
          <ac:spMkLst>
            <pc:docMk/>
            <pc:sldMk cId="1204776150" sldId="5909"/>
            <ac:spMk id="2" creationId="{00000000-0000-0000-0000-000000000000}"/>
          </ac:spMkLst>
        </pc:spChg>
        <pc:spChg chg="del">
          <ac:chgData name="김화진(KIM WHA JIN)/T Biz. Digital그룹/SK" userId="aa22494a-4d7e-49f9-b343-2012674fe1df" providerId="ADAL" clId="{C854E946-F8EB-4EDF-BCA5-B13A8638CD14}" dt="2021-01-10T02:14:24.966" v="12" actId="478"/>
          <ac:spMkLst>
            <pc:docMk/>
            <pc:sldMk cId="1204776150" sldId="5909"/>
            <ac:spMk id="3" creationId="{00000000-0000-0000-0000-000000000000}"/>
          </ac:spMkLst>
        </pc:spChg>
        <pc:spChg chg="del">
          <ac:chgData name="김화진(KIM WHA JIN)/T Biz. Digital그룹/SK" userId="aa22494a-4d7e-49f9-b343-2012674fe1df" providerId="ADAL" clId="{C854E946-F8EB-4EDF-BCA5-B13A8638CD14}" dt="2021-01-10T02:14:21.954" v="11" actId="478"/>
          <ac:spMkLst>
            <pc:docMk/>
            <pc:sldMk cId="1204776150" sldId="5909"/>
            <ac:spMk id="4" creationId="{00000000-0000-0000-0000-000000000000}"/>
          </ac:spMkLst>
        </pc:spChg>
        <pc:spChg chg="del">
          <ac:chgData name="김화진(KIM WHA JIN)/T Biz. Digital그룹/SK" userId="aa22494a-4d7e-49f9-b343-2012674fe1df" providerId="ADAL" clId="{C854E946-F8EB-4EDF-BCA5-B13A8638CD14}" dt="2021-01-10T02:13:23.891" v="4" actId="478"/>
          <ac:spMkLst>
            <pc:docMk/>
            <pc:sldMk cId="1204776150" sldId="5909"/>
            <ac:spMk id="7" creationId="{00000000-0000-0000-0000-000000000000}"/>
          </ac:spMkLst>
        </pc:spChg>
        <pc:spChg chg="del mod">
          <ac:chgData name="김화진(KIM WHA JIN)/T Biz. Digital그룹/SK" userId="aa22494a-4d7e-49f9-b343-2012674fe1df" providerId="ADAL" clId="{C854E946-F8EB-4EDF-BCA5-B13A8638CD14}" dt="2021-01-10T02:13:21.938" v="3" actId="478"/>
          <ac:spMkLst>
            <pc:docMk/>
            <pc:sldMk cId="1204776150" sldId="5909"/>
            <ac:spMk id="12" creationId="{A3A1B122-1002-4806-9C16-A2B0AF8D8F44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02:14:58.682" v="96"/>
          <ac:spMkLst>
            <pc:docMk/>
            <pc:sldMk cId="1204776150" sldId="5909"/>
            <ac:spMk id="17" creationId="{FF24181B-69DF-4C08-B5A5-869C91E0707B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02:28:32.151" v="199" actId="1035"/>
          <ac:spMkLst>
            <pc:docMk/>
            <pc:sldMk cId="1204776150" sldId="5909"/>
            <ac:spMk id="18" creationId="{427C0A3E-2F78-4FBF-BD7F-C27F85115AFB}"/>
          </ac:spMkLst>
        </pc:spChg>
        <pc:grpChg chg="add del mod">
          <ac:chgData name="김화진(KIM WHA JIN)/T Biz. Digital그룹/SK" userId="aa22494a-4d7e-49f9-b343-2012674fe1df" providerId="ADAL" clId="{C854E946-F8EB-4EDF-BCA5-B13A8638CD14}" dt="2021-01-10T02:13:17.737" v="2" actId="21"/>
          <ac:grpSpMkLst>
            <pc:docMk/>
            <pc:sldMk cId="1204776150" sldId="5909"/>
            <ac:grpSpMk id="10" creationId="{08A34147-9E14-4239-BAD6-A74F25A78BFC}"/>
          </ac:grpSpMkLst>
        </pc:grpChg>
        <pc:picChg chg="del mod">
          <ac:chgData name="김화진(KIM WHA JIN)/T Biz. Digital그룹/SK" userId="aa22494a-4d7e-49f9-b343-2012674fe1df" providerId="ADAL" clId="{C854E946-F8EB-4EDF-BCA5-B13A8638CD14}" dt="2021-01-10T02:13:17.737" v="2" actId="21"/>
          <ac:picMkLst>
            <pc:docMk/>
            <pc:sldMk cId="1204776150" sldId="5909"/>
            <ac:picMk id="11" creationId="{29512E64-BE32-4D7A-A4AB-5DB9F4E03C05}"/>
          </ac:picMkLst>
        </pc:picChg>
        <pc:picChg chg="add del">
          <ac:chgData name="김화진(KIM WHA JIN)/T Biz. Digital그룹/SK" userId="aa22494a-4d7e-49f9-b343-2012674fe1df" providerId="ADAL" clId="{C854E946-F8EB-4EDF-BCA5-B13A8638CD14}" dt="2021-01-10T02:28:02.506" v="159" actId="478"/>
          <ac:picMkLst>
            <pc:docMk/>
            <pc:sldMk cId="1204776150" sldId="5909"/>
            <ac:picMk id="13" creationId="{43D20D01-1CDD-49B1-97B0-048DCB644B0E}"/>
          </ac:picMkLst>
        </pc:picChg>
        <pc:picChg chg="del">
          <ac:chgData name="김화진(KIM WHA JIN)/T Biz. Digital그룹/SK" userId="aa22494a-4d7e-49f9-b343-2012674fe1df" providerId="ADAL" clId="{C854E946-F8EB-4EDF-BCA5-B13A8638CD14}" dt="2021-01-10T02:13:43.664" v="9" actId="478"/>
          <ac:picMkLst>
            <pc:docMk/>
            <pc:sldMk cId="1204776150" sldId="5909"/>
            <ac:picMk id="15" creationId="{71AED0ED-EE9E-444F-8ADB-B617174748D6}"/>
          </ac:picMkLst>
        </pc:picChg>
        <pc:picChg chg="add del mod">
          <ac:chgData name="김화진(KIM WHA JIN)/T Biz. Digital그룹/SK" userId="aa22494a-4d7e-49f9-b343-2012674fe1df" providerId="ADAL" clId="{C854E946-F8EB-4EDF-BCA5-B13A8638CD14}" dt="2021-01-10T02:13:44.213" v="10" actId="478"/>
          <ac:picMkLst>
            <pc:docMk/>
            <pc:sldMk cId="1204776150" sldId="5909"/>
            <ac:picMk id="16" creationId="{435F7F80-19C5-4CA3-8A40-26E112609A60}"/>
          </ac:picMkLst>
        </pc:picChg>
        <pc:picChg chg="add del mod">
          <ac:chgData name="김화진(KIM WHA JIN)/T Biz. Digital그룹/SK" userId="aa22494a-4d7e-49f9-b343-2012674fe1df" providerId="ADAL" clId="{C854E946-F8EB-4EDF-BCA5-B13A8638CD14}" dt="2021-01-10T02:27:53.741" v="155"/>
          <ac:picMkLst>
            <pc:docMk/>
            <pc:sldMk cId="1204776150" sldId="5909"/>
            <ac:picMk id="19" creationId="{869778A2-B3DA-4180-9340-3CA7FC24FA4A}"/>
          </ac:picMkLst>
        </pc:picChg>
        <pc:picChg chg="add mod">
          <ac:chgData name="김화진(KIM WHA JIN)/T Biz. Digital그룹/SK" userId="aa22494a-4d7e-49f9-b343-2012674fe1df" providerId="ADAL" clId="{C854E946-F8EB-4EDF-BCA5-B13A8638CD14}" dt="2021-01-10T02:28:21.141" v="179" actId="14100"/>
          <ac:picMkLst>
            <pc:docMk/>
            <pc:sldMk cId="1204776150" sldId="5909"/>
            <ac:picMk id="20" creationId="{32AABFF3-65CD-40F7-BFB8-97BCBE52DF59}"/>
          </ac:picMkLst>
        </pc:picChg>
      </pc:sldChg>
      <pc:sldChg chg="addSp delSp modSp mod">
        <pc:chgData name="김화진(KIM WHA JIN)/T Biz. Digital그룹/SK" userId="aa22494a-4d7e-49f9-b343-2012674fe1df" providerId="ADAL" clId="{C854E946-F8EB-4EDF-BCA5-B13A8638CD14}" dt="2021-01-11T01:54:03.650" v="6365" actId="1035"/>
        <pc:sldMkLst>
          <pc:docMk/>
          <pc:sldMk cId="1426773782" sldId="6002"/>
        </pc:sldMkLst>
        <pc:spChg chg="mod">
          <ac:chgData name="김화진(KIM WHA JIN)/T Biz. Digital그룹/SK" userId="aa22494a-4d7e-49f9-b343-2012674fe1df" providerId="ADAL" clId="{C854E946-F8EB-4EDF-BCA5-B13A8638CD14}" dt="2021-01-10T02:39:30.828" v="305" actId="1037"/>
          <ac:spMkLst>
            <pc:docMk/>
            <pc:sldMk cId="1426773782" sldId="6002"/>
            <ac:spMk id="11" creationId="{5CF6DF08-F96E-4037-8971-EB8972709C45}"/>
          </ac:spMkLst>
        </pc:spChg>
        <pc:spChg chg="del">
          <ac:chgData name="김화진(KIM WHA JIN)/T Biz. Digital그룹/SK" userId="aa22494a-4d7e-49f9-b343-2012674fe1df" providerId="ADAL" clId="{C854E946-F8EB-4EDF-BCA5-B13A8638CD14}" dt="2021-01-10T02:36:22.823" v="273" actId="478"/>
          <ac:spMkLst>
            <pc:docMk/>
            <pc:sldMk cId="1426773782" sldId="6002"/>
            <ac:spMk id="15" creationId="{B9CB94BF-F8E2-4C23-B82C-106BC4CDBD45}"/>
          </ac:spMkLst>
        </pc:spChg>
        <pc:spChg chg="del">
          <ac:chgData name="김화진(KIM WHA JIN)/T Biz. Digital그룹/SK" userId="aa22494a-4d7e-49f9-b343-2012674fe1df" providerId="ADAL" clId="{C854E946-F8EB-4EDF-BCA5-B13A8638CD14}" dt="2021-01-10T02:36:22.823" v="273" actId="478"/>
          <ac:spMkLst>
            <pc:docMk/>
            <pc:sldMk cId="1426773782" sldId="6002"/>
            <ac:spMk id="16" creationId="{E9FD9575-3113-4344-8F8E-A56E74E63C1E}"/>
          </ac:spMkLst>
        </pc:spChg>
        <pc:spChg chg="del">
          <ac:chgData name="김화진(KIM WHA JIN)/T Biz. Digital그룹/SK" userId="aa22494a-4d7e-49f9-b343-2012674fe1df" providerId="ADAL" clId="{C854E946-F8EB-4EDF-BCA5-B13A8638CD14}" dt="2021-01-10T02:36:22.823" v="273" actId="478"/>
          <ac:spMkLst>
            <pc:docMk/>
            <pc:sldMk cId="1426773782" sldId="6002"/>
            <ac:spMk id="17" creationId="{C28F80FE-64D2-4BB0-99B8-78D4334BE2E8}"/>
          </ac:spMkLst>
        </pc:spChg>
        <pc:spChg chg="del">
          <ac:chgData name="김화진(KIM WHA JIN)/T Biz. Digital그룹/SK" userId="aa22494a-4d7e-49f9-b343-2012674fe1df" providerId="ADAL" clId="{C854E946-F8EB-4EDF-BCA5-B13A8638CD14}" dt="2021-01-10T02:36:22.823" v="273" actId="478"/>
          <ac:spMkLst>
            <pc:docMk/>
            <pc:sldMk cId="1426773782" sldId="6002"/>
            <ac:spMk id="18" creationId="{06D9DE24-066C-4554-996F-5959958DAF6F}"/>
          </ac:spMkLst>
        </pc:spChg>
        <pc:spChg chg="del">
          <ac:chgData name="김화진(KIM WHA JIN)/T Biz. Digital그룹/SK" userId="aa22494a-4d7e-49f9-b343-2012674fe1df" providerId="ADAL" clId="{C854E946-F8EB-4EDF-BCA5-B13A8638CD14}" dt="2021-01-10T02:36:22.823" v="273" actId="478"/>
          <ac:spMkLst>
            <pc:docMk/>
            <pc:sldMk cId="1426773782" sldId="6002"/>
            <ac:spMk id="19" creationId="{9AA3BA2D-7D36-4E61-AB5D-45B66258A5D0}"/>
          </ac:spMkLst>
        </pc:spChg>
        <pc:spChg chg="del">
          <ac:chgData name="김화진(KIM WHA JIN)/T Biz. Digital그룹/SK" userId="aa22494a-4d7e-49f9-b343-2012674fe1df" providerId="ADAL" clId="{C854E946-F8EB-4EDF-BCA5-B13A8638CD14}" dt="2021-01-10T02:36:22.823" v="273" actId="478"/>
          <ac:spMkLst>
            <pc:docMk/>
            <pc:sldMk cId="1426773782" sldId="6002"/>
            <ac:spMk id="20" creationId="{F9369469-AE9C-43BD-A0E6-DFE72A0E9CDC}"/>
          </ac:spMkLst>
        </pc:spChg>
        <pc:spChg chg="del">
          <ac:chgData name="김화진(KIM WHA JIN)/T Biz. Digital그룹/SK" userId="aa22494a-4d7e-49f9-b343-2012674fe1df" providerId="ADAL" clId="{C854E946-F8EB-4EDF-BCA5-B13A8638CD14}" dt="2021-01-10T02:36:22.823" v="273" actId="478"/>
          <ac:spMkLst>
            <pc:docMk/>
            <pc:sldMk cId="1426773782" sldId="6002"/>
            <ac:spMk id="21" creationId="{AE8DD625-88E8-418D-AD54-5035601683DB}"/>
          </ac:spMkLst>
        </pc:spChg>
        <pc:spChg chg="del">
          <ac:chgData name="김화진(KIM WHA JIN)/T Biz. Digital그룹/SK" userId="aa22494a-4d7e-49f9-b343-2012674fe1df" providerId="ADAL" clId="{C854E946-F8EB-4EDF-BCA5-B13A8638CD14}" dt="2021-01-10T02:36:22.823" v="273" actId="478"/>
          <ac:spMkLst>
            <pc:docMk/>
            <pc:sldMk cId="1426773782" sldId="6002"/>
            <ac:spMk id="22" creationId="{D37A9C21-49D9-44E3-A659-F6B2654BA618}"/>
          </ac:spMkLst>
        </pc:spChg>
        <pc:spChg chg="del">
          <ac:chgData name="김화진(KIM WHA JIN)/T Biz. Digital그룹/SK" userId="aa22494a-4d7e-49f9-b343-2012674fe1df" providerId="ADAL" clId="{C854E946-F8EB-4EDF-BCA5-B13A8638CD14}" dt="2021-01-10T02:36:22.823" v="273" actId="478"/>
          <ac:spMkLst>
            <pc:docMk/>
            <pc:sldMk cId="1426773782" sldId="6002"/>
            <ac:spMk id="23" creationId="{00D764C7-23CE-49EB-BF77-A09DD66A1F1A}"/>
          </ac:spMkLst>
        </pc:spChg>
        <pc:spChg chg="del">
          <ac:chgData name="김화진(KIM WHA JIN)/T Biz. Digital그룹/SK" userId="aa22494a-4d7e-49f9-b343-2012674fe1df" providerId="ADAL" clId="{C854E946-F8EB-4EDF-BCA5-B13A8638CD14}" dt="2021-01-10T02:36:22.823" v="273" actId="478"/>
          <ac:spMkLst>
            <pc:docMk/>
            <pc:sldMk cId="1426773782" sldId="6002"/>
            <ac:spMk id="24" creationId="{93EDBD84-C1D1-4894-82CA-ACAC0D4E2920}"/>
          </ac:spMkLst>
        </pc:spChg>
        <pc:spChg chg="del">
          <ac:chgData name="김화진(KIM WHA JIN)/T Biz. Digital그룹/SK" userId="aa22494a-4d7e-49f9-b343-2012674fe1df" providerId="ADAL" clId="{C854E946-F8EB-4EDF-BCA5-B13A8638CD14}" dt="2021-01-10T02:36:22.823" v="273" actId="478"/>
          <ac:spMkLst>
            <pc:docMk/>
            <pc:sldMk cId="1426773782" sldId="6002"/>
            <ac:spMk id="25" creationId="{ECB5C9F7-3F3C-48B6-85B6-BBB6EB6492B5}"/>
          </ac:spMkLst>
        </pc:spChg>
        <pc:spChg chg="del">
          <ac:chgData name="김화진(KIM WHA JIN)/T Biz. Digital그룹/SK" userId="aa22494a-4d7e-49f9-b343-2012674fe1df" providerId="ADAL" clId="{C854E946-F8EB-4EDF-BCA5-B13A8638CD14}" dt="2021-01-10T02:36:22.823" v="273" actId="478"/>
          <ac:spMkLst>
            <pc:docMk/>
            <pc:sldMk cId="1426773782" sldId="6002"/>
            <ac:spMk id="26" creationId="{FB84842B-D41F-4CE2-8882-EAA06995E869}"/>
          </ac:spMkLst>
        </pc:spChg>
        <pc:spChg chg="del">
          <ac:chgData name="김화진(KIM WHA JIN)/T Biz. Digital그룹/SK" userId="aa22494a-4d7e-49f9-b343-2012674fe1df" providerId="ADAL" clId="{C854E946-F8EB-4EDF-BCA5-B13A8638CD14}" dt="2021-01-10T02:36:22.823" v="273" actId="478"/>
          <ac:spMkLst>
            <pc:docMk/>
            <pc:sldMk cId="1426773782" sldId="6002"/>
            <ac:spMk id="27" creationId="{F8368AF3-F67D-48F6-9D11-774C012A3E8C}"/>
          </ac:spMkLst>
        </pc:spChg>
        <pc:spChg chg="del">
          <ac:chgData name="김화진(KIM WHA JIN)/T Biz. Digital그룹/SK" userId="aa22494a-4d7e-49f9-b343-2012674fe1df" providerId="ADAL" clId="{C854E946-F8EB-4EDF-BCA5-B13A8638CD14}" dt="2021-01-10T02:36:22.823" v="273" actId="478"/>
          <ac:spMkLst>
            <pc:docMk/>
            <pc:sldMk cId="1426773782" sldId="6002"/>
            <ac:spMk id="28" creationId="{1C153D22-35E9-44D1-B225-D159290978D4}"/>
          </ac:spMkLst>
        </pc:spChg>
        <pc:spChg chg="del">
          <ac:chgData name="김화진(KIM WHA JIN)/T Biz. Digital그룹/SK" userId="aa22494a-4d7e-49f9-b343-2012674fe1df" providerId="ADAL" clId="{C854E946-F8EB-4EDF-BCA5-B13A8638CD14}" dt="2021-01-10T02:36:22.823" v="273" actId="478"/>
          <ac:spMkLst>
            <pc:docMk/>
            <pc:sldMk cId="1426773782" sldId="6002"/>
            <ac:spMk id="29" creationId="{6C086785-1AA1-4171-A74C-CCE2767E740E}"/>
          </ac:spMkLst>
        </pc:spChg>
        <pc:spChg chg="del">
          <ac:chgData name="김화진(KIM WHA JIN)/T Biz. Digital그룹/SK" userId="aa22494a-4d7e-49f9-b343-2012674fe1df" providerId="ADAL" clId="{C854E946-F8EB-4EDF-BCA5-B13A8638CD14}" dt="2021-01-10T02:36:22.823" v="273" actId="478"/>
          <ac:spMkLst>
            <pc:docMk/>
            <pc:sldMk cId="1426773782" sldId="6002"/>
            <ac:spMk id="30" creationId="{45060287-B712-41F5-95FB-B8F7FF7C377A}"/>
          </ac:spMkLst>
        </pc:spChg>
        <pc:spChg chg="del">
          <ac:chgData name="김화진(KIM WHA JIN)/T Biz. Digital그룹/SK" userId="aa22494a-4d7e-49f9-b343-2012674fe1df" providerId="ADAL" clId="{C854E946-F8EB-4EDF-BCA5-B13A8638CD14}" dt="2021-01-10T02:36:22.823" v="273" actId="478"/>
          <ac:spMkLst>
            <pc:docMk/>
            <pc:sldMk cId="1426773782" sldId="6002"/>
            <ac:spMk id="31" creationId="{F07EB266-DA8D-4048-AE86-BC6976A0C4E6}"/>
          </ac:spMkLst>
        </pc:spChg>
        <pc:spChg chg="del">
          <ac:chgData name="김화진(KIM WHA JIN)/T Biz. Digital그룹/SK" userId="aa22494a-4d7e-49f9-b343-2012674fe1df" providerId="ADAL" clId="{C854E946-F8EB-4EDF-BCA5-B13A8638CD14}" dt="2021-01-10T02:36:22.823" v="273" actId="478"/>
          <ac:spMkLst>
            <pc:docMk/>
            <pc:sldMk cId="1426773782" sldId="6002"/>
            <ac:spMk id="32" creationId="{A046D2DE-03E6-4F4D-AB35-1B30EE33FB82}"/>
          </ac:spMkLst>
        </pc:spChg>
        <pc:spChg chg="del">
          <ac:chgData name="김화진(KIM WHA JIN)/T Biz. Digital그룹/SK" userId="aa22494a-4d7e-49f9-b343-2012674fe1df" providerId="ADAL" clId="{C854E946-F8EB-4EDF-BCA5-B13A8638CD14}" dt="2021-01-10T02:36:22.823" v="273" actId="478"/>
          <ac:spMkLst>
            <pc:docMk/>
            <pc:sldMk cId="1426773782" sldId="6002"/>
            <ac:spMk id="33" creationId="{E379D186-3AFA-4CC0-84BD-43A14AD06C86}"/>
          </ac:spMkLst>
        </pc:spChg>
        <pc:spChg chg="del">
          <ac:chgData name="김화진(KIM WHA JIN)/T Biz. Digital그룹/SK" userId="aa22494a-4d7e-49f9-b343-2012674fe1df" providerId="ADAL" clId="{C854E946-F8EB-4EDF-BCA5-B13A8638CD14}" dt="2021-01-10T02:36:22.823" v="273" actId="478"/>
          <ac:spMkLst>
            <pc:docMk/>
            <pc:sldMk cId="1426773782" sldId="6002"/>
            <ac:spMk id="34" creationId="{B902757C-71E2-45B8-A4AF-96E91DD6EB44}"/>
          </ac:spMkLst>
        </pc:spChg>
        <pc:spChg chg="del">
          <ac:chgData name="김화진(KIM WHA JIN)/T Biz. Digital그룹/SK" userId="aa22494a-4d7e-49f9-b343-2012674fe1df" providerId="ADAL" clId="{C854E946-F8EB-4EDF-BCA5-B13A8638CD14}" dt="2021-01-10T02:36:22.823" v="273" actId="478"/>
          <ac:spMkLst>
            <pc:docMk/>
            <pc:sldMk cId="1426773782" sldId="6002"/>
            <ac:spMk id="35" creationId="{F8A5D432-E13B-435F-8964-4D7C6AD1F91A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02:40:09.598" v="308"/>
          <ac:spMkLst>
            <pc:docMk/>
            <pc:sldMk cId="1426773782" sldId="6002"/>
            <ac:spMk id="36" creationId="{7883875B-2AEE-4EE7-B802-AFAB60E5575C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1T01:54:03.650" v="6365" actId="1035"/>
          <ac:spMkLst>
            <pc:docMk/>
            <pc:sldMk cId="1426773782" sldId="6002"/>
            <ac:spMk id="38" creationId="{9594D601-D120-4C3B-8EE4-2051A5958CA0}"/>
          </ac:spMkLst>
        </pc:spChg>
        <pc:spChg chg="del">
          <ac:chgData name="김화진(KIM WHA JIN)/T Biz. Digital그룹/SK" userId="aa22494a-4d7e-49f9-b343-2012674fe1df" providerId="ADAL" clId="{C854E946-F8EB-4EDF-BCA5-B13A8638CD14}" dt="2021-01-10T02:36:22.823" v="273" actId="478"/>
          <ac:spMkLst>
            <pc:docMk/>
            <pc:sldMk cId="1426773782" sldId="6002"/>
            <ac:spMk id="39" creationId="{F639E63A-AD8B-4C32-8774-F7A9743492B2}"/>
          </ac:spMkLst>
        </pc:spChg>
        <pc:spChg chg="del">
          <ac:chgData name="김화진(KIM WHA JIN)/T Biz. Digital그룹/SK" userId="aa22494a-4d7e-49f9-b343-2012674fe1df" providerId="ADAL" clId="{C854E946-F8EB-4EDF-BCA5-B13A8638CD14}" dt="2021-01-10T02:36:22.823" v="273" actId="478"/>
          <ac:spMkLst>
            <pc:docMk/>
            <pc:sldMk cId="1426773782" sldId="6002"/>
            <ac:spMk id="40" creationId="{3D6FA129-2DFD-4AD7-BA65-E1F5C94F2887}"/>
          </ac:spMkLst>
        </pc:spChg>
        <pc:spChg chg="del">
          <ac:chgData name="김화진(KIM WHA JIN)/T Biz. Digital그룹/SK" userId="aa22494a-4d7e-49f9-b343-2012674fe1df" providerId="ADAL" clId="{C854E946-F8EB-4EDF-BCA5-B13A8638CD14}" dt="2021-01-10T02:36:22.823" v="273" actId="478"/>
          <ac:spMkLst>
            <pc:docMk/>
            <pc:sldMk cId="1426773782" sldId="6002"/>
            <ac:spMk id="41" creationId="{7988E55A-0D10-4F0C-8854-198BF479D946}"/>
          </ac:spMkLst>
        </pc:spChg>
        <pc:spChg chg="del">
          <ac:chgData name="김화진(KIM WHA JIN)/T Biz. Digital그룹/SK" userId="aa22494a-4d7e-49f9-b343-2012674fe1df" providerId="ADAL" clId="{C854E946-F8EB-4EDF-BCA5-B13A8638CD14}" dt="2021-01-10T02:36:22.823" v="273" actId="478"/>
          <ac:spMkLst>
            <pc:docMk/>
            <pc:sldMk cId="1426773782" sldId="6002"/>
            <ac:spMk id="42" creationId="{FCC58807-E520-4C1A-8C48-714693C2AAF2}"/>
          </ac:spMkLst>
        </pc:spChg>
        <pc:spChg chg="del">
          <ac:chgData name="김화진(KIM WHA JIN)/T Biz. Digital그룹/SK" userId="aa22494a-4d7e-49f9-b343-2012674fe1df" providerId="ADAL" clId="{C854E946-F8EB-4EDF-BCA5-B13A8638CD14}" dt="2021-01-10T02:36:22.823" v="273" actId="478"/>
          <ac:spMkLst>
            <pc:docMk/>
            <pc:sldMk cId="1426773782" sldId="6002"/>
            <ac:spMk id="43" creationId="{2FBD1DFE-A045-4541-A5DE-6A3AA7CE3547}"/>
          </ac:spMkLst>
        </pc:spChg>
        <pc:spChg chg="del">
          <ac:chgData name="김화진(KIM WHA JIN)/T Biz. Digital그룹/SK" userId="aa22494a-4d7e-49f9-b343-2012674fe1df" providerId="ADAL" clId="{C854E946-F8EB-4EDF-BCA5-B13A8638CD14}" dt="2021-01-10T02:36:22.823" v="273" actId="478"/>
          <ac:spMkLst>
            <pc:docMk/>
            <pc:sldMk cId="1426773782" sldId="6002"/>
            <ac:spMk id="44" creationId="{DBE6E6C7-5A92-42BE-9446-1DBFF6F9987C}"/>
          </ac:spMkLst>
        </pc:spChg>
        <pc:cxnChg chg="add del mod">
          <ac:chgData name="김화진(KIM WHA JIN)/T Biz. Digital그룹/SK" userId="aa22494a-4d7e-49f9-b343-2012674fe1df" providerId="ADAL" clId="{C854E946-F8EB-4EDF-BCA5-B13A8638CD14}" dt="2021-01-10T02:40:09.598" v="308"/>
          <ac:cxnSpMkLst>
            <pc:docMk/>
            <pc:sldMk cId="1426773782" sldId="6002"/>
            <ac:cxnSpMk id="37" creationId="{1711A630-7742-41B1-B5C9-2EEB96B20A38}"/>
          </ac:cxnSpMkLst>
        </pc:cxnChg>
        <pc:cxnChg chg="add del mod">
          <ac:chgData name="김화진(KIM WHA JIN)/T Biz. Digital그룹/SK" userId="aa22494a-4d7e-49f9-b343-2012674fe1df" providerId="ADAL" clId="{C854E946-F8EB-4EDF-BCA5-B13A8638CD14}" dt="2021-01-10T15:09:18.836" v="679" actId="478"/>
          <ac:cxnSpMkLst>
            <pc:docMk/>
            <pc:sldMk cId="1426773782" sldId="6002"/>
            <ac:cxnSpMk id="45" creationId="{FEDB94DD-DE4B-49EF-A2FC-E94424386474}"/>
          </ac:cxnSpMkLst>
        </pc:cxnChg>
        <pc:cxnChg chg="add del mod">
          <ac:chgData name="김화진(KIM WHA JIN)/T Biz. Digital그룹/SK" userId="aa22494a-4d7e-49f9-b343-2012674fe1df" providerId="ADAL" clId="{C854E946-F8EB-4EDF-BCA5-B13A8638CD14}" dt="2021-01-10T17:59:39.320" v="4964" actId="208"/>
          <ac:cxnSpMkLst>
            <pc:docMk/>
            <pc:sldMk cId="1426773782" sldId="6002"/>
            <ac:cxnSpMk id="46" creationId="{0A8878EB-915A-486D-B834-1D477F6A1731}"/>
          </ac:cxnSpMkLst>
        </pc:cxnChg>
      </pc:sldChg>
      <pc:sldChg chg="del">
        <pc:chgData name="김화진(KIM WHA JIN)/T Biz. Digital그룹/SK" userId="aa22494a-4d7e-49f9-b343-2012674fe1df" providerId="ADAL" clId="{C854E946-F8EB-4EDF-BCA5-B13A8638CD14}" dt="2021-01-10T17:51:50.760" v="4890" actId="47"/>
        <pc:sldMkLst>
          <pc:docMk/>
          <pc:sldMk cId="2905760938" sldId="6008"/>
        </pc:sldMkLst>
      </pc:sldChg>
      <pc:sldChg chg="del">
        <pc:chgData name="김화진(KIM WHA JIN)/T Biz. Digital그룹/SK" userId="aa22494a-4d7e-49f9-b343-2012674fe1df" providerId="ADAL" clId="{C854E946-F8EB-4EDF-BCA5-B13A8638CD14}" dt="2021-01-10T17:51:50.760" v="4890" actId="47"/>
        <pc:sldMkLst>
          <pc:docMk/>
          <pc:sldMk cId="3154796333" sldId="6009"/>
        </pc:sldMkLst>
      </pc:sldChg>
      <pc:sldChg chg="del">
        <pc:chgData name="김화진(KIM WHA JIN)/T Biz. Digital그룹/SK" userId="aa22494a-4d7e-49f9-b343-2012674fe1df" providerId="ADAL" clId="{C854E946-F8EB-4EDF-BCA5-B13A8638CD14}" dt="2021-01-10T17:51:50.760" v="4890" actId="47"/>
        <pc:sldMkLst>
          <pc:docMk/>
          <pc:sldMk cId="1928215993" sldId="6014"/>
        </pc:sldMkLst>
      </pc:sldChg>
      <pc:sldChg chg="del">
        <pc:chgData name="김화진(KIM WHA JIN)/T Biz. Digital그룹/SK" userId="aa22494a-4d7e-49f9-b343-2012674fe1df" providerId="ADAL" clId="{C854E946-F8EB-4EDF-BCA5-B13A8638CD14}" dt="2021-01-10T17:51:50.760" v="4890" actId="47"/>
        <pc:sldMkLst>
          <pc:docMk/>
          <pc:sldMk cId="2283625787" sldId="6015"/>
        </pc:sldMkLst>
      </pc:sldChg>
      <pc:sldChg chg="del">
        <pc:chgData name="김화진(KIM WHA JIN)/T Biz. Digital그룹/SK" userId="aa22494a-4d7e-49f9-b343-2012674fe1df" providerId="ADAL" clId="{C854E946-F8EB-4EDF-BCA5-B13A8638CD14}" dt="2021-01-10T17:51:50.760" v="4890" actId="47"/>
        <pc:sldMkLst>
          <pc:docMk/>
          <pc:sldMk cId="686110530" sldId="6016"/>
        </pc:sldMkLst>
      </pc:sldChg>
      <pc:sldChg chg="del">
        <pc:chgData name="김화진(KIM WHA JIN)/T Biz. Digital그룹/SK" userId="aa22494a-4d7e-49f9-b343-2012674fe1df" providerId="ADAL" clId="{C854E946-F8EB-4EDF-BCA5-B13A8638CD14}" dt="2021-01-10T17:51:50.760" v="4890" actId="47"/>
        <pc:sldMkLst>
          <pc:docMk/>
          <pc:sldMk cId="2782929640" sldId="6017"/>
        </pc:sldMkLst>
      </pc:sldChg>
      <pc:sldChg chg="del">
        <pc:chgData name="김화진(KIM WHA JIN)/T Biz. Digital그룹/SK" userId="aa22494a-4d7e-49f9-b343-2012674fe1df" providerId="ADAL" clId="{C854E946-F8EB-4EDF-BCA5-B13A8638CD14}" dt="2021-01-10T17:51:50.760" v="4890" actId="47"/>
        <pc:sldMkLst>
          <pc:docMk/>
          <pc:sldMk cId="2559320024" sldId="6018"/>
        </pc:sldMkLst>
      </pc:sldChg>
      <pc:sldChg chg="del">
        <pc:chgData name="김화진(KIM WHA JIN)/T Biz. Digital그룹/SK" userId="aa22494a-4d7e-49f9-b343-2012674fe1df" providerId="ADAL" clId="{C854E946-F8EB-4EDF-BCA5-B13A8638CD14}" dt="2021-01-10T17:51:50.760" v="4890" actId="47"/>
        <pc:sldMkLst>
          <pc:docMk/>
          <pc:sldMk cId="2924686780" sldId="6019"/>
        </pc:sldMkLst>
      </pc:sldChg>
      <pc:sldChg chg="del">
        <pc:chgData name="김화진(KIM WHA JIN)/T Biz. Digital그룹/SK" userId="aa22494a-4d7e-49f9-b343-2012674fe1df" providerId="ADAL" clId="{C854E946-F8EB-4EDF-BCA5-B13A8638CD14}" dt="2021-01-10T17:51:50.760" v="4890" actId="47"/>
        <pc:sldMkLst>
          <pc:docMk/>
          <pc:sldMk cId="3794410429" sldId="6020"/>
        </pc:sldMkLst>
      </pc:sldChg>
      <pc:sldChg chg="addSp delSp modSp mod ord">
        <pc:chgData name="김화진(KIM WHA JIN)/T Biz. Digital그룹/SK" userId="aa22494a-4d7e-49f9-b343-2012674fe1df" providerId="ADAL" clId="{C854E946-F8EB-4EDF-BCA5-B13A8638CD14}" dt="2021-01-10T18:23:50.062" v="6079" actId="20577"/>
        <pc:sldMkLst>
          <pc:docMk/>
          <pc:sldMk cId="3571879875" sldId="6021"/>
        </pc:sldMkLst>
        <pc:spChg chg="del">
          <ac:chgData name="김화진(KIM WHA JIN)/T Biz. Digital그룹/SK" userId="aa22494a-4d7e-49f9-b343-2012674fe1df" providerId="ADAL" clId="{C854E946-F8EB-4EDF-BCA5-B13A8638CD14}" dt="2021-01-10T16:57:22.060" v="3449" actId="478"/>
          <ac:spMkLst>
            <pc:docMk/>
            <pc:sldMk cId="3571879875" sldId="6021"/>
            <ac:spMk id="6" creationId="{DD7A4F85-A5AC-4013-AA51-D0C50D1CAE35}"/>
          </ac:spMkLst>
        </pc:spChg>
        <pc:spChg chg="mod">
          <ac:chgData name="김화진(KIM WHA JIN)/T Biz. Digital그룹/SK" userId="aa22494a-4d7e-49f9-b343-2012674fe1df" providerId="ADAL" clId="{C854E946-F8EB-4EDF-BCA5-B13A8638CD14}" dt="2021-01-10T18:01:27.035" v="5019" actId="1035"/>
          <ac:spMkLst>
            <pc:docMk/>
            <pc:sldMk cId="3571879875" sldId="6021"/>
            <ac:spMk id="7" creationId="{45C88BDB-5741-4DBC-857F-2B3D335758AB}"/>
          </ac:spMkLst>
        </pc:spChg>
        <pc:spChg chg="mod">
          <ac:chgData name="김화진(KIM WHA JIN)/T Biz. Digital그룹/SK" userId="aa22494a-4d7e-49f9-b343-2012674fe1df" providerId="ADAL" clId="{C854E946-F8EB-4EDF-BCA5-B13A8638CD14}" dt="2021-01-10T18:01:27.035" v="5019" actId="1035"/>
          <ac:spMkLst>
            <pc:docMk/>
            <pc:sldMk cId="3571879875" sldId="6021"/>
            <ac:spMk id="8" creationId="{4528D7F3-E0F1-4D84-8B95-2D98D321DC8E}"/>
          </ac:spMkLst>
        </pc:spChg>
        <pc:spChg chg="mod">
          <ac:chgData name="김화진(KIM WHA JIN)/T Biz. Digital그룹/SK" userId="aa22494a-4d7e-49f9-b343-2012674fe1df" providerId="ADAL" clId="{C854E946-F8EB-4EDF-BCA5-B13A8638CD14}" dt="2021-01-10T17:30:33.147" v="4378" actId="14100"/>
          <ac:spMkLst>
            <pc:docMk/>
            <pc:sldMk cId="3571879875" sldId="6021"/>
            <ac:spMk id="9" creationId="{6327D8E6-583B-410C-8704-CE5729F7E5D2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6:54:44.489" v="3422" actId="478"/>
          <ac:spMkLst>
            <pc:docMk/>
            <pc:sldMk cId="3571879875" sldId="6021"/>
            <ac:spMk id="10" creationId="{7BD8B234-DCE1-4AAF-A59C-2FC3F5DD0BBD}"/>
          </ac:spMkLst>
        </pc:spChg>
        <pc:spChg chg="mod">
          <ac:chgData name="김화진(KIM WHA JIN)/T Biz. Digital그룹/SK" userId="aa22494a-4d7e-49f9-b343-2012674fe1df" providerId="ADAL" clId="{C854E946-F8EB-4EDF-BCA5-B13A8638CD14}" dt="2021-01-10T17:33:18.023" v="4428"/>
          <ac:spMkLst>
            <pc:docMk/>
            <pc:sldMk cId="3571879875" sldId="6021"/>
            <ac:spMk id="11" creationId="{404E1B5A-074F-4FCF-B33E-45084A37DD53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6:22:09.668" v="2726" actId="478"/>
          <ac:spMkLst>
            <pc:docMk/>
            <pc:sldMk cId="3571879875" sldId="6021"/>
            <ac:spMk id="12" creationId="{2A35231A-FB8B-496C-ACEB-2D83D57FC3DB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6:22:09.668" v="2726" actId="478"/>
          <ac:spMkLst>
            <pc:docMk/>
            <pc:sldMk cId="3571879875" sldId="6021"/>
            <ac:spMk id="13" creationId="{D3E8CBFA-944C-4525-B9BD-36DB65FE05AC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6:22:09.668" v="2726" actId="478"/>
          <ac:spMkLst>
            <pc:docMk/>
            <pc:sldMk cId="3571879875" sldId="6021"/>
            <ac:spMk id="14" creationId="{2145F28F-B390-4206-9E3D-F4B711FBE18F}"/>
          </ac:spMkLst>
        </pc:spChg>
        <pc:spChg chg="add del">
          <ac:chgData name="김화진(KIM WHA JIN)/T Biz. Digital그룹/SK" userId="aa22494a-4d7e-49f9-b343-2012674fe1df" providerId="ADAL" clId="{C854E946-F8EB-4EDF-BCA5-B13A8638CD14}" dt="2021-01-10T16:15:56.625" v="2459" actId="478"/>
          <ac:spMkLst>
            <pc:docMk/>
            <pc:sldMk cId="3571879875" sldId="6021"/>
            <ac:spMk id="15" creationId="{EDE3B200-FE7E-4FFB-9FE6-E5495DB2620E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6:22:09.668" v="2726" actId="478"/>
          <ac:spMkLst>
            <pc:docMk/>
            <pc:sldMk cId="3571879875" sldId="6021"/>
            <ac:spMk id="16" creationId="{92AC8D6D-3CDB-4328-98D7-5191EDC24182}"/>
          </ac:spMkLst>
        </pc:spChg>
        <pc:spChg chg="del mod">
          <ac:chgData name="김화진(KIM WHA JIN)/T Biz. Digital그룹/SK" userId="aa22494a-4d7e-49f9-b343-2012674fe1df" providerId="ADAL" clId="{C854E946-F8EB-4EDF-BCA5-B13A8638CD14}" dt="2021-01-10T17:15:16.723" v="3998" actId="478"/>
          <ac:spMkLst>
            <pc:docMk/>
            <pc:sldMk cId="3571879875" sldId="6021"/>
            <ac:spMk id="21" creationId="{EAF6F14E-8B8D-4270-B592-EAA6C6E1642C}"/>
          </ac:spMkLst>
        </pc:spChg>
        <pc:spChg chg="del mod">
          <ac:chgData name="김화진(KIM WHA JIN)/T Biz. Digital그룹/SK" userId="aa22494a-4d7e-49f9-b343-2012674fe1df" providerId="ADAL" clId="{C854E946-F8EB-4EDF-BCA5-B13A8638CD14}" dt="2021-01-10T17:15:16.723" v="3998" actId="478"/>
          <ac:spMkLst>
            <pc:docMk/>
            <pc:sldMk cId="3571879875" sldId="6021"/>
            <ac:spMk id="22" creationId="{D8416F2A-5F87-4304-80FE-231FAC61E555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6:22:09.668" v="2726" actId="478"/>
          <ac:spMkLst>
            <pc:docMk/>
            <pc:sldMk cId="3571879875" sldId="6021"/>
            <ac:spMk id="25" creationId="{4493F8F0-6135-4E6B-81E9-32752CFB13DB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6:22:09.668" v="2726" actId="478"/>
          <ac:spMkLst>
            <pc:docMk/>
            <pc:sldMk cId="3571879875" sldId="6021"/>
            <ac:spMk id="26" creationId="{5A0F95A5-1933-41AF-9EB4-9A3CDDB121AF}"/>
          </ac:spMkLst>
        </pc:spChg>
        <pc:spChg chg="del mod">
          <ac:chgData name="김화진(KIM WHA JIN)/T Biz. Digital그룹/SK" userId="aa22494a-4d7e-49f9-b343-2012674fe1df" providerId="ADAL" clId="{C854E946-F8EB-4EDF-BCA5-B13A8638CD14}" dt="2021-01-10T16:16:31.684" v="2465" actId="478"/>
          <ac:spMkLst>
            <pc:docMk/>
            <pc:sldMk cId="3571879875" sldId="6021"/>
            <ac:spMk id="29" creationId="{8734EAD1-43C2-43E0-A59F-47B03435F02A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6:16:28.697" v="2463" actId="478"/>
          <ac:spMkLst>
            <pc:docMk/>
            <pc:sldMk cId="3571879875" sldId="6021"/>
            <ac:spMk id="30" creationId="{E7560139-6A08-4AAD-B630-3358DC9C0EB8}"/>
          </ac:spMkLst>
        </pc:spChg>
        <pc:spChg chg="del mod">
          <ac:chgData name="김화진(KIM WHA JIN)/T Biz. Digital그룹/SK" userId="aa22494a-4d7e-49f9-b343-2012674fe1df" providerId="ADAL" clId="{C854E946-F8EB-4EDF-BCA5-B13A8638CD14}" dt="2021-01-10T17:15:16.723" v="3998" actId="478"/>
          <ac:spMkLst>
            <pc:docMk/>
            <pc:sldMk cId="3571879875" sldId="6021"/>
            <ac:spMk id="31" creationId="{AB98044F-4FEA-4FA6-B202-F9050809A04C}"/>
          </ac:spMkLst>
        </pc:spChg>
        <pc:spChg chg="del mod">
          <ac:chgData name="김화진(KIM WHA JIN)/T Biz. Digital그룹/SK" userId="aa22494a-4d7e-49f9-b343-2012674fe1df" providerId="ADAL" clId="{C854E946-F8EB-4EDF-BCA5-B13A8638CD14}" dt="2021-01-10T17:15:16.723" v="3998" actId="478"/>
          <ac:spMkLst>
            <pc:docMk/>
            <pc:sldMk cId="3571879875" sldId="6021"/>
            <ac:spMk id="32" creationId="{A7AEB3EB-235E-4D58-AF24-C460A4FF23DA}"/>
          </ac:spMkLst>
        </pc:spChg>
        <pc:spChg chg="del mod">
          <ac:chgData name="김화진(KIM WHA JIN)/T Biz. Digital그룹/SK" userId="aa22494a-4d7e-49f9-b343-2012674fe1df" providerId="ADAL" clId="{C854E946-F8EB-4EDF-BCA5-B13A8638CD14}" dt="2021-01-10T17:15:16.723" v="3998" actId="478"/>
          <ac:spMkLst>
            <pc:docMk/>
            <pc:sldMk cId="3571879875" sldId="6021"/>
            <ac:spMk id="33" creationId="{A4414D55-247D-4857-8734-06AFE36D5CDD}"/>
          </ac:spMkLst>
        </pc:spChg>
        <pc:spChg chg="del mod">
          <ac:chgData name="김화진(KIM WHA JIN)/T Biz. Digital그룹/SK" userId="aa22494a-4d7e-49f9-b343-2012674fe1df" providerId="ADAL" clId="{C854E946-F8EB-4EDF-BCA5-B13A8638CD14}" dt="2021-01-10T17:15:16.723" v="3998" actId="478"/>
          <ac:spMkLst>
            <pc:docMk/>
            <pc:sldMk cId="3571879875" sldId="6021"/>
            <ac:spMk id="34" creationId="{4F162438-BAE8-437D-9610-02160CBD741B}"/>
          </ac:spMkLst>
        </pc:spChg>
        <pc:spChg chg="del mod">
          <ac:chgData name="김화진(KIM WHA JIN)/T Biz. Digital그룹/SK" userId="aa22494a-4d7e-49f9-b343-2012674fe1df" providerId="ADAL" clId="{C854E946-F8EB-4EDF-BCA5-B13A8638CD14}" dt="2021-01-10T17:10:53.147" v="3816" actId="478"/>
          <ac:spMkLst>
            <pc:docMk/>
            <pc:sldMk cId="3571879875" sldId="6021"/>
            <ac:spMk id="35" creationId="{A99EAA0E-C15B-4BDF-85BD-F7BFBF764BE6}"/>
          </ac:spMkLst>
        </pc:spChg>
        <pc:spChg chg="del mod">
          <ac:chgData name="김화진(KIM WHA JIN)/T Biz. Digital그룹/SK" userId="aa22494a-4d7e-49f9-b343-2012674fe1df" providerId="ADAL" clId="{C854E946-F8EB-4EDF-BCA5-B13A8638CD14}" dt="2021-01-10T17:15:16.723" v="3998" actId="478"/>
          <ac:spMkLst>
            <pc:docMk/>
            <pc:sldMk cId="3571879875" sldId="6021"/>
            <ac:spMk id="36" creationId="{8170E029-C1A5-46E6-9377-AF24862C80E7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6:22:09.668" v="2726" actId="478"/>
          <ac:spMkLst>
            <pc:docMk/>
            <pc:sldMk cId="3571879875" sldId="6021"/>
            <ac:spMk id="37" creationId="{42073BF8-8757-48E2-AEC9-6732B961B2F9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6:22:09.668" v="2726" actId="478"/>
          <ac:spMkLst>
            <pc:docMk/>
            <pc:sldMk cId="3571879875" sldId="6021"/>
            <ac:spMk id="38" creationId="{FF12E1BC-44B6-4648-BE85-9562741E76E5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6:22:09.668" v="2726" actId="478"/>
          <ac:spMkLst>
            <pc:docMk/>
            <pc:sldMk cId="3571879875" sldId="6021"/>
            <ac:spMk id="39" creationId="{01B14BC3-3DAB-453A-B2D5-2DE165A9B35A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6:22:09.668" v="2726" actId="478"/>
          <ac:spMkLst>
            <pc:docMk/>
            <pc:sldMk cId="3571879875" sldId="6021"/>
            <ac:spMk id="40" creationId="{0F6EEFD6-80BF-4B9A-AF26-A807B16CD3F9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6:22:09.668" v="2726" actId="478"/>
          <ac:spMkLst>
            <pc:docMk/>
            <pc:sldMk cId="3571879875" sldId="6021"/>
            <ac:spMk id="41" creationId="{2C3C99DA-2444-47BD-88D3-58F9A020BBF9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6:22:09.668" v="2726" actId="478"/>
          <ac:spMkLst>
            <pc:docMk/>
            <pc:sldMk cId="3571879875" sldId="6021"/>
            <ac:spMk id="42" creationId="{2DAD0FDA-668D-4FB8-8AF6-DFA12AF519E1}"/>
          </ac:spMkLst>
        </pc:spChg>
        <pc:spChg chg="del mod">
          <ac:chgData name="김화진(KIM WHA JIN)/T Biz. Digital그룹/SK" userId="aa22494a-4d7e-49f9-b343-2012674fe1df" providerId="ADAL" clId="{C854E946-F8EB-4EDF-BCA5-B13A8638CD14}" dt="2021-01-10T17:15:19.603" v="3999" actId="478"/>
          <ac:spMkLst>
            <pc:docMk/>
            <pc:sldMk cId="3571879875" sldId="6021"/>
            <ac:spMk id="43" creationId="{1DCC2505-94BF-4360-8E93-E8372DAFF191}"/>
          </ac:spMkLst>
        </pc:spChg>
        <pc:spChg chg="del mod">
          <ac:chgData name="김화진(KIM WHA JIN)/T Biz. Digital그룹/SK" userId="aa22494a-4d7e-49f9-b343-2012674fe1df" providerId="ADAL" clId="{C854E946-F8EB-4EDF-BCA5-B13A8638CD14}" dt="2021-01-10T17:15:16.723" v="3998" actId="478"/>
          <ac:spMkLst>
            <pc:docMk/>
            <pc:sldMk cId="3571879875" sldId="6021"/>
            <ac:spMk id="44" creationId="{C77928AD-C4A0-47FB-A4E2-1C2A0F37A2EB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7:50:43.703" v="4881" actId="20577"/>
          <ac:spMkLst>
            <pc:docMk/>
            <pc:sldMk cId="3571879875" sldId="6021"/>
            <ac:spMk id="45" creationId="{9F53A36B-4076-4EBA-8012-AC32538743B0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8:23:50.062" v="6079" actId="20577"/>
          <ac:spMkLst>
            <pc:docMk/>
            <pc:sldMk cId="3571879875" sldId="6021"/>
            <ac:spMk id="46" creationId="{51EA6F9B-DBDC-45E2-AA1B-381CAD68F515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6:22:09.668" v="2726" actId="478"/>
          <ac:spMkLst>
            <pc:docMk/>
            <pc:sldMk cId="3571879875" sldId="6021"/>
            <ac:spMk id="47" creationId="{173430C5-9F53-437A-AF7C-6B9DDCDF1B54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6:22:10.936" v="2727" actId="478"/>
          <ac:spMkLst>
            <pc:docMk/>
            <pc:sldMk cId="3571879875" sldId="6021"/>
            <ac:spMk id="48" creationId="{8173D2A6-8BF1-4FDF-A088-E735BBB60C01}"/>
          </ac:spMkLst>
        </pc:spChg>
        <pc:spChg chg="del mod">
          <ac:chgData name="김화진(KIM WHA JIN)/T Biz. Digital그룹/SK" userId="aa22494a-4d7e-49f9-b343-2012674fe1df" providerId="ADAL" clId="{C854E946-F8EB-4EDF-BCA5-B13A8638CD14}" dt="2021-01-10T17:15:16.723" v="3998" actId="478"/>
          <ac:spMkLst>
            <pc:docMk/>
            <pc:sldMk cId="3571879875" sldId="6021"/>
            <ac:spMk id="49" creationId="{ACF63678-E01D-4D4A-ABF4-70BBA6943C80}"/>
          </ac:spMkLst>
        </pc:spChg>
        <pc:spChg chg="del mod">
          <ac:chgData name="김화진(KIM WHA JIN)/T Biz. Digital그룹/SK" userId="aa22494a-4d7e-49f9-b343-2012674fe1df" providerId="ADAL" clId="{C854E946-F8EB-4EDF-BCA5-B13A8638CD14}" dt="2021-01-10T17:15:16.723" v="3998" actId="478"/>
          <ac:spMkLst>
            <pc:docMk/>
            <pc:sldMk cId="3571879875" sldId="6021"/>
            <ac:spMk id="50" creationId="{F5BE060E-F9E1-4D26-8F8D-307D6D948EE9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6:22:09.668" v="2726" actId="478"/>
          <ac:spMkLst>
            <pc:docMk/>
            <pc:sldMk cId="3571879875" sldId="6021"/>
            <ac:spMk id="51" creationId="{D6968D5E-55E7-4DB4-BD53-2B988433F517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6:22:09.668" v="2726" actId="478"/>
          <ac:spMkLst>
            <pc:docMk/>
            <pc:sldMk cId="3571879875" sldId="6021"/>
            <ac:spMk id="52" creationId="{7055EDFD-59FB-43D1-9BEC-85E25528A560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7:35:16.110" v="4460" actId="1035"/>
          <ac:spMkLst>
            <pc:docMk/>
            <pc:sldMk cId="3571879875" sldId="6021"/>
            <ac:spMk id="53" creationId="{796F1646-15E4-425C-B6AB-B338892171D2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7:35:16.110" v="4460" actId="1035"/>
          <ac:spMkLst>
            <pc:docMk/>
            <pc:sldMk cId="3571879875" sldId="6021"/>
            <ac:spMk id="54" creationId="{AFBCF021-BB50-4F46-82E5-94CD3DA35C75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7:39:28.038" v="4588" actId="14100"/>
          <ac:spMkLst>
            <pc:docMk/>
            <pc:sldMk cId="3571879875" sldId="6021"/>
            <ac:spMk id="55" creationId="{D890EC5B-B744-4B81-A9E5-EB9ADFA82986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7:39:34.865" v="4589" actId="14100"/>
          <ac:spMkLst>
            <pc:docMk/>
            <pc:sldMk cId="3571879875" sldId="6021"/>
            <ac:spMk id="56" creationId="{504597B7-80E0-4D7C-90AB-E210C3770930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7:17:46.799" v="4212" actId="1037"/>
          <ac:spMkLst>
            <pc:docMk/>
            <pc:sldMk cId="3571879875" sldId="6021"/>
            <ac:spMk id="57" creationId="{CC6D9880-AC9C-4E2E-B157-B0C4680A78B1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7:23:03.069" v="4230" actId="14100"/>
          <ac:spMkLst>
            <pc:docMk/>
            <pc:sldMk cId="3571879875" sldId="6021"/>
            <ac:spMk id="58" creationId="{E88CB419-4012-48C2-B4F8-4DBD520D2FB1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7:44:23.192" v="4766" actId="14100"/>
          <ac:spMkLst>
            <pc:docMk/>
            <pc:sldMk cId="3571879875" sldId="6021"/>
            <ac:spMk id="59" creationId="{BA22F896-9206-4E5C-BA3E-40C4BC1BC45A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7:44:19.658" v="4765" actId="14100"/>
          <ac:spMkLst>
            <pc:docMk/>
            <pc:sldMk cId="3571879875" sldId="6021"/>
            <ac:spMk id="60" creationId="{D449690B-3CD7-4D53-810A-A78C1724C780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7:24:42.865" v="4241"/>
          <ac:spMkLst>
            <pc:docMk/>
            <pc:sldMk cId="3571879875" sldId="6021"/>
            <ac:spMk id="61" creationId="{67A27AB4-2D5E-4011-AA42-CF67F4D91444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7:24:42.865" v="4241"/>
          <ac:spMkLst>
            <pc:docMk/>
            <pc:sldMk cId="3571879875" sldId="6021"/>
            <ac:spMk id="62" creationId="{FCFE2B94-4638-4E8E-9394-BCC356FE90AB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7:49:21.449" v="4873" actId="478"/>
          <ac:spMkLst>
            <pc:docMk/>
            <pc:sldMk cId="3571879875" sldId="6021"/>
            <ac:spMk id="63" creationId="{C6BD277D-EA09-4838-92C6-C3DF21D1C926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7:49:21.449" v="4873" actId="478"/>
          <ac:spMkLst>
            <pc:docMk/>
            <pc:sldMk cId="3571879875" sldId="6021"/>
            <ac:spMk id="64" creationId="{3D10AF52-0276-45CC-8DC0-6176E9B31EB0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7:28:22.108" v="4330" actId="14100"/>
          <ac:spMkLst>
            <pc:docMk/>
            <pc:sldMk cId="3571879875" sldId="6021"/>
            <ac:spMk id="65" creationId="{4BC25BA2-BD76-4D45-8889-A09CC630FFBB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8:01:58.325" v="5022" actId="1035"/>
          <ac:spMkLst>
            <pc:docMk/>
            <pc:sldMk cId="3571879875" sldId="6021"/>
            <ac:spMk id="66" creationId="{7996E98E-9891-40E3-BAF0-5798DE427B8A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7:35:09.180" v="4456" actId="571"/>
          <ac:spMkLst>
            <pc:docMk/>
            <pc:sldMk cId="3571879875" sldId="6021"/>
            <ac:spMk id="67" creationId="{027F0B66-D8D7-4B10-B4D0-0FE92A6E1996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8:02:09.083" v="5025" actId="1036"/>
          <ac:spMkLst>
            <pc:docMk/>
            <pc:sldMk cId="3571879875" sldId="6021"/>
            <ac:spMk id="68" creationId="{355FE8A2-A2A1-4947-96CB-311F794F0B7F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7:40:04.918" v="4661" actId="14100"/>
          <ac:spMkLst>
            <pc:docMk/>
            <pc:sldMk cId="3571879875" sldId="6021"/>
            <ac:spMk id="69" creationId="{94EE6824-16A4-4DED-ACC2-A7C42036869F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7:40:19.233" v="4678" actId="14100"/>
          <ac:spMkLst>
            <pc:docMk/>
            <pc:sldMk cId="3571879875" sldId="6021"/>
            <ac:spMk id="70" creationId="{7D96FAFC-860C-4153-9CF8-C76D00961AA3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7:47:54.023" v="4849" actId="14100"/>
          <ac:spMkLst>
            <pc:docMk/>
            <pc:sldMk cId="3571879875" sldId="6021"/>
            <ac:spMk id="71" creationId="{F69E4D15-77AA-46A4-B6EC-AF62777D93CD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7:45:37.680" v="4801" actId="14100"/>
          <ac:spMkLst>
            <pc:docMk/>
            <pc:sldMk cId="3571879875" sldId="6021"/>
            <ac:spMk id="72" creationId="{E59DF8FD-255F-4F52-8BF5-505732AFEFFB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7:48:09.214" v="4853" actId="1037"/>
          <ac:spMkLst>
            <pc:docMk/>
            <pc:sldMk cId="3571879875" sldId="6021"/>
            <ac:spMk id="73" creationId="{918053E1-F312-4510-A912-739B953BB850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7:48:46.793" v="4872" actId="14100"/>
          <ac:spMkLst>
            <pc:docMk/>
            <pc:sldMk cId="3571879875" sldId="6021"/>
            <ac:spMk id="74" creationId="{C0E820B5-4CDF-4E4D-990F-618005712F84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7:53:47.091" v="4901" actId="478"/>
          <ac:spMkLst>
            <pc:docMk/>
            <pc:sldMk cId="3571879875" sldId="6021"/>
            <ac:spMk id="76" creationId="{33F75BAA-927D-41CD-A980-5FF1E30166CE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7:56:32.849" v="4950" actId="478"/>
          <ac:spMkLst>
            <pc:docMk/>
            <pc:sldMk cId="3571879875" sldId="6021"/>
            <ac:spMk id="79" creationId="{67053569-9C63-40B9-B5A6-150F0190C294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7:57:31.801" v="4955" actId="207"/>
          <ac:spMkLst>
            <pc:docMk/>
            <pc:sldMk cId="3571879875" sldId="6021"/>
            <ac:spMk id="80" creationId="{7EA43E25-01B4-4E85-BC9F-D0742FF2EB86}"/>
          </ac:spMkLst>
        </pc:spChg>
        <pc:graphicFrameChg chg="add del mod modGraphic">
          <ac:chgData name="김화진(KIM WHA JIN)/T Biz. Digital그룹/SK" userId="aa22494a-4d7e-49f9-b343-2012674fe1df" providerId="ADAL" clId="{C854E946-F8EB-4EDF-BCA5-B13A8638CD14}" dt="2021-01-10T17:47:59.308" v="4851" actId="14734"/>
          <ac:graphicFrameMkLst>
            <pc:docMk/>
            <pc:sldMk cId="3571879875" sldId="6021"/>
            <ac:graphicFrameMk id="2" creationId="{18AA8EB3-30DF-4BF1-B73A-0F21DCC16CF9}"/>
          </ac:graphicFrameMkLst>
        </pc:graphicFrameChg>
        <pc:graphicFrameChg chg="add del">
          <ac:chgData name="김화진(KIM WHA JIN)/T Biz. Digital그룹/SK" userId="aa22494a-4d7e-49f9-b343-2012674fe1df" providerId="ADAL" clId="{C854E946-F8EB-4EDF-BCA5-B13A8638CD14}" dt="2021-01-10T16:22:34.873" v="2731"/>
          <ac:graphicFrameMkLst>
            <pc:docMk/>
            <pc:sldMk cId="3571879875" sldId="6021"/>
            <ac:graphicFrameMk id="3" creationId="{5A66CA86-5F7E-4088-ABA2-0ECCA57A6464}"/>
          </ac:graphicFrameMkLst>
        </pc:graphicFrameChg>
        <pc:cxnChg chg="add del mod">
          <ac:chgData name="김화진(KIM WHA JIN)/T Biz. Digital그룹/SK" userId="aa22494a-4d7e-49f9-b343-2012674fe1df" providerId="ADAL" clId="{C854E946-F8EB-4EDF-BCA5-B13A8638CD14}" dt="2021-01-10T17:53:37.288" v="4898" actId="478"/>
          <ac:cxnSpMkLst>
            <pc:docMk/>
            <pc:sldMk cId="3571879875" sldId="6021"/>
            <ac:cxnSpMk id="75" creationId="{2803D363-FEDA-44B1-AD09-18809B933DE3}"/>
          </ac:cxnSpMkLst>
        </pc:cxnChg>
        <pc:cxnChg chg="add del mod">
          <ac:chgData name="김화진(KIM WHA JIN)/T Biz. Digital그룹/SK" userId="aa22494a-4d7e-49f9-b343-2012674fe1df" providerId="ADAL" clId="{C854E946-F8EB-4EDF-BCA5-B13A8638CD14}" dt="2021-01-10T17:53:47.091" v="4901" actId="478"/>
          <ac:cxnSpMkLst>
            <pc:docMk/>
            <pc:sldMk cId="3571879875" sldId="6021"/>
            <ac:cxnSpMk id="77" creationId="{01A6DECD-0304-4F07-AF2F-612D867B86B4}"/>
          </ac:cxnSpMkLst>
        </pc:cxnChg>
        <pc:cxnChg chg="add mod">
          <ac:chgData name="김화진(KIM WHA JIN)/T Biz. Digital그룹/SK" userId="aa22494a-4d7e-49f9-b343-2012674fe1df" providerId="ADAL" clId="{C854E946-F8EB-4EDF-BCA5-B13A8638CD14}" dt="2021-01-10T17:58:09.796" v="4957" actId="1035"/>
          <ac:cxnSpMkLst>
            <pc:docMk/>
            <pc:sldMk cId="3571879875" sldId="6021"/>
            <ac:cxnSpMk id="78" creationId="{E972000D-54D1-4272-9403-FCBA6989DC1A}"/>
          </ac:cxnSpMkLst>
        </pc:cxnChg>
      </pc:sldChg>
      <pc:sldChg chg="addSp delSp modSp add del mod ord">
        <pc:chgData name="김화진(KIM WHA JIN)/T Biz. Digital그룹/SK" userId="aa22494a-4d7e-49f9-b343-2012674fe1df" providerId="ADAL" clId="{C854E946-F8EB-4EDF-BCA5-B13A8638CD14}" dt="2021-01-10T17:58:19.956" v="4958" actId="47"/>
        <pc:sldMkLst>
          <pc:docMk/>
          <pc:sldMk cId="937820439" sldId="6022"/>
        </pc:sldMkLst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4" creationId="{53486EDD-E49A-4E4F-83C6-02CA22999230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5" creationId="{0162F2ED-3F85-46E9-AAD3-FCDE26679DB5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6" creationId="{12CDA4CD-F904-4AEB-ACDC-4473461CE568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7" creationId="{0EF91207-8E41-4B8A-B65C-EE7989E009E2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8" creationId="{99898F2F-CF0E-458F-84BD-D69DF67EA953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9" creationId="{38B67FE6-F6CE-43ED-A64E-D4FB0C6B6D18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10" creationId="{D8930393-3A3C-4EB1-8937-5C2BED82BAD3}"/>
          </ac:spMkLst>
        </pc:spChg>
        <pc:spChg chg="mod">
          <ac:chgData name="김화진(KIM WHA JIN)/T Biz. Digital그룹/SK" userId="aa22494a-4d7e-49f9-b343-2012674fe1df" providerId="ADAL" clId="{C854E946-F8EB-4EDF-BCA5-B13A8638CD14}" dt="2021-01-10T14:54:00.585" v="569"/>
          <ac:spMkLst>
            <pc:docMk/>
            <pc:sldMk cId="937820439" sldId="6022"/>
            <ac:spMk id="11" creationId="{5CF6DF08-F96E-4037-8971-EB8972709C45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12" creationId="{D4FA03EE-99FE-49A8-822E-9E118BC9DF20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13" creationId="{559FB629-BBDF-40E5-838B-1248DED6595D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14" creationId="{CB4279E1-504A-487E-8006-7E678318BCE8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15" creationId="{74556597-BC85-4A2C-A281-EC476A92C4DC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16" creationId="{E717DBB5-8276-4454-B6ED-4FBF0B37ED60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17" creationId="{3E7F4E03-9F6A-4A03-A9F7-4AE313156AB7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18" creationId="{3C5DC5AB-1268-496F-A330-E6EA7551806E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19" creationId="{BBE8B2F6-3E53-48F8-BDDF-D85AA1EBABF1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20" creationId="{FA9B7AF5-D8C5-4D0F-824B-E7F3A82C1365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21" creationId="{BB26A815-D4FD-404E-921C-6EDD652A0A7A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22" creationId="{AC472CB3-8920-4460-96C0-65C7287D8B4C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23" creationId="{9FC80C69-A4EC-4552-A860-723006C0CB26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24" creationId="{0E0F86A0-E47E-4E02-B3CD-A7EBC23942D3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25" creationId="{427E5218-680A-48A3-96CD-236144503F67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26" creationId="{2CFBFCB7-9190-497F-8AC8-054F85699363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27" creationId="{CC98B6EF-FD85-4FF3-926A-9D03CA38BA14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28" creationId="{2ED68AFB-E60A-4AA9-BC1E-B15DD71E5079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29" creationId="{B57BE63F-0254-4F2A-9319-E0EDDC1E955A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30" creationId="{9B849540-738C-4E2E-980C-27422256A391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31" creationId="{8386909E-14BE-4014-A69E-3FAB9546C896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32" creationId="{811F3DA0-A0C2-4565-8E07-6D3F037A293E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33" creationId="{2E4A2639-BFC4-4217-B6F2-CB78CAEAF899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35" creationId="{04F19FCD-B463-4548-A0CA-5BAF0965A9BA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36" creationId="{C6A763E8-2936-4C76-BC88-9A0A8DC193A1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37" creationId="{0C94D2B4-1F56-4BA0-9461-8CAF7820078D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38" creationId="{E0ED2EF2-716D-4701-B959-D6F081E1EAB3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39" creationId="{54189289-736A-4779-BA58-70292AD7516F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40" creationId="{4F189EC1-F6C7-429F-9670-E6CE72C050EE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5:51:59.211" v="2241" actId="478"/>
          <ac:spMkLst>
            <pc:docMk/>
            <pc:sldMk cId="937820439" sldId="6022"/>
            <ac:spMk id="41" creationId="{560ECF28-B5C9-4A57-9BE6-7CFBCD625FFE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4:53:07.346" v="546"/>
          <ac:spMkLst>
            <pc:docMk/>
            <pc:sldMk cId="937820439" sldId="6022"/>
            <ac:spMk id="42" creationId="{E6277F44-A338-4877-A0C4-D0127D923244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5:52:00.022" v="2242"/>
          <ac:spMkLst>
            <pc:docMk/>
            <pc:sldMk cId="937820439" sldId="6022"/>
            <ac:spMk id="43" creationId="{1ACA1758-F231-4319-A1DD-66439A5DBD85}"/>
          </ac:spMkLst>
        </pc:spChg>
        <pc:graphicFrameChg chg="add mod">
          <ac:chgData name="김화진(KIM WHA JIN)/T Biz. Digital그룹/SK" userId="aa22494a-4d7e-49f9-b343-2012674fe1df" providerId="ADAL" clId="{C854E946-F8EB-4EDF-BCA5-B13A8638CD14}" dt="2021-01-10T14:53:07.346" v="546"/>
          <ac:graphicFrameMkLst>
            <pc:docMk/>
            <pc:sldMk cId="937820439" sldId="6022"/>
            <ac:graphicFrameMk id="3" creationId="{6F67A7D7-96CC-4F52-88BB-9585D456A1F5}"/>
          </ac:graphicFrameMkLst>
        </pc:graphicFrameChg>
        <pc:cxnChg chg="add mod">
          <ac:chgData name="김화진(KIM WHA JIN)/T Biz. Digital그룹/SK" userId="aa22494a-4d7e-49f9-b343-2012674fe1df" providerId="ADAL" clId="{C854E946-F8EB-4EDF-BCA5-B13A8638CD14}" dt="2021-01-10T14:53:07.346" v="546"/>
          <ac:cxnSpMkLst>
            <pc:docMk/>
            <pc:sldMk cId="937820439" sldId="6022"/>
            <ac:cxnSpMk id="34" creationId="{C2D20DBD-9D3C-4A7D-8053-691483EA94F1}"/>
          </ac:cxnSpMkLst>
        </pc:cxnChg>
      </pc:sldChg>
      <pc:sldChg chg="new del">
        <pc:chgData name="김화진(KIM WHA JIN)/T Biz. Digital그룹/SK" userId="aa22494a-4d7e-49f9-b343-2012674fe1df" providerId="ADAL" clId="{C854E946-F8EB-4EDF-BCA5-B13A8638CD14}" dt="2021-01-10T02:38:05.346" v="281" actId="47"/>
        <pc:sldMkLst>
          <pc:docMk/>
          <pc:sldMk cId="1266025231" sldId="6022"/>
        </pc:sldMkLst>
      </pc:sldChg>
      <pc:sldChg chg="addSp delSp modSp add mod">
        <pc:chgData name="김화진(KIM WHA JIN)/T Biz. Digital그룹/SK" userId="aa22494a-4d7e-49f9-b343-2012674fe1df" providerId="ADAL" clId="{C854E946-F8EB-4EDF-BCA5-B13A8638CD14}" dt="2021-01-10T18:23:56.318" v="6088" actId="6549"/>
        <pc:sldMkLst>
          <pc:docMk/>
          <pc:sldMk cId="1778298134" sldId="6023"/>
        </pc:sldMkLst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4" creationId="{53486EDD-E49A-4E4F-83C6-02CA22999230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5" creationId="{0162F2ED-3F85-46E9-AAD3-FCDE26679DB5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6" creationId="{12CDA4CD-F904-4AEB-ACDC-4473461CE568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7" creationId="{0EF91207-8E41-4B8A-B65C-EE7989E009E2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8" creationId="{99898F2F-CF0E-458F-84BD-D69DF67EA953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9" creationId="{38B67FE6-F6CE-43ED-A64E-D4FB0C6B6D18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10" creationId="{D8930393-3A3C-4EB1-8937-5C2BED82BAD3}"/>
          </ac:spMkLst>
        </pc:spChg>
        <pc:spChg chg="mod">
          <ac:chgData name="김화진(KIM WHA JIN)/T Biz. Digital그룹/SK" userId="aa22494a-4d7e-49f9-b343-2012674fe1df" providerId="ADAL" clId="{C854E946-F8EB-4EDF-BCA5-B13A8638CD14}" dt="2021-01-10T14:54:55.044" v="595" actId="14100"/>
          <ac:spMkLst>
            <pc:docMk/>
            <pc:sldMk cId="1778298134" sldId="6023"/>
            <ac:spMk id="11" creationId="{5CF6DF08-F96E-4037-8971-EB8972709C45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12" creationId="{D4FA03EE-99FE-49A8-822E-9E118BC9DF20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13" creationId="{559FB629-BBDF-40E5-838B-1248DED6595D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14" creationId="{CB4279E1-504A-487E-8006-7E678318BCE8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15" creationId="{74556597-BC85-4A2C-A281-EC476A92C4DC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16" creationId="{E717DBB5-8276-4454-B6ED-4FBF0B37ED60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17" creationId="{3E7F4E03-9F6A-4A03-A9F7-4AE313156AB7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18" creationId="{3C5DC5AB-1268-496F-A330-E6EA7551806E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19" creationId="{BBE8B2F6-3E53-48F8-BDDF-D85AA1EBABF1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20" creationId="{FA9B7AF5-D8C5-4D0F-824B-E7F3A82C1365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21" creationId="{BB26A815-D4FD-404E-921C-6EDD652A0A7A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22" creationId="{AC472CB3-8920-4460-96C0-65C7287D8B4C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23" creationId="{9FC80C69-A4EC-4552-A860-723006C0CB26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24" creationId="{0E0F86A0-E47E-4E02-B3CD-A7EBC23942D3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25" creationId="{427E5218-680A-48A3-96CD-236144503F67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26" creationId="{2CFBFCB7-9190-497F-8AC8-054F85699363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27" creationId="{CC98B6EF-FD85-4FF3-926A-9D03CA38BA14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28" creationId="{2ED68AFB-E60A-4AA9-BC1E-B15DD71E5079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29" creationId="{B57BE63F-0254-4F2A-9319-E0EDDC1E955A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30" creationId="{9B849540-738C-4E2E-980C-27422256A391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31" creationId="{8386909E-14BE-4014-A69E-3FAB9546C896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32" creationId="{811F3DA0-A0C2-4565-8E07-6D3F037A293E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33" creationId="{2E4A2639-BFC4-4217-B6F2-CB78CAEAF899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35" creationId="{04F19FCD-B463-4548-A0CA-5BAF0965A9BA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36" creationId="{C6A763E8-2936-4C76-BC88-9A0A8DC193A1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37" creationId="{0C94D2B4-1F56-4BA0-9461-8CAF7820078D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38" creationId="{E0ED2EF2-716D-4701-B959-D6F081E1EAB3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39" creationId="{54189289-736A-4779-BA58-70292AD7516F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40" creationId="{4F189EC1-F6C7-429F-9670-E6CE72C050EE}"/>
          </ac:spMkLst>
        </pc:spChg>
        <pc:spChg chg="del mod">
          <ac:chgData name="김화진(KIM WHA JIN)/T Biz. Digital그룹/SK" userId="aa22494a-4d7e-49f9-b343-2012674fe1df" providerId="ADAL" clId="{C854E946-F8EB-4EDF-BCA5-B13A8638CD14}" dt="2021-01-10T15:29:09.569" v="1594" actId="478"/>
          <ac:spMkLst>
            <pc:docMk/>
            <pc:sldMk cId="1778298134" sldId="6023"/>
            <ac:spMk id="41" creationId="{560ECF28-B5C9-4A57-9BE6-7CFBCD625FFE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4:54:15.632" v="591" actId="478"/>
          <ac:spMkLst>
            <pc:docMk/>
            <pc:sldMk cId="1778298134" sldId="6023"/>
            <ac:spMk id="42" creationId="{E6277F44-A338-4877-A0C4-D0127D923244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5:09:56.161" v="686"/>
          <ac:spMkLst>
            <pc:docMk/>
            <pc:sldMk cId="1778298134" sldId="6023"/>
            <ac:spMk id="43" creationId="{F6EF9341-C575-454B-BB38-22C10BC5976F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5:09:56.161" v="686"/>
          <ac:spMkLst>
            <pc:docMk/>
            <pc:sldMk cId="1778298134" sldId="6023"/>
            <ac:spMk id="44" creationId="{DDBCCFB8-F16A-4D72-B555-A8CC825E213B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5:09:56.161" v="686"/>
          <ac:spMkLst>
            <pc:docMk/>
            <pc:sldMk cId="1778298134" sldId="6023"/>
            <ac:spMk id="45" creationId="{95B38626-2252-4091-B7A5-05FCA64C9C0B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5:09:56.161" v="686"/>
          <ac:spMkLst>
            <pc:docMk/>
            <pc:sldMk cId="1778298134" sldId="6023"/>
            <ac:spMk id="46" creationId="{EC353A29-636E-4253-B279-F254CAC878E2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5:09:56.161" v="686"/>
          <ac:spMkLst>
            <pc:docMk/>
            <pc:sldMk cId="1778298134" sldId="6023"/>
            <ac:spMk id="47" creationId="{09629191-0102-4E79-8200-75ABDB24D511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5:09:56.161" v="686"/>
          <ac:spMkLst>
            <pc:docMk/>
            <pc:sldMk cId="1778298134" sldId="6023"/>
            <ac:spMk id="48" creationId="{3D1AE1D3-92B4-43A9-852B-333B2AC77E61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5:51:24.860" v="2239" actId="1036"/>
          <ac:spMkLst>
            <pc:docMk/>
            <pc:sldMk cId="1778298134" sldId="6023"/>
            <ac:spMk id="49" creationId="{1250785A-92BF-4E8C-83CD-A0AB70A58995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5:51:24.860" v="2239" actId="1036"/>
          <ac:spMkLst>
            <pc:docMk/>
            <pc:sldMk cId="1778298134" sldId="6023"/>
            <ac:spMk id="50" creationId="{AB1DF3D9-5098-428E-AB9A-7A361563FE62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5:51:24.860" v="2239" actId="1036"/>
          <ac:spMkLst>
            <pc:docMk/>
            <pc:sldMk cId="1778298134" sldId="6023"/>
            <ac:spMk id="51" creationId="{43E4A2DC-088E-471A-9433-40CBFD4211D1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6:59:07.533" v="3494" actId="1036"/>
          <ac:spMkLst>
            <pc:docMk/>
            <pc:sldMk cId="1778298134" sldId="6023"/>
            <ac:spMk id="52" creationId="{3562BDDE-917F-4698-908C-6B248E79D25C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5:51:24.860" v="2239" actId="1036"/>
          <ac:spMkLst>
            <pc:docMk/>
            <pc:sldMk cId="1778298134" sldId="6023"/>
            <ac:spMk id="53" creationId="{C7E49D06-8569-4DEE-9E09-D26BB8A050AB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8:00:31.352" v="5014" actId="6549"/>
          <ac:spMkLst>
            <pc:docMk/>
            <pc:sldMk cId="1778298134" sldId="6023"/>
            <ac:spMk id="54" creationId="{FAE602B0-16C2-462F-A4A6-B0AFB6AAD642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5:26:37.925" v="1452"/>
          <ac:spMkLst>
            <pc:docMk/>
            <pc:sldMk cId="1778298134" sldId="6023"/>
            <ac:spMk id="55" creationId="{B35BCAAF-642B-4F38-B165-0CDFA7D4E52A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5:26:37.925" v="1452"/>
          <ac:spMkLst>
            <pc:docMk/>
            <pc:sldMk cId="1778298134" sldId="6023"/>
            <ac:spMk id="56" creationId="{7436C99C-0EC4-4AD3-8993-771C78182E0B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5:26:37.925" v="1452"/>
          <ac:spMkLst>
            <pc:docMk/>
            <pc:sldMk cId="1778298134" sldId="6023"/>
            <ac:spMk id="57" creationId="{F803E644-F0A4-4B0B-BF2A-BCFFAE705F0F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6:47:06.076" v="3208" actId="1035"/>
          <ac:spMkLst>
            <pc:docMk/>
            <pc:sldMk cId="1778298134" sldId="6023"/>
            <ac:spMk id="58" creationId="{F3DAB73A-4509-48E9-BBEE-FB169413FCED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6:47:06.076" v="3208" actId="1035"/>
          <ac:spMkLst>
            <pc:docMk/>
            <pc:sldMk cId="1778298134" sldId="6023"/>
            <ac:spMk id="59" creationId="{45CBAD4B-D127-4B82-8167-158B48B294EA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6:56:39.200" v="3444" actId="20577"/>
          <ac:spMkLst>
            <pc:docMk/>
            <pc:sldMk cId="1778298134" sldId="6023"/>
            <ac:spMk id="60" creationId="{7832C360-2C25-41D3-B28D-32D30BA355EE}"/>
          </ac:spMkLst>
        </pc:spChg>
        <pc:spChg chg="add del">
          <ac:chgData name="김화진(KIM WHA JIN)/T Biz. Digital그룹/SK" userId="aa22494a-4d7e-49f9-b343-2012674fe1df" providerId="ADAL" clId="{C854E946-F8EB-4EDF-BCA5-B13A8638CD14}" dt="2021-01-10T15:40:03.918" v="1908" actId="22"/>
          <ac:spMkLst>
            <pc:docMk/>
            <pc:sldMk cId="1778298134" sldId="6023"/>
            <ac:spMk id="61" creationId="{874F465C-1676-4253-9835-7DCD1713A1C8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8:23:56.318" v="6088" actId="6549"/>
          <ac:spMkLst>
            <pc:docMk/>
            <pc:sldMk cId="1778298134" sldId="6023"/>
            <ac:spMk id="62" creationId="{FF61A87D-480C-4E91-A677-850F3DD5A2D4}"/>
          </ac:spMkLst>
        </pc:spChg>
        <pc:graphicFrameChg chg="del">
          <ac:chgData name="김화진(KIM WHA JIN)/T Biz. Digital그룹/SK" userId="aa22494a-4d7e-49f9-b343-2012674fe1df" providerId="ADAL" clId="{C854E946-F8EB-4EDF-BCA5-B13A8638CD14}" dt="2021-01-10T14:54:15.632" v="591" actId="478"/>
          <ac:graphicFrameMkLst>
            <pc:docMk/>
            <pc:sldMk cId="1778298134" sldId="6023"/>
            <ac:graphicFrameMk id="3" creationId="{6F67A7D7-96CC-4F52-88BB-9585D456A1F5}"/>
          </ac:graphicFrameMkLst>
        </pc:graphicFrameChg>
        <pc:cxnChg chg="del">
          <ac:chgData name="김화진(KIM WHA JIN)/T Biz. Digital그룹/SK" userId="aa22494a-4d7e-49f9-b343-2012674fe1df" providerId="ADAL" clId="{C854E946-F8EB-4EDF-BCA5-B13A8638CD14}" dt="2021-01-10T14:54:15.632" v="591" actId="478"/>
          <ac:cxnSpMkLst>
            <pc:docMk/>
            <pc:sldMk cId="1778298134" sldId="6023"/>
            <ac:cxnSpMk id="34" creationId="{C2D20DBD-9D3C-4A7D-8053-691483EA94F1}"/>
          </ac:cxnSpMkLst>
        </pc:cxnChg>
      </pc:sldChg>
      <pc:sldChg chg="addSp delSp modSp add mod ord">
        <pc:chgData name="김화진(KIM WHA JIN)/T Biz. Digital그룹/SK" userId="aa22494a-4d7e-49f9-b343-2012674fe1df" providerId="ADAL" clId="{C854E946-F8EB-4EDF-BCA5-B13A8638CD14}" dt="2021-01-10T18:11:45.448" v="5416" actId="20577"/>
        <pc:sldMkLst>
          <pc:docMk/>
          <pc:sldMk cId="1859643625" sldId="6024"/>
        </pc:sldMkLst>
        <pc:spChg chg="add mod">
          <ac:chgData name="김화진(KIM WHA JIN)/T Biz. Digital그룹/SK" userId="aa22494a-4d7e-49f9-b343-2012674fe1df" providerId="ADAL" clId="{C854E946-F8EB-4EDF-BCA5-B13A8638CD14}" dt="2021-01-10T16:46:56.714" v="3207" actId="1036"/>
          <ac:spMkLst>
            <pc:docMk/>
            <pc:sldMk cId="1859643625" sldId="6024"/>
            <ac:spMk id="4" creationId="{DC0F9269-D80C-4EB5-956F-2F73F5B20439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6:46:56.714" v="3207" actId="1036"/>
          <ac:spMkLst>
            <pc:docMk/>
            <pc:sldMk cId="1859643625" sldId="6024"/>
            <ac:spMk id="5" creationId="{9AF2B6C1-242B-4F45-B742-601990CF098A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6:25:08.013" v="2767" actId="478"/>
          <ac:spMkLst>
            <pc:docMk/>
            <pc:sldMk cId="1859643625" sldId="6024"/>
            <ac:spMk id="6" creationId="{285AD5EA-5571-46D7-9FCB-D470FC11017C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6:55:04.578" v="3426" actId="113"/>
          <ac:spMkLst>
            <pc:docMk/>
            <pc:sldMk cId="1859643625" sldId="6024"/>
            <ac:spMk id="7" creationId="{A0547600-AE28-4E00-A05C-1DE54C355E2C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6:25:09.764" v="2768" actId="478"/>
          <ac:spMkLst>
            <pc:docMk/>
            <pc:sldMk cId="1859643625" sldId="6024"/>
            <ac:spMk id="8" creationId="{9E4FD217-7D9F-4211-A710-F7190A21EE28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6:25:09.764" v="2768" actId="478"/>
          <ac:spMkLst>
            <pc:docMk/>
            <pc:sldMk cId="1859643625" sldId="6024"/>
            <ac:spMk id="9" creationId="{20677D40-AF02-4763-A437-3A34886260B6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6:50:43.179" v="3393" actId="14100"/>
          <ac:spMkLst>
            <pc:docMk/>
            <pc:sldMk cId="1859643625" sldId="6024"/>
            <ac:spMk id="10" creationId="{169D0864-44BF-4DE7-9036-02CDD7C3A3D8}"/>
          </ac:spMkLst>
        </pc:spChg>
        <pc:spChg chg="mod">
          <ac:chgData name="김화진(KIM WHA JIN)/T Biz. Digital그룹/SK" userId="aa22494a-4d7e-49f9-b343-2012674fe1df" providerId="ADAL" clId="{C854E946-F8EB-4EDF-BCA5-B13A8638CD14}" dt="2021-01-10T17:50:40.704" v="4879" actId="20577"/>
          <ac:spMkLst>
            <pc:docMk/>
            <pc:sldMk cId="1859643625" sldId="6024"/>
            <ac:spMk id="11" creationId="{5CF6DF08-F96E-4037-8971-EB8972709C45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6:46:56.714" v="3207" actId="1036"/>
          <ac:spMkLst>
            <pc:docMk/>
            <pc:sldMk cId="1859643625" sldId="6024"/>
            <ac:spMk id="12" creationId="{540A3EB0-C48C-4D11-9698-0E162786503E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8:11:45.448" v="5416" actId="20577"/>
          <ac:spMkLst>
            <pc:docMk/>
            <pc:sldMk cId="1859643625" sldId="6024"/>
            <ac:spMk id="13" creationId="{114B0993-6EDC-4A50-9469-568CC32E71F7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6:28:37.831" v="2852"/>
          <ac:spMkLst>
            <pc:docMk/>
            <pc:sldMk cId="1859643625" sldId="6024"/>
            <ac:spMk id="14" creationId="{D3CFCBA0-9123-4D01-B84C-5FB22D7D969A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6:28:37.831" v="2852"/>
          <ac:spMkLst>
            <pc:docMk/>
            <pc:sldMk cId="1859643625" sldId="6024"/>
            <ac:spMk id="15" creationId="{7467C8BE-DD94-4F43-A55C-0610E8EAEFCF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6:28:37.831" v="2852"/>
          <ac:spMkLst>
            <pc:docMk/>
            <pc:sldMk cId="1859643625" sldId="6024"/>
            <ac:spMk id="16" creationId="{3D25D8C0-11E1-4930-978C-764359552EB6}"/>
          </ac:spMkLst>
        </pc:spChg>
        <pc:spChg chg="mod">
          <ac:chgData name="김화진(KIM WHA JIN)/T Biz. Digital그룹/SK" userId="aa22494a-4d7e-49f9-b343-2012674fe1df" providerId="ADAL" clId="{C854E946-F8EB-4EDF-BCA5-B13A8638CD14}" dt="2021-01-10T16:56:57.897" v="3446" actId="255"/>
          <ac:spMkLst>
            <pc:docMk/>
            <pc:sldMk cId="1859643625" sldId="6024"/>
            <ac:spMk id="41" creationId="{560ECF28-B5C9-4A57-9BE6-7CFBCD625FFE}"/>
          </ac:spMkLst>
        </pc:spChg>
      </pc:sldChg>
      <pc:sldChg chg="add del">
        <pc:chgData name="김화진(KIM WHA JIN)/T Biz. Digital그룹/SK" userId="aa22494a-4d7e-49f9-b343-2012674fe1df" providerId="ADAL" clId="{C854E946-F8EB-4EDF-BCA5-B13A8638CD14}" dt="2021-01-10T15:54:40.012" v="2246"/>
        <pc:sldMkLst>
          <pc:docMk/>
          <pc:sldMk cId="3018398796" sldId="6025"/>
        </pc:sldMkLst>
      </pc:sldChg>
      <pc:sldChg chg="add">
        <pc:chgData name="김화진(KIM WHA JIN)/T Biz. Digital그룹/SK" userId="aa22494a-4d7e-49f9-b343-2012674fe1df" providerId="ADAL" clId="{C854E946-F8EB-4EDF-BCA5-B13A8638CD14}" dt="2021-01-10T15:54:40.098" v="2247"/>
        <pc:sldMkLst>
          <pc:docMk/>
          <pc:sldMk cId="3162135579" sldId="6025"/>
        </pc:sldMkLst>
      </pc:sldChg>
      <pc:sldChg chg="add">
        <pc:chgData name="김화진(KIM WHA JIN)/T Biz. Digital그룹/SK" userId="aa22494a-4d7e-49f9-b343-2012674fe1df" providerId="ADAL" clId="{C854E946-F8EB-4EDF-BCA5-B13A8638CD14}" dt="2021-01-10T15:54:40.098" v="2247"/>
        <pc:sldMkLst>
          <pc:docMk/>
          <pc:sldMk cId="751913983" sldId="6026"/>
        </pc:sldMkLst>
      </pc:sldChg>
      <pc:sldChg chg="add del">
        <pc:chgData name="김화진(KIM WHA JIN)/T Biz. Digital그룹/SK" userId="aa22494a-4d7e-49f9-b343-2012674fe1df" providerId="ADAL" clId="{C854E946-F8EB-4EDF-BCA5-B13A8638CD14}" dt="2021-01-10T15:54:40.012" v="2246"/>
        <pc:sldMkLst>
          <pc:docMk/>
          <pc:sldMk cId="1428158296" sldId="6026"/>
        </pc:sldMkLst>
      </pc:sldChg>
      <pc:sldChg chg="addSp delSp modSp add del mod">
        <pc:chgData name="김화진(KIM WHA JIN)/T Biz. Digital그룹/SK" userId="aa22494a-4d7e-49f9-b343-2012674fe1df" providerId="ADAL" clId="{C854E946-F8EB-4EDF-BCA5-B13A8638CD14}" dt="2021-01-10T16:25:48.813" v="2814" actId="47"/>
        <pc:sldMkLst>
          <pc:docMk/>
          <pc:sldMk cId="2852740716" sldId="6027"/>
        </pc:sldMkLst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4" creationId="{53486EDD-E49A-4E4F-83C6-02CA22999230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5" creationId="{0162F2ED-3F85-46E9-AAD3-FCDE26679DB5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6" creationId="{12CDA4CD-F904-4AEB-ACDC-4473461CE568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7" creationId="{0EF91207-8E41-4B8A-B65C-EE7989E009E2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8" creationId="{99898F2F-CF0E-458F-84BD-D69DF67EA953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9" creationId="{38B67FE6-F6CE-43ED-A64E-D4FB0C6B6D18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10" creationId="{D8930393-3A3C-4EB1-8937-5C2BED82BAD3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12" creationId="{D4FA03EE-99FE-49A8-822E-9E118BC9DF20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13" creationId="{559FB629-BBDF-40E5-838B-1248DED6595D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14" creationId="{CB4279E1-504A-487E-8006-7E678318BCE8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15" creationId="{74556597-BC85-4A2C-A281-EC476A92C4DC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16" creationId="{E717DBB5-8276-4454-B6ED-4FBF0B37ED60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17" creationId="{3E7F4E03-9F6A-4A03-A9F7-4AE313156AB7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18" creationId="{3C5DC5AB-1268-496F-A330-E6EA7551806E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19" creationId="{BBE8B2F6-3E53-48F8-BDDF-D85AA1EBABF1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20" creationId="{FA9B7AF5-D8C5-4D0F-824B-E7F3A82C1365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21" creationId="{BB26A815-D4FD-404E-921C-6EDD652A0A7A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22" creationId="{AC472CB3-8920-4460-96C0-65C7287D8B4C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23" creationId="{9FC80C69-A4EC-4552-A860-723006C0CB26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24" creationId="{0E0F86A0-E47E-4E02-B3CD-A7EBC23942D3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25" creationId="{427E5218-680A-48A3-96CD-236144503F67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26" creationId="{2CFBFCB7-9190-497F-8AC8-054F85699363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27" creationId="{CC98B6EF-FD85-4FF3-926A-9D03CA38BA14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28" creationId="{2ED68AFB-E60A-4AA9-BC1E-B15DD71E5079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29" creationId="{B57BE63F-0254-4F2A-9319-E0EDDC1E955A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30" creationId="{9B849540-738C-4E2E-980C-27422256A391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31" creationId="{8386909E-14BE-4014-A69E-3FAB9546C896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32" creationId="{811F3DA0-A0C2-4565-8E07-6D3F037A293E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33" creationId="{2E4A2639-BFC4-4217-B6F2-CB78CAEAF899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35" creationId="{04F19FCD-B463-4548-A0CA-5BAF0965A9BA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36" creationId="{C6A763E8-2936-4C76-BC88-9A0A8DC193A1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37" creationId="{0C94D2B4-1F56-4BA0-9461-8CAF7820078D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38" creationId="{E0ED2EF2-716D-4701-B959-D6F081E1EAB3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39" creationId="{54189289-736A-4779-BA58-70292AD7516F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40" creationId="{4F189EC1-F6C7-429F-9670-E6CE72C050EE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5:57:15.676" v="2277" actId="478"/>
          <ac:spMkLst>
            <pc:docMk/>
            <pc:sldMk cId="2852740716" sldId="6027"/>
            <ac:spMk id="42" creationId="{E6277F44-A338-4877-A0C4-D0127D923244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5:57:19.911" v="2279"/>
          <ac:spMkLst>
            <pc:docMk/>
            <pc:sldMk cId="2852740716" sldId="6027"/>
            <ac:spMk id="45" creationId="{F36C6303-BE5F-445A-92BE-EAC57473D835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5:57:19.911" v="2279"/>
          <ac:spMkLst>
            <pc:docMk/>
            <pc:sldMk cId="2852740716" sldId="6027"/>
            <ac:spMk id="46" creationId="{67AA7A6A-AE64-4A60-925A-243F23CF8FA0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5:57:19.911" v="2279"/>
          <ac:spMkLst>
            <pc:docMk/>
            <pc:sldMk cId="2852740716" sldId="6027"/>
            <ac:spMk id="47" creationId="{FF965E35-1A94-4884-863E-6BDF3C661231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5:57:19.911" v="2279"/>
          <ac:spMkLst>
            <pc:docMk/>
            <pc:sldMk cId="2852740716" sldId="6027"/>
            <ac:spMk id="48" creationId="{D650E8E8-73F4-49E4-93CA-A6D2E951E0E5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5:57:19.911" v="2279"/>
          <ac:spMkLst>
            <pc:docMk/>
            <pc:sldMk cId="2852740716" sldId="6027"/>
            <ac:spMk id="49" creationId="{4C95CCEE-513F-4C12-ACD9-04194B535D06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5:57:19.911" v="2279"/>
          <ac:spMkLst>
            <pc:docMk/>
            <pc:sldMk cId="2852740716" sldId="6027"/>
            <ac:spMk id="50" creationId="{1D520F7A-118C-41F8-8D9C-162999575AD5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5:57:19.911" v="2279"/>
          <ac:spMkLst>
            <pc:docMk/>
            <pc:sldMk cId="2852740716" sldId="6027"/>
            <ac:spMk id="51" creationId="{4CC58BF2-5F5A-4279-84E0-7226B93241C7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5:57:19.911" v="2279"/>
          <ac:spMkLst>
            <pc:docMk/>
            <pc:sldMk cId="2852740716" sldId="6027"/>
            <ac:spMk id="52" creationId="{BC5D6E7C-1BB7-482D-882C-C08F897F23C4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5:57:19.911" v="2279"/>
          <ac:spMkLst>
            <pc:docMk/>
            <pc:sldMk cId="2852740716" sldId="6027"/>
            <ac:spMk id="53" creationId="{0A878350-73D8-4B86-9447-3205D553A053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5:57:19.911" v="2279"/>
          <ac:spMkLst>
            <pc:docMk/>
            <pc:sldMk cId="2852740716" sldId="6027"/>
            <ac:spMk id="55" creationId="{76AE9A2A-C60F-4F7F-95DD-92FBE1D36F8C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5:57:19.911" v="2279"/>
          <ac:spMkLst>
            <pc:docMk/>
            <pc:sldMk cId="2852740716" sldId="6027"/>
            <ac:spMk id="56" creationId="{8EC16832-36C9-429C-AE20-3D29F2863B99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5:57:19.911" v="2279"/>
          <ac:spMkLst>
            <pc:docMk/>
            <pc:sldMk cId="2852740716" sldId="6027"/>
            <ac:spMk id="57" creationId="{DEB921E5-969A-4B51-9545-43507AC8A24E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5:57:19.911" v="2279"/>
          <ac:spMkLst>
            <pc:docMk/>
            <pc:sldMk cId="2852740716" sldId="6027"/>
            <ac:spMk id="58" creationId="{86BDB480-2A91-4229-980E-614B0D26918B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5:57:19.911" v="2279"/>
          <ac:spMkLst>
            <pc:docMk/>
            <pc:sldMk cId="2852740716" sldId="6027"/>
            <ac:spMk id="59" creationId="{DA6C689E-EAAF-4895-92F5-5B8EBAF4264F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5:57:19.911" v="2279"/>
          <ac:spMkLst>
            <pc:docMk/>
            <pc:sldMk cId="2852740716" sldId="6027"/>
            <ac:spMk id="60" creationId="{CE48F446-426F-4FCF-BD8A-DC3BA84F166B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5:57:19.911" v="2279"/>
          <ac:spMkLst>
            <pc:docMk/>
            <pc:sldMk cId="2852740716" sldId="6027"/>
            <ac:spMk id="62" creationId="{6F5D214D-97BC-4071-BE6C-EF4EE4FC9C87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5:57:19.911" v="2279"/>
          <ac:spMkLst>
            <pc:docMk/>
            <pc:sldMk cId="2852740716" sldId="6027"/>
            <ac:spMk id="63" creationId="{A51D4AED-5E26-49F6-BE91-E707A650D7D8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5:57:19.911" v="2279"/>
          <ac:spMkLst>
            <pc:docMk/>
            <pc:sldMk cId="2852740716" sldId="6027"/>
            <ac:spMk id="64" creationId="{4F871057-C141-4168-AA89-2052A165B6C7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5:57:19.911" v="2279"/>
          <ac:spMkLst>
            <pc:docMk/>
            <pc:sldMk cId="2852740716" sldId="6027"/>
            <ac:spMk id="65" creationId="{96DC2217-DACA-49DE-9A58-2B9CDC782E35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5:57:19.911" v="2279"/>
          <ac:spMkLst>
            <pc:docMk/>
            <pc:sldMk cId="2852740716" sldId="6027"/>
            <ac:spMk id="66" creationId="{3E23B24E-0CBA-406C-A864-833AF53B2943}"/>
          </ac:spMkLst>
        </pc:spChg>
        <pc:spChg chg="add del mod">
          <ac:chgData name="김화진(KIM WHA JIN)/T Biz. Digital그룹/SK" userId="aa22494a-4d7e-49f9-b343-2012674fe1df" providerId="ADAL" clId="{C854E946-F8EB-4EDF-BCA5-B13A8638CD14}" dt="2021-01-10T15:57:19.911" v="2279"/>
          <ac:spMkLst>
            <pc:docMk/>
            <pc:sldMk cId="2852740716" sldId="6027"/>
            <ac:spMk id="67" creationId="{43FF1DA0-42AB-4508-BF95-2FF55F9818B7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5:57:20.007" v="2280"/>
          <ac:spMkLst>
            <pc:docMk/>
            <pc:sldMk cId="2852740716" sldId="6027"/>
            <ac:spMk id="69" creationId="{85E276F9-8B80-49BC-9142-C60DC347BA96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5:57:20.007" v="2280"/>
          <ac:spMkLst>
            <pc:docMk/>
            <pc:sldMk cId="2852740716" sldId="6027"/>
            <ac:spMk id="70" creationId="{E42B1F85-5A2D-47FF-B553-2DE2FFBAFCAD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5:57:20.007" v="2280"/>
          <ac:spMkLst>
            <pc:docMk/>
            <pc:sldMk cId="2852740716" sldId="6027"/>
            <ac:spMk id="71" creationId="{CC379CE9-9E9D-457E-8FA0-EDAC0C7646F5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5:57:20.007" v="2280"/>
          <ac:spMkLst>
            <pc:docMk/>
            <pc:sldMk cId="2852740716" sldId="6027"/>
            <ac:spMk id="72" creationId="{96B8D9E5-ACE0-4EBE-A489-2D677ACBFE42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5:57:20.007" v="2280"/>
          <ac:spMkLst>
            <pc:docMk/>
            <pc:sldMk cId="2852740716" sldId="6027"/>
            <ac:spMk id="73" creationId="{69A513C0-CFF7-40A3-ADC0-E56A6D50E7D8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5:57:20.007" v="2280"/>
          <ac:spMkLst>
            <pc:docMk/>
            <pc:sldMk cId="2852740716" sldId="6027"/>
            <ac:spMk id="74" creationId="{95D49604-CC00-4096-A4AD-CE289CCAA985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5:57:20.007" v="2280"/>
          <ac:spMkLst>
            <pc:docMk/>
            <pc:sldMk cId="2852740716" sldId="6027"/>
            <ac:spMk id="75" creationId="{A653B6AD-6264-4AB9-B64F-99CC4C2CAE52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5:57:20.007" v="2280"/>
          <ac:spMkLst>
            <pc:docMk/>
            <pc:sldMk cId="2852740716" sldId="6027"/>
            <ac:spMk id="76" creationId="{E5D1329C-8CC1-471A-A67B-8301AFA6429F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5:57:20.007" v="2280"/>
          <ac:spMkLst>
            <pc:docMk/>
            <pc:sldMk cId="2852740716" sldId="6027"/>
            <ac:spMk id="77" creationId="{02523B48-D339-4B9B-B2FC-7E453D6FE931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5:57:20.007" v="2280"/>
          <ac:spMkLst>
            <pc:docMk/>
            <pc:sldMk cId="2852740716" sldId="6027"/>
            <ac:spMk id="79" creationId="{BEBAA949-3838-4206-BD78-55C3694B8FEF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5:57:20.007" v="2280"/>
          <ac:spMkLst>
            <pc:docMk/>
            <pc:sldMk cId="2852740716" sldId="6027"/>
            <ac:spMk id="80" creationId="{946ACE49-6503-4DE8-8D01-479DD6F6641F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5:57:20.007" v="2280"/>
          <ac:spMkLst>
            <pc:docMk/>
            <pc:sldMk cId="2852740716" sldId="6027"/>
            <ac:spMk id="81" creationId="{A813CE56-6EE7-4299-8E6A-FF263D2E0CB5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5:57:20.007" v="2280"/>
          <ac:spMkLst>
            <pc:docMk/>
            <pc:sldMk cId="2852740716" sldId="6027"/>
            <ac:spMk id="82" creationId="{69E8C4A0-0CB4-49E8-A5DF-737421AC5ADB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5:57:20.007" v="2280"/>
          <ac:spMkLst>
            <pc:docMk/>
            <pc:sldMk cId="2852740716" sldId="6027"/>
            <ac:spMk id="83" creationId="{FF8B1136-B911-4792-9CB1-3F357D02BF11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5:57:20.007" v="2280"/>
          <ac:spMkLst>
            <pc:docMk/>
            <pc:sldMk cId="2852740716" sldId="6027"/>
            <ac:spMk id="84" creationId="{85800587-2F5C-4184-9E9D-74FDEA81148F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5:57:20.007" v="2280"/>
          <ac:spMkLst>
            <pc:docMk/>
            <pc:sldMk cId="2852740716" sldId="6027"/>
            <ac:spMk id="86" creationId="{04CBC46E-2A03-45B2-8EA0-BFCE29E624E8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5:57:20.007" v="2280"/>
          <ac:spMkLst>
            <pc:docMk/>
            <pc:sldMk cId="2852740716" sldId="6027"/>
            <ac:spMk id="87" creationId="{D20C5D74-36D2-4CF7-B394-525EBEB5BDA1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5:57:20.007" v="2280"/>
          <ac:spMkLst>
            <pc:docMk/>
            <pc:sldMk cId="2852740716" sldId="6027"/>
            <ac:spMk id="88" creationId="{90298F62-756B-4F3D-BADC-8F5DE9A2CE7A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5:57:20.007" v="2280"/>
          <ac:spMkLst>
            <pc:docMk/>
            <pc:sldMk cId="2852740716" sldId="6027"/>
            <ac:spMk id="89" creationId="{3CA32E53-51B3-4215-8CA8-902407070ED6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5:57:20.007" v="2280"/>
          <ac:spMkLst>
            <pc:docMk/>
            <pc:sldMk cId="2852740716" sldId="6027"/>
            <ac:spMk id="90" creationId="{C3C83234-1D86-44D1-848E-2D208F69DAAD}"/>
          </ac:spMkLst>
        </pc:spChg>
        <pc:spChg chg="add mod">
          <ac:chgData name="김화진(KIM WHA JIN)/T Biz. Digital그룹/SK" userId="aa22494a-4d7e-49f9-b343-2012674fe1df" providerId="ADAL" clId="{C854E946-F8EB-4EDF-BCA5-B13A8638CD14}" dt="2021-01-10T15:57:20.007" v="2280"/>
          <ac:spMkLst>
            <pc:docMk/>
            <pc:sldMk cId="2852740716" sldId="6027"/>
            <ac:spMk id="91" creationId="{32084B9A-856A-401D-8562-767348BF90F0}"/>
          </ac:spMkLst>
        </pc:spChg>
        <pc:graphicFrameChg chg="del">
          <ac:chgData name="김화진(KIM WHA JIN)/T Biz. Digital그룹/SK" userId="aa22494a-4d7e-49f9-b343-2012674fe1df" providerId="ADAL" clId="{C854E946-F8EB-4EDF-BCA5-B13A8638CD14}" dt="2021-01-10T15:57:15.676" v="2277" actId="478"/>
          <ac:graphicFrameMkLst>
            <pc:docMk/>
            <pc:sldMk cId="2852740716" sldId="6027"/>
            <ac:graphicFrameMk id="3" creationId="{6F67A7D7-96CC-4F52-88BB-9585D456A1F5}"/>
          </ac:graphicFrameMkLst>
        </pc:graphicFrameChg>
        <pc:graphicFrameChg chg="add del mod">
          <ac:chgData name="김화진(KIM WHA JIN)/T Biz. Digital그룹/SK" userId="aa22494a-4d7e-49f9-b343-2012674fe1df" providerId="ADAL" clId="{C854E946-F8EB-4EDF-BCA5-B13A8638CD14}" dt="2021-01-10T15:57:19.911" v="2279"/>
          <ac:graphicFrameMkLst>
            <pc:docMk/>
            <pc:sldMk cId="2852740716" sldId="6027"/>
            <ac:graphicFrameMk id="44" creationId="{C2B4A32A-2E21-4D4E-866E-51959707F6EC}"/>
          </ac:graphicFrameMkLst>
        </pc:graphicFrameChg>
        <pc:graphicFrameChg chg="add mod modGraphic">
          <ac:chgData name="김화진(KIM WHA JIN)/T Biz. Digital그룹/SK" userId="aa22494a-4d7e-49f9-b343-2012674fe1df" providerId="ADAL" clId="{C854E946-F8EB-4EDF-BCA5-B13A8638CD14}" dt="2021-01-10T16:02:58.320" v="2311"/>
          <ac:graphicFrameMkLst>
            <pc:docMk/>
            <pc:sldMk cId="2852740716" sldId="6027"/>
            <ac:graphicFrameMk id="68" creationId="{9AA5C399-659E-459F-BF97-C13FF80F0EBA}"/>
          </ac:graphicFrameMkLst>
        </pc:graphicFrameChg>
        <pc:cxnChg chg="del">
          <ac:chgData name="김화진(KIM WHA JIN)/T Biz. Digital그룹/SK" userId="aa22494a-4d7e-49f9-b343-2012674fe1df" providerId="ADAL" clId="{C854E946-F8EB-4EDF-BCA5-B13A8638CD14}" dt="2021-01-10T15:57:15.676" v="2277" actId="478"/>
          <ac:cxnSpMkLst>
            <pc:docMk/>
            <pc:sldMk cId="2852740716" sldId="6027"/>
            <ac:cxnSpMk id="34" creationId="{C2D20DBD-9D3C-4A7D-8053-691483EA94F1}"/>
          </ac:cxnSpMkLst>
        </pc:cxnChg>
        <pc:cxnChg chg="add del mod">
          <ac:chgData name="김화진(KIM WHA JIN)/T Biz. Digital그룹/SK" userId="aa22494a-4d7e-49f9-b343-2012674fe1df" providerId="ADAL" clId="{C854E946-F8EB-4EDF-BCA5-B13A8638CD14}" dt="2021-01-10T15:57:19.911" v="2279"/>
          <ac:cxnSpMkLst>
            <pc:docMk/>
            <pc:sldMk cId="2852740716" sldId="6027"/>
            <ac:cxnSpMk id="54" creationId="{C2B9A3F2-B47E-4AA6-BEC7-54D97DCF3BA1}"/>
          </ac:cxnSpMkLst>
        </pc:cxnChg>
        <pc:cxnChg chg="add del mod">
          <ac:chgData name="김화진(KIM WHA JIN)/T Biz. Digital그룹/SK" userId="aa22494a-4d7e-49f9-b343-2012674fe1df" providerId="ADAL" clId="{C854E946-F8EB-4EDF-BCA5-B13A8638CD14}" dt="2021-01-10T15:57:19.911" v="2279"/>
          <ac:cxnSpMkLst>
            <pc:docMk/>
            <pc:sldMk cId="2852740716" sldId="6027"/>
            <ac:cxnSpMk id="61" creationId="{2A303783-1099-4F62-9507-ABE3FB903BC8}"/>
          </ac:cxnSpMkLst>
        </pc:cxnChg>
        <pc:cxnChg chg="add mod">
          <ac:chgData name="김화진(KIM WHA JIN)/T Biz. Digital그룹/SK" userId="aa22494a-4d7e-49f9-b343-2012674fe1df" providerId="ADAL" clId="{C854E946-F8EB-4EDF-BCA5-B13A8638CD14}" dt="2021-01-10T15:57:20.007" v="2280"/>
          <ac:cxnSpMkLst>
            <pc:docMk/>
            <pc:sldMk cId="2852740716" sldId="6027"/>
            <ac:cxnSpMk id="78" creationId="{229E02B7-B262-4706-9E58-64AF08E54A3F}"/>
          </ac:cxnSpMkLst>
        </pc:cxnChg>
        <pc:cxnChg chg="add mod">
          <ac:chgData name="김화진(KIM WHA JIN)/T Biz. Digital그룹/SK" userId="aa22494a-4d7e-49f9-b343-2012674fe1df" providerId="ADAL" clId="{C854E946-F8EB-4EDF-BCA5-B13A8638CD14}" dt="2021-01-10T15:57:20.007" v="2280"/>
          <ac:cxnSpMkLst>
            <pc:docMk/>
            <pc:sldMk cId="2852740716" sldId="6027"/>
            <ac:cxnSpMk id="85" creationId="{9DDC5942-4480-474D-B6F2-C95F1BCC85FE}"/>
          </ac:cxnSpMkLst>
        </pc:cxnChg>
      </pc:sldChg>
      <pc:sldChg chg="addSp modSp new del">
        <pc:chgData name="김화진(KIM WHA JIN)/T Biz. Digital그룹/SK" userId="aa22494a-4d7e-49f9-b343-2012674fe1df" providerId="ADAL" clId="{C854E946-F8EB-4EDF-BCA5-B13A8638CD14}" dt="2021-01-10T18:04:09.716" v="5034" actId="47"/>
        <pc:sldMkLst>
          <pc:docMk/>
          <pc:sldMk cId="3753404957" sldId="6027"/>
        </pc:sldMkLst>
        <pc:picChg chg="add mod">
          <ac:chgData name="김화진(KIM WHA JIN)/T Biz. Digital그룹/SK" userId="aa22494a-4d7e-49f9-b343-2012674fe1df" providerId="ADAL" clId="{C854E946-F8EB-4EDF-BCA5-B13A8638CD14}" dt="2021-01-10T17:52:45.367" v="4895" actId="14100"/>
          <ac:picMkLst>
            <pc:docMk/>
            <pc:sldMk cId="3753404957" sldId="6027"/>
            <ac:picMk id="1026" creationId="{023CE7DD-4F59-4BBB-93C3-5A86A99A4ADC}"/>
          </ac:picMkLst>
        </pc:picChg>
      </pc:sldChg>
      <pc:sldChg chg="addSp delSp modSp add mod">
        <pc:chgData name="김화진(KIM WHA JIN)/T Biz. Digital그룹/SK" userId="aa22494a-4d7e-49f9-b343-2012674fe1df" providerId="ADAL" clId="{C854E946-F8EB-4EDF-BCA5-B13A8638CD14}" dt="2021-01-10T18:34:01.457" v="6161"/>
        <pc:sldMkLst>
          <pc:docMk/>
          <pc:sldMk cId="473746150" sldId="6028"/>
        </pc:sldMkLst>
        <pc:spChg chg="del">
          <ac:chgData name="김화진(KIM WHA JIN)/T Biz. Digital그룹/SK" userId="aa22494a-4d7e-49f9-b343-2012674fe1df" providerId="ADAL" clId="{C854E946-F8EB-4EDF-BCA5-B13A8638CD14}" dt="2021-01-10T18:03:55.788" v="5031" actId="478"/>
          <ac:spMkLst>
            <pc:docMk/>
            <pc:sldMk cId="473746150" sldId="6028"/>
            <ac:spMk id="4" creationId="{DC0F9269-D80C-4EB5-956F-2F73F5B20439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8:03:55.788" v="5031" actId="478"/>
          <ac:spMkLst>
            <pc:docMk/>
            <pc:sldMk cId="473746150" sldId="6028"/>
            <ac:spMk id="5" creationId="{9AF2B6C1-242B-4F45-B742-601990CF098A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8:03:55.788" v="5031" actId="478"/>
          <ac:spMkLst>
            <pc:docMk/>
            <pc:sldMk cId="473746150" sldId="6028"/>
            <ac:spMk id="7" creationId="{A0547600-AE28-4E00-A05C-1DE54C355E2C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8:03:55.788" v="5031" actId="478"/>
          <ac:spMkLst>
            <pc:docMk/>
            <pc:sldMk cId="473746150" sldId="6028"/>
            <ac:spMk id="10" creationId="{169D0864-44BF-4DE7-9036-02CDD7C3A3D8}"/>
          </ac:spMkLst>
        </pc:spChg>
        <pc:spChg chg="mod">
          <ac:chgData name="김화진(KIM WHA JIN)/T Biz. Digital그룹/SK" userId="aa22494a-4d7e-49f9-b343-2012674fe1df" providerId="ADAL" clId="{C854E946-F8EB-4EDF-BCA5-B13A8638CD14}" dt="2021-01-10T18:03:52.130" v="5030"/>
          <ac:spMkLst>
            <pc:docMk/>
            <pc:sldMk cId="473746150" sldId="6028"/>
            <ac:spMk id="11" creationId="{5CF6DF08-F96E-4037-8971-EB8972709C45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8:03:55.788" v="5031" actId="478"/>
          <ac:spMkLst>
            <pc:docMk/>
            <pc:sldMk cId="473746150" sldId="6028"/>
            <ac:spMk id="12" creationId="{540A3EB0-C48C-4D11-9698-0E162786503E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8:03:55.788" v="5031" actId="478"/>
          <ac:spMkLst>
            <pc:docMk/>
            <pc:sldMk cId="473746150" sldId="6028"/>
            <ac:spMk id="13" creationId="{114B0993-6EDC-4A50-9469-568CC32E71F7}"/>
          </ac:spMkLst>
        </pc:spChg>
        <pc:spChg chg="mod">
          <ac:chgData name="김화진(KIM WHA JIN)/T Biz. Digital그룹/SK" userId="aa22494a-4d7e-49f9-b343-2012674fe1df" providerId="ADAL" clId="{C854E946-F8EB-4EDF-BCA5-B13A8638CD14}" dt="2021-01-10T18:34:01.457" v="6161"/>
          <ac:spMkLst>
            <pc:docMk/>
            <pc:sldMk cId="473746150" sldId="6028"/>
            <ac:spMk id="41" creationId="{560ECF28-B5C9-4A57-9BE6-7CFBCD625FFE}"/>
          </ac:spMkLst>
        </pc:spChg>
        <pc:picChg chg="add mod">
          <ac:chgData name="김화진(KIM WHA JIN)/T Biz. Digital그룹/SK" userId="aa22494a-4d7e-49f9-b343-2012674fe1df" providerId="ADAL" clId="{C854E946-F8EB-4EDF-BCA5-B13A8638CD14}" dt="2021-01-10T18:04:07.995" v="5033" actId="1076"/>
          <ac:picMkLst>
            <pc:docMk/>
            <pc:sldMk cId="473746150" sldId="6028"/>
            <ac:picMk id="14" creationId="{A1C42440-6498-43D3-9747-634B1CE236DB}"/>
          </ac:picMkLst>
        </pc:picChg>
      </pc:sldChg>
      <pc:sldChg chg="delSp modSp add del mod">
        <pc:chgData name="김화진(KIM WHA JIN)/T Biz. Digital그룹/SK" userId="aa22494a-4d7e-49f9-b343-2012674fe1df" providerId="ADAL" clId="{C854E946-F8EB-4EDF-BCA5-B13A8638CD14}" dt="2021-01-10T18:05:30.280" v="5060" actId="47"/>
        <pc:sldMkLst>
          <pc:docMk/>
          <pc:sldMk cId="2439932851" sldId="6029"/>
        </pc:sldMkLst>
        <pc:spChg chg="mod">
          <ac:chgData name="김화진(KIM WHA JIN)/T Biz. Digital그룹/SK" userId="aa22494a-4d7e-49f9-b343-2012674fe1df" providerId="ADAL" clId="{C854E946-F8EB-4EDF-BCA5-B13A8638CD14}" dt="2021-01-10T18:05:06.940" v="5056"/>
          <ac:spMkLst>
            <pc:docMk/>
            <pc:sldMk cId="2439932851" sldId="6029"/>
            <ac:spMk id="11" creationId="{5CF6DF08-F96E-4037-8971-EB8972709C45}"/>
          </ac:spMkLst>
        </pc:spChg>
        <pc:spChg chg="mod">
          <ac:chgData name="김화진(KIM WHA JIN)/T Biz. Digital그룹/SK" userId="aa22494a-4d7e-49f9-b343-2012674fe1df" providerId="ADAL" clId="{C854E946-F8EB-4EDF-BCA5-B13A8638CD14}" dt="2021-01-10T18:05:18.855" v="5058"/>
          <ac:spMkLst>
            <pc:docMk/>
            <pc:sldMk cId="2439932851" sldId="6029"/>
            <ac:spMk id="41" creationId="{560ECF28-B5C9-4A57-9BE6-7CFBCD625FFE}"/>
          </ac:spMkLst>
        </pc:spChg>
        <pc:picChg chg="del">
          <ac:chgData name="김화진(KIM WHA JIN)/T Biz. Digital그룹/SK" userId="aa22494a-4d7e-49f9-b343-2012674fe1df" providerId="ADAL" clId="{C854E946-F8EB-4EDF-BCA5-B13A8638CD14}" dt="2021-01-10T18:05:08.619" v="5057" actId="478"/>
          <ac:picMkLst>
            <pc:docMk/>
            <pc:sldMk cId="2439932851" sldId="6029"/>
            <ac:picMk id="14" creationId="{A1C42440-6498-43D3-9747-634B1CE236DB}"/>
          </ac:picMkLst>
        </pc:picChg>
      </pc:sldChg>
      <pc:sldChg chg="add del">
        <pc:chgData name="김화진(KIM WHA JIN)/T Biz. Digital그룹/SK" userId="aa22494a-4d7e-49f9-b343-2012674fe1df" providerId="ADAL" clId="{C854E946-F8EB-4EDF-BCA5-B13A8638CD14}" dt="2021-01-10T18:06:27.724" v="5067" actId="47"/>
        <pc:sldMkLst>
          <pc:docMk/>
          <pc:sldMk cId="2472894109" sldId="6030"/>
        </pc:sldMkLst>
      </pc:sldChg>
      <pc:sldChg chg="add del">
        <pc:chgData name="김화진(KIM WHA JIN)/T Biz. Digital그룹/SK" userId="aa22494a-4d7e-49f9-b343-2012674fe1df" providerId="ADAL" clId="{C854E946-F8EB-4EDF-BCA5-B13A8638CD14}" dt="2021-01-10T18:05:37.435" v="5062"/>
        <pc:sldMkLst>
          <pc:docMk/>
          <pc:sldMk cId="183749495" sldId="6031"/>
        </pc:sldMkLst>
      </pc:sldChg>
      <pc:sldChg chg="addSp delSp modSp add mod">
        <pc:chgData name="김화진(KIM WHA JIN)/T Biz. Digital그룹/SK" userId="aa22494a-4d7e-49f9-b343-2012674fe1df" providerId="ADAL" clId="{C854E946-F8EB-4EDF-BCA5-B13A8638CD14}" dt="2021-01-11T01:07:06.253" v="6347" actId="20577"/>
        <pc:sldMkLst>
          <pc:docMk/>
          <pc:sldMk cId="3458353163" sldId="6031"/>
        </pc:sldMkLst>
        <pc:spChg chg="del">
          <ac:chgData name="김화진(KIM WHA JIN)/T Biz. Digital그룹/SK" userId="aa22494a-4d7e-49f9-b343-2012674fe1df" providerId="ADAL" clId="{C854E946-F8EB-4EDF-BCA5-B13A8638CD14}" dt="2021-01-10T18:06:41.886" v="5076" actId="478"/>
          <ac:spMkLst>
            <pc:docMk/>
            <pc:sldMk cId="3458353163" sldId="6031"/>
            <ac:spMk id="7" creationId="{45C88BDB-5741-4DBC-857F-2B3D335758AB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8:06:41.886" v="5076" actId="478"/>
          <ac:spMkLst>
            <pc:docMk/>
            <pc:sldMk cId="3458353163" sldId="6031"/>
            <ac:spMk id="8" creationId="{4528D7F3-E0F1-4D84-8B95-2D98D321DC8E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8:06:41.886" v="5076" actId="478"/>
          <ac:spMkLst>
            <pc:docMk/>
            <pc:sldMk cId="3458353163" sldId="6031"/>
            <ac:spMk id="9" creationId="{6327D8E6-583B-410C-8704-CE5729F7E5D2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8:06:41.886" v="5076" actId="478"/>
          <ac:spMkLst>
            <pc:docMk/>
            <pc:sldMk cId="3458353163" sldId="6031"/>
            <ac:spMk id="11" creationId="{404E1B5A-074F-4FCF-B33E-45084A37DD53}"/>
          </ac:spMkLst>
        </pc:spChg>
        <pc:spChg chg="mod">
          <ac:chgData name="김화진(KIM WHA JIN)/T Biz. Digital그룹/SK" userId="aa22494a-4d7e-49f9-b343-2012674fe1df" providerId="ADAL" clId="{C854E946-F8EB-4EDF-BCA5-B13A8638CD14}" dt="2021-01-10T18:06:16.260" v="5066"/>
          <ac:spMkLst>
            <pc:docMk/>
            <pc:sldMk cId="3458353163" sldId="6031"/>
            <ac:spMk id="45" creationId="{9F53A36B-4076-4EBA-8012-AC32538743B0}"/>
          </ac:spMkLst>
        </pc:spChg>
        <pc:spChg chg="mod">
          <ac:chgData name="김화진(KIM WHA JIN)/T Biz. Digital그룹/SK" userId="aa22494a-4d7e-49f9-b343-2012674fe1df" providerId="ADAL" clId="{C854E946-F8EB-4EDF-BCA5-B13A8638CD14}" dt="2021-01-11T01:07:06.253" v="6347" actId="20577"/>
          <ac:spMkLst>
            <pc:docMk/>
            <pc:sldMk cId="3458353163" sldId="6031"/>
            <ac:spMk id="46" creationId="{51EA6F9B-DBDC-45E2-AA1B-381CAD68F515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8:06:41.886" v="5076" actId="478"/>
          <ac:spMkLst>
            <pc:docMk/>
            <pc:sldMk cId="3458353163" sldId="6031"/>
            <ac:spMk id="53" creationId="{796F1646-15E4-425C-B6AB-B338892171D2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8:06:41.886" v="5076" actId="478"/>
          <ac:spMkLst>
            <pc:docMk/>
            <pc:sldMk cId="3458353163" sldId="6031"/>
            <ac:spMk id="54" creationId="{AFBCF021-BB50-4F46-82E5-94CD3DA35C75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8:06:41.886" v="5076" actId="478"/>
          <ac:spMkLst>
            <pc:docMk/>
            <pc:sldMk cId="3458353163" sldId="6031"/>
            <ac:spMk id="55" creationId="{D890EC5B-B744-4B81-A9E5-EB9ADFA82986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8:06:41.886" v="5076" actId="478"/>
          <ac:spMkLst>
            <pc:docMk/>
            <pc:sldMk cId="3458353163" sldId="6031"/>
            <ac:spMk id="56" creationId="{504597B7-80E0-4D7C-90AB-E210C3770930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8:06:41.886" v="5076" actId="478"/>
          <ac:spMkLst>
            <pc:docMk/>
            <pc:sldMk cId="3458353163" sldId="6031"/>
            <ac:spMk id="57" creationId="{CC6D9880-AC9C-4E2E-B157-B0C4680A78B1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8:06:41.886" v="5076" actId="478"/>
          <ac:spMkLst>
            <pc:docMk/>
            <pc:sldMk cId="3458353163" sldId="6031"/>
            <ac:spMk id="58" creationId="{E88CB419-4012-48C2-B4F8-4DBD520D2FB1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8:06:41.886" v="5076" actId="478"/>
          <ac:spMkLst>
            <pc:docMk/>
            <pc:sldMk cId="3458353163" sldId="6031"/>
            <ac:spMk id="59" creationId="{BA22F896-9206-4E5C-BA3E-40C4BC1BC45A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8:06:41.886" v="5076" actId="478"/>
          <ac:spMkLst>
            <pc:docMk/>
            <pc:sldMk cId="3458353163" sldId="6031"/>
            <ac:spMk id="60" creationId="{D449690B-3CD7-4D53-810A-A78C1724C780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8:06:41.886" v="5076" actId="478"/>
          <ac:spMkLst>
            <pc:docMk/>
            <pc:sldMk cId="3458353163" sldId="6031"/>
            <ac:spMk id="65" creationId="{4BC25BA2-BD76-4D45-8889-A09CC630FFBB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8:06:41.886" v="5076" actId="478"/>
          <ac:spMkLst>
            <pc:docMk/>
            <pc:sldMk cId="3458353163" sldId="6031"/>
            <ac:spMk id="66" creationId="{7996E98E-9891-40E3-BAF0-5798DE427B8A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8:06:41.886" v="5076" actId="478"/>
          <ac:spMkLst>
            <pc:docMk/>
            <pc:sldMk cId="3458353163" sldId="6031"/>
            <ac:spMk id="67" creationId="{027F0B66-D8D7-4B10-B4D0-0FE92A6E1996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8:06:41.886" v="5076" actId="478"/>
          <ac:spMkLst>
            <pc:docMk/>
            <pc:sldMk cId="3458353163" sldId="6031"/>
            <ac:spMk id="68" creationId="{355FE8A2-A2A1-4947-96CB-311F794F0B7F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8:06:41.886" v="5076" actId="478"/>
          <ac:spMkLst>
            <pc:docMk/>
            <pc:sldMk cId="3458353163" sldId="6031"/>
            <ac:spMk id="69" creationId="{94EE6824-16A4-4DED-ACC2-A7C42036869F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8:06:41.886" v="5076" actId="478"/>
          <ac:spMkLst>
            <pc:docMk/>
            <pc:sldMk cId="3458353163" sldId="6031"/>
            <ac:spMk id="70" creationId="{7D96FAFC-860C-4153-9CF8-C76D00961AA3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8:06:41.886" v="5076" actId="478"/>
          <ac:spMkLst>
            <pc:docMk/>
            <pc:sldMk cId="3458353163" sldId="6031"/>
            <ac:spMk id="71" creationId="{F69E4D15-77AA-46A4-B6EC-AF62777D93CD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8:06:41.886" v="5076" actId="478"/>
          <ac:spMkLst>
            <pc:docMk/>
            <pc:sldMk cId="3458353163" sldId="6031"/>
            <ac:spMk id="72" creationId="{E59DF8FD-255F-4F52-8BF5-505732AFEFFB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8:06:41.886" v="5076" actId="478"/>
          <ac:spMkLst>
            <pc:docMk/>
            <pc:sldMk cId="3458353163" sldId="6031"/>
            <ac:spMk id="73" creationId="{918053E1-F312-4510-A912-739B953BB850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8:06:41.886" v="5076" actId="478"/>
          <ac:spMkLst>
            <pc:docMk/>
            <pc:sldMk cId="3458353163" sldId="6031"/>
            <ac:spMk id="74" creationId="{C0E820B5-4CDF-4E4D-990F-618005712F84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8:06:41.886" v="5076" actId="478"/>
          <ac:spMkLst>
            <pc:docMk/>
            <pc:sldMk cId="3458353163" sldId="6031"/>
            <ac:spMk id="80" creationId="{7EA43E25-01B4-4E85-BC9F-D0742FF2EB86}"/>
          </ac:spMkLst>
        </pc:spChg>
        <pc:graphicFrameChg chg="del">
          <ac:chgData name="김화진(KIM WHA JIN)/T Biz. Digital그룹/SK" userId="aa22494a-4d7e-49f9-b343-2012674fe1df" providerId="ADAL" clId="{C854E946-F8EB-4EDF-BCA5-B13A8638CD14}" dt="2021-01-10T18:06:38.693" v="5075" actId="478"/>
          <ac:graphicFrameMkLst>
            <pc:docMk/>
            <pc:sldMk cId="3458353163" sldId="6031"/>
            <ac:graphicFrameMk id="2" creationId="{18AA8EB3-30DF-4BF1-B73A-0F21DCC16CF9}"/>
          </ac:graphicFrameMkLst>
        </pc:graphicFrameChg>
        <pc:picChg chg="add del mod">
          <ac:chgData name="김화진(KIM WHA JIN)/T Biz. Digital그룹/SK" userId="aa22494a-4d7e-49f9-b343-2012674fe1df" providerId="ADAL" clId="{C854E946-F8EB-4EDF-BCA5-B13A8638CD14}" dt="2021-01-10T18:33:27.304" v="6113" actId="21"/>
          <ac:picMkLst>
            <pc:docMk/>
            <pc:sldMk cId="3458353163" sldId="6031"/>
            <ac:picMk id="4" creationId="{6461AEC0-C27E-4BFD-8AC1-D3875982E780}"/>
          </ac:picMkLst>
        </pc:picChg>
        <pc:cxnChg chg="del">
          <ac:chgData name="김화진(KIM WHA JIN)/T Biz. Digital그룹/SK" userId="aa22494a-4d7e-49f9-b343-2012674fe1df" providerId="ADAL" clId="{C854E946-F8EB-4EDF-BCA5-B13A8638CD14}" dt="2021-01-10T18:06:41.886" v="5076" actId="478"/>
          <ac:cxnSpMkLst>
            <pc:docMk/>
            <pc:sldMk cId="3458353163" sldId="6031"/>
            <ac:cxnSpMk id="78" creationId="{E972000D-54D1-4272-9403-FCBA6989DC1A}"/>
          </ac:cxnSpMkLst>
        </pc:cxnChg>
      </pc:sldChg>
      <pc:sldChg chg="modSp add mod">
        <pc:chgData name="김화진(KIM WHA JIN)/T Biz. Digital그룹/SK" userId="aa22494a-4d7e-49f9-b343-2012674fe1df" providerId="ADAL" clId="{C854E946-F8EB-4EDF-BCA5-B13A8638CD14}" dt="2021-01-11T01:07:52.132" v="6351" actId="20577"/>
        <pc:sldMkLst>
          <pc:docMk/>
          <pc:sldMk cId="3690746094" sldId="6032"/>
        </pc:sldMkLst>
        <pc:spChg chg="mod">
          <ac:chgData name="김화진(KIM WHA JIN)/T Biz. Digital그룹/SK" userId="aa22494a-4d7e-49f9-b343-2012674fe1df" providerId="ADAL" clId="{C854E946-F8EB-4EDF-BCA5-B13A8638CD14}" dt="2021-01-11T01:07:52.132" v="6351" actId="20577"/>
          <ac:spMkLst>
            <pc:docMk/>
            <pc:sldMk cId="3690746094" sldId="6032"/>
            <ac:spMk id="45" creationId="{9F53A36B-4076-4EBA-8012-AC32538743B0}"/>
          </ac:spMkLst>
        </pc:spChg>
        <pc:spChg chg="mod">
          <ac:chgData name="김화진(KIM WHA JIN)/T Biz. Digital그룹/SK" userId="aa22494a-4d7e-49f9-b343-2012674fe1df" providerId="ADAL" clId="{C854E946-F8EB-4EDF-BCA5-B13A8638CD14}" dt="2021-01-10T18:20:29.695" v="5985" actId="14100"/>
          <ac:spMkLst>
            <pc:docMk/>
            <pc:sldMk cId="3690746094" sldId="6032"/>
            <ac:spMk id="46" creationId="{51EA6F9B-DBDC-45E2-AA1B-381CAD68F515}"/>
          </ac:spMkLst>
        </pc:spChg>
      </pc:sldChg>
      <pc:sldChg chg="addSp delSp modSp add mod ord">
        <pc:chgData name="김화진(KIM WHA JIN)/T Biz. Digital그룹/SK" userId="aa22494a-4d7e-49f9-b343-2012674fe1df" providerId="ADAL" clId="{C854E946-F8EB-4EDF-BCA5-B13A8638CD14}" dt="2021-01-11T01:07:56.139" v="6353" actId="20577"/>
        <pc:sldMkLst>
          <pc:docMk/>
          <pc:sldMk cId="4252952625" sldId="6033"/>
        </pc:sldMkLst>
        <pc:spChg chg="add mod">
          <ac:chgData name="김화진(KIM WHA JIN)/T Biz. Digital그룹/SK" userId="aa22494a-4d7e-49f9-b343-2012674fe1df" providerId="ADAL" clId="{C854E946-F8EB-4EDF-BCA5-B13A8638CD14}" dt="2021-01-10T18:22:47.242" v="6060" actId="20577"/>
          <ac:spMkLst>
            <pc:docMk/>
            <pc:sldMk cId="4252952625" sldId="6033"/>
            <ac:spMk id="4" creationId="{359F9530-6F00-447A-87B1-104D3770CC79}"/>
          </ac:spMkLst>
        </pc:spChg>
        <pc:spChg chg="mod">
          <ac:chgData name="김화진(KIM WHA JIN)/T Biz. Digital그룹/SK" userId="aa22494a-4d7e-49f9-b343-2012674fe1df" providerId="ADAL" clId="{C854E946-F8EB-4EDF-BCA5-B13A8638CD14}" dt="2021-01-11T01:07:56.139" v="6353" actId="20577"/>
          <ac:spMkLst>
            <pc:docMk/>
            <pc:sldMk cId="4252952625" sldId="6033"/>
            <ac:spMk id="45" creationId="{9F53A36B-4076-4EBA-8012-AC32538743B0}"/>
          </ac:spMkLst>
        </pc:spChg>
        <pc:spChg chg="del">
          <ac:chgData name="김화진(KIM WHA JIN)/T Biz. Digital그룹/SK" userId="aa22494a-4d7e-49f9-b343-2012674fe1df" providerId="ADAL" clId="{C854E946-F8EB-4EDF-BCA5-B13A8638CD14}" dt="2021-01-10T18:21:14.854" v="5987" actId="478"/>
          <ac:spMkLst>
            <pc:docMk/>
            <pc:sldMk cId="4252952625" sldId="6033"/>
            <ac:spMk id="46" creationId="{51EA6F9B-DBDC-45E2-AA1B-381CAD68F515}"/>
          </ac:spMkLst>
        </pc:spChg>
      </pc:sldChg>
      <pc:sldChg chg="addSp delSp modSp add mod">
        <pc:chgData name="김화진(KIM WHA JIN)/T Biz. Digital그룹/SK" userId="aa22494a-4d7e-49f9-b343-2012674fe1df" providerId="ADAL" clId="{C854E946-F8EB-4EDF-BCA5-B13A8638CD14}" dt="2021-01-11T01:54:51.965" v="6398"/>
        <pc:sldMkLst>
          <pc:docMk/>
          <pc:sldMk cId="461963724" sldId="6034"/>
        </pc:sldMkLst>
        <pc:spChg chg="mod">
          <ac:chgData name="김화진(KIM WHA JIN)/T Biz. Digital그룹/SK" userId="aa22494a-4d7e-49f9-b343-2012674fe1df" providerId="ADAL" clId="{C854E946-F8EB-4EDF-BCA5-B13A8638CD14}" dt="2021-01-11T01:54:51.965" v="6398"/>
          <ac:spMkLst>
            <pc:docMk/>
            <pc:sldMk cId="461963724" sldId="6034"/>
            <ac:spMk id="41" creationId="{560ECF28-B5C9-4A57-9BE6-7CFBCD625FFE}"/>
          </ac:spMkLst>
        </pc:spChg>
        <pc:picChg chg="add mod">
          <ac:chgData name="김화진(KIM WHA JIN)/T Biz. Digital그룹/SK" userId="aa22494a-4d7e-49f9-b343-2012674fe1df" providerId="ADAL" clId="{C854E946-F8EB-4EDF-BCA5-B13A8638CD14}" dt="2021-01-10T18:33:40.870" v="6118" actId="1076"/>
          <ac:picMkLst>
            <pc:docMk/>
            <pc:sldMk cId="461963724" sldId="6034"/>
            <ac:picMk id="5" creationId="{6BB72FD1-F48A-4BC5-9B1E-A48D15A03600}"/>
          </ac:picMkLst>
        </pc:picChg>
        <pc:picChg chg="del">
          <ac:chgData name="김화진(KIM WHA JIN)/T Biz. Digital그룹/SK" userId="aa22494a-4d7e-49f9-b343-2012674fe1df" providerId="ADAL" clId="{C854E946-F8EB-4EDF-BCA5-B13A8638CD14}" dt="2021-01-10T18:33:30.208" v="6114" actId="478"/>
          <ac:picMkLst>
            <pc:docMk/>
            <pc:sldMk cId="461963724" sldId="6034"/>
            <ac:picMk id="14" creationId="{A1C42440-6498-43D3-9747-634B1CE236DB}"/>
          </ac:picMkLst>
        </pc:picChg>
      </pc:sldChg>
      <pc:sldMasterChg chg="delSldLayout">
        <pc:chgData name="김화진(KIM WHA JIN)/T Biz. Digital그룹/SK" userId="aa22494a-4d7e-49f9-b343-2012674fe1df" providerId="ADAL" clId="{C854E946-F8EB-4EDF-BCA5-B13A8638CD14}" dt="2021-01-10T17:51:50.760" v="4890" actId="47"/>
        <pc:sldMasterMkLst>
          <pc:docMk/>
          <pc:sldMasterMk cId="0" sldId="2147483654"/>
        </pc:sldMasterMkLst>
        <pc:sldLayoutChg chg="del">
          <pc:chgData name="김화진(KIM WHA JIN)/T Biz. Digital그룹/SK" userId="aa22494a-4d7e-49f9-b343-2012674fe1df" providerId="ADAL" clId="{C854E946-F8EB-4EDF-BCA5-B13A8638CD14}" dt="2021-01-10T17:51:50.760" v="4890" actId="47"/>
          <pc:sldLayoutMkLst>
            <pc:docMk/>
            <pc:sldMasterMk cId="0" sldId="2147483654"/>
            <pc:sldLayoutMk cId="1869103399" sldId="2147484889"/>
          </pc:sldLayoutMkLst>
        </pc:sldLayoutChg>
        <pc:sldLayoutChg chg="del">
          <pc:chgData name="김화진(KIM WHA JIN)/T Biz. Digital그룹/SK" userId="aa22494a-4d7e-49f9-b343-2012674fe1df" providerId="ADAL" clId="{C854E946-F8EB-4EDF-BCA5-B13A8638CD14}" dt="2021-01-10T15:54:45.676" v="2248" actId="47"/>
          <pc:sldLayoutMkLst>
            <pc:docMk/>
            <pc:sldMasterMk cId="0" sldId="2147483654"/>
            <pc:sldLayoutMk cId="2682541683" sldId="2147484897"/>
          </pc:sldLayoutMkLst>
        </pc:sldLayoutChg>
      </pc:sldMasterChg>
      <pc:sldMasterChg chg="modSldLayout">
        <pc:chgData name="김화진(KIM WHA JIN)/T Biz. Digital그룹/SK" userId="aa22494a-4d7e-49f9-b343-2012674fe1df" providerId="ADAL" clId="{C854E946-F8EB-4EDF-BCA5-B13A8638CD14}" dt="2021-01-10T02:32:49.019" v="230" actId="478"/>
        <pc:sldMasterMkLst>
          <pc:docMk/>
          <pc:sldMasterMk cId="4010396901" sldId="2147484890"/>
        </pc:sldMasterMkLst>
        <pc:sldLayoutChg chg="addSp delSp modSp mod">
          <pc:chgData name="김화진(KIM WHA JIN)/T Biz. Digital그룹/SK" userId="aa22494a-4d7e-49f9-b343-2012674fe1df" providerId="ADAL" clId="{C854E946-F8EB-4EDF-BCA5-B13A8638CD14}" dt="2021-01-10T02:32:49.019" v="230" actId="478"/>
          <pc:sldLayoutMkLst>
            <pc:docMk/>
            <pc:sldMasterMk cId="4010396901" sldId="2147484890"/>
            <pc:sldLayoutMk cId="1334657838" sldId="2147484891"/>
          </pc:sldLayoutMkLst>
          <pc:spChg chg="add mod">
            <ac:chgData name="김화진(KIM WHA JIN)/T Biz. Digital그룹/SK" userId="aa22494a-4d7e-49f9-b343-2012674fe1df" providerId="ADAL" clId="{C854E946-F8EB-4EDF-BCA5-B13A8638CD14}" dt="2021-01-10T02:32:45.965" v="229" actId="2085"/>
            <ac:spMkLst>
              <pc:docMk/>
              <pc:sldMasterMk cId="4010396901" sldId="2147484890"/>
              <pc:sldLayoutMk cId="1334657838" sldId="2147484891"/>
              <ac:spMk id="2" creationId="{6FB4DC88-2898-41E3-BB7D-0FA0B7D6AB1B}"/>
            </ac:spMkLst>
          </pc:spChg>
          <pc:spChg chg="del">
            <ac:chgData name="김화진(KIM WHA JIN)/T Biz. Digital그룹/SK" userId="aa22494a-4d7e-49f9-b343-2012674fe1df" providerId="ADAL" clId="{C854E946-F8EB-4EDF-BCA5-B13A8638CD14}" dt="2021-01-10T02:32:49.019" v="230" actId="478"/>
            <ac:spMkLst>
              <pc:docMk/>
              <pc:sldMasterMk cId="4010396901" sldId="2147484890"/>
              <pc:sldLayoutMk cId="1334657838" sldId="2147484891"/>
              <ac:spMk id="29764" creationId="{00000000-0000-0000-0000-000000000000}"/>
            </ac:spMkLst>
          </pc:spChg>
          <pc:picChg chg="del">
            <ac:chgData name="김화진(KIM WHA JIN)/T Biz. Digital그룹/SK" userId="aa22494a-4d7e-49f9-b343-2012674fe1df" providerId="ADAL" clId="{C854E946-F8EB-4EDF-BCA5-B13A8638CD14}" dt="2021-01-10T02:31:11.210" v="214" actId="478"/>
            <ac:picMkLst>
              <pc:docMk/>
              <pc:sldMasterMk cId="4010396901" sldId="2147484890"/>
              <pc:sldLayoutMk cId="1334657838" sldId="2147484891"/>
              <ac:picMk id="3" creationId="{00000000-0000-0000-0000-000000000000}"/>
            </ac:picMkLst>
          </pc:picChg>
          <pc:picChg chg="add del mod">
            <ac:chgData name="김화진(KIM WHA JIN)/T Biz. Digital그룹/SK" userId="aa22494a-4d7e-49f9-b343-2012674fe1df" providerId="ADAL" clId="{C854E946-F8EB-4EDF-BCA5-B13A8638CD14}" dt="2021-01-10T02:31:34.819" v="223" actId="1037"/>
            <ac:picMkLst>
              <pc:docMk/>
              <pc:sldMasterMk cId="4010396901" sldId="2147484890"/>
              <pc:sldLayoutMk cId="1334657838" sldId="2147484891"/>
              <ac:picMk id="6" creationId="{8D944C48-584F-4BD6-AB1A-A68BBB91E2A1}"/>
            </ac:picMkLst>
          </pc:picChg>
          <pc:picChg chg="mod">
            <ac:chgData name="김화진(KIM WHA JIN)/T Biz. Digital그룹/SK" userId="aa22494a-4d7e-49f9-b343-2012674fe1df" providerId="ADAL" clId="{C854E946-F8EB-4EDF-BCA5-B13A8638CD14}" dt="2021-01-10T02:29:26.393" v="204" actId="1076"/>
            <ac:picMkLst>
              <pc:docMk/>
              <pc:sldMasterMk cId="4010396901" sldId="2147484890"/>
              <pc:sldLayoutMk cId="1334657838" sldId="2147484891"/>
              <ac:picMk id="9" creationId="{00000000-0000-0000-0000-000000000000}"/>
            </ac:picMkLst>
          </pc:picChg>
        </pc:sldLayoutChg>
      </pc:sldMasterChg>
    </pc:docChg>
  </pc:docChgLst>
  <pc:docChgLst>
    <pc:chgData name="김화진(KIM WHA JIN)/T Biz. Digital그룹/SK" userId="aa22494a-4d7e-49f9-b343-2012674fe1df" providerId="ADAL" clId="{5E505530-FF33-4F08-B630-8A440EBEEB99}"/>
    <pc:docChg chg="undo redo custSel addSld delSld modSld delMainMaster">
      <pc:chgData name="김화진(KIM WHA JIN)/T Biz. Digital그룹/SK" userId="aa22494a-4d7e-49f9-b343-2012674fe1df" providerId="ADAL" clId="{5E505530-FF33-4F08-B630-8A440EBEEB99}" dt="2021-01-11T09:42:36.581" v="1315" actId="6549"/>
      <pc:docMkLst>
        <pc:docMk/>
      </pc:docMkLst>
      <pc:sldChg chg="modSp add del mod">
        <pc:chgData name="김화진(KIM WHA JIN)/T Biz. Digital그룹/SK" userId="aa22494a-4d7e-49f9-b343-2012674fe1df" providerId="ADAL" clId="{5E505530-FF33-4F08-B630-8A440EBEEB99}" dt="2021-01-11T09:03:03.157" v="73" actId="47"/>
        <pc:sldMkLst>
          <pc:docMk/>
          <pc:sldMk cId="8878231" sldId="257"/>
        </pc:sldMkLst>
        <pc:spChg chg="mod">
          <ac:chgData name="김화진(KIM WHA JIN)/T Biz. Digital그룹/SK" userId="aa22494a-4d7e-49f9-b343-2012674fe1df" providerId="ADAL" clId="{5E505530-FF33-4F08-B630-8A440EBEEB99}" dt="2021-01-11T08:57:13.925" v="15"/>
          <ac:spMkLst>
            <pc:docMk/>
            <pc:sldMk cId="8878231" sldId="257"/>
            <ac:spMk id="2" creationId="{00000000-0000-0000-0000-000000000000}"/>
          </ac:spMkLst>
        </pc:spChg>
      </pc:sldChg>
      <pc:sldChg chg="modSp add del mod">
        <pc:chgData name="김화진(KIM WHA JIN)/T Biz. Digital그룹/SK" userId="aa22494a-4d7e-49f9-b343-2012674fe1df" providerId="ADAL" clId="{5E505530-FF33-4F08-B630-8A440EBEEB99}" dt="2021-01-11T09:09:24.392" v="271" actId="47"/>
        <pc:sldMkLst>
          <pc:docMk/>
          <pc:sldMk cId="2720520813" sldId="258"/>
        </pc:sldMkLst>
        <pc:spChg chg="mod">
          <ac:chgData name="김화진(KIM WHA JIN)/T Biz. Digital그룹/SK" userId="aa22494a-4d7e-49f9-b343-2012674fe1df" providerId="ADAL" clId="{5E505530-FF33-4F08-B630-8A440EBEEB99}" dt="2021-01-11T08:57:13.925" v="15"/>
          <ac:spMkLst>
            <pc:docMk/>
            <pc:sldMk cId="2720520813" sldId="258"/>
            <ac:spMk id="2" creationId="{00000000-0000-0000-0000-000000000000}"/>
          </ac:spMkLst>
        </pc:spChg>
      </pc:sldChg>
      <pc:sldChg chg="modSp add del mod">
        <pc:chgData name="김화진(KIM WHA JIN)/T Biz. Digital그룹/SK" userId="aa22494a-4d7e-49f9-b343-2012674fe1df" providerId="ADAL" clId="{5E505530-FF33-4F08-B630-8A440EBEEB99}" dt="2021-01-11T09:12:19.716" v="362" actId="47"/>
        <pc:sldMkLst>
          <pc:docMk/>
          <pc:sldMk cId="3155683178" sldId="259"/>
        </pc:sldMkLst>
        <pc:spChg chg="mod">
          <ac:chgData name="김화진(KIM WHA JIN)/T Biz. Digital그룹/SK" userId="aa22494a-4d7e-49f9-b343-2012674fe1df" providerId="ADAL" clId="{5E505530-FF33-4F08-B630-8A440EBEEB99}" dt="2021-01-11T08:57:13.925" v="15"/>
          <ac:spMkLst>
            <pc:docMk/>
            <pc:sldMk cId="3155683178" sldId="259"/>
            <ac:spMk id="2" creationId="{00000000-0000-0000-0000-000000000000}"/>
          </ac:spMkLst>
        </pc:spChg>
      </pc:sldChg>
      <pc:sldChg chg="modSp add del mod">
        <pc:chgData name="김화진(KIM WHA JIN)/T Biz. Digital그룹/SK" userId="aa22494a-4d7e-49f9-b343-2012674fe1df" providerId="ADAL" clId="{5E505530-FF33-4F08-B630-8A440EBEEB99}" dt="2021-01-11T09:17:01.917" v="427" actId="47"/>
        <pc:sldMkLst>
          <pc:docMk/>
          <pc:sldMk cId="47319588" sldId="261"/>
        </pc:sldMkLst>
        <pc:spChg chg="mod">
          <ac:chgData name="김화진(KIM WHA JIN)/T Biz. Digital그룹/SK" userId="aa22494a-4d7e-49f9-b343-2012674fe1df" providerId="ADAL" clId="{5E505530-FF33-4F08-B630-8A440EBEEB99}" dt="2021-01-11T08:57:13.925" v="15"/>
          <ac:spMkLst>
            <pc:docMk/>
            <pc:sldMk cId="47319588" sldId="261"/>
            <ac:spMk id="2" creationId="{00000000-0000-0000-0000-000000000000}"/>
          </ac:spMkLst>
        </pc:spChg>
      </pc:sldChg>
      <pc:sldChg chg="modSp mod">
        <pc:chgData name="김화진(KIM WHA JIN)/T Biz. Digital그룹/SK" userId="aa22494a-4d7e-49f9-b343-2012674fe1df" providerId="ADAL" clId="{5E505530-FF33-4F08-B630-8A440EBEEB99}" dt="2021-01-11T08:55:39.844" v="4"/>
        <pc:sldMkLst>
          <pc:docMk/>
          <pc:sldMk cId="2260801004" sldId="3528"/>
        </pc:sldMkLst>
        <pc:spChg chg="mod">
          <ac:chgData name="김화진(KIM WHA JIN)/T Biz. Digital그룹/SK" userId="aa22494a-4d7e-49f9-b343-2012674fe1df" providerId="ADAL" clId="{5E505530-FF33-4F08-B630-8A440EBEEB99}" dt="2021-01-11T08:55:39.844" v="4"/>
          <ac:spMkLst>
            <pc:docMk/>
            <pc:sldMk cId="2260801004" sldId="3528"/>
            <ac:spMk id="6" creationId="{80DC7225-1526-4AFD-BE06-3E7848D5F4F1}"/>
          </ac:spMkLst>
        </pc:spChg>
      </pc:sldChg>
      <pc:sldChg chg="modSp mod">
        <pc:chgData name="김화진(KIM WHA JIN)/T Biz. Digital그룹/SK" userId="aa22494a-4d7e-49f9-b343-2012674fe1df" providerId="ADAL" clId="{5E505530-FF33-4F08-B630-8A440EBEEB99}" dt="2021-01-11T09:42:36.581" v="1315" actId="6549"/>
        <pc:sldMkLst>
          <pc:docMk/>
          <pc:sldMk cId="1426773782" sldId="6002"/>
        </pc:sldMkLst>
        <pc:spChg chg="mod">
          <ac:chgData name="김화진(KIM WHA JIN)/T Biz. Digital그룹/SK" userId="aa22494a-4d7e-49f9-b343-2012674fe1df" providerId="ADAL" clId="{5E505530-FF33-4F08-B630-8A440EBEEB99}" dt="2021-01-11T09:42:36.581" v="1315" actId="6549"/>
          <ac:spMkLst>
            <pc:docMk/>
            <pc:sldMk cId="1426773782" sldId="6002"/>
            <ac:spMk id="38" creationId="{9594D601-D120-4C3B-8EE4-2051A5958CA0}"/>
          </ac:spMkLst>
        </pc:spChg>
      </pc:sldChg>
      <pc:sldChg chg="modSp mod">
        <pc:chgData name="김화진(KIM WHA JIN)/T Biz. Digital그룹/SK" userId="aa22494a-4d7e-49f9-b343-2012674fe1df" providerId="ADAL" clId="{5E505530-FF33-4F08-B630-8A440EBEEB99}" dt="2021-01-11T09:21:08.658" v="521"/>
        <pc:sldMkLst>
          <pc:docMk/>
          <pc:sldMk cId="1859643625" sldId="6024"/>
        </pc:sldMkLst>
        <pc:spChg chg="mod">
          <ac:chgData name="김화진(KIM WHA JIN)/T Biz. Digital그룹/SK" userId="aa22494a-4d7e-49f9-b343-2012674fe1df" providerId="ADAL" clId="{5E505530-FF33-4F08-B630-8A440EBEEB99}" dt="2021-01-11T09:21:08.658" v="521"/>
          <ac:spMkLst>
            <pc:docMk/>
            <pc:sldMk cId="1859643625" sldId="6024"/>
            <ac:spMk id="7" creationId="{A0547600-AE28-4E00-A05C-1DE54C355E2C}"/>
          </ac:spMkLst>
        </pc:spChg>
        <pc:spChg chg="mod">
          <ac:chgData name="김화진(KIM WHA JIN)/T Biz. Digital그룹/SK" userId="aa22494a-4d7e-49f9-b343-2012674fe1df" providerId="ADAL" clId="{5E505530-FF33-4F08-B630-8A440EBEEB99}" dt="2021-01-11T09:19:32.880" v="504" actId="20577"/>
          <ac:spMkLst>
            <pc:docMk/>
            <pc:sldMk cId="1859643625" sldId="6024"/>
            <ac:spMk id="13" creationId="{114B0993-6EDC-4A50-9469-568CC32E71F7}"/>
          </ac:spMkLst>
        </pc:spChg>
      </pc:sldChg>
      <pc:sldChg chg="del">
        <pc:chgData name="김화진(KIM WHA JIN)/T Biz. Digital그룹/SK" userId="aa22494a-4d7e-49f9-b343-2012674fe1df" providerId="ADAL" clId="{5E505530-FF33-4F08-B630-8A440EBEEB99}" dt="2021-01-11T08:56:36.895" v="5" actId="47"/>
        <pc:sldMkLst>
          <pc:docMk/>
          <pc:sldMk cId="3162135579" sldId="6025"/>
        </pc:sldMkLst>
      </pc:sldChg>
      <pc:sldChg chg="del">
        <pc:chgData name="김화진(KIM WHA JIN)/T Biz. Digital그룹/SK" userId="aa22494a-4d7e-49f9-b343-2012674fe1df" providerId="ADAL" clId="{5E505530-FF33-4F08-B630-8A440EBEEB99}" dt="2021-01-11T08:56:38.261" v="6" actId="47"/>
        <pc:sldMkLst>
          <pc:docMk/>
          <pc:sldMk cId="751913983" sldId="6026"/>
        </pc:sldMkLst>
      </pc:sldChg>
      <pc:sldChg chg="del">
        <pc:chgData name="김화진(KIM WHA JIN)/T Biz. Digital그룹/SK" userId="aa22494a-4d7e-49f9-b343-2012674fe1df" providerId="ADAL" clId="{5E505530-FF33-4F08-B630-8A440EBEEB99}" dt="2021-01-11T08:56:48.671" v="8" actId="47"/>
        <pc:sldMkLst>
          <pc:docMk/>
          <pc:sldMk cId="473746150" sldId="6028"/>
        </pc:sldMkLst>
      </pc:sldChg>
      <pc:sldChg chg="modSp mod">
        <pc:chgData name="김화진(KIM WHA JIN)/T Biz. Digital그룹/SK" userId="aa22494a-4d7e-49f9-b343-2012674fe1df" providerId="ADAL" clId="{5E505530-FF33-4F08-B630-8A440EBEEB99}" dt="2021-01-11T09:20:52.319" v="505" actId="6549"/>
        <pc:sldMkLst>
          <pc:docMk/>
          <pc:sldMk cId="3458353163" sldId="6031"/>
        </pc:sldMkLst>
        <pc:spChg chg="mod">
          <ac:chgData name="김화진(KIM WHA JIN)/T Biz. Digital그룹/SK" userId="aa22494a-4d7e-49f9-b343-2012674fe1df" providerId="ADAL" clId="{5E505530-FF33-4F08-B630-8A440EBEEB99}" dt="2021-01-11T09:20:52.319" v="505" actId="6549"/>
          <ac:spMkLst>
            <pc:docMk/>
            <pc:sldMk cId="3458353163" sldId="6031"/>
            <ac:spMk id="45" creationId="{9F53A36B-4076-4EBA-8012-AC32538743B0}"/>
          </ac:spMkLst>
        </pc:spChg>
      </pc:sldChg>
      <pc:sldChg chg="modSp mod">
        <pc:chgData name="김화진(KIM WHA JIN)/T Biz. Digital그룹/SK" userId="aa22494a-4d7e-49f9-b343-2012674fe1df" providerId="ADAL" clId="{5E505530-FF33-4F08-B630-8A440EBEEB99}" dt="2021-01-11T09:42:29.250" v="1298"/>
        <pc:sldMkLst>
          <pc:docMk/>
          <pc:sldMk cId="3690746094" sldId="6032"/>
        </pc:sldMkLst>
        <pc:spChg chg="mod">
          <ac:chgData name="김화진(KIM WHA JIN)/T Biz. Digital그룹/SK" userId="aa22494a-4d7e-49f9-b343-2012674fe1df" providerId="ADAL" clId="{5E505530-FF33-4F08-B630-8A440EBEEB99}" dt="2021-01-11T09:42:29.250" v="1298"/>
          <ac:spMkLst>
            <pc:docMk/>
            <pc:sldMk cId="3690746094" sldId="6032"/>
            <ac:spMk id="45" creationId="{9F53A36B-4076-4EBA-8012-AC32538743B0}"/>
          </ac:spMkLst>
        </pc:spChg>
        <pc:spChg chg="mod">
          <ac:chgData name="김화진(KIM WHA JIN)/T Biz. Digital그룹/SK" userId="aa22494a-4d7e-49f9-b343-2012674fe1df" providerId="ADAL" clId="{5E505530-FF33-4F08-B630-8A440EBEEB99}" dt="2021-01-11T09:41:40.470" v="1224"/>
          <ac:spMkLst>
            <pc:docMk/>
            <pc:sldMk cId="3690746094" sldId="6032"/>
            <ac:spMk id="46" creationId="{51EA6F9B-DBDC-45E2-AA1B-381CAD68F515}"/>
          </ac:spMkLst>
        </pc:spChg>
      </pc:sldChg>
      <pc:sldChg chg="modSp add mod">
        <pc:chgData name="김화진(KIM WHA JIN)/T Biz. Digital그룹/SK" userId="aa22494a-4d7e-49f9-b343-2012674fe1df" providerId="ADAL" clId="{5E505530-FF33-4F08-B630-8A440EBEEB99}" dt="2021-01-11T09:17:46.136" v="452" actId="20577"/>
        <pc:sldMkLst>
          <pc:docMk/>
          <pc:sldMk cId="3458305845" sldId="6033"/>
        </pc:sldMkLst>
        <pc:spChg chg="mod">
          <ac:chgData name="김화진(KIM WHA JIN)/T Biz. Digital그룹/SK" userId="aa22494a-4d7e-49f9-b343-2012674fe1df" providerId="ADAL" clId="{5E505530-FF33-4F08-B630-8A440EBEEB99}" dt="2021-01-11T09:17:46.136" v="452" actId="20577"/>
          <ac:spMkLst>
            <pc:docMk/>
            <pc:sldMk cId="3458305845" sldId="6033"/>
            <ac:spMk id="45" creationId="{9F53A36B-4076-4EBA-8012-AC32538743B0}"/>
          </ac:spMkLst>
        </pc:spChg>
      </pc:sldChg>
      <pc:sldChg chg="del">
        <pc:chgData name="김화진(KIM WHA JIN)/T Biz. Digital그룹/SK" userId="aa22494a-4d7e-49f9-b343-2012674fe1df" providerId="ADAL" clId="{5E505530-FF33-4F08-B630-8A440EBEEB99}" dt="2021-01-11T09:17:18.854" v="428" actId="2696"/>
        <pc:sldMkLst>
          <pc:docMk/>
          <pc:sldMk cId="4252952625" sldId="6033"/>
        </pc:sldMkLst>
      </pc:sldChg>
      <pc:sldChg chg="del">
        <pc:chgData name="김화진(KIM WHA JIN)/T Biz. Digital그룹/SK" userId="aa22494a-4d7e-49f9-b343-2012674fe1df" providerId="ADAL" clId="{5E505530-FF33-4F08-B630-8A440EBEEB99}" dt="2021-01-11T08:56:46.085" v="7" actId="47"/>
        <pc:sldMkLst>
          <pc:docMk/>
          <pc:sldMk cId="461963724" sldId="6034"/>
        </pc:sldMkLst>
      </pc:sldChg>
      <pc:sldChg chg="addSp delSp modSp add mod">
        <pc:chgData name="김화진(KIM WHA JIN)/T Biz. Digital그룹/SK" userId="aa22494a-4d7e-49f9-b343-2012674fe1df" providerId="ADAL" clId="{5E505530-FF33-4F08-B630-8A440EBEEB99}" dt="2021-01-11T09:17:49.422" v="454" actId="20577"/>
        <pc:sldMkLst>
          <pc:docMk/>
          <pc:sldMk cId="2697915463" sldId="6034"/>
        </pc:sldMkLst>
        <pc:spChg chg="del">
          <ac:chgData name="김화진(KIM WHA JIN)/T Biz. Digital그룹/SK" userId="aa22494a-4d7e-49f9-b343-2012674fe1df" providerId="ADAL" clId="{5E505530-FF33-4F08-B630-8A440EBEEB99}" dt="2021-01-11T08:58:33.594" v="28" actId="478"/>
          <ac:spMkLst>
            <pc:docMk/>
            <pc:sldMk cId="2697915463" sldId="6034"/>
            <ac:spMk id="7" creationId="{45C88BDB-5741-4DBC-857F-2B3D335758AB}"/>
          </ac:spMkLst>
        </pc:spChg>
        <pc:spChg chg="del">
          <ac:chgData name="김화진(KIM WHA JIN)/T Biz. Digital그룹/SK" userId="aa22494a-4d7e-49f9-b343-2012674fe1df" providerId="ADAL" clId="{5E505530-FF33-4F08-B630-8A440EBEEB99}" dt="2021-01-11T08:58:33.594" v="28" actId="478"/>
          <ac:spMkLst>
            <pc:docMk/>
            <pc:sldMk cId="2697915463" sldId="6034"/>
            <ac:spMk id="8" creationId="{4528D7F3-E0F1-4D84-8B95-2D98D321DC8E}"/>
          </ac:spMkLst>
        </pc:spChg>
        <pc:spChg chg="del">
          <ac:chgData name="김화진(KIM WHA JIN)/T Biz. Digital그룹/SK" userId="aa22494a-4d7e-49f9-b343-2012674fe1df" providerId="ADAL" clId="{5E505530-FF33-4F08-B630-8A440EBEEB99}" dt="2021-01-11T08:58:33.594" v="28" actId="478"/>
          <ac:spMkLst>
            <pc:docMk/>
            <pc:sldMk cId="2697915463" sldId="6034"/>
            <ac:spMk id="9" creationId="{6327D8E6-583B-410C-8704-CE5729F7E5D2}"/>
          </ac:spMkLst>
        </pc:spChg>
        <pc:spChg chg="del">
          <ac:chgData name="김화진(KIM WHA JIN)/T Biz. Digital그룹/SK" userId="aa22494a-4d7e-49f9-b343-2012674fe1df" providerId="ADAL" clId="{5E505530-FF33-4F08-B630-8A440EBEEB99}" dt="2021-01-11T08:58:33.594" v="28" actId="478"/>
          <ac:spMkLst>
            <pc:docMk/>
            <pc:sldMk cId="2697915463" sldId="6034"/>
            <ac:spMk id="11" creationId="{404E1B5A-074F-4FCF-B33E-45084A37DD53}"/>
          </ac:spMkLst>
        </pc:spChg>
        <pc:spChg chg="add mod">
          <ac:chgData name="김화진(KIM WHA JIN)/T Biz. Digital그룹/SK" userId="aa22494a-4d7e-49f9-b343-2012674fe1df" providerId="ADAL" clId="{5E505530-FF33-4F08-B630-8A440EBEEB99}" dt="2021-01-11T09:01:46.617" v="72" actId="1037"/>
          <ac:spMkLst>
            <pc:docMk/>
            <pc:sldMk cId="2697915463" sldId="6034"/>
            <ac:spMk id="30" creationId="{D17E7E6D-D370-4C72-AB49-87E1AB6D1730}"/>
          </ac:spMkLst>
        </pc:spChg>
        <pc:spChg chg="mod">
          <ac:chgData name="김화진(KIM WHA JIN)/T Biz. Digital그룹/SK" userId="aa22494a-4d7e-49f9-b343-2012674fe1df" providerId="ADAL" clId="{5E505530-FF33-4F08-B630-8A440EBEEB99}" dt="2021-01-11T09:17:49.422" v="454" actId="20577"/>
          <ac:spMkLst>
            <pc:docMk/>
            <pc:sldMk cId="2697915463" sldId="6034"/>
            <ac:spMk id="45" creationId="{9F53A36B-4076-4EBA-8012-AC32538743B0}"/>
          </ac:spMkLst>
        </pc:spChg>
        <pc:spChg chg="del">
          <ac:chgData name="김화진(KIM WHA JIN)/T Biz. Digital그룹/SK" userId="aa22494a-4d7e-49f9-b343-2012674fe1df" providerId="ADAL" clId="{5E505530-FF33-4F08-B630-8A440EBEEB99}" dt="2021-01-11T08:58:35.408" v="29" actId="478"/>
          <ac:spMkLst>
            <pc:docMk/>
            <pc:sldMk cId="2697915463" sldId="6034"/>
            <ac:spMk id="46" creationId="{51EA6F9B-DBDC-45E2-AA1B-381CAD68F515}"/>
          </ac:spMkLst>
        </pc:spChg>
        <pc:spChg chg="del">
          <ac:chgData name="김화진(KIM WHA JIN)/T Biz. Digital그룹/SK" userId="aa22494a-4d7e-49f9-b343-2012674fe1df" providerId="ADAL" clId="{5E505530-FF33-4F08-B630-8A440EBEEB99}" dt="2021-01-11T08:58:33.594" v="28" actId="478"/>
          <ac:spMkLst>
            <pc:docMk/>
            <pc:sldMk cId="2697915463" sldId="6034"/>
            <ac:spMk id="53" creationId="{796F1646-15E4-425C-B6AB-B338892171D2}"/>
          </ac:spMkLst>
        </pc:spChg>
        <pc:spChg chg="del">
          <ac:chgData name="김화진(KIM WHA JIN)/T Biz. Digital그룹/SK" userId="aa22494a-4d7e-49f9-b343-2012674fe1df" providerId="ADAL" clId="{5E505530-FF33-4F08-B630-8A440EBEEB99}" dt="2021-01-11T08:58:33.594" v="28" actId="478"/>
          <ac:spMkLst>
            <pc:docMk/>
            <pc:sldMk cId="2697915463" sldId="6034"/>
            <ac:spMk id="54" creationId="{AFBCF021-BB50-4F46-82E5-94CD3DA35C75}"/>
          </ac:spMkLst>
        </pc:spChg>
        <pc:spChg chg="del">
          <ac:chgData name="김화진(KIM WHA JIN)/T Biz. Digital그룹/SK" userId="aa22494a-4d7e-49f9-b343-2012674fe1df" providerId="ADAL" clId="{5E505530-FF33-4F08-B630-8A440EBEEB99}" dt="2021-01-11T08:58:33.594" v="28" actId="478"/>
          <ac:spMkLst>
            <pc:docMk/>
            <pc:sldMk cId="2697915463" sldId="6034"/>
            <ac:spMk id="55" creationId="{D890EC5B-B744-4B81-A9E5-EB9ADFA82986}"/>
          </ac:spMkLst>
        </pc:spChg>
        <pc:spChg chg="del">
          <ac:chgData name="김화진(KIM WHA JIN)/T Biz. Digital그룹/SK" userId="aa22494a-4d7e-49f9-b343-2012674fe1df" providerId="ADAL" clId="{5E505530-FF33-4F08-B630-8A440EBEEB99}" dt="2021-01-11T08:58:33.594" v="28" actId="478"/>
          <ac:spMkLst>
            <pc:docMk/>
            <pc:sldMk cId="2697915463" sldId="6034"/>
            <ac:spMk id="56" creationId="{504597B7-80E0-4D7C-90AB-E210C3770930}"/>
          </ac:spMkLst>
        </pc:spChg>
        <pc:spChg chg="del">
          <ac:chgData name="김화진(KIM WHA JIN)/T Biz. Digital그룹/SK" userId="aa22494a-4d7e-49f9-b343-2012674fe1df" providerId="ADAL" clId="{5E505530-FF33-4F08-B630-8A440EBEEB99}" dt="2021-01-11T08:58:33.594" v="28" actId="478"/>
          <ac:spMkLst>
            <pc:docMk/>
            <pc:sldMk cId="2697915463" sldId="6034"/>
            <ac:spMk id="57" creationId="{CC6D9880-AC9C-4E2E-B157-B0C4680A78B1}"/>
          </ac:spMkLst>
        </pc:spChg>
        <pc:spChg chg="del">
          <ac:chgData name="김화진(KIM WHA JIN)/T Biz. Digital그룹/SK" userId="aa22494a-4d7e-49f9-b343-2012674fe1df" providerId="ADAL" clId="{5E505530-FF33-4F08-B630-8A440EBEEB99}" dt="2021-01-11T08:58:33.594" v="28" actId="478"/>
          <ac:spMkLst>
            <pc:docMk/>
            <pc:sldMk cId="2697915463" sldId="6034"/>
            <ac:spMk id="58" creationId="{E88CB419-4012-48C2-B4F8-4DBD520D2FB1}"/>
          </ac:spMkLst>
        </pc:spChg>
        <pc:spChg chg="del">
          <ac:chgData name="김화진(KIM WHA JIN)/T Biz. Digital그룹/SK" userId="aa22494a-4d7e-49f9-b343-2012674fe1df" providerId="ADAL" clId="{5E505530-FF33-4F08-B630-8A440EBEEB99}" dt="2021-01-11T08:58:33.594" v="28" actId="478"/>
          <ac:spMkLst>
            <pc:docMk/>
            <pc:sldMk cId="2697915463" sldId="6034"/>
            <ac:spMk id="59" creationId="{BA22F896-9206-4E5C-BA3E-40C4BC1BC45A}"/>
          </ac:spMkLst>
        </pc:spChg>
        <pc:spChg chg="del">
          <ac:chgData name="김화진(KIM WHA JIN)/T Biz. Digital그룹/SK" userId="aa22494a-4d7e-49f9-b343-2012674fe1df" providerId="ADAL" clId="{5E505530-FF33-4F08-B630-8A440EBEEB99}" dt="2021-01-11T08:58:33.594" v="28" actId="478"/>
          <ac:spMkLst>
            <pc:docMk/>
            <pc:sldMk cId="2697915463" sldId="6034"/>
            <ac:spMk id="60" creationId="{D449690B-3CD7-4D53-810A-A78C1724C780}"/>
          </ac:spMkLst>
        </pc:spChg>
        <pc:spChg chg="del">
          <ac:chgData name="김화진(KIM WHA JIN)/T Biz. Digital그룹/SK" userId="aa22494a-4d7e-49f9-b343-2012674fe1df" providerId="ADAL" clId="{5E505530-FF33-4F08-B630-8A440EBEEB99}" dt="2021-01-11T08:58:33.594" v="28" actId="478"/>
          <ac:spMkLst>
            <pc:docMk/>
            <pc:sldMk cId="2697915463" sldId="6034"/>
            <ac:spMk id="65" creationId="{4BC25BA2-BD76-4D45-8889-A09CC630FFBB}"/>
          </ac:spMkLst>
        </pc:spChg>
        <pc:spChg chg="del">
          <ac:chgData name="김화진(KIM WHA JIN)/T Biz. Digital그룹/SK" userId="aa22494a-4d7e-49f9-b343-2012674fe1df" providerId="ADAL" clId="{5E505530-FF33-4F08-B630-8A440EBEEB99}" dt="2021-01-11T08:58:33.594" v="28" actId="478"/>
          <ac:spMkLst>
            <pc:docMk/>
            <pc:sldMk cId="2697915463" sldId="6034"/>
            <ac:spMk id="66" creationId="{7996E98E-9891-40E3-BAF0-5798DE427B8A}"/>
          </ac:spMkLst>
        </pc:spChg>
        <pc:spChg chg="del">
          <ac:chgData name="김화진(KIM WHA JIN)/T Biz. Digital그룹/SK" userId="aa22494a-4d7e-49f9-b343-2012674fe1df" providerId="ADAL" clId="{5E505530-FF33-4F08-B630-8A440EBEEB99}" dt="2021-01-11T08:58:33.594" v="28" actId="478"/>
          <ac:spMkLst>
            <pc:docMk/>
            <pc:sldMk cId="2697915463" sldId="6034"/>
            <ac:spMk id="67" creationId="{027F0B66-D8D7-4B10-B4D0-0FE92A6E1996}"/>
          </ac:spMkLst>
        </pc:spChg>
        <pc:spChg chg="del">
          <ac:chgData name="김화진(KIM WHA JIN)/T Biz. Digital그룹/SK" userId="aa22494a-4d7e-49f9-b343-2012674fe1df" providerId="ADAL" clId="{5E505530-FF33-4F08-B630-8A440EBEEB99}" dt="2021-01-11T08:58:33.594" v="28" actId="478"/>
          <ac:spMkLst>
            <pc:docMk/>
            <pc:sldMk cId="2697915463" sldId="6034"/>
            <ac:spMk id="68" creationId="{355FE8A2-A2A1-4947-96CB-311F794F0B7F}"/>
          </ac:spMkLst>
        </pc:spChg>
        <pc:spChg chg="del">
          <ac:chgData name="김화진(KIM WHA JIN)/T Biz. Digital그룹/SK" userId="aa22494a-4d7e-49f9-b343-2012674fe1df" providerId="ADAL" clId="{5E505530-FF33-4F08-B630-8A440EBEEB99}" dt="2021-01-11T08:58:33.594" v="28" actId="478"/>
          <ac:spMkLst>
            <pc:docMk/>
            <pc:sldMk cId="2697915463" sldId="6034"/>
            <ac:spMk id="69" creationId="{94EE6824-16A4-4DED-ACC2-A7C42036869F}"/>
          </ac:spMkLst>
        </pc:spChg>
        <pc:spChg chg="del">
          <ac:chgData name="김화진(KIM WHA JIN)/T Biz. Digital그룹/SK" userId="aa22494a-4d7e-49f9-b343-2012674fe1df" providerId="ADAL" clId="{5E505530-FF33-4F08-B630-8A440EBEEB99}" dt="2021-01-11T08:58:33.594" v="28" actId="478"/>
          <ac:spMkLst>
            <pc:docMk/>
            <pc:sldMk cId="2697915463" sldId="6034"/>
            <ac:spMk id="70" creationId="{7D96FAFC-860C-4153-9CF8-C76D00961AA3}"/>
          </ac:spMkLst>
        </pc:spChg>
        <pc:spChg chg="del">
          <ac:chgData name="김화진(KIM WHA JIN)/T Biz. Digital그룹/SK" userId="aa22494a-4d7e-49f9-b343-2012674fe1df" providerId="ADAL" clId="{5E505530-FF33-4F08-B630-8A440EBEEB99}" dt="2021-01-11T08:58:33.594" v="28" actId="478"/>
          <ac:spMkLst>
            <pc:docMk/>
            <pc:sldMk cId="2697915463" sldId="6034"/>
            <ac:spMk id="71" creationId="{F69E4D15-77AA-46A4-B6EC-AF62777D93CD}"/>
          </ac:spMkLst>
        </pc:spChg>
        <pc:spChg chg="del">
          <ac:chgData name="김화진(KIM WHA JIN)/T Biz. Digital그룹/SK" userId="aa22494a-4d7e-49f9-b343-2012674fe1df" providerId="ADAL" clId="{5E505530-FF33-4F08-B630-8A440EBEEB99}" dt="2021-01-11T08:58:33.594" v="28" actId="478"/>
          <ac:spMkLst>
            <pc:docMk/>
            <pc:sldMk cId="2697915463" sldId="6034"/>
            <ac:spMk id="72" creationId="{E59DF8FD-255F-4F52-8BF5-505732AFEFFB}"/>
          </ac:spMkLst>
        </pc:spChg>
        <pc:spChg chg="del">
          <ac:chgData name="김화진(KIM WHA JIN)/T Biz. Digital그룹/SK" userId="aa22494a-4d7e-49f9-b343-2012674fe1df" providerId="ADAL" clId="{5E505530-FF33-4F08-B630-8A440EBEEB99}" dt="2021-01-11T08:58:33.594" v="28" actId="478"/>
          <ac:spMkLst>
            <pc:docMk/>
            <pc:sldMk cId="2697915463" sldId="6034"/>
            <ac:spMk id="73" creationId="{918053E1-F312-4510-A912-739B953BB850}"/>
          </ac:spMkLst>
        </pc:spChg>
        <pc:spChg chg="del">
          <ac:chgData name="김화진(KIM WHA JIN)/T Biz. Digital그룹/SK" userId="aa22494a-4d7e-49f9-b343-2012674fe1df" providerId="ADAL" clId="{5E505530-FF33-4F08-B630-8A440EBEEB99}" dt="2021-01-11T08:58:33.594" v="28" actId="478"/>
          <ac:spMkLst>
            <pc:docMk/>
            <pc:sldMk cId="2697915463" sldId="6034"/>
            <ac:spMk id="74" creationId="{C0E820B5-4CDF-4E4D-990F-618005712F84}"/>
          </ac:spMkLst>
        </pc:spChg>
        <pc:spChg chg="del">
          <ac:chgData name="김화진(KIM WHA JIN)/T Biz. Digital그룹/SK" userId="aa22494a-4d7e-49f9-b343-2012674fe1df" providerId="ADAL" clId="{5E505530-FF33-4F08-B630-8A440EBEEB99}" dt="2021-01-11T08:58:33.594" v="28" actId="478"/>
          <ac:spMkLst>
            <pc:docMk/>
            <pc:sldMk cId="2697915463" sldId="6034"/>
            <ac:spMk id="80" creationId="{7EA43E25-01B4-4E85-BC9F-D0742FF2EB86}"/>
          </ac:spMkLst>
        </pc:spChg>
        <pc:graphicFrameChg chg="del">
          <ac:chgData name="김화진(KIM WHA JIN)/T Biz. Digital그룹/SK" userId="aa22494a-4d7e-49f9-b343-2012674fe1df" providerId="ADAL" clId="{5E505530-FF33-4F08-B630-8A440EBEEB99}" dt="2021-01-11T08:58:33.594" v="28" actId="478"/>
          <ac:graphicFrameMkLst>
            <pc:docMk/>
            <pc:sldMk cId="2697915463" sldId="6034"/>
            <ac:graphicFrameMk id="2" creationId="{18AA8EB3-30DF-4BF1-B73A-0F21DCC16CF9}"/>
          </ac:graphicFrameMkLst>
        </pc:graphicFrameChg>
        <pc:picChg chg="add mod">
          <ac:chgData name="김화진(KIM WHA JIN)/T Biz. Digital그룹/SK" userId="aa22494a-4d7e-49f9-b343-2012674fe1df" providerId="ADAL" clId="{5E505530-FF33-4F08-B630-8A440EBEEB99}" dt="2021-01-11T09:01:16.309" v="61" actId="1037"/>
          <ac:picMkLst>
            <pc:docMk/>
            <pc:sldMk cId="2697915463" sldId="6034"/>
            <ac:picMk id="29" creationId="{E485FBC6-D7F8-4690-BA89-2F0C029347C2}"/>
          </ac:picMkLst>
        </pc:picChg>
        <pc:cxnChg chg="del">
          <ac:chgData name="김화진(KIM WHA JIN)/T Biz. Digital그룹/SK" userId="aa22494a-4d7e-49f9-b343-2012674fe1df" providerId="ADAL" clId="{5E505530-FF33-4F08-B630-8A440EBEEB99}" dt="2021-01-11T08:58:33.594" v="28" actId="478"/>
          <ac:cxnSpMkLst>
            <pc:docMk/>
            <pc:sldMk cId="2697915463" sldId="6034"/>
            <ac:cxnSpMk id="78" creationId="{E972000D-54D1-4272-9403-FCBA6989DC1A}"/>
          </ac:cxnSpMkLst>
        </pc:cxnChg>
      </pc:sldChg>
      <pc:sldChg chg="addSp delSp modSp add mod">
        <pc:chgData name="김화진(KIM WHA JIN)/T Biz. Digital그룹/SK" userId="aa22494a-4d7e-49f9-b343-2012674fe1df" providerId="ADAL" clId="{5E505530-FF33-4F08-B630-8A440EBEEB99}" dt="2021-01-11T09:17:52.867" v="456" actId="20577"/>
        <pc:sldMkLst>
          <pc:docMk/>
          <pc:sldMk cId="1078381574" sldId="6035"/>
        </pc:sldMkLst>
        <pc:spChg chg="mod">
          <ac:chgData name="김화진(KIM WHA JIN)/T Biz. Digital그룹/SK" userId="aa22494a-4d7e-49f9-b343-2012674fe1df" providerId="ADAL" clId="{5E505530-FF33-4F08-B630-8A440EBEEB99}" dt="2021-01-11T09:04:53.720" v="127" actId="113"/>
          <ac:spMkLst>
            <pc:docMk/>
            <pc:sldMk cId="1078381574" sldId="6035"/>
            <ac:spMk id="7" creationId="{E900FE69-AE67-46E8-AE49-C19BDC3FFC26}"/>
          </ac:spMkLst>
        </pc:spChg>
        <pc:spChg chg="mod">
          <ac:chgData name="김화진(KIM WHA JIN)/T Biz. Digital그룹/SK" userId="aa22494a-4d7e-49f9-b343-2012674fe1df" providerId="ADAL" clId="{5E505530-FF33-4F08-B630-8A440EBEEB99}" dt="2021-01-11T09:04:53.720" v="127" actId="113"/>
          <ac:spMkLst>
            <pc:docMk/>
            <pc:sldMk cId="1078381574" sldId="6035"/>
            <ac:spMk id="10" creationId="{C084987E-B72F-4CDE-A2EE-3902CEF3999B}"/>
          </ac:spMkLst>
        </pc:spChg>
        <pc:spChg chg="add mod">
          <ac:chgData name="김화진(KIM WHA JIN)/T Biz. Digital그룹/SK" userId="aa22494a-4d7e-49f9-b343-2012674fe1df" providerId="ADAL" clId="{5E505530-FF33-4F08-B630-8A440EBEEB99}" dt="2021-01-11T09:10:11.971" v="303" actId="1035"/>
          <ac:spMkLst>
            <pc:docMk/>
            <pc:sldMk cId="1078381574" sldId="6035"/>
            <ac:spMk id="12" creationId="{13829E70-D652-4355-AED4-20295B4EFA1D}"/>
          </ac:spMkLst>
        </pc:spChg>
        <pc:spChg chg="add mod">
          <ac:chgData name="김화진(KIM WHA JIN)/T Biz. Digital그룹/SK" userId="aa22494a-4d7e-49f9-b343-2012674fe1df" providerId="ADAL" clId="{5E505530-FF33-4F08-B630-8A440EBEEB99}" dt="2021-01-11T09:10:11.971" v="303" actId="1035"/>
          <ac:spMkLst>
            <pc:docMk/>
            <pc:sldMk cId="1078381574" sldId="6035"/>
            <ac:spMk id="13" creationId="{C9BFA773-E397-4C30-B20C-6DAE2068B5DD}"/>
          </ac:spMkLst>
        </pc:spChg>
        <pc:spChg chg="add del mod">
          <ac:chgData name="김화진(KIM WHA JIN)/T Biz. Digital그룹/SK" userId="aa22494a-4d7e-49f9-b343-2012674fe1df" providerId="ADAL" clId="{5E505530-FF33-4F08-B630-8A440EBEEB99}" dt="2021-01-11T09:04:16.504" v="104" actId="478"/>
          <ac:spMkLst>
            <pc:docMk/>
            <pc:sldMk cId="1078381574" sldId="6035"/>
            <ac:spMk id="14" creationId="{BE66F6C5-EC05-4C10-AC66-05B69551F6E9}"/>
          </ac:spMkLst>
        </pc:spChg>
        <pc:spChg chg="del">
          <ac:chgData name="김화진(KIM WHA JIN)/T Biz. Digital그룹/SK" userId="aa22494a-4d7e-49f9-b343-2012674fe1df" providerId="ADAL" clId="{5E505530-FF33-4F08-B630-8A440EBEEB99}" dt="2021-01-11T09:03:10.051" v="75" actId="478"/>
          <ac:spMkLst>
            <pc:docMk/>
            <pc:sldMk cId="1078381574" sldId="6035"/>
            <ac:spMk id="30" creationId="{D17E7E6D-D370-4C72-AB49-87E1AB6D1730}"/>
          </ac:spMkLst>
        </pc:spChg>
        <pc:spChg chg="mod">
          <ac:chgData name="김화진(KIM WHA JIN)/T Biz. Digital그룹/SK" userId="aa22494a-4d7e-49f9-b343-2012674fe1df" providerId="ADAL" clId="{5E505530-FF33-4F08-B630-8A440EBEEB99}" dt="2021-01-11T09:17:52.867" v="456" actId="20577"/>
          <ac:spMkLst>
            <pc:docMk/>
            <pc:sldMk cId="1078381574" sldId="6035"/>
            <ac:spMk id="45" creationId="{9F53A36B-4076-4EBA-8012-AC32538743B0}"/>
          </ac:spMkLst>
        </pc:spChg>
        <pc:grpChg chg="add mod">
          <ac:chgData name="김화진(KIM WHA JIN)/T Biz. Digital그룹/SK" userId="aa22494a-4d7e-49f9-b343-2012674fe1df" providerId="ADAL" clId="{5E505530-FF33-4F08-B630-8A440EBEEB99}" dt="2021-01-11T09:10:11.971" v="303" actId="1035"/>
          <ac:grpSpMkLst>
            <pc:docMk/>
            <pc:sldMk cId="1078381574" sldId="6035"/>
            <ac:grpSpMk id="2" creationId="{D1ABE324-AD77-4B40-A0D1-A65E76B76B81}"/>
          </ac:grpSpMkLst>
        </pc:grpChg>
        <pc:grpChg chg="add mod">
          <ac:chgData name="김화진(KIM WHA JIN)/T Biz. Digital그룹/SK" userId="aa22494a-4d7e-49f9-b343-2012674fe1df" providerId="ADAL" clId="{5E505530-FF33-4F08-B630-8A440EBEEB99}" dt="2021-01-11T09:07:07.816" v="165" actId="164"/>
          <ac:grpSpMkLst>
            <pc:docMk/>
            <pc:sldMk cId="1078381574" sldId="6035"/>
            <ac:grpSpMk id="5" creationId="{D77B00B2-EC2C-407A-95AF-98A93ACD4AFC}"/>
          </ac:grpSpMkLst>
        </pc:grpChg>
        <pc:grpChg chg="add mod">
          <ac:chgData name="김화진(KIM WHA JIN)/T Biz. Digital그룹/SK" userId="aa22494a-4d7e-49f9-b343-2012674fe1df" providerId="ADAL" clId="{5E505530-FF33-4F08-B630-8A440EBEEB99}" dt="2021-01-11T09:10:11.971" v="303" actId="1035"/>
          <ac:grpSpMkLst>
            <pc:docMk/>
            <pc:sldMk cId="1078381574" sldId="6035"/>
            <ac:grpSpMk id="8" creationId="{08171775-8738-46D1-B40D-89B03D0F93F4}"/>
          </ac:grpSpMkLst>
        </pc:grpChg>
        <pc:picChg chg="mod">
          <ac:chgData name="김화진(KIM WHA JIN)/T Biz. Digital그룹/SK" userId="aa22494a-4d7e-49f9-b343-2012674fe1df" providerId="ADAL" clId="{5E505530-FF33-4F08-B630-8A440EBEEB99}" dt="2021-01-11T09:09:14.307" v="269" actId="1036"/>
          <ac:picMkLst>
            <pc:docMk/>
            <pc:sldMk cId="1078381574" sldId="6035"/>
            <ac:picMk id="6" creationId="{518DE59A-3C77-460F-9B36-5DD8C4B26FBF}"/>
          </ac:picMkLst>
        </pc:picChg>
        <pc:picChg chg="mod">
          <ac:chgData name="김화진(KIM WHA JIN)/T Biz. Digital그룹/SK" userId="aa22494a-4d7e-49f9-b343-2012674fe1df" providerId="ADAL" clId="{5E505530-FF33-4F08-B630-8A440EBEEB99}" dt="2021-01-11T09:09:08.065" v="266" actId="1035"/>
          <ac:picMkLst>
            <pc:docMk/>
            <pc:sldMk cId="1078381574" sldId="6035"/>
            <ac:picMk id="9" creationId="{D92E8A15-6384-46F2-9FBB-5F36E80349DF}"/>
          </ac:picMkLst>
        </pc:picChg>
        <pc:picChg chg="add mod">
          <ac:chgData name="김화진(KIM WHA JIN)/T Biz. Digital그룹/SK" userId="aa22494a-4d7e-49f9-b343-2012674fe1df" providerId="ADAL" clId="{5E505530-FF33-4F08-B630-8A440EBEEB99}" dt="2021-01-11T09:08:57.811" v="263" actId="1036"/>
          <ac:picMkLst>
            <pc:docMk/>
            <pc:sldMk cId="1078381574" sldId="6035"/>
            <ac:picMk id="11" creationId="{E4152EEB-A31A-4DE7-B2DA-DDD3E5AF10E7}"/>
          </ac:picMkLst>
        </pc:picChg>
        <pc:picChg chg="del">
          <ac:chgData name="김화진(KIM WHA JIN)/T Biz. Digital그룹/SK" userId="aa22494a-4d7e-49f9-b343-2012674fe1df" providerId="ADAL" clId="{5E505530-FF33-4F08-B630-8A440EBEEB99}" dt="2021-01-11T09:03:10.051" v="75" actId="478"/>
          <ac:picMkLst>
            <pc:docMk/>
            <pc:sldMk cId="1078381574" sldId="6035"/>
            <ac:picMk id="29" creationId="{E485FBC6-D7F8-4690-BA89-2F0C029347C2}"/>
          </ac:picMkLst>
        </pc:picChg>
      </pc:sldChg>
      <pc:sldChg chg="addSp delSp modSp add mod">
        <pc:chgData name="김화진(KIM WHA JIN)/T Biz. Digital그룹/SK" userId="aa22494a-4d7e-49f9-b343-2012674fe1df" providerId="ADAL" clId="{5E505530-FF33-4F08-B630-8A440EBEEB99}" dt="2021-01-11T09:17:56.310" v="458" actId="20577"/>
        <pc:sldMkLst>
          <pc:docMk/>
          <pc:sldMk cId="1111621075" sldId="6036"/>
        </pc:sldMkLst>
        <pc:spChg chg="del">
          <ac:chgData name="김화진(KIM WHA JIN)/T Biz. Digital그룹/SK" userId="aa22494a-4d7e-49f9-b343-2012674fe1df" providerId="ADAL" clId="{5E505530-FF33-4F08-B630-8A440EBEEB99}" dt="2021-01-11T09:09:41.299" v="280" actId="478"/>
          <ac:spMkLst>
            <pc:docMk/>
            <pc:sldMk cId="1111621075" sldId="6036"/>
            <ac:spMk id="12" creationId="{13829E70-D652-4355-AED4-20295B4EFA1D}"/>
          </ac:spMkLst>
        </pc:spChg>
        <pc:spChg chg="del">
          <ac:chgData name="김화진(KIM WHA JIN)/T Biz. Digital그룹/SK" userId="aa22494a-4d7e-49f9-b343-2012674fe1df" providerId="ADAL" clId="{5E505530-FF33-4F08-B630-8A440EBEEB99}" dt="2021-01-11T09:09:41.299" v="280" actId="478"/>
          <ac:spMkLst>
            <pc:docMk/>
            <pc:sldMk cId="1111621075" sldId="6036"/>
            <ac:spMk id="13" creationId="{C9BFA773-E397-4C30-B20C-6DAE2068B5DD}"/>
          </ac:spMkLst>
        </pc:spChg>
        <pc:spChg chg="add mod">
          <ac:chgData name="김화진(KIM WHA JIN)/T Biz. Digital그룹/SK" userId="aa22494a-4d7e-49f9-b343-2012674fe1df" providerId="ADAL" clId="{5E505530-FF33-4F08-B630-8A440EBEEB99}" dt="2021-01-11T09:12:13.123" v="361" actId="1035"/>
          <ac:spMkLst>
            <pc:docMk/>
            <pc:sldMk cId="1111621075" sldId="6036"/>
            <ac:spMk id="14" creationId="{7F931AA2-B680-4275-8364-30DD22052D91}"/>
          </ac:spMkLst>
        </pc:spChg>
        <pc:spChg chg="add mod">
          <ac:chgData name="김화진(KIM WHA JIN)/T Biz. Digital그룹/SK" userId="aa22494a-4d7e-49f9-b343-2012674fe1df" providerId="ADAL" clId="{5E505530-FF33-4F08-B630-8A440EBEEB99}" dt="2021-01-11T09:11:25.828" v="348" actId="1038"/>
          <ac:spMkLst>
            <pc:docMk/>
            <pc:sldMk cId="1111621075" sldId="6036"/>
            <ac:spMk id="15" creationId="{2D23AF38-7B82-4411-8A7B-EFA5C349E1CD}"/>
          </ac:spMkLst>
        </pc:spChg>
        <pc:spChg chg="mod">
          <ac:chgData name="김화진(KIM WHA JIN)/T Biz. Digital그룹/SK" userId="aa22494a-4d7e-49f9-b343-2012674fe1df" providerId="ADAL" clId="{5E505530-FF33-4F08-B630-8A440EBEEB99}" dt="2021-01-11T09:09:45.769" v="283" actId="113"/>
          <ac:spMkLst>
            <pc:docMk/>
            <pc:sldMk cId="1111621075" sldId="6036"/>
            <ac:spMk id="19" creationId="{15D06B08-64B4-446E-96EF-C4CBD3DB1177}"/>
          </ac:spMkLst>
        </pc:spChg>
        <pc:spChg chg="mod">
          <ac:chgData name="김화진(KIM WHA JIN)/T Biz. Digital그룹/SK" userId="aa22494a-4d7e-49f9-b343-2012674fe1df" providerId="ADAL" clId="{5E505530-FF33-4F08-B630-8A440EBEEB99}" dt="2021-01-11T09:11:55.963" v="358" actId="1037"/>
          <ac:spMkLst>
            <pc:docMk/>
            <pc:sldMk cId="1111621075" sldId="6036"/>
            <ac:spMk id="22" creationId="{F966AACB-E8F3-4AA5-8B15-223A491F6B78}"/>
          </ac:spMkLst>
        </pc:spChg>
        <pc:spChg chg="mod">
          <ac:chgData name="김화진(KIM WHA JIN)/T Biz. Digital그룹/SK" userId="aa22494a-4d7e-49f9-b343-2012674fe1df" providerId="ADAL" clId="{5E505530-FF33-4F08-B630-8A440EBEEB99}" dt="2021-01-11T09:17:56.310" v="458" actId="20577"/>
          <ac:spMkLst>
            <pc:docMk/>
            <pc:sldMk cId="1111621075" sldId="6036"/>
            <ac:spMk id="45" creationId="{9F53A36B-4076-4EBA-8012-AC32538743B0}"/>
          </ac:spMkLst>
        </pc:spChg>
        <pc:grpChg chg="del">
          <ac:chgData name="김화진(KIM WHA JIN)/T Biz. Digital그룹/SK" userId="aa22494a-4d7e-49f9-b343-2012674fe1df" providerId="ADAL" clId="{5E505530-FF33-4F08-B630-8A440EBEEB99}" dt="2021-01-11T09:09:41.299" v="280" actId="478"/>
          <ac:grpSpMkLst>
            <pc:docMk/>
            <pc:sldMk cId="1111621075" sldId="6036"/>
            <ac:grpSpMk id="2" creationId="{D1ABE324-AD77-4B40-A0D1-A65E76B76B81}"/>
          </ac:grpSpMkLst>
        </pc:grpChg>
        <pc:grpChg chg="del">
          <ac:chgData name="김화진(KIM WHA JIN)/T Biz. Digital그룹/SK" userId="aa22494a-4d7e-49f9-b343-2012674fe1df" providerId="ADAL" clId="{5E505530-FF33-4F08-B630-8A440EBEEB99}" dt="2021-01-11T09:09:41.299" v="280" actId="478"/>
          <ac:grpSpMkLst>
            <pc:docMk/>
            <pc:sldMk cId="1111621075" sldId="6036"/>
            <ac:grpSpMk id="8" creationId="{08171775-8738-46D1-B40D-89B03D0F93F4}"/>
          </ac:grpSpMkLst>
        </pc:grpChg>
        <pc:grpChg chg="add mod">
          <ac:chgData name="김화진(KIM WHA JIN)/T Biz. Digital그룹/SK" userId="aa22494a-4d7e-49f9-b343-2012674fe1df" providerId="ADAL" clId="{5E505530-FF33-4F08-B630-8A440EBEEB99}" dt="2021-01-11T09:11:25.828" v="348" actId="1038"/>
          <ac:grpSpMkLst>
            <pc:docMk/>
            <pc:sldMk cId="1111621075" sldId="6036"/>
            <ac:grpSpMk id="17" creationId="{8088A755-612F-4385-98E1-24AF6A653402}"/>
          </ac:grpSpMkLst>
        </pc:grpChg>
        <pc:grpChg chg="add mod ord">
          <ac:chgData name="김화진(KIM WHA JIN)/T Biz. Digital그룹/SK" userId="aa22494a-4d7e-49f9-b343-2012674fe1df" providerId="ADAL" clId="{5E505530-FF33-4F08-B630-8A440EBEEB99}" dt="2021-01-11T09:11:36.273" v="350" actId="167"/>
          <ac:grpSpMkLst>
            <pc:docMk/>
            <pc:sldMk cId="1111621075" sldId="6036"/>
            <ac:grpSpMk id="20" creationId="{325451F5-9B4F-4F46-9DCF-F1F69EFC1F2E}"/>
          </ac:grpSpMkLst>
        </pc:grpChg>
        <pc:picChg chg="add mod">
          <ac:chgData name="김화진(KIM WHA JIN)/T Biz. Digital그룹/SK" userId="aa22494a-4d7e-49f9-b343-2012674fe1df" providerId="ADAL" clId="{5E505530-FF33-4F08-B630-8A440EBEEB99}" dt="2021-01-11T09:12:13.123" v="361" actId="1035"/>
          <ac:picMkLst>
            <pc:docMk/>
            <pc:sldMk cId="1111621075" sldId="6036"/>
            <ac:picMk id="16" creationId="{0DE3BA56-27C7-4228-86D0-BF647E124739}"/>
          </ac:picMkLst>
        </pc:picChg>
        <pc:picChg chg="mod ord">
          <ac:chgData name="김화진(KIM WHA JIN)/T Biz. Digital그룹/SK" userId="aa22494a-4d7e-49f9-b343-2012674fe1df" providerId="ADAL" clId="{5E505530-FF33-4F08-B630-8A440EBEEB99}" dt="2021-01-11T09:11:33.732" v="349" actId="167"/>
          <ac:picMkLst>
            <pc:docMk/>
            <pc:sldMk cId="1111621075" sldId="6036"/>
            <ac:picMk id="18" creationId="{976C33DA-DF98-456F-8E88-BD993CFDA218}"/>
          </ac:picMkLst>
        </pc:picChg>
        <pc:picChg chg="mod">
          <ac:chgData name="김화진(KIM WHA JIN)/T Biz. Digital그룹/SK" userId="aa22494a-4d7e-49f9-b343-2012674fe1df" providerId="ADAL" clId="{5E505530-FF33-4F08-B630-8A440EBEEB99}" dt="2021-01-11T09:11:38.914" v="351" actId="1076"/>
          <ac:picMkLst>
            <pc:docMk/>
            <pc:sldMk cId="1111621075" sldId="6036"/>
            <ac:picMk id="21" creationId="{72A96FB4-F9E2-4A0F-ACBC-52597E845FAC}"/>
          </ac:picMkLst>
        </pc:picChg>
      </pc:sldChg>
      <pc:sldChg chg="addSp delSp modSp add mod">
        <pc:chgData name="김화진(KIM WHA JIN)/T Biz. Digital그룹/SK" userId="aa22494a-4d7e-49f9-b343-2012674fe1df" providerId="ADAL" clId="{5E505530-FF33-4F08-B630-8A440EBEEB99}" dt="2021-01-11T09:17:59.566" v="460" actId="20577"/>
        <pc:sldMkLst>
          <pc:docMk/>
          <pc:sldMk cId="3727613255" sldId="6037"/>
        </pc:sldMkLst>
        <pc:spChg chg="add mod">
          <ac:chgData name="김화진(KIM WHA JIN)/T Biz. Digital그룹/SK" userId="aa22494a-4d7e-49f9-b343-2012674fe1df" providerId="ADAL" clId="{5E505530-FF33-4F08-B630-8A440EBEEB99}" dt="2021-01-11T09:14:06.938" v="382" actId="1076"/>
          <ac:spMkLst>
            <pc:docMk/>
            <pc:sldMk cId="3727613255" sldId="6037"/>
            <ac:spMk id="12" creationId="{D664B51C-DCA1-484B-8DC0-CFB67B3F399C}"/>
          </ac:spMkLst>
        </pc:spChg>
        <pc:spChg chg="add mod">
          <ac:chgData name="김화진(KIM WHA JIN)/T Biz. Digital그룹/SK" userId="aa22494a-4d7e-49f9-b343-2012674fe1df" providerId="ADAL" clId="{5E505530-FF33-4F08-B630-8A440EBEEB99}" dt="2021-01-11T09:16:47.122" v="426" actId="1035"/>
          <ac:spMkLst>
            <pc:docMk/>
            <pc:sldMk cId="3727613255" sldId="6037"/>
            <ac:spMk id="13" creationId="{60CC26B8-7AC9-426B-93E5-D6EFC77CDF98}"/>
          </ac:spMkLst>
        </pc:spChg>
        <pc:spChg chg="del">
          <ac:chgData name="김화진(KIM WHA JIN)/T Biz. Digital그룹/SK" userId="aa22494a-4d7e-49f9-b343-2012674fe1df" providerId="ADAL" clId="{5E505530-FF33-4F08-B630-8A440EBEEB99}" dt="2021-01-11T09:13:33.428" v="374" actId="478"/>
          <ac:spMkLst>
            <pc:docMk/>
            <pc:sldMk cId="3727613255" sldId="6037"/>
            <ac:spMk id="14" creationId="{7F931AA2-B680-4275-8364-30DD22052D91}"/>
          </ac:spMkLst>
        </pc:spChg>
        <pc:spChg chg="del">
          <ac:chgData name="김화진(KIM WHA JIN)/T Biz. Digital그룹/SK" userId="aa22494a-4d7e-49f9-b343-2012674fe1df" providerId="ADAL" clId="{5E505530-FF33-4F08-B630-8A440EBEEB99}" dt="2021-01-11T09:13:33.428" v="374" actId="478"/>
          <ac:spMkLst>
            <pc:docMk/>
            <pc:sldMk cId="3727613255" sldId="6037"/>
            <ac:spMk id="15" creationId="{2D23AF38-7B82-4411-8A7B-EFA5C349E1CD}"/>
          </ac:spMkLst>
        </pc:spChg>
        <pc:spChg chg="add mod">
          <ac:chgData name="김화진(KIM WHA JIN)/T Biz. Digital그룹/SK" userId="aa22494a-4d7e-49f9-b343-2012674fe1df" providerId="ADAL" clId="{5E505530-FF33-4F08-B630-8A440EBEEB99}" dt="2021-01-11T09:16:47.122" v="426" actId="1035"/>
          <ac:spMkLst>
            <pc:docMk/>
            <pc:sldMk cId="3727613255" sldId="6037"/>
            <ac:spMk id="26" creationId="{B9FEF6FF-78EE-4802-A53D-8D7B17DA64D9}"/>
          </ac:spMkLst>
        </pc:spChg>
        <pc:spChg chg="add mod">
          <ac:chgData name="김화진(KIM WHA JIN)/T Biz. Digital그룹/SK" userId="aa22494a-4d7e-49f9-b343-2012674fe1df" providerId="ADAL" clId="{5E505530-FF33-4F08-B630-8A440EBEEB99}" dt="2021-01-11T09:16:47.122" v="426" actId="1035"/>
          <ac:spMkLst>
            <pc:docMk/>
            <pc:sldMk cId="3727613255" sldId="6037"/>
            <ac:spMk id="27" creationId="{53F31A4A-BCD0-4642-B942-68302105C9A4}"/>
          </ac:spMkLst>
        </pc:spChg>
        <pc:spChg chg="add mod">
          <ac:chgData name="김화진(KIM WHA JIN)/T Biz. Digital그룹/SK" userId="aa22494a-4d7e-49f9-b343-2012674fe1df" providerId="ADAL" clId="{5E505530-FF33-4F08-B630-8A440EBEEB99}" dt="2021-01-11T09:16:47.122" v="426" actId="1035"/>
          <ac:spMkLst>
            <pc:docMk/>
            <pc:sldMk cId="3727613255" sldId="6037"/>
            <ac:spMk id="28" creationId="{3D2A9057-12C0-4343-ADDA-36DC00389E0A}"/>
          </ac:spMkLst>
        </pc:spChg>
        <pc:spChg chg="add mod">
          <ac:chgData name="김화진(KIM WHA JIN)/T Biz. Digital그룹/SK" userId="aa22494a-4d7e-49f9-b343-2012674fe1df" providerId="ADAL" clId="{5E505530-FF33-4F08-B630-8A440EBEEB99}" dt="2021-01-11T09:16:47.122" v="426" actId="1035"/>
          <ac:spMkLst>
            <pc:docMk/>
            <pc:sldMk cId="3727613255" sldId="6037"/>
            <ac:spMk id="29" creationId="{92000570-0C1C-4FA8-AF78-5AFEDF5821D5}"/>
          </ac:spMkLst>
        </pc:spChg>
        <pc:spChg chg="mod">
          <ac:chgData name="김화진(KIM WHA JIN)/T Biz. Digital그룹/SK" userId="aa22494a-4d7e-49f9-b343-2012674fe1df" providerId="ADAL" clId="{5E505530-FF33-4F08-B630-8A440EBEEB99}" dt="2021-01-11T09:17:59.566" v="460" actId="20577"/>
          <ac:spMkLst>
            <pc:docMk/>
            <pc:sldMk cId="3727613255" sldId="6037"/>
            <ac:spMk id="45" creationId="{9F53A36B-4076-4EBA-8012-AC32538743B0}"/>
          </ac:spMkLst>
        </pc:spChg>
        <pc:grpChg chg="del">
          <ac:chgData name="김화진(KIM WHA JIN)/T Biz. Digital그룹/SK" userId="aa22494a-4d7e-49f9-b343-2012674fe1df" providerId="ADAL" clId="{5E505530-FF33-4F08-B630-8A440EBEEB99}" dt="2021-01-11T09:13:33.428" v="374" actId="478"/>
          <ac:grpSpMkLst>
            <pc:docMk/>
            <pc:sldMk cId="3727613255" sldId="6037"/>
            <ac:grpSpMk id="17" creationId="{8088A755-612F-4385-98E1-24AF6A653402}"/>
          </ac:grpSpMkLst>
        </pc:grpChg>
        <pc:grpChg chg="del">
          <ac:chgData name="김화진(KIM WHA JIN)/T Biz. Digital그룹/SK" userId="aa22494a-4d7e-49f9-b343-2012674fe1df" providerId="ADAL" clId="{5E505530-FF33-4F08-B630-8A440EBEEB99}" dt="2021-01-11T09:13:33.428" v="374" actId="478"/>
          <ac:grpSpMkLst>
            <pc:docMk/>
            <pc:sldMk cId="3727613255" sldId="6037"/>
            <ac:grpSpMk id="20" creationId="{325451F5-9B4F-4F46-9DCF-F1F69EFC1F2E}"/>
          </ac:grpSpMkLst>
        </pc:grpChg>
        <pc:picChg chg="del">
          <ac:chgData name="김화진(KIM WHA JIN)/T Biz. Digital그룹/SK" userId="aa22494a-4d7e-49f9-b343-2012674fe1df" providerId="ADAL" clId="{5E505530-FF33-4F08-B630-8A440EBEEB99}" dt="2021-01-11T09:13:33.428" v="374" actId="478"/>
          <ac:picMkLst>
            <pc:docMk/>
            <pc:sldMk cId="3727613255" sldId="6037"/>
            <ac:picMk id="16" creationId="{0DE3BA56-27C7-4228-86D0-BF647E124739}"/>
          </ac:picMkLst>
        </pc:picChg>
        <pc:picChg chg="add mod">
          <ac:chgData name="김화진(KIM WHA JIN)/T Biz. Digital그룹/SK" userId="aa22494a-4d7e-49f9-b343-2012674fe1df" providerId="ADAL" clId="{5E505530-FF33-4F08-B630-8A440EBEEB99}" dt="2021-01-11T09:16:41.316" v="422" actId="14100"/>
          <ac:picMkLst>
            <pc:docMk/>
            <pc:sldMk cId="3727613255" sldId="6037"/>
            <ac:picMk id="23" creationId="{5A20D650-5C56-4D4F-A39B-4EBD55AE7BF4}"/>
          </ac:picMkLst>
        </pc:picChg>
        <pc:picChg chg="add mod ord">
          <ac:chgData name="김화진(KIM WHA JIN)/T Biz. Digital그룹/SK" userId="aa22494a-4d7e-49f9-b343-2012674fe1df" providerId="ADAL" clId="{5E505530-FF33-4F08-B630-8A440EBEEB99}" dt="2021-01-11T09:16:47.122" v="426" actId="1035"/>
          <ac:picMkLst>
            <pc:docMk/>
            <pc:sldMk cId="3727613255" sldId="6037"/>
            <ac:picMk id="24" creationId="{17DB3230-E65E-47C7-88FE-367DF2F4F27B}"/>
          </ac:picMkLst>
        </pc:picChg>
        <pc:picChg chg="add mod ord">
          <ac:chgData name="김화진(KIM WHA JIN)/T Biz. Digital그룹/SK" userId="aa22494a-4d7e-49f9-b343-2012674fe1df" providerId="ADAL" clId="{5E505530-FF33-4F08-B630-8A440EBEEB99}" dt="2021-01-11T09:16:47.122" v="426" actId="1035"/>
          <ac:picMkLst>
            <pc:docMk/>
            <pc:sldMk cId="3727613255" sldId="6037"/>
            <ac:picMk id="25" creationId="{E31B4DBD-4DFC-4831-9BCE-C04D90B3A4D3}"/>
          </ac:picMkLst>
        </pc:picChg>
      </pc:sldChg>
      <pc:sldChg chg="delSp modSp add mod">
        <pc:chgData name="김화진(KIM WHA JIN)/T Biz. Digital그룹/SK" userId="aa22494a-4d7e-49f9-b343-2012674fe1df" providerId="ADAL" clId="{5E505530-FF33-4F08-B630-8A440EBEEB99}" dt="2021-01-11T09:27:15.775" v="808"/>
        <pc:sldMkLst>
          <pc:docMk/>
          <pc:sldMk cId="3078382575" sldId="6038"/>
        </pc:sldMkLst>
        <pc:spChg chg="mod">
          <ac:chgData name="김화진(KIM WHA JIN)/T Biz. Digital그룹/SK" userId="aa22494a-4d7e-49f9-b343-2012674fe1df" providerId="ADAL" clId="{5E505530-FF33-4F08-B630-8A440EBEEB99}" dt="2021-01-11T09:27:12.761" v="806" actId="20577"/>
          <ac:spMkLst>
            <pc:docMk/>
            <pc:sldMk cId="3078382575" sldId="6038"/>
            <ac:spMk id="4" creationId="{359F9530-6F00-447A-87B1-104D3770CC79}"/>
          </ac:spMkLst>
        </pc:spChg>
        <pc:spChg chg="del mod">
          <ac:chgData name="김화진(KIM WHA JIN)/T Biz. Digital그룹/SK" userId="aa22494a-4d7e-49f9-b343-2012674fe1df" providerId="ADAL" clId="{5E505530-FF33-4F08-B630-8A440EBEEB99}" dt="2021-01-11T09:27:15.775" v="808"/>
          <ac:spMkLst>
            <pc:docMk/>
            <pc:sldMk cId="3078382575" sldId="6038"/>
            <ac:spMk id="45" creationId="{9F53A36B-4076-4EBA-8012-AC32538743B0}"/>
          </ac:spMkLst>
        </pc:spChg>
      </pc:sldChg>
      <pc:sldMasterChg chg="del delSldLayout">
        <pc:chgData name="김화진(KIM WHA JIN)/T Biz. Digital그룹/SK" userId="aa22494a-4d7e-49f9-b343-2012674fe1df" providerId="ADAL" clId="{5E505530-FF33-4F08-B630-8A440EBEEB99}" dt="2021-01-11T09:17:01.917" v="427" actId="47"/>
        <pc:sldMasterMkLst>
          <pc:docMk/>
          <pc:sldMasterMk cId="2231677614" sldId="2147484897"/>
        </pc:sldMasterMkLst>
        <pc:sldLayoutChg chg="del">
          <pc:chgData name="김화진(KIM WHA JIN)/T Biz. Digital그룹/SK" userId="aa22494a-4d7e-49f9-b343-2012674fe1df" providerId="ADAL" clId="{5E505530-FF33-4F08-B630-8A440EBEEB99}" dt="2021-01-11T09:17:01.917" v="427" actId="47"/>
          <pc:sldLayoutMkLst>
            <pc:docMk/>
            <pc:sldMasterMk cId="2231677614" sldId="2147484897"/>
            <pc:sldLayoutMk cId="65288087" sldId="2147484898"/>
          </pc:sldLayoutMkLst>
        </pc:sldLayoutChg>
        <pc:sldLayoutChg chg="del">
          <pc:chgData name="김화진(KIM WHA JIN)/T Biz. Digital그룹/SK" userId="aa22494a-4d7e-49f9-b343-2012674fe1df" providerId="ADAL" clId="{5E505530-FF33-4F08-B630-8A440EBEEB99}" dt="2021-01-11T09:17:01.917" v="427" actId="47"/>
          <pc:sldLayoutMkLst>
            <pc:docMk/>
            <pc:sldMasterMk cId="2231677614" sldId="2147484897"/>
            <pc:sldLayoutMk cId="2310886196" sldId="2147484899"/>
          </pc:sldLayoutMkLst>
        </pc:sldLayoutChg>
        <pc:sldLayoutChg chg="del">
          <pc:chgData name="김화진(KIM WHA JIN)/T Biz. Digital그룹/SK" userId="aa22494a-4d7e-49f9-b343-2012674fe1df" providerId="ADAL" clId="{5E505530-FF33-4F08-B630-8A440EBEEB99}" dt="2021-01-11T09:17:01.917" v="427" actId="47"/>
          <pc:sldLayoutMkLst>
            <pc:docMk/>
            <pc:sldMasterMk cId="2231677614" sldId="2147484897"/>
            <pc:sldLayoutMk cId="3818087581" sldId="2147484900"/>
          </pc:sldLayoutMkLst>
        </pc:sldLayoutChg>
        <pc:sldLayoutChg chg="del">
          <pc:chgData name="김화진(KIM WHA JIN)/T Biz. Digital그룹/SK" userId="aa22494a-4d7e-49f9-b343-2012674fe1df" providerId="ADAL" clId="{5E505530-FF33-4F08-B630-8A440EBEEB99}" dt="2021-01-11T09:17:01.917" v="427" actId="47"/>
          <pc:sldLayoutMkLst>
            <pc:docMk/>
            <pc:sldMasterMk cId="2231677614" sldId="2147484897"/>
            <pc:sldLayoutMk cId="4133361048" sldId="2147484901"/>
          </pc:sldLayoutMkLst>
        </pc:sldLayoutChg>
        <pc:sldLayoutChg chg="del">
          <pc:chgData name="김화진(KIM WHA JIN)/T Biz. Digital그룹/SK" userId="aa22494a-4d7e-49f9-b343-2012674fe1df" providerId="ADAL" clId="{5E505530-FF33-4F08-B630-8A440EBEEB99}" dt="2021-01-11T09:17:01.917" v="427" actId="47"/>
          <pc:sldLayoutMkLst>
            <pc:docMk/>
            <pc:sldMasterMk cId="2231677614" sldId="2147484897"/>
            <pc:sldLayoutMk cId="893160103" sldId="2147484902"/>
          </pc:sldLayoutMkLst>
        </pc:sldLayoutChg>
        <pc:sldLayoutChg chg="del">
          <pc:chgData name="김화진(KIM WHA JIN)/T Biz. Digital그룹/SK" userId="aa22494a-4d7e-49f9-b343-2012674fe1df" providerId="ADAL" clId="{5E505530-FF33-4F08-B630-8A440EBEEB99}" dt="2021-01-11T09:17:01.917" v="427" actId="47"/>
          <pc:sldLayoutMkLst>
            <pc:docMk/>
            <pc:sldMasterMk cId="2231677614" sldId="2147484897"/>
            <pc:sldLayoutMk cId="3227999848" sldId="2147484903"/>
          </pc:sldLayoutMkLst>
        </pc:sldLayoutChg>
        <pc:sldLayoutChg chg="del">
          <pc:chgData name="김화진(KIM WHA JIN)/T Biz. Digital그룹/SK" userId="aa22494a-4d7e-49f9-b343-2012674fe1df" providerId="ADAL" clId="{5E505530-FF33-4F08-B630-8A440EBEEB99}" dt="2021-01-11T09:17:01.917" v="427" actId="47"/>
          <pc:sldLayoutMkLst>
            <pc:docMk/>
            <pc:sldMasterMk cId="2231677614" sldId="2147484897"/>
            <pc:sldLayoutMk cId="1799452261" sldId="2147484904"/>
          </pc:sldLayoutMkLst>
        </pc:sldLayoutChg>
        <pc:sldLayoutChg chg="del">
          <pc:chgData name="김화진(KIM WHA JIN)/T Biz. Digital그룹/SK" userId="aa22494a-4d7e-49f9-b343-2012674fe1df" providerId="ADAL" clId="{5E505530-FF33-4F08-B630-8A440EBEEB99}" dt="2021-01-11T09:17:01.917" v="427" actId="47"/>
          <pc:sldLayoutMkLst>
            <pc:docMk/>
            <pc:sldMasterMk cId="2231677614" sldId="2147484897"/>
            <pc:sldLayoutMk cId="1488057961" sldId="2147484905"/>
          </pc:sldLayoutMkLst>
        </pc:sldLayoutChg>
        <pc:sldLayoutChg chg="del">
          <pc:chgData name="김화진(KIM WHA JIN)/T Biz. Digital그룹/SK" userId="aa22494a-4d7e-49f9-b343-2012674fe1df" providerId="ADAL" clId="{5E505530-FF33-4F08-B630-8A440EBEEB99}" dt="2021-01-11T09:17:01.917" v="427" actId="47"/>
          <pc:sldLayoutMkLst>
            <pc:docMk/>
            <pc:sldMasterMk cId="2231677614" sldId="2147484897"/>
            <pc:sldLayoutMk cId="2345441737" sldId="2147484906"/>
          </pc:sldLayoutMkLst>
        </pc:sldLayoutChg>
        <pc:sldLayoutChg chg="del">
          <pc:chgData name="김화진(KIM WHA JIN)/T Biz. Digital그룹/SK" userId="aa22494a-4d7e-49f9-b343-2012674fe1df" providerId="ADAL" clId="{5E505530-FF33-4F08-B630-8A440EBEEB99}" dt="2021-01-11T09:17:01.917" v="427" actId="47"/>
          <pc:sldLayoutMkLst>
            <pc:docMk/>
            <pc:sldMasterMk cId="2231677614" sldId="2147484897"/>
            <pc:sldLayoutMk cId="1440206195" sldId="2147484907"/>
          </pc:sldLayoutMkLst>
        </pc:sldLayoutChg>
        <pc:sldLayoutChg chg="del">
          <pc:chgData name="김화진(KIM WHA JIN)/T Biz. Digital그룹/SK" userId="aa22494a-4d7e-49f9-b343-2012674fe1df" providerId="ADAL" clId="{5E505530-FF33-4F08-B630-8A440EBEEB99}" dt="2021-01-11T09:17:01.917" v="427" actId="47"/>
          <pc:sldLayoutMkLst>
            <pc:docMk/>
            <pc:sldMasterMk cId="2231677614" sldId="2147484897"/>
            <pc:sldLayoutMk cId="2121840164" sldId="2147484908"/>
          </pc:sldLayoutMkLst>
        </pc:sldLayoutChg>
      </pc:sldMasterChg>
      <pc:sldMasterChg chg="del delSldLayout">
        <pc:chgData name="김화진(KIM WHA JIN)/T Biz. Digital그룹/SK" userId="aa22494a-4d7e-49f9-b343-2012674fe1df" providerId="ADAL" clId="{5E505530-FF33-4F08-B630-8A440EBEEB99}" dt="2021-01-11T08:56:38.261" v="6" actId="47"/>
        <pc:sldMasterMkLst>
          <pc:docMk/>
          <pc:sldMasterMk cId="4196989707" sldId="2147484898"/>
        </pc:sldMasterMkLst>
        <pc:sldLayoutChg chg="del">
          <pc:chgData name="김화진(KIM WHA JIN)/T Biz. Digital그룹/SK" userId="aa22494a-4d7e-49f9-b343-2012674fe1df" providerId="ADAL" clId="{5E505530-FF33-4F08-B630-8A440EBEEB99}" dt="2021-01-11T08:56:38.261" v="6" actId="47"/>
          <pc:sldLayoutMkLst>
            <pc:docMk/>
            <pc:sldMasterMk cId="4196989707" sldId="2147484898"/>
            <pc:sldLayoutMk cId="233528888" sldId="2147484899"/>
          </pc:sldLayoutMkLst>
        </pc:sldLayoutChg>
        <pc:sldLayoutChg chg="del">
          <pc:chgData name="김화진(KIM WHA JIN)/T Biz. Digital그룹/SK" userId="aa22494a-4d7e-49f9-b343-2012674fe1df" providerId="ADAL" clId="{5E505530-FF33-4F08-B630-8A440EBEEB99}" dt="2021-01-11T08:56:38.261" v="6" actId="47"/>
          <pc:sldLayoutMkLst>
            <pc:docMk/>
            <pc:sldMasterMk cId="4196989707" sldId="2147484898"/>
            <pc:sldLayoutMk cId="1128668327" sldId="2147484900"/>
          </pc:sldLayoutMkLst>
        </pc:sldLayoutChg>
        <pc:sldLayoutChg chg="del">
          <pc:chgData name="김화진(KIM WHA JIN)/T Biz. Digital그룹/SK" userId="aa22494a-4d7e-49f9-b343-2012674fe1df" providerId="ADAL" clId="{5E505530-FF33-4F08-B630-8A440EBEEB99}" dt="2021-01-11T08:56:38.261" v="6" actId="47"/>
          <pc:sldLayoutMkLst>
            <pc:docMk/>
            <pc:sldMasterMk cId="4196989707" sldId="2147484898"/>
            <pc:sldLayoutMk cId="938121694" sldId="2147484901"/>
          </pc:sldLayoutMkLst>
        </pc:sldLayoutChg>
        <pc:sldLayoutChg chg="del">
          <pc:chgData name="김화진(KIM WHA JIN)/T Biz. Digital그룹/SK" userId="aa22494a-4d7e-49f9-b343-2012674fe1df" providerId="ADAL" clId="{5E505530-FF33-4F08-B630-8A440EBEEB99}" dt="2021-01-11T08:56:38.261" v="6" actId="47"/>
          <pc:sldLayoutMkLst>
            <pc:docMk/>
            <pc:sldMasterMk cId="4196989707" sldId="2147484898"/>
            <pc:sldLayoutMk cId="2505573149" sldId="2147484902"/>
          </pc:sldLayoutMkLst>
        </pc:sldLayoutChg>
        <pc:sldLayoutChg chg="del">
          <pc:chgData name="김화진(KIM WHA JIN)/T Biz. Digital그룹/SK" userId="aa22494a-4d7e-49f9-b343-2012674fe1df" providerId="ADAL" clId="{5E505530-FF33-4F08-B630-8A440EBEEB99}" dt="2021-01-11T08:56:38.261" v="6" actId="47"/>
          <pc:sldLayoutMkLst>
            <pc:docMk/>
            <pc:sldMasterMk cId="4196989707" sldId="2147484898"/>
            <pc:sldLayoutMk cId="1435051364" sldId="2147484903"/>
          </pc:sldLayoutMkLst>
        </pc:sldLayoutChg>
        <pc:sldLayoutChg chg="del">
          <pc:chgData name="김화진(KIM WHA JIN)/T Biz. Digital그룹/SK" userId="aa22494a-4d7e-49f9-b343-2012674fe1df" providerId="ADAL" clId="{5E505530-FF33-4F08-B630-8A440EBEEB99}" dt="2021-01-11T08:56:38.261" v="6" actId="47"/>
          <pc:sldLayoutMkLst>
            <pc:docMk/>
            <pc:sldMasterMk cId="4196989707" sldId="2147484898"/>
            <pc:sldLayoutMk cId="3950154465" sldId="2147484904"/>
          </pc:sldLayoutMkLst>
        </pc:sldLayoutChg>
        <pc:sldLayoutChg chg="del">
          <pc:chgData name="김화진(KIM WHA JIN)/T Biz. Digital그룹/SK" userId="aa22494a-4d7e-49f9-b343-2012674fe1df" providerId="ADAL" clId="{5E505530-FF33-4F08-B630-8A440EBEEB99}" dt="2021-01-11T08:56:38.261" v="6" actId="47"/>
          <pc:sldLayoutMkLst>
            <pc:docMk/>
            <pc:sldMasterMk cId="4196989707" sldId="2147484898"/>
            <pc:sldLayoutMk cId="3661543254" sldId="2147484905"/>
          </pc:sldLayoutMkLst>
        </pc:sldLayoutChg>
        <pc:sldLayoutChg chg="del">
          <pc:chgData name="김화진(KIM WHA JIN)/T Biz. Digital그룹/SK" userId="aa22494a-4d7e-49f9-b343-2012674fe1df" providerId="ADAL" clId="{5E505530-FF33-4F08-B630-8A440EBEEB99}" dt="2021-01-11T08:56:38.261" v="6" actId="47"/>
          <pc:sldLayoutMkLst>
            <pc:docMk/>
            <pc:sldMasterMk cId="4196989707" sldId="2147484898"/>
            <pc:sldLayoutMk cId="1983670205" sldId="2147484906"/>
          </pc:sldLayoutMkLst>
        </pc:sldLayoutChg>
        <pc:sldLayoutChg chg="del">
          <pc:chgData name="김화진(KIM WHA JIN)/T Biz. Digital그룹/SK" userId="aa22494a-4d7e-49f9-b343-2012674fe1df" providerId="ADAL" clId="{5E505530-FF33-4F08-B630-8A440EBEEB99}" dt="2021-01-11T08:56:38.261" v="6" actId="47"/>
          <pc:sldLayoutMkLst>
            <pc:docMk/>
            <pc:sldMasterMk cId="4196989707" sldId="2147484898"/>
            <pc:sldLayoutMk cId="1032040663" sldId="2147484907"/>
          </pc:sldLayoutMkLst>
        </pc:sldLayoutChg>
        <pc:sldLayoutChg chg="del">
          <pc:chgData name="김화진(KIM WHA JIN)/T Biz. Digital그룹/SK" userId="aa22494a-4d7e-49f9-b343-2012674fe1df" providerId="ADAL" clId="{5E505530-FF33-4F08-B630-8A440EBEEB99}" dt="2021-01-11T08:56:38.261" v="6" actId="47"/>
          <pc:sldLayoutMkLst>
            <pc:docMk/>
            <pc:sldMasterMk cId="4196989707" sldId="2147484898"/>
            <pc:sldLayoutMk cId="595571599" sldId="2147484908"/>
          </pc:sldLayoutMkLst>
        </pc:sldLayoutChg>
        <pc:sldLayoutChg chg="del">
          <pc:chgData name="김화진(KIM WHA JIN)/T Biz. Digital그룹/SK" userId="aa22494a-4d7e-49f9-b343-2012674fe1df" providerId="ADAL" clId="{5E505530-FF33-4F08-B630-8A440EBEEB99}" dt="2021-01-11T08:56:38.261" v="6" actId="47"/>
          <pc:sldLayoutMkLst>
            <pc:docMk/>
            <pc:sldMasterMk cId="4196989707" sldId="2147484898"/>
            <pc:sldLayoutMk cId="4051056756" sldId="214748490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16138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641350"/>
            <a:ext cx="5354638" cy="370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sz="quarter" idx="3"/>
          </p:nvPr>
        </p:nvSpPr>
        <p:spPr bwMode="auto">
          <a:xfrm>
            <a:off x="678655" y="4720415"/>
            <a:ext cx="5448305" cy="447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45" tIns="45635" rIns="91245" bIns="45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9901313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30124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861833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293544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725254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158300" algn="l" defTabSz="863319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89960" algn="l" defTabSz="863319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21621" algn="l" defTabSz="863319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53281" algn="l" defTabSz="863319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14283" y="2144992"/>
            <a:ext cx="7090991" cy="786495"/>
          </a:xfrm>
        </p:spPr>
        <p:txBody>
          <a:bodyPr/>
          <a:lstStyle>
            <a:lvl1pPr>
              <a:defRPr sz="4000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4283" y="2998515"/>
            <a:ext cx="7090991" cy="54071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1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14283" y="2144992"/>
            <a:ext cx="7090991" cy="786495"/>
          </a:xfrm>
        </p:spPr>
        <p:txBody>
          <a:bodyPr/>
          <a:lstStyle>
            <a:lvl1pPr>
              <a:defRPr sz="4000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4283" y="2998515"/>
            <a:ext cx="7090991" cy="54071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1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059745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5830" marR="0" indent="-215830" algn="l" defTabSz="863319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맑은 고딕" pitchFamily="50" charset="-127"/>
                <a:ea typeface="맑은 고딕" pitchFamily="50" charset="-127"/>
              </a:defRPr>
            </a:lvl1pPr>
            <a:lvl2pPr>
              <a:buNone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None/>
              <a:defRPr>
                <a:latin typeface="맑은 고딕" pitchFamily="50" charset="-127"/>
                <a:ea typeface="맑은 고딕" pitchFamily="50" charset="-127"/>
              </a:defRPr>
            </a:lvl3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551938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9675" y="253228"/>
            <a:ext cx="5875522" cy="338134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9676" y="853531"/>
            <a:ext cx="8877294" cy="5402685"/>
          </a:xfrm>
        </p:spPr>
        <p:txBody>
          <a:bodyPr/>
          <a:lstStyle>
            <a:lvl1pPr marL="215830" marR="0" indent="-215830" algn="l" defTabSz="863319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맑은 고딕" pitchFamily="50" charset="-127"/>
                <a:ea typeface="맑은 고딕" pitchFamily="50" charset="-127"/>
              </a:defRPr>
            </a:lvl1pPr>
            <a:lvl2pPr>
              <a:buNone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None/>
              <a:defRPr>
                <a:latin typeface="맑은 고딕" pitchFamily="50" charset="-127"/>
                <a:ea typeface="맑은 고딕" pitchFamily="50" charset="-127"/>
              </a:defRPr>
            </a:lvl3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752999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>
          <a:xfrm>
            <a:off x="273053" y="628650"/>
            <a:ext cx="9359900" cy="614354"/>
          </a:xfrm>
        </p:spPr>
        <p:txBody>
          <a:bodyPr>
            <a:noAutofit/>
          </a:bodyPr>
          <a:lstStyle>
            <a:lvl1pPr marL="0" indent="0" algn="l" rtl="0" fontAlgn="base" latinLnBrk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16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+mn-ea"/>
                <a:cs typeface="Tahoma" pitchFamily="34" charset="0"/>
              </a:defRPr>
            </a:lvl1pPr>
            <a:lvl2pPr algn="l" rtl="0" fontAlgn="base" latinLnBrk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ko-KR" altLang="en-US" sz="16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+mn-ea"/>
                <a:cs typeface="Tahoma" pitchFamily="34" charset="0"/>
              </a:defRPr>
            </a:lvl2pPr>
            <a:lvl3pPr algn="l" rtl="0" fontAlgn="base" latinLnBrk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ko-KR" altLang="en-US" sz="1800" b="1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algn="l" rtl="0" fontAlgn="base" latinLnBrk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ko-KR" altLang="en-US" sz="1800" b="1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algn="l" rtl="0" fontAlgn="base" latinLnBrk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ko-KR" altLang="en-US" sz="1800" b="1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652493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:\Documents and Settings\sktelecom\바탕 화면\무제 폴더\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9090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14282" y="2144987"/>
            <a:ext cx="7090991" cy="786495"/>
          </a:xfrm>
        </p:spPr>
        <p:txBody>
          <a:bodyPr/>
          <a:lstStyle>
            <a:lvl1pPr>
              <a:defRPr sz="4000" smtClean="0"/>
            </a:lvl1pPr>
          </a:lstStyle>
          <a:p>
            <a:endParaRPr lang="en-US" altLang="ko-KR"/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8D944C48-584F-4BD6-AB1A-A68BBB91E2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9430" y="404580"/>
            <a:ext cx="1332267" cy="78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FB4DC88-2898-41E3-BB7D-0FA0B7D6AB1B}"/>
              </a:ext>
            </a:extLst>
          </p:cNvPr>
          <p:cNvSpPr/>
          <p:nvPr userDrawn="1"/>
        </p:nvSpPr>
        <p:spPr bwMode="auto">
          <a:xfrm>
            <a:off x="344360" y="260560"/>
            <a:ext cx="2088290" cy="11521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rtlCol="0" anchor="ctr"/>
          <a:lstStyle/>
          <a:p>
            <a:pPr algn="ctr" defTabSz="895350" fontAlgn="auto" latinLnBrk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SzPct val="120000"/>
            </a:pPr>
            <a:endParaRPr kumimoji="0" lang="ko-KR" altLang="en-US" sz="900" kern="0" dirty="0">
              <a:solidFill>
                <a:prstClr val="black"/>
              </a:solidFill>
              <a:latin typeface="맑은 고딕"/>
              <a:ea typeface="맑은 고딕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657838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1550" y="229395"/>
            <a:ext cx="8880401" cy="338134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01551" y="726354"/>
            <a:ext cx="8880401" cy="675586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55888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pt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1550" y="229395"/>
            <a:ext cx="6193322" cy="338134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01551" y="726354"/>
            <a:ext cx="8880401" cy="675586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6762648" y="320958"/>
            <a:ext cx="2693153" cy="246571"/>
          </a:xfrm>
        </p:spPr>
        <p:txBody>
          <a:bodyPr anchor="t"/>
          <a:lstStyle>
            <a:lvl1pPr algn="r">
              <a:defRPr kumimoji="1" lang="ko-KR" altLang="en-US" sz="1100" b="0" baseline="0" smtClean="0">
                <a:solidFill>
                  <a:srgbClr val="000000"/>
                </a:solidFill>
                <a:latin typeface="+mj-ea"/>
                <a:ea typeface="+mj-ea"/>
                <a:cs typeface="+mj-cs"/>
              </a:defRPr>
            </a:lvl1pPr>
            <a:lvl2pPr>
              <a:defRPr kumimoji="1" lang="ko-KR" altLang="en-US" sz="1600" b="1" baseline="0" dirty="0" smtClean="0">
                <a:solidFill>
                  <a:srgbClr val="000000"/>
                </a:solidFill>
                <a:latin typeface="+mj-ea"/>
                <a:ea typeface="+mj-ea"/>
                <a:cs typeface="+mj-cs"/>
              </a:defRPr>
            </a:lvl2pPr>
            <a:lvl3pPr>
              <a:defRPr kumimoji="1" lang="ko-KR" altLang="en-US" sz="1600" b="1" baseline="0" dirty="0" smtClean="0">
                <a:solidFill>
                  <a:srgbClr val="000000"/>
                </a:solidFill>
                <a:latin typeface="+mj-ea"/>
                <a:ea typeface="+mj-ea"/>
                <a:cs typeface="+mj-cs"/>
              </a:defRPr>
            </a:lvl3pPr>
            <a:lvl4pPr>
              <a:defRPr kumimoji="1" lang="ko-KR" altLang="en-US" sz="1600" b="1" baseline="0" dirty="0" smtClean="0">
                <a:solidFill>
                  <a:srgbClr val="000000"/>
                </a:solidFill>
                <a:latin typeface="+mj-ea"/>
                <a:ea typeface="+mj-ea"/>
                <a:cs typeface="+mj-cs"/>
              </a:defRPr>
            </a:lvl4pPr>
            <a:lvl5pPr>
              <a:defRPr kumimoji="1" lang="ko-KR" altLang="en-US" sz="1600" b="1" baseline="0" dirty="0">
                <a:solidFill>
                  <a:srgbClr val="000000"/>
                </a:solidFill>
                <a:latin typeface="+mj-ea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762648" y="74386"/>
            <a:ext cx="2693153" cy="246571"/>
          </a:xfrm>
        </p:spPr>
        <p:txBody>
          <a:bodyPr anchor="t"/>
          <a:lstStyle>
            <a:lvl1pPr algn="r">
              <a:defRPr kumimoji="1" lang="ko-KR" altLang="en-US" sz="1300" b="1" baseline="0" smtClean="0">
                <a:solidFill>
                  <a:srgbClr val="000000"/>
                </a:solidFill>
                <a:latin typeface="+mj-ea"/>
                <a:ea typeface="+mj-ea"/>
                <a:cs typeface="+mj-cs"/>
              </a:defRPr>
            </a:lvl1pPr>
            <a:lvl2pPr>
              <a:defRPr kumimoji="1" lang="ko-KR" altLang="en-US" sz="1600" b="1" baseline="0" dirty="0" smtClean="0">
                <a:solidFill>
                  <a:srgbClr val="000000"/>
                </a:solidFill>
                <a:latin typeface="+mj-ea"/>
                <a:ea typeface="+mj-ea"/>
                <a:cs typeface="+mj-cs"/>
              </a:defRPr>
            </a:lvl2pPr>
            <a:lvl3pPr>
              <a:defRPr kumimoji="1" lang="ko-KR" altLang="en-US" sz="1600" b="1" baseline="0" dirty="0" smtClean="0">
                <a:solidFill>
                  <a:srgbClr val="000000"/>
                </a:solidFill>
                <a:latin typeface="+mj-ea"/>
                <a:ea typeface="+mj-ea"/>
                <a:cs typeface="+mj-cs"/>
              </a:defRPr>
            </a:lvl3pPr>
            <a:lvl4pPr>
              <a:defRPr kumimoji="1" lang="ko-KR" altLang="en-US" sz="1600" b="1" baseline="0" dirty="0" smtClean="0">
                <a:solidFill>
                  <a:srgbClr val="000000"/>
                </a:solidFill>
                <a:latin typeface="+mj-ea"/>
                <a:ea typeface="+mj-ea"/>
                <a:cs typeface="+mj-cs"/>
              </a:defRPr>
            </a:lvl4pPr>
            <a:lvl5pPr>
              <a:defRPr kumimoji="1" lang="ko-KR" altLang="en-US" sz="1600" b="1" baseline="0" dirty="0">
                <a:solidFill>
                  <a:srgbClr val="000000"/>
                </a:solidFill>
                <a:latin typeface="+mj-ea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47062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pt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1551" y="229395"/>
            <a:ext cx="6159409" cy="338134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01551" y="726354"/>
            <a:ext cx="8880401" cy="675586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763437" y="229395"/>
            <a:ext cx="2692365" cy="338134"/>
          </a:xfrm>
        </p:spPr>
        <p:txBody>
          <a:bodyPr anchor="ctr"/>
          <a:lstStyle>
            <a:lvl1pPr algn="r">
              <a:defRPr kumimoji="1" lang="ko-KR" altLang="en-US" sz="1300" b="1" baseline="0" smtClean="0">
                <a:solidFill>
                  <a:srgbClr val="000000"/>
                </a:solidFill>
                <a:latin typeface="+mj-ea"/>
                <a:ea typeface="+mj-ea"/>
                <a:cs typeface="+mj-cs"/>
              </a:defRPr>
            </a:lvl1pPr>
            <a:lvl2pPr>
              <a:defRPr kumimoji="1" lang="ko-KR" altLang="en-US" sz="1600" b="1" baseline="0" dirty="0" smtClean="0">
                <a:solidFill>
                  <a:srgbClr val="000000"/>
                </a:solidFill>
                <a:latin typeface="+mj-ea"/>
                <a:ea typeface="+mj-ea"/>
                <a:cs typeface="+mj-cs"/>
              </a:defRPr>
            </a:lvl2pPr>
            <a:lvl3pPr>
              <a:defRPr kumimoji="1" lang="ko-KR" altLang="en-US" sz="1600" b="1" baseline="0" dirty="0" smtClean="0">
                <a:solidFill>
                  <a:srgbClr val="000000"/>
                </a:solidFill>
                <a:latin typeface="+mj-ea"/>
                <a:ea typeface="+mj-ea"/>
                <a:cs typeface="+mj-cs"/>
              </a:defRPr>
            </a:lvl3pPr>
            <a:lvl4pPr>
              <a:defRPr kumimoji="1" lang="ko-KR" altLang="en-US" sz="1600" b="1" baseline="0" dirty="0" smtClean="0">
                <a:solidFill>
                  <a:srgbClr val="000000"/>
                </a:solidFill>
                <a:latin typeface="+mj-ea"/>
                <a:ea typeface="+mj-ea"/>
                <a:cs typeface="+mj-cs"/>
              </a:defRPr>
            </a:lvl4pPr>
            <a:lvl5pPr>
              <a:defRPr kumimoji="1" lang="ko-KR" altLang="en-US" sz="1600" b="1" baseline="0" dirty="0">
                <a:solidFill>
                  <a:srgbClr val="000000"/>
                </a:solidFill>
                <a:latin typeface="+mj-ea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45767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46923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16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5830" marR="0" indent="-215830" algn="l" defTabSz="863319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맑은 고딕" pitchFamily="50" charset="-127"/>
                <a:ea typeface="맑은 고딕" pitchFamily="50" charset="-127"/>
              </a:defRPr>
            </a:lvl1pPr>
            <a:lvl2pPr>
              <a:buNone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None/>
              <a:defRPr>
                <a:latin typeface="맑은 고딕" pitchFamily="50" charset="-127"/>
                <a:ea typeface="맑은 고딕" pitchFamily="50" charset="-127"/>
              </a:defRPr>
            </a:lvl3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9675" y="253228"/>
            <a:ext cx="5875522" cy="338134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9676" y="853531"/>
            <a:ext cx="8877294" cy="5402685"/>
          </a:xfrm>
        </p:spPr>
        <p:txBody>
          <a:bodyPr/>
          <a:lstStyle>
            <a:lvl1pPr marL="215830" marR="0" indent="-215830" algn="l" defTabSz="863319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맑은 고딕" pitchFamily="50" charset="-127"/>
                <a:ea typeface="맑은 고딕" pitchFamily="50" charset="-127"/>
              </a:defRPr>
            </a:lvl1pPr>
            <a:lvl2pPr>
              <a:buNone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None/>
              <a:defRPr>
                <a:latin typeface="맑은 고딕" pitchFamily="50" charset="-127"/>
                <a:ea typeface="맑은 고딕" pitchFamily="50" charset="-127"/>
              </a:defRPr>
            </a:lvl3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65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 userDrawn="1"/>
        </p:nvSpPr>
        <p:spPr>
          <a:xfrm>
            <a:off x="9200050" y="6568633"/>
            <a:ext cx="689820" cy="255089"/>
          </a:xfrm>
          <a:prstGeom prst="rect">
            <a:avLst/>
          </a:prstGeom>
          <a:noFill/>
        </p:spPr>
        <p:txBody>
          <a:bodyPr lIns="81504" tIns="40752" rIns="81504" bIns="40752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30213" indent="26988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862013" indent="52388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293813" indent="77788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725613" indent="103188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r">
              <a:defRPr/>
            </a:pPr>
            <a:fld id="{7D266B0A-0B80-4459-AFDD-E987CF5BB83F}" type="slidenum">
              <a:rPr lang="ko-KR" altLang="en-US" sz="1100" b="0">
                <a:ea typeface="맑은 고딕" pitchFamily="50" charset="-127"/>
              </a:rPr>
              <a:pPr algn="r">
                <a:defRPr/>
              </a:pPr>
              <a:t>‹#›</a:t>
            </a:fld>
            <a:endParaRPr lang="en-US" altLang="ko-KR" sz="1100" b="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47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14283" y="2144992"/>
            <a:ext cx="7090991" cy="786495"/>
          </a:xfrm>
        </p:spPr>
        <p:txBody>
          <a:bodyPr/>
          <a:lstStyle>
            <a:lvl1pPr>
              <a:defRPr sz="4000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4283" y="2998515"/>
            <a:ext cx="7090991" cy="54071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1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5830" marR="0" indent="-215830" algn="l" defTabSz="863319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맑은 고딕" pitchFamily="50" charset="-127"/>
                <a:ea typeface="맑은 고딕" pitchFamily="50" charset="-127"/>
              </a:defRPr>
            </a:lvl1pPr>
            <a:lvl2pPr>
              <a:buNone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None/>
              <a:defRPr>
                <a:latin typeface="맑은 고딕" pitchFamily="50" charset="-127"/>
                <a:ea typeface="맑은 고딕" pitchFamily="50" charset="-127"/>
              </a:defRPr>
            </a:lvl3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9675" y="253228"/>
            <a:ext cx="5875522" cy="338134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9676" y="853531"/>
            <a:ext cx="8877294" cy="5402685"/>
          </a:xfrm>
        </p:spPr>
        <p:txBody>
          <a:bodyPr/>
          <a:lstStyle>
            <a:lvl1pPr marL="215830" marR="0" indent="-215830" algn="l" defTabSz="863319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맑은 고딕" pitchFamily="50" charset="-127"/>
                <a:ea typeface="맑은 고딕" pitchFamily="50" charset="-127"/>
              </a:defRPr>
            </a:lvl1pPr>
            <a:lvl2pPr>
              <a:buNone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None/>
              <a:defRPr>
                <a:latin typeface="맑은 고딕" pitchFamily="50" charset="-127"/>
                <a:ea typeface="맑은 고딕" pitchFamily="50" charset="-127"/>
              </a:defRPr>
            </a:lvl3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>
          <a:xfrm>
            <a:off x="273053" y="628650"/>
            <a:ext cx="9359900" cy="614354"/>
          </a:xfrm>
        </p:spPr>
        <p:txBody>
          <a:bodyPr>
            <a:noAutofit/>
          </a:bodyPr>
          <a:lstStyle>
            <a:lvl1pPr marL="0" indent="0" algn="l" rtl="0" fontAlgn="base" latinLnBrk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16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+mn-ea"/>
                <a:cs typeface="Tahoma" pitchFamily="34" charset="0"/>
              </a:defRPr>
            </a:lvl1pPr>
            <a:lvl2pPr algn="l" rtl="0" fontAlgn="base" latinLnBrk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ko-KR" altLang="en-US" sz="16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+mn-ea"/>
                <a:cs typeface="Tahoma" pitchFamily="34" charset="0"/>
              </a:defRPr>
            </a:lvl2pPr>
            <a:lvl3pPr algn="l" rtl="0" fontAlgn="base" latinLnBrk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ko-KR" altLang="en-US" sz="1800" b="1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algn="l" rtl="0" fontAlgn="base" latinLnBrk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ko-KR" altLang="en-US" sz="1800" b="1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algn="l" rtl="0" fontAlgn="base" latinLnBrk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ko-KR" altLang="en-US" sz="1800" b="1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5" descr="1-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4285" y="3"/>
            <a:ext cx="9906001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9575" y="254000"/>
            <a:ext cx="58753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332" tIns="43166" rIns="86332" bIns="431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Ling (Korean-</a:t>
            </a:r>
            <a:r>
              <a:rPr lang="ko-KR" altLang="en-US"/>
              <a:t>맑은고딕</a:t>
            </a:r>
            <a:r>
              <a:rPr lang="en-US" altLang="ko-KR"/>
              <a:t>, English-Arial font17)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575" y="854076"/>
            <a:ext cx="8877300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332" tIns="43166" rIns="86332" bIns="431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10663" y="6570663"/>
            <a:ext cx="727075" cy="258762"/>
          </a:xfrm>
          <a:prstGeom prst="rect">
            <a:avLst/>
          </a:prstGeom>
          <a:noFill/>
        </p:spPr>
        <p:txBody>
          <a:bodyPr lIns="86332" tIns="43166" rIns="86332" bIns="43166">
            <a:spAutoFit/>
          </a:bodyPr>
          <a:lstStyle/>
          <a:p>
            <a:pPr algn="r">
              <a:defRPr/>
            </a:pPr>
            <a:fld id="{7D266B0A-0B80-4459-AFDD-E987CF5BB83F}" type="slidenum">
              <a:rPr lang="ko-KR" altLang="en-US" b="1">
                <a:ea typeface="맑은 고딕" pitchFamily="50" charset="-127"/>
              </a:rPr>
              <a:pPr algn="r">
                <a:defRPr/>
              </a:pPr>
              <a:t>‹#›</a:t>
            </a:fld>
            <a:endParaRPr lang="en-US" altLang="ko-KR" b="1" dirty="0"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5" r:id="rId1"/>
    <p:sldLayoutId id="2147484795" r:id="rId2"/>
    <p:sldLayoutId id="2147484796" r:id="rId3"/>
    <p:sldLayoutId id="2147484873" r:id="rId4"/>
    <p:sldLayoutId id="2147484880" r:id="rId5"/>
  </p:sldLayoutIdLst>
  <p:hf hdr="0" ftr="0"/>
  <p:txStyles>
    <p:titleStyle>
      <a:lvl1pPr algn="l" defTabSz="898338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898338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algn="l" defTabSz="898338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algn="l" defTabSz="898338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algn="l" defTabSz="898338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431660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863319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294980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726643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76176" indent="-176176" algn="l" defTabSz="898338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4885" indent="-82533" algn="l" defTabSz="89833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796760" indent="-92056" algn="l" defTabSz="89833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233232" indent="-176176" algn="l" defTabSz="898338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22055" indent="-223793" algn="l" defTabSz="89833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Arial" pitchFamily="34" charset="0"/>
          <a:ea typeface="맑은 고딕" pitchFamily="50" charset="-127"/>
        </a:defRPr>
      </a:lvl5pPr>
      <a:lvl6pPr marL="2374131" indent="-215830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6pPr>
      <a:lvl7pPr marL="2805790" indent="-215830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7pPr>
      <a:lvl8pPr marL="3237451" indent="-215830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8pPr>
      <a:lvl9pPr marL="3669107" indent="-215830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6331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660" algn="l" defTabSz="86331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3319" algn="l" defTabSz="86331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4980" algn="l" defTabSz="86331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6643" algn="l" defTabSz="86331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8300" algn="l" defTabSz="86331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89960" algn="l" defTabSz="86331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1621" algn="l" defTabSz="86331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3281" algn="l" defTabSz="86331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5" descr="1-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13556" y="6"/>
            <a:ext cx="9906000" cy="685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9675" y="253228"/>
            <a:ext cx="5875522" cy="33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332" tIns="43166" rIns="86332" bIns="431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Ling (Korean-</a:t>
            </a:r>
            <a:r>
              <a:rPr lang="ko-KR" altLang="en-US"/>
              <a:t>맑은고딕</a:t>
            </a:r>
            <a:r>
              <a:rPr lang="en-US" altLang="ko-KR"/>
              <a:t>, English-Arial font17)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676" y="853531"/>
            <a:ext cx="8877294" cy="540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332" tIns="43166" rIns="86332" bIns="431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10749" y="6570513"/>
            <a:ext cx="727474" cy="259186"/>
          </a:xfrm>
          <a:prstGeom prst="rect">
            <a:avLst/>
          </a:prstGeom>
          <a:noFill/>
        </p:spPr>
        <p:txBody>
          <a:bodyPr lIns="86332" tIns="43166" rIns="86332" bIns="43166">
            <a:spAutoFit/>
          </a:bodyPr>
          <a:lstStyle/>
          <a:p>
            <a:pPr algn="r">
              <a:defRPr/>
            </a:pPr>
            <a:fld id="{4921F1C3-2873-4356-ABEA-E064650F789A}" type="slidenum">
              <a:rPr lang="ko-KR" altLang="en-US" b="1">
                <a:solidFill>
                  <a:srgbClr val="000000"/>
                </a:solidFill>
                <a:ea typeface="맑은 고딕" pitchFamily="50" charset="-127"/>
              </a:rPr>
              <a:pPr algn="r">
                <a:defRPr/>
              </a:pPr>
              <a:t>‹#›</a:t>
            </a:fld>
            <a:endParaRPr lang="en-US" altLang="ko-KR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5" r:id="rId1"/>
    <p:sldLayoutId id="2147484876" r:id="rId2"/>
    <p:sldLayoutId id="2147484877" r:id="rId3"/>
    <p:sldLayoutId id="2147484878" r:id="rId4"/>
  </p:sldLayoutIdLst>
  <p:hf hdr="0" ftr="0"/>
  <p:txStyles>
    <p:titleStyle>
      <a:lvl1pPr algn="l" defTabSz="899292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899292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algn="l" defTabSz="899292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algn="l" defTabSz="899292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algn="l" defTabSz="899292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431660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863319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294980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726643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76861" indent="-176861" algn="l" defTabSz="899292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6157" indent="-83934" algn="l" defTabSz="899292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797372" indent="-92928" algn="l" defTabSz="899292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233531" indent="-176861" algn="l" defTabSz="899292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23407" indent="-224821" algn="l" defTabSz="899292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Arial" pitchFamily="34" charset="0"/>
          <a:ea typeface="맑은 고딕" pitchFamily="50" charset="-127"/>
        </a:defRPr>
      </a:lvl5pPr>
      <a:lvl6pPr marL="2374131" indent="-215830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6pPr>
      <a:lvl7pPr marL="2805790" indent="-215830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7pPr>
      <a:lvl8pPr marL="3237451" indent="-215830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8pPr>
      <a:lvl9pPr marL="3669107" indent="-215830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6331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660" algn="l" defTabSz="86331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3319" algn="l" defTabSz="86331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4980" algn="l" defTabSz="86331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6643" algn="l" defTabSz="86331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8300" algn="l" defTabSz="86331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89960" algn="l" defTabSz="86331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1621" algn="l" defTabSz="86331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3281" algn="l" defTabSz="86331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5" descr="1-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13556" y="6"/>
            <a:ext cx="9906000" cy="685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9675" y="253228"/>
            <a:ext cx="5875522" cy="33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332" tIns="43166" rIns="86332" bIns="431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Ling (Korean-</a:t>
            </a:r>
            <a:r>
              <a:rPr lang="ko-KR" altLang="en-US"/>
              <a:t>맑은고딕</a:t>
            </a:r>
            <a:r>
              <a:rPr lang="en-US" altLang="ko-KR"/>
              <a:t>, English-Arial font17)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676" y="853531"/>
            <a:ext cx="8877294" cy="540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332" tIns="43166" rIns="86332" bIns="431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10749" y="6570513"/>
            <a:ext cx="727474" cy="259186"/>
          </a:xfrm>
          <a:prstGeom prst="rect">
            <a:avLst/>
          </a:prstGeom>
          <a:noFill/>
        </p:spPr>
        <p:txBody>
          <a:bodyPr lIns="86332" tIns="43166" rIns="86332" bIns="43166">
            <a:spAutoFit/>
          </a:bodyPr>
          <a:lstStyle/>
          <a:p>
            <a:pPr algn="r">
              <a:defRPr/>
            </a:pPr>
            <a:fld id="{4921F1C3-2873-4356-ABEA-E064650F789A}" type="slidenum">
              <a:rPr lang="ko-KR" altLang="en-US" b="1">
                <a:solidFill>
                  <a:srgbClr val="000000"/>
                </a:solidFill>
                <a:ea typeface="맑은 고딕" pitchFamily="50" charset="-127"/>
              </a:rPr>
              <a:pPr algn="r">
                <a:defRPr/>
              </a:pPr>
              <a:t>‹#›</a:t>
            </a:fld>
            <a:endParaRPr lang="en-US" altLang="ko-KR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76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2" r:id="rId1"/>
    <p:sldLayoutId id="2147484883" r:id="rId2"/>
    <p:sldLayoutId id="2147484884" r:id="rId3"/>
    <p:sldLayoutId id="2147484885" r:id="rId4"/>
  </p:sldLayoutIdLst>
  <p:hf hdr="0" ftr="0"/>
  <p:txStyles>
    <p:titleStyle>
      <a:lvl1pPr algn="l" defTabSz="899292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899292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algn="l" defTabSz="899292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algn="l" defTabSz="899292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algn="l" defTabSz="899292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431660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863319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294980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726643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76861" indent="-176861" algn="l" defTabSz="899292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6157" indent="-83934" algn="l" defTabSz="899292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797372" indent="-92928" algn="l" defTabSz="899292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233531" indent="-176861" algn="l" defTabSz="899292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23407" indent="-224821" algn="l" defTabSz="899292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Arial" pitchFamily="34" charset="0"/>
          <a:ea typeface="맑은 고딕" pitchFamily="50" charset="-127"/>
        </a:defRPr>
      </a:lvl5pPr>
      <a:lvl6pPr marL="2374131" indent="-215830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6pPr>
      <a:lvl7pPr marL="2805790" indent="-215830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7pPr>
      <a:lvl8pPr marL="3237451" indent="-215830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8pPr>
      <a:lvl9pPr marL="3669107" indent="-215830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6331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660" algn="l" defTabSz="86331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3319" algn="l" defTabSz="86331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4980" algn="l" defTabSz="86331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6643" algn="l" defTabSz="86331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8300" algn="l" defTabSz="86331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89960" algn="l" defTabSz="86331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1621" algn="l" defTabSz="86331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3281" algn="l" defTabSz="86331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5" descr="1-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1551" y="229395"/>
            <a:ext cx="8877294" cy="33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356" tIns="43178" rIns="86356" bIns="431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Header Line (</a:t>
            </a:r>
            <a:r>
              <a:rPr lang="ko-KR" altLang="en-US" dirty="0"/>
              <a:t>맑은 고딕</a:t>
            </a:r>
            <a:r>
              <a:rPr lang="en-US" altLang="ko-KR" dirty="0"/>
              <a:t> font 16)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1551" y="726913"/>
            <a:ext cx="8877294" cy="6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356" tIns="43178" rIns="86356" bIns="431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9263" y="6507914"/>
            <a:ext cx="727475" cy="231033"/>
          </a:xfrm>
          <a:prstGeom prst="rect">
            <a:avLst/>
          </a:prstGeom>
          <a:noFill/>
        </p:spPr>
        <p:txBody>
          <a:bodyPr lIns="86356" tIns="43178" rIns="86356" bIns="43178">
            <a:spAutoFit/>
          </a:bodyPr>
          <a:lstStyle/>
          <a:p>
            <a:pPr>
              <a:defRPr/>
            </a:pPr>
            <a:fld id="{B363403E-23E1-4839-9FF1-FA46F72168FB}" type="slidenum">
              <a:rPr lang="ko-KR" altLang="en-US" sz="900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Picture 10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65609" y="6503487"/>
            <a:ext cx="715425" cy="27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787" y="6537709"/>
            <a:ext cx="644721" cy="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9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91" r:id="rId1"/>
    <p:sldLayoutId id="2147484892" r:id="rId2"/>
    <p:sldLayoutId id="2147484893" r:id="rId3"/>
    <p:sldLayoutId id="2147484894" r:id="rId4"/>
    <p:sldLayoutId id="2147484895" r:id="rId5"/>
    <p:sldLayoutId id="2147484896" r:id="rId6"/>
  </p:sldLayoutIdLst>
  <p:hf hdr="0" ftr="0"/>
  <p:txStyles>
    <p:titleStyle>
      <a:lvl1pPr algn="l" defTabSz="899541" rtl="0" eaLnBrk="0" fontAlgn="base" latinLnBrk="1" hangingPunct="0">
        <a:spcBef>
          <a:spcPct val="0"/>
        </a:spcBef>
        <a:spcAft>
          <a:spcPct val="0"/>
        </a:spcAft>
        <a:defRPr kumimoji="1" sz="1600" b="1" baseline="0">
          <a:solidFill>
            <a:srgbClr val="000000"/>
          </a:solidFill>
          <a:latin typeface="+mj-ea"/>
          <a:ea typeface="+mj-ea"/>
          <a:cs typeface="+mj-cs"/>
        </a:defRPr>
      </a:lvl1pPr>
      <a:lvl2pPr algn="l" defTabSz="899541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charset="0"/>
          <a:ea typeface="맑은 고딕" pitchFamily="50" charset="-127"/>
        </a:defRPr>
      </a:lvl2pPr>
      <a:lvl3pPr algn="l" defTabSz="899541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charset="0"/>
          <a:ea typeface="맑은 고딕" pitchFamily="50" charset="-127"/>
        </a:defRPr>
      </a:lvl3pPr>
      <a:lvl4pPr algn="l" defTabSz="899541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charset="0"/>
          <a:ea typeface="맑은 고딕" pitchFamily="50" charset="-127"/>
        </a:defRPr>
      </a:lvl4pPr>
      <a:lvl5pPr algn="l" defTabSz="899541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charset="0"/>
          <a:ea typeface="맑은 고딕" pitchFamily="50" charset="-127"/>
        </a:defRPr>
      </a:lvl5pPr>
      <a:lvl6pPr marL="431780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863559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295339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727119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0" indent="0" algn="l" defTabSz="899541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None/>
        <a:defRPr kumimoji="1" sz="1400" b="1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36278" indent="-83957" algn="l" defTabSz="899541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100">
          <a:solidFill>
            <a:schemeClr val="tx1"/>
          </a:solidFill>
          <a:latin typeface="맑은 고딕" pitchFamily="50" charset="-127"/>
          <a:ea typeface="+mn-ea"/>
        </a:defRPr>
      </a:lvl2pPr>
      <a:lvl3pPr marL="797593" indent="-92953" algn="l" defTabSz="899541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100">
          <a:solidFill>
            <a:schemeClr val="tx1"/>
          </a:solidFill>
          <a:latin typeface="맑은 고딕" pitchFamily="50" charset="-127"/>
          <a:ea typeface="+mn-ea"/>
        </a:defRPr>
      </a:lvl3pPr>
      <a:lvl4pPr marL="1233871" indent="-176910" algn="l" defTabSz="899541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100">
          <a:solidFill>
            <a:schemeClr val="tx1"/>
          </a:solidFill>
          <a:latin typeface="맑은 고딕" pitchFamily="50" charset="-127"/>
          <a:ea typeface="+mn-ea"/>
        </a:defRPr>
      </a:lvl4pPr>
      <a:lvl5pPr marL="2023967" indent="-224885" algn="l" defTabSz="899541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5pPr>
      <a:lvl6pPr marL="2374788" indent="-215890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6pPr>
      <a:lvl7pPr marL="2806568" indent="-215890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7pPr>
      <a:lvl8pPr marL="3238348" indent="-215890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8pPr>
      <a:lvl9pPr marL="3670127" indent="-215890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6355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780" algn="l" defTabSz="86355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3559" algn="l" defTabSz="86355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5339" algn="l" defTabSz="86355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119" algn="l" defTabSz="86355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8898" algn="l" defTabSz="86355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678" algn="l" defTabSz="86355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2458" algn="l" defTabSz="86355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4237" algn="l" defTabSz="86355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80DC7225-1526-4AFD-BE06-3E7848D5F4F1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1414463" y="2281550"/>
            <a:ext cx="7091362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latin typeface="+mn-ea"/>
                <a:ea typeface="+mn-ea"/>
              </a:rPr>
              <a:t>Cloud</a:t>
            </a:r>
            <a:r>
              <a:rPr lang="ko-KR" altLang="en-US" sz="3000" b="1" dirty="0">
                <a:latin typeface="+mn-ea"/>
                <a:ea typeface="+mn-ea"/>
              </a:rPr>
              <a:t> 기반 </a:t>
            </a:r>
            <a:r>
              <a:rPr lang="en-US" altLang="ko-KR" sz="3000" b="1" dirty="0">
                <a:latin typeface="+mn-ea"/>
                <a:ea typeface="+mn-ea"/>
              </a:rPr>
              <a:t>Billing Dashboard </a:t>
            </a:r>
            <a:r>
              <a:rPr lang="ko-KR" altLang="en-US" sz="3000" b="1" dirty="0">
                <a:latin typeface="+mn-ea"/>
                <a:ea typeface="+mn-ea"/>
              </a:rPr>
              <a:t>구현</a:t>
            </a:r>
            <a:endParaRPr lang="en-US" altLang="ko-KR" sz="2400" b="1"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38A697-2436-4511-8EF6-238FB056F7CA}"/>
              </a:ext>
            </a:extLst>
          </p:cNvPr>
          <p:cNvSpPr/>
          <p:nvPr/>
        </p:nvSpPr>
        <p:spPr>
          <a:xfrm>
            <a:off x="1856570" y="4941210"/>
            <a:ext cx="4953000" cy="7833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Digital SWING</a:t>
            </a:r>
            <a:r>
              <a:rPr lang="ko-KR" altLang="en-US" sz="1600" b="1" dirty="0">
                <a:latin typeface="+mn-ea"/>
                <a:ea typeface="+mn-ea"/>
              </a:rPr>
              <a:t>팀</a:t>
            </a:r>
            <a:endParaRPr lang="en-US" altLang="ko-KR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2020.01.12</a:t>
            </a:r>
          </a:p>
        </p:txBody>
      </p:sp>
    </p:spTree>
    <p:extLst>
      <p:ext uri="{BB962C8B-B14F-4D97-AF65-F5344CB8AC3E}">
        <p14:creationId xmlns:p14="http://schemas.microsoft.com/office/powerpoint/2010/main" val="226080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E31B4DBD-4DFC-4831-9BCE-C04D90B3A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250" y="2714247"/>
            <a:ext cx="3453249" cy="357958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7DB3230-E65E-47C7-88FE-367DF2F4F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57" y="2714748"/>
            <a:ext cx="3405843" cy="3505769"/>
          </a:xfrm>
          <a:prstGeom prst="rect">
            <a:avLst/>
          </a:prstGeom>
        </p:spPr>
      </p:pic>
      <p:sp>
        <p:nvSpPr>
          <p:cNvPr id="45" name="Rectangle 2">
            <a:extLst>
              <a:ext uri="{FF2B5EF4-FFF2-40B4-BE49-F238E27FC236}">
                <a16:creationId xmlns:a16="http://schemas.microsoft.com/office/drawing/2014/main" id="{9F53A36B-4076-4EBA-8012-AC3253874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70" y="216981"/>
            <a:ext cx="9001250" cy="369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1" tIns="45711" rIns="91421" bIns="45711" anchor="ctr">
            <a:spAutoFit/>
          </a:bodyPr>
          <a:lstStyle/>
          <a:p>
            <a:pPr lvl="0">
              <a:defRPr/>
            </a:pPr>
            <a:r>
              <a:rPr lang="en-US" altLang="ko-KR" sz="1800" b="1" dirty="0">
                <a:solidFill>
                  <a:srgbClr val="000000"/>
                </a:solidFill>
                <a:ea typeface="맑은 고딕" pitchFamily="50" charset="-127"/>
              </a:rPr>
              <a:t>5. Cloud Architecture – Deployment</a:t>
            </a:r>
            <a:endParaRPr kumimoji="1" lang="ko-KR" altLang="en-US" sz="1400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uLnTx/>
              <a:uFillTx/>
              <a:ea typeface="맑은 고딕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664B51C-DCA1-484B-8DC0-CFB67B3F399C}"/>
              </a:ext>
            </a:extLst>
          </p:cNvPr>
          <p:cNvSpPr txBox="1">
            <a:spLocks/>
          </p:cNvSpPr>
          <p:nvPr/>
        </p:nvSpPr>
        <p:spPr>
          <a:xfrm>
            <a:off x="488380" y="956457"/>
            <a:ext cx="2471712" cy="288689"/>
          </a:xfrm>
          <a:prstGeom prst="rect">
            <a:avLst/>
          </a:prstGeom>
        </p:spPr>
        <p:txBody>
          <a:bodyPr vert="horz" lIns="74295" tIns="37148" rIns="74295" bIns="37148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42950" fontAlgn="auto">
              <a:spcAft>
                <a:spcPts val="0"/>
              </a:spcAft>
            </a:pPr>
            <a:r>
              <a:rPr kumimoji="0" lang="ko-KR" altLang="en-US" sz="15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● </a:t>
            </a:r>
            <a:r>
              <a:rPr kumimoji="0" lang="en-US" altLang="ko-KR" sz="15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deployment </a:t>
            </a:r>
            <a:r>
              <a:rPr kumimoji="0" lang="ko-KR" altLang="en-US" sz="15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60CC26B8-7AC9-426B-93E5-D6EFC77CDF98}"/>
              </a:ext>
            </a:extLst>
          </p:cNvPr>
          <p:cNvSpPr txBox="1">
            <a:spLocks/>
          </p:cNvSpPr>
          <p:nvPr/>
        </p:nvSpPr>
        <p:spPr>
          <a:xfrm>
            <a:off x="493048" y="2348850"/>
            <a:ext cx="4459952" cy="288689"/>
          </a:xfrm>
          <a:prstGeom prst="rect">
            <a:avLst/>
          </a:prstGeom>
        </p:spPr>
        <p:txBody>
          <a:bodyPr vert="horz" lIns="74295" tIns="37148" rIns="74295" bIns="37148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42950" fontAlgn="auto">
              <a:spcAft>
                <a:spcPts val="0"/>
              </a:spcAft>
            </a:pPr>
            <a:r>
              <a:rPr kumimoji="0" lang="ko-KR" altLang="en-US" sz="15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● </a:t>
            </a:r>
            <a:r>
              <a:rPr kumimoji="0" lang="en-US" altLang="ko-KR" sz="1500" b="1" dirty="0" err="1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Jekinsfile</a:t>
            </a:r>
            <a:r>
              <a:rPr kumimoji="0" lang="en-US" altLang="ko-KR" sz="15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15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내 </a:t>
            </a:r>
            <a:r>
              <a:rPr kumimoji="0" lang="en-US" altLang="ko-KR" sz="1500" b="1" dirty="0" err="1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deployment.yaml</a:t>
            </a:r>
            <a:endParaRPr kumimoji="0" lang="ko-KR" altLang="en-US" sz="1500" b="1" dirty="0">
              <a:solidFill>
                <a:prstClr val="black"/>
              </a:solidFill>
              <a:latin typeface="맑은 고딕" panose="020F0302020204030204"/>
              <a:ea typeface="맑은 고딕" panose="020B0503020000020004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A20D650-5C56-4D4F-A39B-4EBD55AE7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56" y="1325932"/>
            <a:ext cx="6210804" cy="679788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FEF6FF-78EE-4802-A53D-8D7B17DA64D9}"/>
              </a:ext>
            </a:extLst>
          </p:cNvPr>
          <p:cNvSpPr/>
          <p:nvPr/>
        </p:nvSpPr>
        <p:spPr>
          <a:xfrm>
            <a:off x="795857" y="2892191"/>
            <a:ext cx="2358875" cy="620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5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3F31A4A-BCD0-4642-B942-68302105C9A4}"/>
              </a:ext>
            </a:extLst>
          </p:cNvPr>
          <p:cNvSpPr/>
          <p:nvPr/>
        </p:nvSpPr>
        <p:spPr>
          <a:xfrm>
            <a:off x="4760249" y="2874727"/>
            <a:ext cx="2358875" cy="680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5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2A9057-12C0-4343-ADDA-36DC00389E0A}"/>
              </a:ext>
            </a:extLst>
          </p:cNvPr>
          <p:cNvSpPr/>
          <p:nvPr/>
        </p:nvSpPr>
        <p:spPr>
          <a:xfrm>
            <a:off x="795857" y="4160389"/>
            <a:ext cx="2358875" cy="16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5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000570-0C1C-4FA8-AF78-5AFEDF5821D5}"/>
              </a:ext>
            </a:extLst>
          </p:cNvPr>
          <p:cNvSpPr/>
          <p:nvPr/>
        </p:nvSpPr>
        <p:spPr>
          <a:xfrm>
            <a:off x="4760249" y="4170913"/>
            <a:ext cx="2358875" cy="16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5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613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42829392-F80A-4678-B098-0E7DFD5308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7" b="29104"/>
          <a:stretch/>
        </p:blipFill>
        <p:spPr>
          <a:xfrm>
            <a:off x="2362594" y="5725977"/>
            <a:ext cx="985501" cy="561131"/>
          </a:xfrm>
          <a:prstGeom prst="rect">
            <a:avLst/>
          </a:prstGeom>
        </p:spPr>
      </p:pic>
      <p:sp>
        <p:nvSpPr>
          <p:cNvPr id="45" name="Rectangle 2">
            <a:extLst>
              <a:ext uri="{FF2B5EF4-FFF2-40B4-BE49-F238E27FC236}">
                <a16:creationId xmlns:a16="http://schemas.microsoft.com/office/drawing/2014/main" id="{9F53A36B-4076-4EBA-8012-AC3253874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70" y="216981"/>
            <a:ext cx="9001250" cy="369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1" tIns="45711" rIns="91421" bIns="45711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lang="en-US" altLang="ko-KR" sz="1800" b="1" dirty="0">
                <a:solidFill>
                  <a:srgbClr val="000000"/>
                </a:solidFill>
                <a:ea typeface="맑은 고딕" pitchFamily="50" charset="-127"/>
              </a:rPr>
              <a:t>Application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Framework</a:t>
            </a:r>
            <a:endParaRPr kumimoji="1" lang="ko-KR" altLang="en-US" sz="1400" b="1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6" name="모서리가 둥근 직사각형 31">
            <a:extLst>
              <a:ext uri="{FF2B5EF4-FFF2-40B4-BE49-F238E27FC236}">
                <a16:creationId xmlns:a16="http://schemas.microsoft.com/office/drawing/2014/main" id="{51EA6F9B-DBDC-45E2-AA1B-381CAD68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70" y="1340710"/>
            <a:ext cx="1872260" cy="642351"/>
          </a:xfrm>
          <a:prstGeom prst="roundRect">
            <a:avLst>
              <a:gd name="adj" fmla="val 935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19" tIns="0" rIns="86319" bIns="0" anchor="ctr"/>
          <a:lstStyle>
            <a:lvl1pPr algn="l" eaLnBrk="0" hangingPunct="0">
              <a:spcBef>
                <a:spcPct val="20000"/>
              </a:spcBef>
              <a:buSzPct val="7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Optima" pitchFamily="2" charset="2"/>
              <a:buChar char="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9pPr>
          </a:lstStyle>
          <a:p>
            <a:pPr marL="0" marR="0" lvl="0" indent="0" algn="l" defTabSz="898338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맑은 고딕"/>
              </a:rPr>
              <a:t>Frontend</a:t>
            </a:r>
          </a:p>
        </p:txBody>
      </p:sp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114DF3EF-51F4-4239-8D57-1102EA15D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73" y="3212970"/>
            <a:ext cx="1872260" cy="642351"/>
          </a:xfrm>
          <a:prstGeom prst="roundRect">
            <a:avLst>
              <a:gd name="adj" fmla="val 935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19" tIns="0" rIns="86319" bIns="0" anchor="ctr"/>
          <a:lstStyle>
            <a:lvl1pPr algn="l" eaLnBrk="0" hangingPunct="0">
              <a:spcBef>
                <a:spcPct val="20000"/>
              </a:spcBef>
              <a:buSzPct val="7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Optima" pitchFamily="2" charset="2"/>
              <a:buChar char="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9pPr>
          </a:lstStyle>
          <a:p>
            <a:pPr marL="0" marR="0" lvl="0" indent="0" algn="l" defTabSz="898338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Backend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FB06AF-84C6-4F20-B76B-FA2DD51291FF}"/>
              </a:ext>
            </a:extLst>
          </p:cNvPr>
          <p:cNvCxnSpPr>
            <a:cxnSpLocks/>
          </p:cNvCxnSpPr>
          <p:nvPr/>
        </p:nvCxnSpPr>
        <p:spPr bwMode="auto">
          <a:xfrm flipV="1">
            <a:off x="632400" y="3284980"/>
            <a:ext cx="6759142" cy="2287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CB104BB-A644-4FDD-9439-8E051560D0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00" y="2098471"/>
            <a:ext cx="1584220" cy="6789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4928BC-B005-4E57-B9B0-FF6CFE11D15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1600" r="21737" b="24949"/>
          <a:stretch/>
        </p:blipFill>
        <p:spPr>
          <a:xfrm>
            <a:off x="621235" y="3789050"/>
            <a:ext cx="2243475" cy="1253458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F9AC14E-E524-4A97-8D94-DEA6879C1726}"/>
              </a:ext>
            </a:extLst>
          </p:cNvPr>
          <p:cNvCxnSpPr>
            <a:cxnSpLocks/>
          </p:cNvCxnSpPr>
          <p:nvPr/>
        </p:nvCxnSpPr>
        <p:spPr bwMode="auto">
          <a:xfrm>
            <a:off x="554986" y="5229250"/>
            <a:ext cx="6831152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EF2BF785-0462-4AFF-800A-4435380D3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70" y="5162979"/>
            <a:ext cx="1872260" cy="642351"/>
          </a:xfrm>
          <a:prstGeom prst="roundRect">
            <a:avLst>
              <a:gd name="adj" fmla="val 935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19" tIns="0" rIns="86319" bIns="0" anchor="ctr"/>
          <a:lstStyle>
            <a:lvl1pPr algn="l" eaLnBrk="0" hangingPunct="0">
              <a:spcBef>
                <a:spcPct val="20000"/>
              </a:spcBef>
              <a:buSzPct val="7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Optima" pitchFamily="2" charset="2"/>
              <a:buChar char="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9pPr>
          </a:lstStyle>
          <a:p>
            <a:pPr marL="0" marR="0" lvl="0" indent="0" algn="l" defTabSz="898338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  <a:defRPr/>
            </a:pPr>
            <a:r>
              <a:rPr lang="en-US" altLang="ko-KR" sz="1500" kern="0" dirty="0">
                <a:solidFill>
                  <a:srgbClr val="000000"/>
                </a:solidFill>
                <a:latin typeface="맑은 고딕"/>
              </a:rPr>
              <a:t>DB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7BF1F70-36BD-4F58-AFCF-0E35C98FCA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t="11630" r="14441" b="16859"/>
          <a:stretch/>
        </p:blipFill>
        <p:spPr>
          <a:xfrm>
            <a:off x="750896" y="5508037"/>
            <a:ext cx="1105674" cy="1171303"/>
          </a:xfrm>
          <a:prstGeom prst="rect">
            <a:avLst/>
          </a:prstGeom>
        </p:spPr>
      </p:pic>
      <p:pic>
        <p:nvPicPr>
          <p:cNvPr id="20" name="그림 1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CAB2046-5352-4F07-8F4E-8D728C644B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54" y="3010849"/>
            <a:ext cx="1979749" cy="95083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06492AC-C4BB-44FF-911A-F6C080323DC6}"/>
              </a:ext>
            </a:extLst>
          </p:cNvPr>
          <p:cNvSpPr txBox="1"/>
          <p:nvPr/>
        </p:nvSpPr>
        <p:spPr bwMode="auto">
          <a:xfrm>
            <a:off x="3571703" y="1624570"/>
            <a:ext cx="5256730" cy="151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1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학습 곡선이 낮다</a:t>
            </a:r>
            <a:r>
              <a:rPr lang="en-US" altLang="ko-KR" sz="1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. (Angular &gt; React &gt; Vue)</a:t>
            </a:r>
          </a:p>
          <a:p>
            <a:pPr marL="285750" indent="-285750"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1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단일 파일 컴포넌트 </a:t>
            </a:r>
            <a:r>
              <a:rPr lang="en-US" altLang="ko-KR" sz="1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(.</a:t>
            </a:r>
            <a:r>
              <a:rPr lang="en-US" altLang="ko-KR" sz="1200" kern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vue</a:t>
            </a:r>
            <a:r>
              <a:rPr lang="en-US" altLang="ko-KR" sz="1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파일 하나에 </a:t>
            </a:r>
            <a:r>
              <a:rPr lang="en-US" altLang="ko-KR" sz="1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html, </a:t>
            </a:r>
            <a:r>
              <a:rPr lang="en-US" altLang="ko-KR" sz="1200" kern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css</a:t>
            </a:r>
            <a:r>
              <a:rPr lang="en-US" altLang="ko-KR" sz="1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1200" kern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js</a:t>
            </a:r>
            <a:r>
              <a:rPr lang="ko-KR" altLang="en-US" sz="1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를 작성</a:t>
            </a:r>
            <a:r>
              <a:rPr lang="en-US" altLang="ko-KR" sz="1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)</a:t>
            </a:r>
          </a:p>
          <a:p>
            <a:pPr marL="285750" indent="-285750"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1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확장성이 좋고 가볍고 빠르다</a:t>
            </a:r>
            <a:r>
              <a:rPr lang="en-US" altLang="ko-KR" sz="1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. (chart.js) </a:t>
            </a:r>
            <a:endParaRPr lang="ko-KR" altLang="en-US" sz="1200" kern="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 marL="285750" indent="-285750"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MVVM </a:t>
            </a:r>
            <a:r>
              <a:rPr lang="ko-KR" altLang="en-US" sz="1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패턴 </a:t>
            </a:r>
            <a:r>
              <a:rPr lang="en-US" altLang="ko-KR" sz="1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(view – </a:t>
            </a:r>
            <a:r>
              <a:rPr lang="en-US" altLang="ko-KR" sz="1200" kern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viewmodel</a:t>
            </a:r>
            <a:r>
              <a:rPr lang="en-US" altLang="ko-KR" sz="1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– model) </a:t>
            </a:r>
            <a:r>
              <a:rPr lang="ko-KR" altLang="en-US" sz="1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데이터 바인딩 뷰 화면 변경</a:t>
            </a:r>
            <a:endParaRPr lang="en-US" altLang="ko-KR" sz="1200" kern="0" dirty="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C60047-E008-4D2A-B472-AEC4A4937380}"/>
              </a:ext>
            </a:extLst>
          </p:cNvPr>
          <p:cNvSpPr txBox="1"/>
          <p:nvPr/>
        </p:nvSpPr>
        <p:spPr bwMode="auto">
          <a:xfrm>
            <a:off x="3566299" y="3789050"/>
            <a:ext cx="5256730" cy="1141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1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매우 가볍고 심플한 </a:t>
            </a:r>
            <a:r>
              <a:rPr lang="en-US" altLang="ko-KR" sz="1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Framework</a:t>
            </a:r>
          </a:p>
          <a:p>
            <a:pPr marL="285750" indent="-285750"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1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손쉬운 확장성</a:t>
            </a:r>
            <a:endParaRPr lang="en-US" altLang="ko-KR" sz="1200" kern="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 marL="285750" indent="-285750"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1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배우기 쉬움</a:t>
            </a:r>
            <a:endParaRPr lang="en-US" altLang="ko-KR" sz="1200" kern="0" dirty="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26437E-2D1A-4B25-B8D7-7F981D266697}"/>
              </a:ext>
            </a:extLst>
          </p:cNvPr>
          <p:cNvSpPr txBox="1"/>
          <p:nvPr/>
        </p:nvSpPr>
        <p:spPr bwMode="auto">
          <a:xfrm>
            <a:off x="3601525" y="5508037"/>
            <a:ext cx="5256730" cy="1141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Cloud  </a:t>
            </a:r>
            <a:r>
              <a:rPr lang="ko-KR" altLang="en-US" sz="1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환경 </a:t>
            </a:r>
            <a:endParaRPr lang="en-US" altLang="ko-KR" sz="1200" kern="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 marL="285750" indent="-285750"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1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손쉬운 확장성</a:t>
            </a:r>
            <a:endParaRPr lang="en-US" altLang="ko-KR" sz="1200" kern="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 marL="285750" indent="-285750"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1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친숙한 오라클 </a:t>
            </a:r>
            <a:r>
              <a:rPr lang="en-US" altLang="ko-KR" sz="1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DB</a:t>
            </a:r>
            <a:r>
              <a:rPr lang="ko-KR" altLang="en-US" sz="1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와 유사한 </a:t>
            </a:r>
            <a:r>
              <a:rPr lang="en-US" altLang="ko-KR" sz="1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MySQL</a:t>
            </a:r>
            <a:r>
              <a:rPr lang="ko-KR" altLang="en-US" sz="12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사용</a:t>
            </a:r>
            <a:endParaRPr lang="en-US" altLang="ko-KR" sz="1200" kern="0" dirty="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63F4468-A13A-46B4-8F63-77ED9221A8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510" y="5908400"/>
            <a:ext cx="1584220" cy="1012141"/>
          </a:xfrm>
          <a:prstGeom prst="rect">
            <a:avLst/>
          </a:prstGeom>
        </p:spPr>
      </p:pic>
      <p:sp>
        <p:nvSpPr>
          <p:cNvPr id="33" name="모서리가 둥근 직사각형 31">
            <a:extLst>
              <a:ext uri="{FF2B5EF4-FFF2-40B4-BE49-F238E27FC236}">
                <a16:creationId xmlns:a16="http://schemas.microsoft.com/office/drawing/2014/main" id="{B72F5C30-43CF-4370-9C25-28B67DE8C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70" y="698359"/>
            <a:ext cx="9001250" cy="642351"/>
          </a:xfrm>
          <a:prstGeom prst="roundRect">
            <a:avLst>
              <a:gd name="adj" fmla="val 935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19" tIns="0" rIns="86319" bIns="0" anchor="ctr"/>
          <a:lstStyle>
            <a:lvl1pPr algn="l" eaLnBrk="0" hangingPunct="0">
              <a:spcBef>
                <a:spcPct val="20000"/>
              </a:spcBef>
              <a:buSzPct val="7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Optima" pitchFamily="2" charset="2"/>
              <a:buChar char="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9pPr>
          </a:lstStyle>
          <a:p>
            <a:pPr defTabSz="898338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ko-KR" sz="1500" b="1" i="1" kern="0" dirty="0">
                <a:solidFill>
                  <a:srgbClr val="000000"/>
                </a:solidFill>
                <a:latin typeface="+mj-lt"/>
                <a:ea typeface="+mn-ea"/>
              </a:rPr>
              <a:t>“ WEB </a:t>
            </a:r>
            <a:r>
              <a:rPr lang="ko-KR" altLang="en-US" sz="1500" b="1" i="1" kern="0" dirty="0">
                <a:solidFill>
                  <a:srgbClr val="000000"/>
                </a:solidFill>
                <a:latin typeface="+mj-lt"/>
                <a:ea typeface="+mn-ea"/>
              </a:rPr>
              <a:t>서버 구축 </a:t>
            </a:r>
            <a:r>
              <a:rPr lang="en-US" altLang="ko-KR" sz="1500" b="1" i="1" kern="0" dirty="0">
                <a:solidFill>
                  <a:srgbClr val="000000"/>
                </a:solidFill>
                <a:latin typeface="+mj-lt"/>
                <a:ea typeface="+mn-ea"/>
              </a:rPr>
              <a:t>/  </a:t>
            </a:r>
            <a:r>
              <a:rPr lang="ko-KR" altLang="en-US" sz="1500" b="1" i="1" kern="0" dirty="0">
                <a:solidFill>
                  <a:srgbClr val="000000"/>
                </a:solidFill>
                <a:latin typeface="+mj-lt"/>
                <a:ea typeface="+mn-ea"/>
              </a:rPr>
              <a:t>데이터 시각화 </a:t>
            </a:r>
            <a:r>
              <a:rPr lang="en-US" altLang="ko-KR" sz="1500" b="1" i="1" kern="0" dirty="0">
                <a:solidFill>
                  <a:srgbClr val="000000"/>
                </a:solidFill>
                <a:latin typeface="+mj-lt"/>
                <a:ea typeface="+mn-ea"/>
              </a:rPr>
              <a:t>/ Cloud MSA </a:t>
            </a:r>
            <a:r>
              <a:rPr lang="ko-KR" altLang="en-US" sz="1500" b="1" i="1" kern="0" dirty="0">
                <a:solidFill>
                  <a:srgbClr val="000000"/>
                </a:solidFill>
                <a:latin typeface="+mj-lt"/>
                <a:ea typeface="+mn-ea"/>
              </a:rPr>
              <a:t>개발 </a:t>
            </a:r>
            <a:r>
              <a:rPr lang="en-US" altLang="ko-KR" sz="1500" b="1" i="1" kern="0" dirty="0">
                <a:solidFill>
                  <a:srgbClr val="000000"/>
                </a:solidFill>
                <a:latin typeface="+mj-lt"/>
                <a:ea typeface="+mn-ea"/>
              </a:rPr>
              <a:t>(docker) / </a:t>
            </a:r>
            <a:r>
              <a:rPr lang="ko-KR" altLang="en-US" sz="1500" b="1" i="1" kern="0" dirty="0" err="1">
                <a:solidFill>
                  <a:srgbClr val="000000"/>
                </a:solidFill>
                <a:latin typeface="+mj-lt"/>
                <a:ea typeface="+mn-ea"/>
              </a:rPr>
              <a:t>정직원</a:t>
            </a:r>
            <a:r>
              <a:rPr lang="ko-KR" altLang="en-US" sz="1500" b="1" i="1" kern="0" dirty="0">
                <a:solidFill>
                  <a:srgbClr val="000000"/>
                </a:solidFill>
                <a:latin typeface="+mj-lt"/>
                <a:ea typeface="+mn-ea"/>
              </a:rPr>
              <a:t> 개발 </a:t>
            </a:r>
            <a:r>
              <a:rPr lang="en-US" altLang="ko-KR" sz="1500" b="1" i="1" kern="0" dirty="0">
                <a:solidFill>
                  <a:srgbClr val="000000"/>
                </a:solidFill>
                <a:latin typeface="+mj-lt"/>
                <a:ea typeface="+mn-ea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3458353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>
            <a:extLst>
              <a:ext uri="{FF2B5EF4-FFF2-40B4-BE49-F238E27FC236}">
                <a16:creationId xmlns:a16="http://schemas.microsoft.com/office/drawing/2014/main" id="{9F53A36B-4076-4EBA-8012-AC3253874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70" y="216981"/>
            <a:ext cx="9001250" cy="369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1" tIns="45711" rIns="91421" bIns="45711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7.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향후 보완 사항</a:t>
            </a:r>
            <a:endParaRPr kumimoji="1" lang="ko-KR" altLang="en-US" sz="1400" b="1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6" name="모서리가 둥근 직사각형 31">
            <a:extLst>
              <a:ext uri="{FF2B5EF4-FFF2-40B4-BE49-F238E27FC236}">
                <a16:creationId xmlns:a16="http://schemas.microsoft.com/office/drawing/2014/main" id="{51EA6F9B-DBDC-45E2-AA1B-381CAD68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70" y="764630"/>
            <a:ext cx="9001250" cy="3816530"/>
          </a:xfrm>
          <a:prstGeom prst="roundRect">
            <a:avLst>
              <a:gd name="adj" fmla="val 935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19" tIns="0" rIns="86319" bIns="0" anchor="t"/>
          <a:lstStyle>
            <a:lvl1pPr algn="l" eaLnBrk="0" hangingPunct="0">
              <a:spcBef>
                <a:spcPct val="20000"/>
              </a:spcBef>
              <a:buSzPct val="7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Optima" pitchFamily="2" charset="2"/>
              <a:buChar char="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9pPr>
          </a:lstStyle>
          <a:p>
            <a:pPr marL="285750" indent="-285750" defTabSz="898338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Swing Data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 연동 자동화를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위해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Swing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 ↔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AWS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인터페이스 연동</a:t>
            </a:r>
            <a:endParaRPr lang="en-US" altLang="ko-KR" sz="160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028700" lvl="1" defTabSz="8983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SKT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 보안 정책 이슈 해결 필요</a:t>
            </a:r>
            <a:endParaRPr lang="en-US" altLang="ko-KR" sz="160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028700" lvl="1" defTabSz="8983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Dashboard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기능을 위해서는 실시간 또는 최소한 </a:t>
            </a:r>
            <a:r>
              <a:rPr lang="ko-KR" altLang="en-US" sz="1600" b="1" kern="0" dirty="0" err="1">
                <a:solidFill>
                  <a:srgbClr val="000000"/>
                </a:solidFill>
                <a:latin typeface="+mn-ea"/>
                <a:ea typeface="+mn-ea"/>
              </a:rPr>
              <a:t>일배치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 Data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연동</a:t>
            </a:r>
            <a:endParaRPr lang="en-US" altLang="ko-KR" sz="160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285750" indent="-285750" defTabSz="898338">
              <a:lnSpc>
                <a:spcPct val="200000"/>
              </a:lnSpc>
              <a:spcBef>
                <a:spcPts val="0"/>
              </a:spcBef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로그인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세션관리</a:t>
            </a: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보안 기능 추가 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85750" indent="-285750" defTabSz="898338">
              <a:lnSpc>
                <a:spcPct val="200000"/>
              </a:lnSpc>
              <a:spcBef>
                <a:spcPts val="0"/>
              </a:spcBef>
              <a:defRPr/>
            </a:pPr>
            <a:r>
              <a:rPr lang="ko-KR" altLang="en-US" sz="1600" b="1" kern="0" dirty="0" err="1">
                <a:solidFill>
                  <a:srgbClr val="000000"/>
                </a:solidFill>
                <a:latin typeface="+mn-ea"/>
                <a:ea typeface="+mn-ea"/>
              </a:rPr>
              <a:t>개발기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600" b="1" kern="0" dirty="0" err="1">
                <a:solidFill>
                  <a:srgbClr val="000000"/>
                </a:solidFill>
                <a:latin typeface="+mn-ea"/>
                <a:ea typeface="+mn-ea"/>
              </a:rPr>
              <a:t>운영기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 분리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구성</a:t>
            </a:r>
            <a:endParaRPr lang="en-US" altLang="ko-KR" sz="160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285750" indent="-285750" defTabSz="898338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AWS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 유지 비용 고려</a:t>
            </a:r>
            <a:endParaRPr lang="en-US" altLang="ko-KR" sz="160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285750" indent="-285750" defTabSz="898338">
              <a:lnSpc>
                <a:spcPct val="200000"/>
              </a:lnSpc>
              <a:spcBef>
                <a:spcPts val="0"/>
              </a:spcBef>
              <a:defRPr/>
            </a:pP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고정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IP,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도메인 설정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비용 발생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defTabSz="898338">
              <a:lnSpc>
                <a:spcPct val="200000"/>
              </a:lnSpc>
              <a:spcBef>
                <a:spcPts val="0"/>
              </a:spcBef>
              <a:buNone/>
              <a:defRPr/>
            </a:pP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85750" marR="0" lvl="0" indent="-285750" algn="l" defTabSz="898338" rtl="0" eaLnBrk="0" fontAlgn="base" latinLnBrk="1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0746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59F9530-6F00-447A-87B1-104D3770CC7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852920"/>
            <a:ext cx="9144000" cy="936130"/>
          </a:xfrm>
          <a:prstGeom prst="rect">
            <a:avLst/>
          </a:prstGeom>
        </p:spPr>
        <p:txBody>
          <a:bodyPr anchor="ctr"/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500" b="1" i="1" dirty="0">
                <a:solidFill>
                  <a:prstClr val="black"/>
                </a:solidFill>
                <a:latin typeface="+mn-ea"/>
              </a:rPr>
              <a:t>End of Document</a:t>
            </a:r>
            <a:endParaRPr lang="ko-KR" altLang="en-US" sz="3500" b="1" i="1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838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5CF6DF08-F96E-4037-8971-EB8972709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70" y="216981"/>
            <a:ext cx="6811984" cy="369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1" tIns="45711" rIns="91421" bIns="45711" anchor="ctr">
            <a:spAutoFit/>
          </a:bodyPr>
          <a:lstStyle/>
          <a:p>
            <a:pPr lvl="0">
              <a:defRPr/>
            </a:pPr>
            <a:r>
              <a:rPr lang="en-US" altLang="ko-KR" sz="1800" b="1" dirty="0">
                <a:solidFill>
                  <a:srgbClr val="000000"/>
                </a:solidFill>
                <a:ea typeface="맑은 고딕" pitchFamily="50" charset="-127"/>
              </a:rPr>
              <a:t>Table of Contents</a:t>
            </a:r>
            <a:endParaRPr kumimoji="1" lang="ko-KR" altLang="en-US" sz="1400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uLnTx/>
              <a:uFillTx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94D601-D120-4C3B-8EE4-2051A5958CA0}"/>
              </a:ext>
            </a:extLst>
          </p:cNvPr>
          <p:cNvSpPr txBox="1"/>
          <p:nvPr/>
        </p:nvSpPr>
        <p:spPr>
          <a:xfrm>
            <a:off x="1346196" y="1268700"/>
            <a:ext cx="7154335" cy="430322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pPr marL="457200" indent="-457200"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kumimoji="0" lang="ko-KR" altLang="en-US" sz="2000" b="1" dirty="0">
                <a:solidFill>
                  <a:prstClr val="black"/>
                </a:solidFill>
                <a:ea typeface="맑은 고딕" panose="020B0503020000020004" pitchFamily="50" charset="-127"/>
              </a:rPr>
              <a:t>추진 개요</a:t>
            </a:r>
            <a:endParaRPr kumimoji="0" lang="en-US" altLang="ko-KR" sz="2000" b="1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marL="457200" indent="-457200"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kumimoji="0" lang="ko-KR" altLang="en-US" sz="2000" b="1" dirty="0">
                <a:solidFill>
                  <a:prstClr val="black"/>
                </a:solidFill>
                <a:ea typeface="맑은 고딕" panose="020B0503020000020004" pitchFamily="50" charset="-127"/>
              </a:rPr>
              <a:t>개발 환경 및 </a:t>
            </a:r>
            <a:r>
              <a:rPr kumimoji="0" lang="en-US" altLang="ko-KR" sz="2000" b="1" dirty="0">
                <a:solidFill>
                  <a:prstClr val="black"/>
                </a:solidFill>
                <a:ea typeface="맑은 고딕" panose="020B0503020000020004" pitchFamily="50" charset="-127"/>
              </a:rPr>
              <a:t>R&amp;R</a:t>
            </a:r>
          </a:p>
          <a:p>
            <a:pPr marL="457200" indent="-457200"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kumimoji="0" lang="ko-KR" altLang="en-US" sz="2000" b="1" dirty="0">
                <a:solidFill>
                  <a:prstClr val="black"/>
                </a:solidFill>
                <a:ea typeface="맑은 고딕" panose="020B0503020000020004" pitchFamily="50" charset="-127"/>
              </a:rPr>
              <a:t>개발 일정</a:t>
            </a:r>
            <a:endParaRPr kumimoji="0" lang="en-US" altLang="ko-KR" sz="2000" b="1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marL="457200" indent="-457200"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kumimoji="0" lang="ko-KR" altLang="en-US" sz="2000" b="1" dirty="0">
                <a:solidFill>
                  <a:prstClr val="black"/>
                </a:solidFill>
                <a:ea typeface="맑은 고딕" panose="020B0503020000020004" pitchFamily="50" charset="-127"/>
              </a:rPr>
              <a:t>화면 시연</a:t>
            </a:r>
            <a:endParaRPr kumimoji="0" lang="en-US" altLang="ko-KR" sz="2000" b="1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marL="457200" indent="-457200"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kumimoji="0" lang="en-US" altLang="ko-KR" sz="2000" b="1" dirty="0">
                <a:solidFill>
                  <a:prstClr val="black"/>
                </a:solidFill>
                <a:ea typeface="맑은 고딕" panose="020B0503020000020004" pitchFamily="50" charset="-127"/>
              </a:rPr>
              <a:t>Cloud Architecture</a:t>
            </a:r>
          </a:p>
          <a:p>
            <a:pPr marL="457200" indent="-457200"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2000" b="1" dirty="0">
                <a:solidFill>
                  <a:srgbClr val="000000"/>
                </a:solidFill>
                <a:ea typeface="맑은 고딕" pitchFamily="50" charset="-127"/>
              </a:rPr>
              <a:t>Application 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Framework</a:t>
            </a:r>
          </a:p>
          <a:p>
            <a:pPr marL="457200" indent="-457200" defTabSz="457200" fontAlgn="auto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kumimoji="0" lang="ko-KR" altLang="en-US" sz="2000" b="1">
                <a:solidFill>
                  <a:prstClr val="black"/>
                </a:solidFill>
                <a:ea typeface="맑은 고딕" panose="020B0503020000020004" pitchFamily="50" charset="-127"/>
              </a:rPr>
              <a:t>향후 보완 </a:t>
            </a:r>
            <a:r>
              <a:rPr kumimoji="0" lang="ko-KR" altLang="en-US" sz="2000" b="1" dirty="0">
                <a:solidFill>
                  <a:prstClr val="black"/>
                </a:solidFill>
                <a:ea typeface="맑은 고딕" panose="020B0503020000020004" pitchFamily="50" charset="-127"/>
              </a:rPr>
              <a:t>사항</a:t>
            </a:r>
            <a:endParaRPr kumimoji="0" lang="en-US" altLang="ko-KR" sz="2000" b="1" dirty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A8878EB-915A-486D-B834-1D477F6A1731}"/>
              </a:ext>
            </a:extLst>
          </p:cNvPr>
          <p:cNvCxnSpPr>
            <a:cxnSpLocks/>
          </p:cNvCxnSpPr>
          <p:nvPr/>
        </p:nvCxnSpPr>
        <p:spPr>
          <a:xfrm>
            <a:off x="992450" y="1290415"/>
            <a:ext cx="0" cy="455031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77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5CF6DF08-F96E-4037-8971-EB8972709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70" y="216981"/>
            <a:ext cx="9001250" cy="369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1" tIns="45711" rIns="91421" bIns="45711" anchor="ctr">
            <a:spAutoFit/>
          </a:bodyPr>
          <a:lstStyle/>
          <a:p>
            <a:pPr lvl="0">
              <a:defRPr/>
            </a:pPr>
            <a:r>
              <a:rPr lang="en-US" altLang="ko-KR" sz="1800" b="1" dirty="0">
                <a:solidFill>
                  <a:srgbClr val="000000"/>
                </a:solidFill>
                <a:ea typeface="맑은 고딕" pitchFamily="50" charset="-127"/>
              </a:rPr>
              <a:t>1. </a:t>
            </a:r>
            <a:r>
              <a:rPr lang="ko-KR" altLang="en-US" sz="1800" b="1" dirty="0">
                <a:solidFill>
                  <a:srgbClr val="000000"/>
                </a:solidFill>
                <a:ea typeface="맑은 고딕" pitchFamily="50" charset="-127"/>
              </a:rPr>
              <a:t>추진 개요</a:t>
            </a:r>
            <a:endParaRPr kumimoji="1" lang="ko-KR" altLang="en-US" sz="1400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uLnTx/>
              <a:uFillTx/>
              <a:ea typeface="맑은 고딕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250785A-92BF-4E8C-83CD-A0AB70A58995}"/>
              </a:ext>
            </a:extLst>
          </p:cNvPr>
          <p:cNvSpPr/>
          <p:nvPr/>
        </p:nvSpPr>
        <p:spPr>
          <a:xfrm>
            <a:off x="476738" y="3264759"/>
            <a:ext cx="8886092" cy="2684591"/>
          </a:xfrm>
          <a:prstGeom prst="roundRect">
            <a:avLst>
              <a:gd name="adj" fmla="val 8430"/>
            </a:avLst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B1DF3D9-5098-428E-AB9A-7A361563FE62}"/>
              </a:ext>
            </a:extLst>
          </p:cNvPr>
          <p:cNvSpPr/>
          <p:nvPr/>
        </p:nvSpPr>
        <p:spPr>
          <a:xfrm>
            <a:off x="792291" y="3084806"/>
            <a:ext cx="1369286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sym typeface="Wingdings" panose="05000000000000000000" pitchFamily="2" charset="2"/>
              </a:rPr>
              <a:t>[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sym typeface="Wingdings" panose="05000000000000000000" pitchFamily="2" charset="2"/>
              </a:rPr>
              <a:t>구축 내용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sym typeface="Wingdings" panose="05000000000000000000" pitchFamily="2" charset="2"/>
              </a:rPr>
              <a:t>]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15">
            <a:extLst>
              <a:ext uri="{FF2B5EF4-FFF2-40B4-BE49-F238E27FC236}">
                <a16:creationId xmlns:a16="http://schemas.microsoft.com/office/drawing/2014/main" id="{43E4A2DC-088E-471A-9433-40CBFD4211D1}"/>
              </a:ext>
            </a:extLst>
          </p:cNvPr>
          <p:cNvSpPr/>
          <p:nvPr/>
        </p:nvSpPr>
        <p:spPr bwMode="auto">
          <a:xfrm>
            <a:off x="1171613" y="3537448"/>
            <a:ext cx="3169013" cy="37208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rIns="36000" anchor="ctr"/>
          <a:lstStyle/>
          <a:p>
            <a:pPr marL="0" marR="0" lvl="1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</a:rPr>
              <a:t>Billing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</a:rPr>
              <a:t>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</a:rPr>
              <a:t>Dashboard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562BDDE-917F-4698-908C-6B248E79D25C}"/>
              </a:ext>
            </a:extLst>
          </p:cNvPr>
          <p:cNvSpPr/>
          <p:nvPr/>
        </p:nvSpPr>
        <p:spPr>
          <a:xfrm>
            <a:off x="1097903" y="3987008"/>
            <a:ext cx="3560594" cy="1746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0" latinLnBrk="0" hangingPunct="0">
              <a:lnSpc>
                <a:spcPct val="130000"/>
              </a:lnSpc>
              <a:spcBef>
                <a:spcPts val="0"/>
              </a:spcBef>
              <a:buSzPct val="70000"/>
            </a:pPr>
            <a:r>
              <a:rPr kumimoji="0" lang="en-US" altLang="ko-KR" sz="1200" b="1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1) Billing Cash Flow</a:t>
            </a:r>
          </a:p>
          <a:p>
            <a:pPr defTabSz="457200" eaLnBrk="0" latinLnBrk="0" hangingPunct="0">
              <a:lnSpc>
                <a:spcPct val="130000"/>
              </a:lnSpc>
              <a:spcBef>
                <a:spcPts val="0"/>
              </a:spcBef>
              <a:buSzPct val="70000"/>
            </a:pPr>
            <a:r>
              <a:rPr kumimoji="0" lang="en-US" altLang="ko-KR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   - </a:t>
            </a:r>
            <a:r>
              <a:rPr kumimoji="0" lang="ko-KR" altLang="en-US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월별 요금계산</a:t>
            </a:r>
            <a:r>
              <a:rPr kumimoji="0" lang="en-US" altLang="ko-KR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청구서 발송 현황</a:t>
            </a:r>
            <a:endParaRPr kumimoji="0" lang="en-US" altLang="ko-KR" sz="1200" dirty="0">
              <a:solidFill>
                <a:prstClr val="black"/>
              </a:solidFill>
              <a:ea typeface="맑은 고딕" panose="020B0503020000020004" pitchFamily="50" charset="-127"/>
              <a:cs typeface="Arial" pitchFamily="34" charset="0"/>
            </a:endParaRPr>
          </a:p>
          <a:p>
            <a:pPr defTabSz="457200" eaLnBrk="0" latinLnBrk="0" hangingPunct="0">
              <a:lnSpc>
                <a:spcPct val="130000"/>
              </a:lnSpc>
              <a:spcBef>
                <a:spcPts val="0"/>
              </a:spcBef>
              <a:buSzPct val="70000"/>
            </a:pPr>
            <a:r>
              <a:rPr kumimoji="0" lang="en-US" altLang="ko-KR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   - </a:t>
            </a:r>
            <a:r>
              <a:rPr kumimoji="0" lang="ko-KR" altLang="en-US" sz="1200" dirty="0" err="1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일자별</a:t>
            </a:r>
            <a:r>
              <a:rPr kumimoji="0" lang="en-US" altLang="ko-KR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,</a:t>
            </a:r>
            <a:r>
              <a:rPr kumimoji="0" lang="ko-KR" altLang="en-US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 유형별 수납 현황</a:t>
            </a:r>
            <a:endParaRPr kumimoji="0" lang="en-US" altLang="ko-KR" sz="1200" dirty="0">
              <a:solidFill>
                <a:prstClr val="black"/>
              </a:solidFill>
              <a:ea typeface="맑은 고딕" panose="020B0503020000020004" pitchFamily="50" charset="-127"/>
              <a:cs typeface="Arial" pitchFamily="34" charset="0"/>
            </a:endParaRPr>
          </a:p>
          <a:p>
            <a:pPr defTabSz="457200" eaLnBrk="0" latinLnBrk="0" hangingPunct="0">
              <a:lnSpc>
                <a:spcPct val="130000"/>
              </a:lnSpc>
              <a:spcBef>
                <a:spcPts val="0"/>
              </a:spcBef>
              <a:buSzPct val="70000"/>
            </a:pPr>
            <a:r>
              <a:rPr kumimoji="0" lang="en-US" altLang="ko-KR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   - </a:t>
            </a:r>
            <a:r>
              <a:rPr kumimoji="0" lang="ko-KR" altLang="en-US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월별 미납원부</a:t>
            </a:r>
            <a:r>
              <a:rPr kumimoji="0" lang="en-US" altLang="ko-KR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현재 미납</a:t>
            </a:r>
            <a:r>
              <a:rPr kumimoji="0" lang="en-US" altLang="ko-KR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추심위임 현황</a:t>
            </a:r>
            <a:endParaRPr kumimoji="0" lang="en-US" altLang="ko-KR" sz="1200" dirty="0">
              <a:solidFill>
                <a:prstClr val="black"/>
              </a:solidFill>
              <a:ea typeface="맑은 고딕" panose="020B0503020000020004" pitchFamily="50" charset="-127"/>
              <a:cs typeface="Arial" pitchFamily="34" charset="0"/>
            </a:endParaRPr>
          </a:p>
          <a:p>
            <a:pPr defTabSz="457200" eaLnBrk="0" latinLnBrk="0" hangingPunct="0">
              <a:lnSpc>
                <a:spcPct val="130000"/>
              </a:lnSpc>
              <a:spcBef>
                <a:spcPts val="0"/>
              </a:spcBef>
              <a:buSzPct val="70000"/>
            </a:pPr>
            <a:r>
              <a:rPr kumimoji="0" lang="en-US" altLang="ko-KR" sz="1200" b="1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2) Billing Work Flow</a:t>
            </a:r>
          </a:p>
          <a:p>
            <a:pPr defTabSz="457200" eaLnBrk="0" latinLnBrk="0" hangingPunct="0">
              <a:lnSpc>
                <a:spcPct val="130000"/>
              </a:lnSpc>
              <a:spcBef>
                <a:spcPts val="0"/>
              </a:spcBef>
              <a:buSzPct val="70000"/>
            </a:pPr>
            <a:r>
              <a:rPr kumimoji="0" lang="en-US" altLang="ko-KR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   - </a:t>
            </a:r>
            <a:r>
              <a:rPr kumimoji="0" lang="ko-KR" altLang="en-US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요금</a:t>
            </a:r>
            <a:r>
              <a:rPr kumimoji="0" lang="en-US" altLang="ko-KR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kumimoji="0" lang="ko-KR" altLang="en-US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청구서</a:t>
            </a:r>
            <a:r>
              <a:rPr kumimoji="0" lang="en-US" altLang="ko-KR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kumimoji="0" lang="ko-KR" altLang="en-US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수납</a:t>
            </a:r>
            <a:r>
              <a:rPr kumimoji="0" lang="en-US" altLang="ko-KR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kumimoji="0" lang="ko-KR" altLang="en-US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미납 월별 주요작업 현황</a:t>
            </a:r>
            <a:endParaRPr kumimoji="0" lang="en-US" altLang="ko-KR" sz="1200" dirty="0">
              <a:solidFill>
                <a:prstClr val="black"/>
              </a:solidFill>
              <a:ea typeface="맑은 고딕" panose="020B0503020000020004" pitchFamily="50" charset="-127"/>
              <a:cs typeface="Arial" pitchFamily="34" charset="0"/>
            </a:endParaRPr>
          </a:p>
          <a:p>
            <a:pPr defTabSz="457200" eaLnBrk="0" latinLnBrk="0" hangingPunct="0">
              <a:lnSpc>
                <a:spcPct val="130000"/>
              </a:lnSpc>
              <a:spcBef>
                <a:spcPts val="0"/>
              </a:spcBef>
              <a:buSzPct val="70000"/>
            </a:pPr>
            <a:r>
              <a:rPr kumimoji="0" lang="en-US" altLang="ko-KR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   - </a:t>
            </a:r>
            <a:r>
              <a:rPr kumimoji="0" lang="ko-KR" altLang="en-US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전일</a:t>
            </a:r>
            <a:r>
              <a:rPr kumimoji="0" lang="en-US" altLang="ko-KR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kumimoji="0" lang="ko-KR" altLang="en-US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당일 배치작업 현황</a:t>
            </a:r>
            <a:endParaRPr kumimoji="0" lang="en-US" altLang="ko-KR" sz="1200" dirty="0">
              <a:solidFill>
                <a:prstClr val="black"/>
              </a:solidFill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3" name="모서리가 둥근 직사각형 15">
            <a:extLst>
              <a:ext uri="{FF2B5EF4-FFF2-40B4-BE49-F238E27FC236}">
                <a16:creationId xmlns:a16="http://schemas.microsoft.com/office/drawing/2014/main" id="{C7E49D06-8569-4DEE-9E09-D26BB8A050AB}"/>
              </a:ext>
            </a:extLst>
          </p:cNvPr>
          <p:cNvSpPr/>
          <p:nvPr/>
        </p:nvSpPr>
        <p:spPr bwMode="auto">
          <a:xfrm>
            <a:off x="5384487" y="3537448"/>
            <a:ext cx="3169013" cy="37208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rIns="36000" anchor="ctr"/>
          <a:lstStyle/>
          <a:p>
            <a:pPr marL="0" marR="0" lvl="1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</a:rPr>
              <a:t>Billing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</a:rPr>
              <a:t>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</a:rPr>
              <a:t>Data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</a:rPr>
              <a:t>분석결과 조회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E602B0-16C2-462F-A4A6-B0AFB6AAD642}"/>
              </a:ext>
            </a:extLst>
          </p:cNvPr>
          <p:cNvSpPr/>
          <p:nvPr/>
        </p:nvSpPr>
        <p:spPr>
          <a:xfrm>
            <a:off x="5450607" y="4008598"/>
            <a:ext cx="3024420" cy="1266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0" latinLnBrk="0" hangingPunct="0">
              <a:lnSpc>
                <a:spcPct val="130000"/>
              </a:lnSpc>
              <a:spcBef>
                <a:spcPts val="0"/>
              </a:spcBef>
              <a:buSzPct val="70000"/>
            </a:pPr>
            <a:r>
              <a:rPr kumimoji="0" lang="en-US" altLang="ko-KR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1) </a:t>
            </a:r>
            <a:r>
              <a:rPr kumimoji="0" lang="ko-KR" altLang="en-US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카드자동납부 고객 분석</a:t>
            </a:r>
          </a:p>
          <a:p>
            <a:pPr defTabSz="457200" eaLnBrk="0" latinLnBrk="0" hangingPunct="0">
              <a:lnSpc>
                <a:spcPct val="130000"/>
              </a:lnSpc>
              <a:spcBef>
                <a:spcPts val="0"/>
              </a:spcBef>
              <a:buSzPct val="70000"/>
            </a:pPr>
            <a:r>
              <a:rPr kumimoji="0" lang="en-US" altLang="ko-KR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2) </a:t>
            </a:r>
            <a:r>
              <a:rPr kumimoji="0" lang="ko-KR" altLang="en-US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카드자동납부 신청 분석</a:t>
            </a:r>
          </a:p>
          <a:p>
            <a:pPr defTabSz="457200" eaLnBrk="0" latinLnBrk="0" hangingPunct="0">
              <a:lnSpc>
                <a:spcPct val="130000"/>
              </a:lnSpc>
              <a:spcBef>
                <a:spcPts val="0"/>
              </a:spcBef>
              <a:buSzPct val="70000"/>
            </a:pPr>
            <a:r>
              <a:rPr kumimoji="0" lang="en-US" altLang="ko-KR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3) </a:t>
            </a:r>
            <a:r>
              <a:rPr kumimoji="0" lang="ko-KR" altLang="en-US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카드자동납부 신청오류 분석</a:t>
            </a:r>
          </a:p>
          <a:p>
            <a:pPr defTabSz="457200" eaLnBrk="0" latinLnBrk="0" hangingPunct="0">
              <a:lnSpc>
                <a:spcPct val="130000"/>
              </a:lnSpc>
              <a:spcBef>
                <a:spcPts val="0"/>
              </a:spcBef>
              <a:buSzPct val="70000"/>
            </a:pPr>
            <a:r>
              <a:rPr kumimoji="0" lang="en-US" altLang="ko-KR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4) </a:t>
            </a:r>
            <a:r>
              <a:rPr kumimoji="0" lang="ko-KR" altLang="en-US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카드자동납부 인출 분석</a:t>
            </a:r>
          </a:p>
          <a:p>
            <a:pPr defTabSz="457200" eaLnBrk="0" latinLnBrk="0" hangingPunct="0">
              <a:lnSpc>
                <a:spcPct val="130000"/>
              </a:lnSpc>
              <a:spcBef>
                <a:spcPts val="0"/>
              </a:spcBef>
              <a:buSzPct val="70000"/>
            </a:pPr>
            <a:r>
              <a:rPr kumimoji="0" lang="en-US" altLang="ko-KR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5) </a:t>
            </a:r>
            <a:r>
              <a:rPr kumimoji="0" lang="ko-KR" altLang="en-US" sz="1200" dirty="0"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t>카드자동납부 인출오류 분석</a:t>
            </a:r>
            <a:endParaRPr kumimoji="0" lang="en-US" altLang="ko-KR" sz="1200" dirty="0">
              <a:solidFill>
                <a:prstClr val="black"/>
              </a:solidFill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3DAB73A-4509-48E9-BBEE-FB169413FCED}"/>
              </a:ext>
            </a:extLst>
          </p:cNvPr>
          <p:cNvSpPr/>
          <p:nvPr/>
        </p:nvSpPr>
        <p:spPr>
          <a:xfrm>
            <a:off x="476738" y="1506266"/>
            <a:ext cx="8886092" cy="123253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5CBAD4B-D127-4B82-8167-158B48B294EA}"/>
              </a:ext>
            </a:extLst>
          </p:cNvPr>
          <p:cNvSpPr/>
          <p:nvPr/>
        </p:nvSpPr>
        <p:spPr>
          <a:xfrm>
            <a:off x="792291" y="1340710"/>
            <a:ext cx="1369286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sym typeface="Wingdings" panose="05000000000000000000" pitchFamily="2" charset="2"/>
              </a:rPr>
              <a:t>[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sym typeface="Wingdings" panose="05000000000000000000" pitchFamily="2" charset="2"/>
              </a:rPr>
              <a:t>추진 목적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sym typeface="Wingdings" panose="05000000000000000000" pitchFamily="2" charset="2"/>
              </a:rPr>
              <a:t>]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32C360-2C25-41D3-B28D-32D30BA355EE}"/>
              </a:ext>
            </a:extLst>
          </p:cNvPr>
          <p:cNvSpPr txBox="1"/>
          <p:nvPr/>
        </p:nvSpPr>
        <p:spPr>
          <a:xfrm>
            <a:off x="750277" y="1772770"/>
            <a:ext cx="8451313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14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구성원들의 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Cloud Native Application </a:t>
            </a: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구축 역량 향상 및 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Asset </a:t>
            </a: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化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indent="-285750" defTabSz="4572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kumimoji="0" lang="en-US" altLang="ko-KR" sz="1400" b="1" dirty="0">
                <a:solidFill>
                  <a:prstClr val="black"/>
                </a:solidFill>
                <a:ea typeface="맑은 고딕" panose="020B0503020000020004" pitchFamily="50" charset="-127"/>
              </a:rPr>
              <a:t>Pilot </a:t>
            </a:r>
            <a:r>
              <a:rPr kumimoji="0" lang="ko-KR" altLang="en-US" sz="1400" b="1" dirty="0">
                <a:solidFill>
                  <a:prstClr val="black"/>
                </a:solidFill>
                <a:ea typeface="맑은 고딕" panose="020B0503020000020004" pitchFamily="50" charset="-127"/>
              </a:rPr>
              <a:t>시스템 구축을 통해 고객사 투자사업 제안을 위한 기반 마련</a:t>
            </a:r>
            <a:endParaRPr kumimoji="0" lang="en-US" altLang="ko-KR" sz="1200" i="1" dirty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31">
            <a:extLst>
              <a:ext uri="{FF2B5EF4-FFF2-40B4-BE49-F238E27FC236}">
                <a16:creationId xmlns:a16="http://schemas.microsoft.com/office/drawing/2014/main" id="{FF61A87D-480C-4E91-A677-850F3DD5A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70" y="620610"/>
            <a:ext cx="9001250" cy="642351"/>
          </a:xfrm>
          <a:prstGeom prst="roundRect">
            <a:avLst>
              <a:gd name="adj" fmla="val 935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19" tIns="0" rIns="86319" bIns="0" anchor="ctr"/>
          <a:lstStyle>
            <a:lvl1pPr algn="l" eaLnBrk="0" hangingPunct="0">
              <a:spcBef>
                <a:spcPct val="20000"/>
              </a:spcBef>
              <a:buSzPct val="7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Optima" pitchFamily="2" charset="2"/>
              <a:buChar char="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9pPr>
          </a:lstStyle>
          <a:p>
            <a:pPr defTabSz="898338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ko-KR" sz="1500" b="1" kern="0" dirty="0">
                <a:solidFill>
                  <a:srgbClr val="000000"/>
                </a:solidFill>
                <a:latin typeface="+mj-lt"/>
                <a:ea typeface="+mn-ea"/>
              </a:rPr>
              <a:t>’20</a:t>
            </a:r>
            <a:r>
              <a:rPr lang="ko-KR" altLang="en-US" sz="1500" b="1" kern="0" dirty="0">
                <a:solidFill>
                  <a:srgbClr val="000000"/>
                </a:solidFill>
                <a:latin typeface="+mj-lt"/>
                <a:ea typeface="+mn-ea"/>
              </a:rPr>
              <a:t>년 </a:t>
            </a:r>
            <a:r>
              <a:rPr lang="en-US" altLang="ko-KR" sz="1500" b="1" kern="0" dirty="0">
                <a:solidFill>
                  <a:srgbClr val="000000"/>
                </a:solidFill>
                <a:latin typeface="+mj-lt"/>
                <a:ea typeface="+mn-ea"/>
              </a:rPr>
              <a:t>8</a:t>
            </a:r>
            <a:r>
              <a:rPr lang="ko-KR" altLang="en-US" sz="1500" b="1" kern="0" dirty="0">
                <a:solidFill>
                  <a:srgbClr val="000000"/>
                </a:solidFill>
                <a:latin typeface="+mj-lt"/>
                <a:ea typeface="+mn-ea"/>
              </a:rPr>
              <a:t>월부터 </a:t>
            </a:r>
            <a:r>
              <a:rPr lang="en-US" altLang="ko-KR" sz="1500" b="1" kern="0" dirty="0">
                <a:solidFill>
                  <a:srgbClr val="000000"/>
                </a:solidFill>
                <a:latin typeface="+mj-lt"/>
                <a:ea typeface="+mn-ea"/>
              </a:rPr>
              <a:t>5</a:t>
            </a:r>
            <a:r>
              <a:rPr lang="ko-KR" altLang="en-US" sz="1500" b="1" kern="0" dirty="0">
                <a:solidFill>
                  <a:srgbClr val="000000"/>
                </a:solidFill>
                <a:latin typeface="+mj-lt"/>
                <a:ea typeface="+mn-ea"/>
              </a:rPr>
              <a:t>개월 간 </a:t>
            </a:r>
            <a:r>
              <a:rPr lang="en-US" altLang="ko-KR" sz="1500" b="1" kern="0" dirty="0">
                <a:solidFill>
                  <a:srgbClr val="000000"/>
                </a:solidFill>
                <a:latin typeface="+mj-lt"/>
                <a:ea typeface="+mn-ea"/>
              </a:rPr>
              <a:t>CNAF MVP</a:t>
            </a:r>
            <a:r>
              <a:rPr lang="ko-KR" altLang="en-US" sz="1500" b="1" kern="0" dirty="0">
                <a:solidFill>
                  <a:srgbClr val="000000"/>
                </a:solidFill>
                <a:latin typeface="+mj-lt"/>
                <a:ea typeface="+mn-ea"/>
              </a:rPr>
              <a:t> 활동을 통해 </a:t>
            </a:r>
            <a:r>
              <a:rPr lang="en-US" altLang="ko-KR" sz="1500" b="1" kern="0" dirty="0">
                <a:solidFill>
                  <a:srgbClr val="000000"/>
                </a:solidFill>
                <a:latin typeface="+mj-lt"/>
                <a:ea typeface="+mn-ea"/>
              </a:rPr>
              <a:t>Cloud </a:t>
            </a:r>
            <a:r>
              <a:rPr lang="ko-KR" altLang="en-US" sz="1500" b="1" kern="0" dirty="0">
                <a:solidFill>
                  <a:srgbClr val="000000"/>
                </a:solidFill>
                <a:latin typeface="+mj-lt"/>
                <a:ea typeface="+mn-ea"/>
              </a:rPr>
              <a:t>기반 </a:t>
            </a:r>
            <a:r>
              <a:rPr lang="en-US" altLang="ko-KR" sz="1500" b="1" kern="0" dirty="0">
                <a:solidFill>
                  <a:srgbClr val="000000"/>
                </a:solidFill>
                <a:latin typeface="+mj-lt"/>
                <a:ea typeface="+mn-ea"/>
              </a:rPr>
              <a:t>Billing Dashboard</a:t>
            </a:r>
            <a:r>
              <a:rPr lang="ko-KR" altLang="en-US" sz="1500" b="1" kern="0" dirty="0">
                <a:solidFill>
                  <a:srgbClr val="000000"/>
                </a:solidFill>
                <a:latin typeface="+mj-lt"/>
                <a:ea typeface="+mn-ea"/>
              </a:rPr>
              <a:t>를 구축함</a:t>
            </a:r>
            <a:endParaRPr lang="en-US" altLang="ko-KR" sz="1500" kern="0" dirty="0">
              <a:solidFill>
                <a:srgbClr val="000000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829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5CF6DF08-F96E-4037-8971-EB8972709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70" y="216981"/>
            <a:ext cx="9001250" cy="369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1" tIns="45711" rIns="91421" bIns="45711" anchor="ctr">
            <a:spAutoFit/>
          </a:bodyPr>
          <a:lstStyle/>
          <a:p>
            <a:pPr lvl="0">
              <a:defRPr/>
            </a:pPr>
            <a:r>
              <a:rPr lang="en-US" altLang="ko-KR" sz="1800" b="1" dirty="0">
                <a:solidFill>
                  <a:srgbClr val="000000"/>
                </a:solidFill>
                <a:ea typeface="맑은 고딕" pitchFamily="50" charset="-127"/>
              </a:rPr>
              <a:t>2. </a:t>
            </a:r>
            <a:r>
              <a:rPr lang="ko-KR" altLang="en-US" sz="1800" b="1" dirty="0">
                <a:solidFill>
                  <a:srgbClr val="000000"/>
                </a:solidFill>
                <a:ea typeface="맑은 고딕" pitchFamily="50" charset="-127"/>
              </a:rPr>
              <a:t>개발 환경 및 </a:t>
            </a:r>
            <a:r>
              <a:rPr lang="en-US" altLang="ko-KR" sz="1800" b="1" dirty="0">
                <a:solidFill>
                  <a:srgbClr val="000000"/>
                </a:solidFill>
                <a:ea typeface="맑은 고딕" pitchFamily="50" charset="-127"/>
              </a:rPr>
              <a:t>R&amp;R</a:t>
            </a:r>
            <a:endParaRPr kumimoji="1" lang="ko-KR" altLang="en-US" sz="1400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uLnTx/>
              <a:uFillTx/>
              <a:ea typeface="맑은 고딕" pitchFamily="50" charset="-127"/>
            </a:endParaRPr>
          </a:p>
        </p:txBody>
      </p:sp>
      <p:sp>
        <p:nvSpPr>
          <p:cNvPr id="41" name="모서리가 둥근 직사각형 31">
            <a:extLst>
              <a:ext uri="{FF2B5EF4-FFF2-40B4-BE49-F238E27FC236}">
                <a16:creationId xmlns:a16="http://schemas.microsoft.com/office/drawing/2014/main" id="{560ECF28-B5C9-4A57-9BE6-7CFBCD625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70" y="710062"/>
            <a:ext cx="9001250" cy="376243"/>
          </a:xfrm>
          <a:prstGeom prst="roundRect">
            <a:avLst>
              <a:gd name="adj" fmla="val 935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19" tIns="0" rIns="86319" bIns="0" anchor="ctr"/>
          <a:lstStyle>
            <a:lvl1pPr algn="l" eaLnBrk="0" hangingPunct="0">
              <a:spcBef>
                <a:spcPct val="20000"/>
              </a:spcBef>
              <a:buSzPct val="7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Optima" pitchFamily="2" charset="2"/>
              <a:buChar char="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9pPr>
          </a:lstStyle>
          <a:p>
            <a:pPr marL="0" marR="0" lvl="0" indent="0" algn="l" defTabSz="898338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  <a:defRPr/>
            </a:pPr>
            <a:r>
              <a:rPr lang="en-US" altLang="ko-KR" sz="1500" b="1" kern="0" dirty="0">
                <a:solidFill>
                  <a:srgbClr val="000000"/>
                </a:solidFill>
              </a:rPr>
              <a:t>Cloud</a:t>
            </a:r>
            <a:r>
              <a:rPr lang="ko-KR" altLang="en-US" sz="1500" b="1" kern="0" dirty="0">
                <a:solidFill>
                  <a:srgbClr val="000000"/>
                </a:solidFill>
              </a:rPr>
              <a:t>는 </a:t>
            </a:r>
            <a:r>
              <a:rPr lang="en-US" altLang="ko-KR" sz="1500" b="1" kern="0" dirty="0">
                <a:solidFill>
                  <a:srgbClr val="000000"/>
                </a:solidFill>
              </a:rPr>
              <a:t>Amazon</a:t>
            </a:r>
            <a:r>
              <a:rPr lang="ko-KR" altLang="en-US" sz="1500" b="1" kern="0" dirty="0">
                <a:solidFill>
                  <a:srgbClr val="000000"/>
                </a:solidFill>
              </a:rPr>
              <a:t> </a:t>
            </a:r>
            <a:r>
              <a:rPr lang="en-US" altLang="ko-KR" sz="1500" b="1" kern="0" dirty="0">
                <a:solidFill>
                  <a:srgbClr val="000000"/>
                </a:solidFill>
              </a:rPr>
              <a:t>AWS</a:t>
            </a:r>
            <a:r>
              <a:rPr lang="ko-KR" altLang="en-US" sz="1500" b="1" kern="0" dirty="0">
                <a:solidFill>
                  <a:srgbClr val="000000"/>
                </a:solidFill>
              </a:rPr>
              <a:t>를 사용하고</a:t>
            </a:r>
            <a:r>
              <a:rPr lang="en-US" altLang="ko-KR" sz="1500" b="1" kern="0" dirty="0">
                <a:solidFill>
                  <a:srgbClr val="000000"/>
                </a:solidFill>
              </a:rPr>
              <a:t>, Web</a:t>
            </a:r>
            <a:r>
              <a:rPr lang="ko-KR" altLang="en-US" sz="1500" b="1" kern="0" dirty="0">
                <a:solidFill>
                  <a:srgbClr val="000000"/>
                </a:solidFill>
              </a:rPr>
              <a:t>은 </a:t>
            </a:r>
            <a:r>
              <a:rPr lang="en-US" altLang="ko-KR" sz="1500" b="1" kern="0" dirty="0">
                <a:solidFill>
                  <a:srgbClr val="000000"/>
                </a:solidFill>
              </a:rPr>
              <a:t>V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ue.js,</a:t>
            </a: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Python Flask</a:t>
            </a: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로 연동함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C0F9269-D80C-4EB5-956F-2F73F5B20439}"/>
              </a:ext>
            </a:extLst>
          </p:cNvPr>
          <p:cNvSpPr/>
          <p:nvPr/>
        </p:nvSpPr>
        <p:spPr>
          <a:xfrm>
            <a:off x="476738" y="4200889"/>
            <a:ext cx="8886092" cy="2108511"/>
          </a:xfrm>
          <a:prstGeom prst="roundRect">
            <a:avLst>
              <a:gd name="adj" fmla="val 8430"/>
            </a:avLst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F2B6C1-242B-4F45-B742-601990CF098A}"/>
              </a:ext>
            </a:extLst>
          </p:cNvPr>
          <p:cNvSpPr/>
          <p:nvPr/>
        </p:nvSpPr>
        <p:spPr>
          <a:xfrm>
            <a:off x="792291" y="4020936"/>
            <a:ext cx="1404552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sym typeface="Wingdings" panose="05000000000000000000" pitchFamily="2" charset="2"/>
              </a:rPr>
              <a:t>[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sym typeface="Wingdings" panose="05000000000000000000" pitchFamily="2" charset="2"/>
              </a:rPr>
              <a:t>개발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sym typeface="Wingdings" panose="05000000000000000000" pitchFamily="2" charset="2"/>
              </a:rPr>
              <a:t>R&amp;R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sym typeface="Wingdings" panose="05000000000000000000" pitchFamily="2" charset="2"/>
              </a:rPr>
              <a:t>]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547600-AE28-4E00-A05C-1DE54C355E2C}"/>
              </a:ext>
            </a:extLst>
          </p:cNvPr>
          <p:cNvSpPr/>
          <p:nvPr/>
        </p:nvSpPr>
        <p:spPr>
          <a:xfrm>
            <a:off x="792291" y="4426824"/>
            <a:ext cx="6879517" cy="166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4572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Cloud Arch. </a:t>
            </a:r>
            <a:r>
              <a:rPr lang="ko-KR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구성</a:t>
            </a: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: </a:t>
            </a:r>
            <a:r>
              <a:rPr lang="ko-KR" altLang="ko-KR" sz="1400" kern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염정훈선임</a:t>
            </a: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, </a:t>
            </a:r>
            <a:r>
              <a:rPr lang="ko-KR" altLang="ko-KR" sz="1400" kern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이규홍수석</a:t>
            </a:r>
            <a:endParaRPr lang="ko-KR" altLang="ko-KR" sz="1400" kern="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 marL="285750" lvl="0" indent="-285750" defTabSz="4572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Application Framework </a:t>
            </a:r>
            <a:r>
              <a:rPr lang="ko-KR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설계</a:t>
            </a: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/</a:t>
            </a:r>
            <a:r>
              <a:rPr lang="ko-KR" altLang="en-US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구축</a:t>
            </a: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: </a:t>
            </a:r>
            <a:r>
              <a:rPr lang="ko-KR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심인수수석</a:t>
            </a:r>
          </a:p>
          <a:p>
            <a:pPr marL="285750" lvl="0" indent="-285750" defTabSz="4572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Frontend </a:t>
            </a:r>
            <a:r>
              <a:rPr lang="ko-KR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개발 가이드</a:t>
            </a: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: </a:t>
            </a:r>
            <a:r>
              <a:rPr lang="ko-KR" altLang="ko-KR" sz="1400" kern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진요한선임</a:t>
            </a: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, </a:t>
            </a:r>
            <a:r>
              <a:rPr lang="ko-KR" altLang="ko-KR" sz="1400" kern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모신영선임</a:t>
            </a:r>
            <a:endParaRPr lang="ko-KR" altLang="ko-KR" sz="1400" kern="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 marL="285750" lvl="0" indent="-285750" defTabSz="4572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UI/DB </a:t>
            </a:r>
            <a:r>
              <a:rPr lang="ko-KR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설계</a:t>
            </a: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, Swing </a:t>
            </a:r>
            <a:r>
              <a:rPr lang="ko-KR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데이터 추출</a:t>
            </a: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: </a:t>
            </a:r>
            <a:r>
              <a:rPr lang="ko-KR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강현구수석</a:t>
            </a: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, </a:t>
            </a:r>
            <a:r>
              <a:rPr lang="ko-KR" altLang="ko-KR" sz="1400" kern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김화진수석</a:t>
            </a: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, </a:t>
            </a:r>
            <a:r>
              <a:rPr lang="ko-KR" altLang="ko-KR" sz="1400" kern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조현준수석</a:t>
            </a:r>
            <a:endParaRPr lang="ko-KR" altLang="ko-KR" sz="1400" kern="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 marL="285750" lvl="0" indent="-285750" defTabSz="4572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화면 개발</a:t>
            </a: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: </a:t>
            </a:r>
            <a:r>
              <a:rPr lang="ko-KR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전체 인원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69D0864-44BF-4DE7-9036-02CDD7C3A3D8}"/>
              </a:ext>
            </a:extLst>
          </p:cNvPr>
          <p:cNvSpPr/>
          <p:nvPr/>
        </p:nvSpPr>
        <p:spPr>
          <a:xfrm>
            <a:off x="476738" y="1466145"/>
            <a:ext cx="8886092" cy="2338761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0A3EB0-C48C-4D11-9698-0E162786503E}"/>
              </a:ext>
            </a:extLst>
          </p:cNvPr>
          <p:cNvSpPr/>
          <p:nvPr/>
        </p:nvSpPr>
        <p:spPr>
          <a:xfrm>
            <a:off x="792291" y="1300590"/>
            <a:ext cx="1369286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sym typeface="Wingdings" panose="05000000000000000000" pitchFamily="2" charset="2"/>
              </a:rPr>
              <a:t>[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sym typeface="Wingdings" panose="05000000000000000000" pitchFamily="2" charset="2"/>
              </a:rPr>
              <a:t>개발 환경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sym typeface="Wingdings" panose="05000000000000000000" pitchFamily="2" charset="2"/>
              </a:rPr>
              <a:t>]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4B0993-6EDC-4A50-9469-568CC32E71F7}"/>
              </a:ext>
            </a:extLst>
          </p:cNvPr>
          <p:cNvSpPr txBox="1"/>
          <p:nvPr/>
        </p:nvSpPr>
        <p:spPr>
          <a:xfrm>
            <a:off x="750277" y="1655318"/>
            <a:ext cx="8451313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Cloud </a:t>
            </a:r>
            <a:r>
              <a:rPr lang="ko-KR" altLang="en-US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서버 </a:t>
            </a: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: AWS</a:t>
            </a:r>
            <a:r>
              <a:rPr lang="ko-KR" altLang="en-US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EC2 (Ubuntu Linux)</a:t>
            </a:r>
          </a:p>
          <a:p>
            <a:pPr marL="285750" indent="-285750" defTabSz="4572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MSA Container</a:t>
            </a:r>
            <a:r>
              <a:rPr lang="ko-KR" altLang="en-US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운용 환경 </a:t>
            </a: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: AWS EKS (</a:t>
            </a:r>
            <a:r>
              <a:rPr lang="en-US" altLang="ko-KR" sz="1400" kern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Kubernetis</a:t>
            </a: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)</a:t>
            </a:r>
          </a:p>
          <a:p>
            <a:pPr marL="285750" indent="-285750" defTabSz="4572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DB : AWS RDS (MySQL)</a:t>
            </a:r>
            <a:endParaRPr lang="ko-KR" altLang="en-US" sz="1400" kern="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 marL="285750" indent="-285750" defTabSz="4572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형상관리 </a:t>
            </a: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: Gitlab</a:t>
            </a:r>
          </a:p>
          <a:p>
            <a:pPr marL="285750" indent="-285750" defTabSz="4572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CI/CD : Jenkins, </a:t>
            </a:r>
            <a:r>
              <a:rPr lang="en-US" altLang="ko-KR" sz="1400" kern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ArgoCD</a:t>
            </a:r>
            <a:endParaRPr lang="en-US" altLang="ko-KR" sz="1400" kern="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 marL="285750" indent="-285750" defTabSz="4572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Application Framework</a:t>
            </a:r>
            <a:r>
              <a:rPr lang="ko-KR" altLang="en-US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: Vue.js,</a:t>
            </a:r>
            <a:r>
              <a:rPr lang="ko-KR" altLang="en-US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Python Flask</a:t>
            </a:r>
            <a:endParaRPr kumimoji="0" lang="en-US" altLang="ko-KR" sz="1200" i="1" dirty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64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A8EB3-30DF-4BF1-B73A-0F21DCC16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934585"/>
              </p:ext>
            </p:extLst>
          </p:nvPr>
        </p:nvGraphicFramePr>
        <p:xfrm>
          <a:off x="560392" y="1299015"/>
          <a:ext cx="8785218" cy="4938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538">
                  <a:extLst>
                    <a:ext uri="{9D8B030D-6E8A-4147-A177-3AD203B41FA5}">
                      <a16:colId xmlns:a16="http://schemas.microsoft.com/office/drawing/2014/main" val="491458696"/>
                    </a:ext>
                  </a:extLst>
                </a:gridCol>
                <a:gridCol w="321445">
                  <a:extLst>
                    <a:ext uri="{9D8B030D-6E8A-4147-A177-3AD203B41FA5}">
                      <a16:colId xmlns:a16="http://schemas.microsoft.com/office/drawing/2014/main" val="1392892539"/>
                    </a:ext>
                  </a:extLst>
                </a:gridCol>
                <a:gridCol w="321445">
                  <a:extLst>
                    <a:ext uri="{9D8B030D-6E8A-4147-A177-3AD203B41FA5}">
                      <a16:colId xmlns:a16="http://schemas.microsoft.com/office/drawing/2014/main" val="2921012626"/>
                    </a:ext>
                  </a:extLst>
                </a:gridCol>
                <a:gridCol w="321445">
                  <a:extLst>
                    <a:ext uri="{9D8B030D-6E8A-4147-A177-3AD203B41FA5}">
                      <a16:colId xmlns:a16="http://schemas.microsoft.com/office/drawing/2014/main" val="1029159619"/>
                    </a:ext>
                  </a:extLst>
                </a:gridCol>
                <a:gridCol w="321445">
                  <a:extLst>
                    <a:ext uri="{9D8B030D-6E8A-4147-A177-3AD203B41FA5}">
                      <a16:colId xmlns:a16="http://schemas.microsoft.com/office/drawing/2014/main" val="2488880705"/>
                    </a:ext>
                  </a:extLst>
                </a:gridCol>
                <a:gridCol w="321445">
                  <a:extLst>
                    <a:ext uri="{9D8B030D-6E8A-4147-A177-3AD203B41FA5}">
                      <a16:colId xmlns:a16="http://schemas.microsoft.com/office/drawing/2014/main" val="1848692987"/>
                    </a:ext>
                  </a:extLst>
                </a:gridCol>
                <a:gridCol w="321445">
                  <a:extLst>
                    <a:ext uri="{9D8B030D-6E8A-4147-A177-3AD203B41FA5}">
                      <a16:colId xmlns:a16="http://schemas.microsoft.com/office/drawing/2014/main" val="645204595"/>
                    </a:ext>
                  </a:extLst>
                </a:gridCol>
                <a:gridCol w="321445">
                  <a:extLst>
                    <a:ext uri="{9D8B030D-6E8A-4147-A177-3AD203B41FA5}">
                      <a16:colId xmlns:a16="http://schemas.microsoft.com/office/drawing/2014/main" val="3192100317"/>
                    </a:ext>
                  </a:extLst>
                </a:gridCol>
                <a:gridCol w="321445">
                  <a:extLst>
                    <a:ext uri="{9D8B030D-6E8A-4147-A177-3AD203B41FA5}">
                      <a16:colId xmlns:a16="http://schemas.microsoft.com/office/drawing/2014/main" val="3285729363"/>
                    </a:ext>
                  </a:extLst>
                </a:gridCol>
                <a:gridCol w="321445">
                  <a:extLst>
                    <a:ext uri="{9D8B030D-6E8A-4147-A177-3AD203B41FA5}">
                      <a16:colId xmlns:a16="http://schemas.microsoft.com/office/drawing/2014/main" val="2033295566"/>
                    </a:ext>
                  </a:extLst>
                </a:gridCol>
                <a:gridCol w="321445">
                  <a:extLst>
                    <a:ext uri="{9D8B030D-6E8A-4147-A177-3AD203B41FA5}">
                      <a16:colId xmlns:a16="http://schemas.microsoft.com/office/drawing/2014/main" val="4200298721"/>
                    </a:ext>
                  </a:extLst>
                </a:gridCol>
                <a:gridCol w="321445">
                  <a:extLst>
                    <a:ext uri="{9D8B030D-6E8A-4147-A177-3AD203B41FA5}">
                      <a16:colId xmlns:a16="http://schemas.microsoft.com/office/drawing/2014/main" val="1546062392"/>
                    </a:ext>
                  </a:extLst>
                </a:gridCol>
                <a:gridCol w="321445">
                  <a:extLst>
                    <a:ext uri="{9D8B030D-6E8A-4147-A177-3AD203B41FA5}">
                      <a16:colId xmlns:a16="http://schemas.microsoft.com/office/drawing/2014/main" val="3516173615"/>
                    </a:ext>
                  </a:extLst>
                </a:gridCol>
                <a:gridCol w="321445">
                  <a:extLst>
                    <a:ext uri="{9D8B030D-6E8A-4147-A177-3AD203B41FA5}">
                      <a16:colId xmlns:a16="http://schemas.microsoft.com/office/drawing/2014/main" val="1803173797"/>
                    </a:ext>
                  </a:extLst>
                </a:gridCol>
                <a:gridCol w="321445">
                  <a:extLst>
                    <a:ext uri="{9D8B030D-6E8A-4147-A177-3AD203B41FA5}">
                      <a16:colId xmlns:a16="http://schemas.microsoft.com/office/drawing/2014/main" val="2528824287"/>
                    </a:ext>
                  </a:extLst>
                </a:gridCol>
                <a:gridCol w="321445">
                  <a:extLst>
                    <a:ext uri="{9D8B030D-6E8A-4147-A177-3AD203B41FA5}">
                      <a16:colId xmlns:a16="http://schemas.microsoft.com/office/drawing/2014/main" val="810397190"/>
                    </a:ext>
                  </a:extLst>
                </a:gridCol>
                <a:gridCol w="321445">
                  <a:extLst>
                    <a:ext uri="{9D8B030D-6E8A-4147-A177-3AD203B41FA5}">
                      <a16:colId xmlns:a16="http://schemas.microsoft.com/office/drawing/2014/main" val="1694313449"/>
                    </a:ext>
                  </a:extLst>
                </a:gridCol>
                <a:gridCol w="321445">
                  <a:extLst>
                    <a:ext uri="{9D8B030D-6E8A-4147-A177-3AD203B41FA5}">
                      <a16:colId xmlns:a16="http://schemas.microsoft.com/office/drawing/2014/main" val="936304025"/>
                    </a:ext>
                  </a:extLst>
                </a:gridCol>
                <a:gridCol w="321445">
                  <a:extLst>
                    <a:ext uri="{9D8B030D-6E8A-4147-A177-3AD203B41FA5}">
                      <a16:colId xmlns:a16="http://schemas.microsoft.com/office/drawing/2014/main" val="1612859304"/>
                    </a:ext>
                  </a:extLst>
                </a:gridCol>
                <a:gridCol w="321445">
                  <a:extLst>
                    <a:ext uri="{9D8B030D-6E8A-4147-A177-3AD203B41FA5}">
                      <a16:colId xmlns:a16="http://schemas.microsoft.com/office/drawing/2014/main" val="40089120"/>
                    </a:ext>
                  </a:extLst>
                </a:gridCol>
                <a:gridCol w="321445">
                  <a:extLst>
                    <a:ext uri="{9D8B030D-6E8A-4147-A177-3AD203B41FA5}">
                      <a16:colId xmlns:a16="http://schemas.microsoft.com/office/drawing/2014/main" val="132311697"/>
                    </a:ext>
                  </a:extLst>
                </a:gridCol>
                <a:gridCol w="321445">
                  <a:extLst>
                    <a:ext uri="{9D8B030D-6E8A-4147-A177-3AD203B41FA5}">
                      <a16:colId xmlns:a16="http://schemas.microsoft.com/office/drawing/2014/main" val="24127085"/>
                    </a:ext>
                  </a:extLst>
                </a:gridCol>
                <a:gridCol w="321445">
                  <a:extLst>
                    <a:ext uri="{9D8B030D-6E8A-4147-A177-3AD203B41FA5}">
                      <a16:colId xmlns:a16="http://schemas.microsoft.com/office/drawing/2014/main" val="2084650493"/>
                    </a:ext>
                  </a:extLst>
                </a:gridCol>
                <a:gridCol w="321445">
                  <a:extLst>
                    <a:ext uri="{9D8B030D-6E8A-4147-A177-3AD203B41FA5}">
                      <a16:colId xmlns:a16="http://schemas.microsoft.com/office/drawing/2014/main" val="978304871"/>
                    </a:ext>
                  </a:extLst>
                </a:gridCol>
                <a:gridCol w="321445">
                  <a:extLst>
                    <a:ext uri="{9D8B030D-6E8A-4147-A177-3AD203B41FA5}">
                      <a16:colId xmlns:a16="http://schemas.microsoft.com/office/drawing/2014/main" val="2224105685"/>
                    </a:ext>
                  </a:extLst>
                </a:gridCol>
              </a:tblGrid>
              <a:tr h="3204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세부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Task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‘20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‘21</a:t>
                      </a:r>
                      <a:r>
                        <a:rPr lang="ko-KR" alt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0845"/>
                  </a:ext>
                </a:extLst>
              </a:tr>
              <a:tr h="3204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3W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4W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3W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4W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3W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4W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3W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4W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3W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4W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3W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4W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535273"/>
                  </a:ext>
                </a:extLst>
              </a:tr>
              <a:tr h="1074394">
                <a:tc>
                  <a:txBody>
                    <a:bodyPr/>
                    <a:lstStyle/>
                    <a:p>
                      <a:pPr marL="0" marR="0" lvl="0" indent="0" algn="ctr" defTabSz="86331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요구사항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86331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분석</a:t>
                      </a:r>
                      <a:endParaRPr lang="en-US" altLang="ko-KR" sz="1200" b="1" kern="1200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910966"/>
                  </a:ext>
                </a:extLst>
              </a:tr>
              <a:tr h="1074394">
                <a:tc>
                  <a:txBody>
                    <a:bodyPr/>
                    <a:lstStyle/>
                    <a:p>
                      <a:pPr marL="0" marR="0" lvl="0" indent="0" algn="ctr" defTabSz="86331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Cloud</a:t>
                      </a:r>
                    </a:p>
                    <a:p>
                      <a:pPr marL="0" marR="0" lvl="0" indent="0" algn="ctr" defTabSz="86331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환경 구성</a:t>
                      </a:r>
                      <a:endParaRPr lang="en-US" altLang="ko-KR" sz="1200" b="1" kern="1200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753719"/>
                  </a:ext>
                </a:extLst>
              </a:tr>
              <a:tr h="1074394">
                <a:tc>
                  <a:txBody>
                    <a:bodyPr/>
                    <a:lstStyle/>
                    <a:p>
                      <a:pPr marL="0" marR="0" lvl="0" indent="0" algn="ctr" defTabSz="86331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Web Appl.</a:t>
                      </a:r>
                    </a:p>
                    <a:p>
                      <a:pPr marL="0" marR="0" lvl="0" indent="0" algn="ctr" defTabSz="86331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개발</a:t>
                      </a:r>
                      <a:endParaRPr lang="en-US" altLang="ko-KR" sz="1200" b="1" kern="1200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613265"/>
                  </a:ext>
                </a:extLst>
              </a:tr>
              <a:tr h="1074394">
                <a:tc>
                  <a:txBody>
                    <a:bodyPr/>
                    <a:lstStyle/>
                    <a:p>
                      <a:pPr marL="0" marR="0" lvl="0" indent="0" algn="ctr" defTabSz="86331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86331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Data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63319" rtl="0" eaLnBrk="1" latinLnBrk="1" hangingPunct="1"/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625293"/>
                  </a:ext>
                </a:extLst>
              </a:tr>
            </a:tbl>
          </a:graphicData>
        </a:graphic>
      </p:graphicFrame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45C88BDB-5741-4DBC-857F-2B3D335758AB}"/>
              </a:ext>
            </a:extLst>
          </p:cNvPr>
          <p:cNvSpPr/>
          <p:nvPr/>
        </p:nvSpPr>
        <p:spPr bwMode="auto">
          <a:xfrm rot="16200000" flipH="1">
            <a:off x="2783680" y="953894"/>
            <a:ext cx="252000" cy="2502420"/>
          </a:xfrm>
          <a:prstGeom prst="downArrow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72000" tIns="0" rIns="18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endParaRPr lang="ko-KR" altLang="en-US" sz="1200">
              <a:ea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28D7F3-E0F1-4D84-8B95-2D98D321DC8E}"/>
              </a:ext>
            </a:extLst>
          </p:cNvPr>
          <p:cNvSpPr txBox="1"/>
          <p:nvPr/>
        </p:nvSpPr>
        <p:spPr bwMode="auto">
          <a:xfrm>
            <a:off x="1658470" y="2304146"/>
            <a:ext cx="2142370" cy="153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eaLnBrk="0" hangingPunct="0">
              <a:spcBef>
                <a:spcPct val="20000"/>
              </a:spcBef>
              <a:buSzPct val="70000"/>
            </a:pPr>
            <a:r>
              <a:rPr lang="en-US" altLang="ko-KR" sz="1000" b="1" kern="0" dirty="0">
                <a:latin typeface="+mn-ea"/>
                <a:ea typeface="+mn-ea"/>
              </a:rPr>
              <a:t>Dashboard, Data </a:t>
            </a:r>
            <a:r>
              <a:rPr lang="ko-KR" altLang="en-US" sz="1000" b="1" kern="0" dirty="0">
                <a:latin typeface="+mn-ea"/>
                <a:ea typeface="+mn-ea"/>
              </a:rPr>
              <a:t>분석 대상 선정 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327D8E6-583B-410C-8704-CE5729F7E5D2}"/>
              </a:ext>
            </a:extLst>
          </p:cNvPr>
          <p:cNvSpPr/>
          <p:nvPr/>
        </p:nvSpPr>
        <p:spPr bwMode="auto">
          <a:xfrm rot="16200000" flipH="1">
            <a:off x="5040346" y="1664554"/>
            <a:ext cx="252000" cy="1877629"/>
          </a:xfrm>
          <a:prstGeom prst="downArrow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72000" tIns="0" rIns="18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200">
              <a:ea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4E1B5A-074F-4FCF-B33E-45084A37DD53}"/>
              </a:ext>
            </a:extLst>
          </p:cNvPr>
          <p:cNvSpPr txBox="1"/>
          <p:nvPr/>
        </p:nvSpPr>
        <p:spPr bwMode="auto">
          <a:xfrm>
            <a:off x="4227531" y="2699032"/>
            <a:ext cx="1160032" cy="153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eaLnBrk="0" hangingPunct="0">
              <a:spcBef>
                <a:spcPct val="20000"/>
              </a:spcBef>
              <a:buSzPct val="70000"/>
            </a:pPr>
            <a:r>
              <a:rPr lang="ko-KR" altLang="en-US" sz="1000" b="1" kern="0" dirty="0">
                <a:latin typeface="+mn-ea"/>
                <a:ea typeface="+mn-ea"/>
              </a:rPr>
              <a:t>화면 </a:t>
            </a:r>
            <a:r>
              <a:rPr lang="en-US" altLang="ko-KR" sz="1000" b="1" kern="0" dirty="0">
                <a:latin typeface="+mn-ea"/>
                <a:ea typeface="+mn-ea"/>
              </a:rPr>
              <a:t>Layout </a:t>
            </a:r>
            <a:r>
              <a:rPr lang="ko-KR" altLang="en-US" sz="1000" b="1" kern="0" dirty="0">
                <a:latin typeface="+mn-ea"/>
                <a:ea typeface="+mn-ea"/>
              </a:rPr>
              <a:t>설계</a:t>
            </a: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9F53A36B-4076-4EBA-8012-AC3253874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70" y="216981"/>
            <a:ext cx="9001250" cy="369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1" tIns="45711" rIns="91421" bIns="45711" anchor="ctr">
            <a:spAutoFit/>
          </a:bodyPr>
          <a:lstStyle/>
          <a:p>
            <a:pPr lvl="0">
              <a:defRPr/>
            </a:pPr>
            <a:r>
              <a:rPr lang="en-US" altLang="ko-KR" sz="1800" b="1" dirty="0">
                <a:solidFill>
                  <a:srgbClr val="000000"/>
                </a:solidFill>
                <a:ea typeface="맑은 고딕" pitchFamily="50" charset="-127"/>
              </a:rPr>
              <a:t>3. </a:t>
            </a:r>
            <a:r>
              <a:rPr lang="ko-KR" altLang="en-US" sz="1800" b="1" dirty="0">
                <a:solidFill>
                  <a:srgbClr val="000000"/>
                </a:solidFill>
                <a:ea typeface="맑은 고딕" pitchFamily="50" charset="-127"/>
              </a:rPr>
              <a:t>개발 일정</a:t>
            </a:r>
            <a:endParaRPr kumimoji="1" lang="ko-KR" altLang="en-US" sz="1400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uLnTx/>
              <a:uFillTx/>
              <a:ea typeface="맑은 고딕" pitchFamily="50" charset="-127"/>
            </a:endParaRPr>
          </a:p>
        </p:txBody>
      </p:sp>
      <p:sp>
        <p:nvSpPr>
          <p:cNvPr id="46" name="모서리가 둥근 직사각형 31">
            <a:extLst>
              <a:ext uri="{FF2B5EF4-FFF2-40B4-BE49-F238E27FC236}">
                <a16:creationId xmlns:a16="http://schemas.microsoft.com/office/drawing/2014/main" id="{51EA6F9B-DBDC-45E2-AA1B-381CAD68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70" y="620610"/>
            <a:ext cx="9001250" cy="642351"/>
          </a:xfrm>
          <a:prstGeom prst="roundRect">
            <a:avLst>
              <a:gd name="adj" fmla="val 935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19" tIns="0" rIns="86319" bIns="0" anchor="ctr"/>
          <a:lstStyle>
            <a:lvl1pPr algn="l" eaLnBrk="0" hangingPunct="0">
              <a:spcBef>
                <a:spcPct val="20000"/>
              </a:spcBef>
              <a:buSzPct val="70000"/>
              <a:buFont typeface="Wingdings" pitchFamily="2" charset="2"/>
              <a:buChar char="l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Optima" pitchFamily="2" charset="2"/>
              <a:buChar char="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itchFamily="18" charset="0"/>
                <a:ea typeface="맑은 고딕" pitchFamily="50" charset="-127"/>
              </a:defRPr>
            </a:lvl9pPr>
          </a:lstStyle>
          <a:p>
            <a:pPr defTabSz="898338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ko-KR" sz="1500" b="1" kern="0" dirty="0">
                <a:solidFill>
                  <a:srgbClr val="000000"/>
                </a:solidFill>
                <a:latin typeface="+mj-lt"/>
                <a:ea typeface="+mn-ea"/>
              </a:rPr>
              <a:t>’20</a:t>
            </a:r>
            <a:r>
              <a:rPr lang="ko-KR" altLang="en-US" sz="1500" b="1" kern="0" dirty="0">
                <a:solidFill>
                  <a:srgbClr val="000000"/>
                </a:solidFill>
                <a:latin typeface="+mj-lt"/>
                <a:ea typeface="+mn-ea"/>
              </a:rPr>
              <a:t>년 </a:t>
            </a:r>
            <a:r>
              <a:rPr lang="en-US" altLang="ko-KR" sz="1500" b="1" kern="0" dirty="0">
                <a:solidFill>
                  <a:srgbClr val="000000"/>
                </a:solidFill>
                <a:latin typeface="+mj-lt"/>
                <a:ea typeface="+mn-ea"/>
              </a:rPr>
              <a:t>8</a:t>
            </a:r>
            <a:r>
              <a:rPr lang="ko-KR" altLang="en-US" sz="1500" b="1" kern="0" dirty="0">
                <a:solidFill>
                  <a:srgbClr val="000000"/>
                </a:solidFill>
                <a:latin typeface="+mj-lt"/>
                <a:ea typeface="+mn-ea"/>
              </a:rPr>
              <a:t>월부터 </a:t>
            </a:r>
            <a:r>
              <a:rPr lang="en-US" altLang="ko-KR" sz="1500" b="1" kern="0" dirty="0">
                <a:solidFill>
                  <a:srgbClr val="000000"/>
                </a:solidFill>
                <a:latin typeface="+mj-lt"/>
                <a:ea typeface="+mn-ea"/>
              </a:rPr>
              <a:t>5</a:t>
            </a:r>
            <a:r>
              <a:rPr lang="ko-KR" altLang="en-US" sz="1500" b="1" kern="0" dirty="0">
                <a:solidFill>
                  <a:srgbClr val="000000"/>
                </a:solidFill>
                <a:latin typeface="+mj-lt"/>
                <a:ea typeface="+mn-ea"/>
              </a:rPr>
              <a:t>개월 간 </a:t>
            </a:r>
            <a:r>
              <a:rPr lang="en-US" altLang="ko-KR" sz="1500" b="1" kern="0" dirty="0">
                <a:solidFill>
                  <a:srgbClr val="000000"/>
                </a:solidFill>
                <a:latin typeface="+mj-lt"/>
                <a:ea typeface="+mn-ea"/>
              </a:rPr>
              <a:t>Billing Dashboard</a:t>
            </a:r>
            <a:r>
              <a:rPr lang="ko-KR" altLang="en-US" sz="1500" b="1" kern="0" dirty="0">
                <a:solidFill>
                  <a:srgbClr val="000000"/>
                </a:solidFill>
                <a:latin typeface="+mj-lt"/>
                <a:ea typeface="+mn-ea"/>
              </a:rPr>
              <a:t>를 구축함</a:t>
            </a:r>
            <a:endParaRPr lang="en-US" altLang="ko-KR" sz="1500" kern="0" dirty="0">
              <a:solidFill>
                <a:srgbClr val="000000"/>
              </a:solidFill>
              <a:latin typeface="+mj-lt"/>
              <a:ea typeface="+mn-ea"/>
            </a:endParaRPr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796F1646-15E4-425C-B6AB-B338892171D2}"/>
              </a:ext>
            </a:extLst>
          </p:cNvPr>
          <p:cNvSpPr/>
          <p:nvPr/>
        </p:nvSpPr>
        <p:spPr bwMode="auto">
          <a:xfrm rot="16200000" flipH="1">
            <a:off x="6330245" y="4457698"/>
            <a:ext cx="252000" cy="1872260"/>
          </a:xfrm>
          <a:prstGeom prst="downArrow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72000" tIns="0" rIns="18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200"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FBCF021-BB50-4F46-82E5-94CD3DA35C75}"/>
              </a:ext>
            </a:extLst>
          </p:cNvPr>
          <p:cNvSpPr txBox="1"/>
          <p:nvPr/>
        </p:nvSpPr>
        <p:spPr bwMode="auto">
          <a:xfrm>
            <a:off x="5520115" y="5489492"/>
            <a:ext cx="1656230" cy="153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eaLnBrk="0" hangingPunct="0">
              <a:spcBef>
                <a:spcPct val="20000"/>
              </a:spcBef>
              <a:buSzPct val="70000"/>
            </a:pPr>
            <a:r>
              <a:rPr lang="en-US" altLang="ko-KR" sz="1000" b="1" kern="0" dirty="0">
                <a:latin typeface="+mn-ea"/>
                <a:ea typeface="+mn-ea"/>
              </a:rPr>
              <a:t>Swing Data </a:t>
            </a:r>
            <a:r>
              <a:rPr lang="ko-KR" altLang="en-US" sz="1000" b="1" kern="0" dirty="0">
                <a:latin typeface="+mn-ea"/>
                <a:ea typeface="+mn-ea"/>
              </a:rPr>
              <a:t>추출</a:t>
            </a:r>
            <a:r>
              <a:rPr lang="en-US" altLang="ko-KR" sz="1000" b="1" kern="0" dirty="0">
                <a:latin typeface="+mn-ea"/>
                <a:ea typeface="+mn-ea"/>
              </a:rPr>
              <a:t>, </a:t>
            </a:r>
            <a:r>
              <a:rPr lang="ko-KR" altLang="en-US" sz="1000" b="1" kern="0" dirty="0">
                <a:latin typeface="+mn-ea"/>
                <a:ea typeface="+mn-ea"/>
              </a:rPr>
              <a:t>쿼리 작성</a:t>
            </a:r>
          </a:p>
        </p:txBody>
      </p:sp>
      <p:sp>
        <p:nvSpPr>
          <p:cNvPr id="55" name="화살표: 아래쪽 54">
            <a:extLst>
              <a:ext uri="{FF2B5EF4-FFF2-40B4-BE49-F238E27FC236}">
                <a16:creationId xmlns:a16="http://schemas.microsoft.com/office/drawing/2014/main" id="{D890EC5B-B744-4B81-A9E5-EB9ADFA82986}"/>
              </a:ext>
            </a:extLst>
          </p:cNvPr>
          <p:cNvSpPr/>
          <p:nvPr/>
        </p:nvSpPr>
        <p:spPr bwMode="auto">
          <a:xfrm rot="16200000" flipH="1">
            <a:off x="3762568" y="3708400"/>
            <a:ext cx="252000" cy="1228576"/>
          </a:xfrm>
          <a:prstGeom prst="downArrow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72000" tIns="0" rIns="18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200"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4597B7-80E0-4D7C-90AB-E210C3770930}"/>
              </a:ext>
            </a:extLst>
          </p:cNvPr>
          <p:cNvSpPr txBox="1"/>
          <p:nvPr/>
        </p:nvSpPr>
        <p:spPr bwMode="auto">
          <a:xfrm>
            <a:off x="3274279" y="4418352"/>
            <a:ext cx="886611" cy="153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eaLnBrk="0" hangingPunct="0">
              <a:spcBef>
                <a:spcPct val="20000"/>
              </a:spcBef>
              <a:buSzPct val="70000"/>
            </a:pPr>
            <a:r>
              <a:rPr lang="ko-KR" altLang="en-US" sz="1000" b="1" kern="0">
                <a:latin typeface="+mn-ea"/>
                <a:ea typeface="+mn-ea"/>
              </a:rPr>
              <a:t>개발 환경 구성</a:t>
            </a:r>
            <a:endParaRPr lang="ko-KR" altLang="en-US" sz="1000" b="1" kern="0" dirty="0">
              <a:latin typeface="+mn-ea"/>
              <a:ea typeface="+mn-ea"/>
            </a:endParaRPr>
          </a:p>
        </p:txBody>
      </p: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CC6D9880-AC9C-4E2E-B157-B0C4680A78B1}"/>
              </a:ext>
            </a:extLst>
          </p:cNvPr>
          <p:cNvSpPr/>
          <p:nvPr/>
        </p:nvSpPr>
        <p:spPr bwMode="auto">
          <a:xfrm rot="16200000" flipH="1">
            <a:off x="6652089" y="3708403"/>
            <a:ext cx="252000" cy="1228572"/>
          </a:xfrm>
          <a:prstGeom prst="downArrow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72000" tIns="0" rIns="18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200"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8CB419-4012-48C2-B4F8-4DBD520D2FB1}"/>
              </a:ext>
            </a:extLst>
          </p:cNvPr>
          <p:cNvSpPr txBox="1"/>
          <p:nvPr/>
        </p:nvSpPr>
        <p:spPr bwMode="auto">
          <a:xfrm>
            <a:off x="6163803" y="4448688"/>
            <a:ext cx="1021507" cy="153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eaLnBrk="0" hangingPunct="0">
              <a:spcBef>
                <a:spcPct val="20000"/>
              </a:spcBef>
              <a:buSzPct val="70000"/>
            </a:pPr>
            <a:r>
              <a:rPr lang="en-US" altLang="ko-KR" sz="1000" b="1" kern="0" dirty="0">
                <a:latin typeface="+mn-ea"/>
                <a:ea typeface="+mn-ea"/>
              </a:rPr>
              <a:t>UI/UX</a:t>
            </a:r>
            <a:r>
              <a:rPr lang="ko-KR" altLang="en-US" sz="1000" b="1" kern="0" dirty="0">
                <a:latin typeface="+mn-ea"/>
                <a:ea typeface="+mn-ea"/>
              </a:rPr>
              <a:t> 업체 제작</a:t>
            </a:r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BA22F896-9206-4E5C-BA3E-40C4BC1BC45A}"/>
              </a:ext>
            </a:extLst>
          </p:cNvPr>
          <p:cNvSpPr/>
          <p:nvPr/>
        </p:nvSpPr>
        <p:spPr bwMode="auto">
          <a:xfrm rot="16200000" flipH="1">
            <a:off x="3591585" y="2833825"/>
            <a:ext cx="252000" cy="886611"/>
          </a:xfrm>
          <a:prstGeom prst="downArrow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72000" tIns="0" rIns="18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200"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49690B-3CD7-4D53-810A-A78C1724C780}"/>
              </a:ext>
            </a:extLst>
          </p:cNvPr>
          <p:cNvSpPr txBox="1"/>
          <p:nvPr/>
        </p:nvSpPr>
        <p:spPr bwMode="auto">
          <a:xfrm>
            <a:off x="3274279" y="3372795"/>
            <a:ext cx="670581" cy="153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eaLnBrk="0" hangingPunct="0">
              <a:spcBef>
                <a:spcPct val="20000"/>
              </a:spcBef>
              <a:buSzPct val="70000"/>
            </a:pPr>
            <a:r>
              <a:rPr lang="en-US" altLang="ko-KR" sz="1000" b="1" kern="0" dirty="0">
                <a:latin typeface="+mn-ea"/>
                <a:ea typeface="+mn-ea"/>
              </a:rPr>
              <a:t>Arch. </a:t>
            </a:r>
            <a:r>
              <a:rPr lang="ko-KR" altLang="en-US" sz="1000" b="1" kern="0" dirty="0">
                <a:latin typeface="+mn-ea"/>
                <a:ea typeface="+mn-ea"/>
              </a:rPr>
              <a:t>설계</a:t>
            </a:r>
          </a:p>
        </p:txBody>
      </p:sp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4BC25BA2-BD76-4D45-8889-A09CC630FFBB}"/>
              </a:ext>
            </a:extLst>
          </p:cNvPr>
          <p:cNvSpPr/>
          <p:nvPr/>
        </p:nvSpPr>
        <p:spPr bwMode="auto">
          <a:xfrm rot="16200000" flipH="1">
            <a:off x="7287357" y="3882982"/>
            <a:ext cx="252000" cy="1848231"/>
          </a:xfrm>
          <a:prstGeom prst="downArrow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72000" tIns="0" rIns="18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200"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996E98E-9891-40E3-BAF0-5798DE427B8A}"/>
              </a:ext>
            </a:extLst>
          </p:cNvPr>
          <p:cNvSpPr txBox="1"/>
          <p:nvPr/>
        </p:nvSpPr>
        <p:spPr bwMode="auto">
          <a:xfrm>
            <a:off x="6489242" y="4906970"/>
            <a:ext cx="614286" cy="153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eaLnBrk="0" hangingPunct="0">
              <a:spcBef>
                <a:spcPct val="20000"/>
              </a:spcBef>
              <a:buSzPct val="70000"/>
            </a:pPr>
            <a:r>
              <a:rPr lang="ko-KR" altLang="en-US" sz="1000" b="1" kern="0" dirty="0">
                <a:latin typeface="+mn-ea"/>
                <a:ea typeface="+mn-ea"/>
              </a:rPr>
              <a:t>화면 개발</a:t>
            </a:r>
          </a:p>
        </p:txBody>
      </p: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027F0B66-D8D7-4B10-B4D0-0FE92A6E1996}"/>
              </a:ext>
            </a:extLst>
          </p:cNvPr>
          <p:cNvSpPr/>
          <p:nvPr/>
        </p:nvSpPr>
        <p:spPr bwMode="auto">
          <a:xfrm rot="16200000" flipH="1">
            <a:off x="7287357" y="4917358"/>
            <a:ext cx="252000" cy="1848231"/>
          </a:xfrm>
          <a:prstGeom prst="downArrow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72000" tIns="0" rIns="18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200"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5FE8A2-A2A1-4947-96CB-311F794F0B7F}"/>
              </a:ext>
            </a:extLst>
          </p:cNvPr>
          <p:cNvSpPr txBox="1"/>
          <p:nvPr/>
        </p:nvSpPr>
        <p:spPr bwMode="auto">
          <a:xfrm>
            <a:off x="6489242" y="5939482"/>
            <a:ext cx="1488178" cy="153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eaLnBrk="0" hangingPunct="0">
              <a:spcBef>
                <a:spcPct val="20000"/>
              </a:spcBef>
              <a:buSzPct val="70000"/>
            </a:pPr>
            <a:r>
              <a:rPr lang="en-US" altLang="ko-KR" sz="1000" b="1" kern="0" dirty="0">
                <a:latin typeface="+mn-ea"/>
                <a:ea typeface="+mn-ea"/>
              </a:rPr>
              <a:t>AWS</a:t>
            </a:r>
            <a:r>
              <a:rPr lang="ko-KR" altLang="en-US" sz="1000" b="1" kern="0" dirty="0">
                <a:latin typeface="+mn-ea"/>
                <a:ea typeface="+mn-ea"/>
              </a:rPr>
              <a:t> </a:t>
            </a:r>
            <a:r>
              <a:rPr lang="en-US" altLang="ko-KR" sz="1000" b="1" kern="0" dirty="0">
                <a:latin typeface="+mn-ea"/>
                <a:ea typeface="+mn-ea"/>
              </a:rPr>
              <a:t>DB</a:t>
            </a:r>
            <a:r>
              <a:rPr lang="ko-KR" altLang="en-US" sz="1000" b="1" kern="0" dirty="0">
                <a:latin typeface="+mn-ea"/>
                <a:ea typeface="+mn-ea"/>
              </a:rPr>
              <a:t>설계</a:t>
            </a:r>
            <a:r>
              <a:rPr lang="en-US" altLang="ko-KR" sz="1000" b="1" kern="0" dirty="0">
                <a:latin typeface="+mn-ea"/>
                <a:ea typeface="+mn-ea"/>
              </a:rPr>
              <a:t>, Data </a:t>
            </a:r>
            <a:r>
              <a:rPr lang="ko-KR" altLang="en-US" sz="1000" b="1" kern="0" dirty="0">
                <a:latin typeface="+mn-ea"/>
                <a:ea typeface="+mn-ea"/>
              </a:rPr>
              <a:t>생성</a:t>
            </a:r>
          </a:p>
        </p:txBody>
      </p:sp>
      <p:sp>
        <p:nvSpPr>
          <p:cNvPr id="69" name="화살표: 아래쪽 68">
            <a:extLst>
              <a:ext uri="{FF2B5EF4-FFF2-40B4-BE49-F238E27FC236}">
                <a16:creationId xmlns:a16="http://schemas.microsoft.com/office/drawing/2014/main" id="{94EE6824-16A4-4DED-ACC2-A7C42036869F}"/>
              </a:ext>
            </a:extLst>
          </p:cNvPr>
          <p:cNvSpPr/>
          <p:nvPr/>
        </p:nvSpPr>
        <p:spPr bwMode="auto">
          <a:xfrm rot="16200000" flipH="1">
            <a:off x="5037578" y="3882982"/>
            <a:ext cx="252000" cy="1848232"/>
          </a:xfrm>
          <a:prstGeom prst="downArrow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72000" tIns="0" rIns="18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200"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D96FAFC-860C-4153-9CF8-C76D00961AA3}"/>
              </a:ext>
            </a:extLst>
          </p:cNvPr>
          <p:cNvSpPr txBox="1"/>
          <p:nvPr/>
        </p:nvSpPr>
        <p:spPr bwMode="auto">
          <a:xfrm>
            <a:off x="4239462" y="4902762"/>
            <a:ext cx="1148102" cy="153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eaLnBrk="0" hangingPunct="0">
              <a:spcBef>
                <a:spcPct val="20000"/>
              </a:spcBef>
              <a:buSzPct val="70000"/>
            </a:pPr>
            <a:r>
              <a:rPr lang="ko-KR" altLang="en-US" sz="1000" b="1" kern="0" dirty="0">
                <a:latin typeface="+mn-ea"/>
                <a:ea typeface="+mn-ea"/>
              </a:rPr>
              <a:t>샘플 프로그램 개발</a:t>
            </a:r>
          </a:p>
        </p:txBody>
      </p:sp>
      <p:sp>
        <p:nvSpPr>
          <p:cNvPr id="71" name="화살표: 아래쪽 70">
            <a:extLst>
              <a:ext uri="{FF2B5EF4-FFF2-40B4-BE49-F238E27FC236}">
                <a16:creationId xmlns:a16="http://schemas.microsoft.com/office/drawing/2014/main" id="{F69E4D15-77AA-46A4-B6EC-AF62777D93CD}"/>
              </a:ext>
            </a:extLst>
          </p:cNvPr>
          <p:cNvSpPr/>
          <p:nvPr/>
        </p:nvSpPr>
        <p:spPr bwMode="auto">
          <a:xfrm rot="16200000" flipH="1">
            <a:off x="5190331" y="2600789"/>
            <a:ext cx="252000" cy="2153738"/>
          </a:xfrm>
          <a:prstGeom prst="downArrow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72000" tIns="0" rIns="18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200"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59DF8FD-255F-4F52-8BF5-505732AFEFFB}"/>
              </a:ext>
            </a:extLst>
          </p:cNvPr>
          <p:cNvSpPr txBox="1"/>
          <p:nvPr/>
        </p:nvSpPr>
        <p:spPr bwMode="auto">
          <a:xfrm>
            <a:off x="4239462" y="3773322"/>
            <a:ext cx="1148102" cy="153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eaLnBrk="0" hangingPunct="0">
              <a:spcBef>
                <a:spcPct val="20000"/>
              </a:spcBef>
              <a:buSzPct val="70000"/>
            </a:pPr>
            <a:r>
              <a:rPr lang="en-US" altLang="ko-KR" sz="1000" b="1" kern="0" dirty="0">
                <a:latin typeface="+mn-ea"/>
                <a:ea typeface="+mn-ea"/>
              </a:rPr>
              <a:t>AWS, CI/CD </a:t>
            </a:r>
            <a:r>
              <a:rPr lang="ko-KR" altLang="en-US" sz="1000" b="1" kern="0" dirty="0">
                <a:latin typeface="+mn-ea"/>
                <a:ea typeface="+mn-ea"/>
              </a:rPr>
              <a:t>구성</a:t>
            </a:r>
          </a:p>
        </p:txBody>
      </p: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918053E1-F312-4510-A912-739B953BB850}"/>
              </a:ext>
            </a:extLst>
          </p:cNvPr>
          <p:cNvSpPr/>
          <p:nvPr/>
        </p:nvSpPr>
        <p:spPr bwMode="auto">
          <a:xfrm rot="16200000" flipH="1">
            <a:off x="6954346" y="3077587"/>
            <a:ext cx="252000" cy="1200139"/>
          </a:xfrm>
          <a:prstGeom prst="downArrow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72000" tIns="0" rIns="18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200">
              <a:ea typeface="맑은 고딕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E820B5-4CDF-4E4D-990F-618005712F84}"/>
              </a:ext>
            </a:extLst>
          </p:cNvPr>
          <p:cNvSpPr txBox="1"/>
          <p:nvPr/>
        </p:nvSpPr>
        <p:spPr bwMode="auto">
          <a:xfrm>
            <a:off x="6477246" y="3773321"/>
            <a:ext cx="1068114" cy="153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eaLnBrk="0" hangingPunct="0">
              <a:spcBef>
                <a:spcPct val="20000"/>
              </a:spcBef>
              <a:buSzPct val="70000"/>
            </a:pPr>
            <a:r>
              <a:rPr lang="en-US" altLang="ko-KR" sz="1000" b="1" kern="0" dirty="0">
                <a:latin typeface="+mn-ea"/>
                <a:ea typeface="+mn-ea"/>
              </a:rPr>
              <a:t>Ingress G/W </a:t>
            </a:r>
            <a:r>
              <a:rPr lang="ko-KR" altLang="en-US" sz="1000" b="1" kern="0" dirty="0">
                <a:latin typeface="+mn-ea"/>
                <a:ea typeface="+mn-ea"/>
              </a:rPr>
              <a:t>구성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972000D-54D1-4272-9403-FCBA6989DC1A}"/>
              </a:ext>
            </a:extLst>
          </p:cNvPr>
          <p:cNvCxnSpPr>
            <a:cxnSpLocks/>
          </p:cNvCxnSpPr>
          <p:nvPr/>
        </p:nvCxnSpPr>
        <p:spPr>
          <a:xfrm>
            <a:off x="8625510" y="1917046"/>
            <a:ext cx="0" cy="4383645"/>
          </a:xfrm>
          <a:prstGeom prst="line">
            <a:avLst/>
          </a:prstGeom>
          <a:ln w="38100">
            <a:solidFill>
              <a:srgbClr val="E42B3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EA43E25-01B4-4E85-BC9F-D0742FF2EB86}"/>
              </a:ext>
            </a:extLst>
          </p:cNvPr>
          <p:cNvSpPr txBox="1"/>
          <p:nvPr/>
        </p:nvSpPr>
        <p:spPr>
          <a:xfrm>
            <a:off x="8269674" y="6262631"/>
            <a:ext cx="10759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dirty="0">
                <a:solidFill>
                  <a:srgbClr val="E42B39"/>
                </a:solidFill>
                <a:latin typeface="Calibri" panose="020F0502020204030204"/>
                <a:ea typeface="맑은 고딕" panose="020B0503020000020004" pitchFamily="50" charset="-127"/>
              </a:rPr>
              <a:t>▲</a:t>
            </a:r>
            <a:r>
              <a:rPr kumimoji="0" lang="ko-KR" altLang="en-US" sz="1000" b="1" i="1" dirty="0">
                <a:solidFill>
                  <a:srgbClr val="E42B39"/>
                </a:solidFill>
                <a:latin typeface="Calibri" panose="020F0502020204030204"/>
                <a:ea typeface="맑은 고딕" panose="020B0503020000020004" pitchFamily="50" charset="-127"/>
              </a:rPr>
              <a:t>고객사 시연</a:t>
            </a:r>
            <a:endParaRPr kumimoji="0" lang="ko-KR" altLang="en-US" sz="1000" b="1" i="1" u="none" strike="noStrike" kern="1200" cap="none" spc="0" normalizeH="0" baseline="0" noProof="0" dirty="0">
              <a:ln>
                <a:noFill/>
              </a:ln>
              <a:solidFill>
                <a:srgbClr val="E42B39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87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>
            <a:extLst>
              <a:ext uri="{FF2B5EF4-FFF2-40B4-BE49-F238E27FC236}">
                <a16:creationId xmlns:a16="http://schemas.microsoft.com/office/drawing/2014/main" id="{9F53A36B-4076-4EBA-8012-AC3253874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70" y="216981"/>
            <a:ext cx="9001250" cy="369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1" tIns="45711" rIns="91421" bIns="45711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dirty="0">
                <a:solidFill>
                  <a:srgbClr val="000000"/>
                </a:solidFill>
                <a:ea typeface="맑은 고딕" pitchFamily="50" charset="-127"/>
              </a:rPr>
              <a:t>4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800" b="1" dirty="0">
                <a:solidFill>
                  <a:srgbClr val="000000"/>
                </a:solidFill>
                <a:ea typeface="맑은 고딕" pitchFamily="50" charset="-127"/>
              </a:rPr>
              <a:t>화면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시연</a:t>
            </a:r>
            <a:endParaRPr kumimoji="1" lang="ko-KR" altLang="en-US" sz="1400" b="1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59F9530-6F00-447A-87B1-104D3770CC7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852920"/>
            <a:ext cx="9144000" cy="936130"/>
          </a:xfrm>
          <a:prstGeom prst="rect">
            <a:avLst/>
          </a:prstGeom>
        </p:spPr>
        <p:txBody>
          <a:bodyPr anchor="ctr"/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500" b="1" i="1" dirty="0">
                <a:solidFill>
                  <a:prstClr val="black"/>
                </a:solidFill>
                <a:latin typeface="+mn-ea"/>
              </a:rPr>
              <a:t>Billing Dashboard </a:t>
            </a:r>
            <a:r>
              <a:rPr lang="ko-KR" altLang="en-US" sz="3500" b="1" i="1" dirty="0">
                <a:solidFill>
                  <a:prstClr val="black"/>
                </a:solidFill>
                <a:latin typeface="+mn-ea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45830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>
            <a:extLst>
              <a:ext uri="{FF2B5EF4-FFF2-40B4-BE49-F238E27FC236}">
                <a16:creationId xmlns:a16="http://schemas.microsoft.com/office/drawing/2014/main" id="{9F53A36B-4076-4EBA-8012-AC3253874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70" y="216981"/>
            <a:ext cx="9001250" cy="369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1" tIns="45711" rIns="91421" bIns="45711" anchor="ctr">
            <a:spAutoFit/>
          </a:bodyPr>
          <a:lstStyle/>
          <a:p>
            <a:pPr lvl="0">
              <a:defRPr/>
            </a:pPr>
            <a:r>
              <a:rPr lang="en-US" altLang="ko-KR" sz="1800" b="1" dirty="0">
                <a:solidFill>
                  <a:srgbClr val="000000"/>
                </a:solidFill>
                <a:ea typeface="맑은 고딕" pitchFamily="50" charset="-127"/>
              </a:rPr>
              <a:t>5. Cloud Architecture</a:t>
            </a:r>
            <a:endParaRPr kumimoji="1" lang="ko-KR" altLang="en-US" sz="1400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uLnTx/>
              <a:uFillTx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485FBC6-D7F8-4690-BA89-2F0C02934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0" y="1124680"/>
            <a:ext cx="7644052" cy="488504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17E7E6D-D370-4C72-AB49-87E1AB6D1730}"/>
              </a:ext>
            </a:extLst>
          </p:cNvPr>
          <p:cNvSpPr/>
          <p:nvPr/>
        </p:nvSpPr>
        <p:spPr>
          <a:xfrm>
            <a:off x="7738812" y="1124680"/>
            <a:ext cx="2304320" cy="431470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defTabSz="74295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● 전체 구성</a:t>
            </a:r>
            <a:endParaRPr kumimoji="0"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- Cloud Platform : AWS</a:t>
            </a:r>
          </a:p>
          <a:p>
            <a:pPr defTabSz="74295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- DB : RDS</a:t>
            </a:r>
          </a:p>
          <a:p>
            <a:pPr defTabSz="74295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- Repository: ECR</a:t>
            </a:r>
          </a:p>
          <a:p>
            <a:pPr defTabSz="74295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- Data </a:t>
            </a:r>
            <a:r>
              <a:rPr kumimoji="0" lang="ko-KR" altLang="en-US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생성 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S3-lambda</a:t>
            </a:r>
          </a:p>
          <a:p>
            <a:pPr defTabSz="74295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- </a:t>
            </a:r>
            <a:r>
              <a:rPr kumimoji="0" lang="ko-KR" altLang="en-US" sz="10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소스관리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: </a:t>
            </a:r>
            <a:r>
              <a:rPr kumimoji="0" lang="en-US" altLang="ko-KR" sz="10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Gitlab</a:t>
            </a:r>
            <a:endParaRPr kumimoji="0"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- CI / CD : Jenkins / </a:t>
            </a:r>
            <a:r>
              <a:rPr kumimoji="0" lang="en-US" altLang="ko-KR" sz="10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Argocd</a:t>
            </a:r>
            <a:endParaRPr kumimoji="0"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● 상세 구성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</a:p>
          <a:p>
            <a:pPr defTabSz="74295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- EKS</a:t>
            </a:r>
          </a:p>
          <a:p>
            <a:pPr defTabSz="74295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- Auto Scaling Group : 3 instance</a:t>
            </a:r>
          </a:p>
          <a:p>
            <a:pPr defTabSz="74295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- </a:t>
            </a:r>
            <a:r>
              <a:rPr kumimoji="0" lang="en-US" altLang="ko-KR" sz="10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LoadBalancer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: Ingress Controller</a:t>
            </a:r>
          </a:p>
          <a:p>
            <a:pPr defTabSz="74295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- MSA : </a:t>
            </a:r>
            <a:r>
              <a:rPr kumimoji="0" lang="en-US" altLang="ko-KR" sz="10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work_flow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kumimoji="0" lang="en-US" altLang="ko-KR" sz="10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cash_flow</a:t>
            </a:r>
            <a:endParaRPr kumimoji="0"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- DB : MySQL</a:t>
            </a:r>
          </a:p>
          <a:p>
            <a:pPr defTabSz="74295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● 상세 구성</a:t>
            </a:r>
            <a:r>
              <a:rPr kumimoji="0"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</a:p>
          <a:p>
            <a:pPr defTabSz="74295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- EC2</a:t>
            </a:r>
          </a:p>
          <a:p>
            <a:pPr defTabSz="74295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- container : frontend, analysis</a:t>
            </a:r>
          </a:p>
          <a:p>
            <a:pPr defTabSz="74295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- DB : MySQL</a:t>
            </a:r>
            <a:endParaRPr kumimoji="0" lang="ko-KR" altLang="en-US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91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>
            <a:extLst>
              <a:ext uri="{FF2B5EF4-FFF2-40B4-BE49-F238E27FC236}">
                <a16:creationId xmlns:a16="http://schemas.microsoft.com/office/drawing/2014/main" id="{9F53A36B-4076-4EBA-8012-AC3253874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70" y="216981"/>
            <a:ext cx="9001250" cy="369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1" tIns="45711" rIns="91421" bIns="45711" anchor="ctr">
            <a:spAutoFit/>
          </a:bodyPr>
          <a:lstStyle/>
          <a:p>
            <a:pPr lvl="0">
              <a:defRPr/>
            </a:pPr>
            <a:r>
              <a:rPr lang="en-US" altLang="ko-KR" sz="1800" b="1" dirty="0">
                <a:solidFill>
                  <a:srgbClr val="000000"/>
                </a:solidFill>
                <a:ea typeface="맑은 고딕" pitchFamily="50" charset="-127"/>
              </a:rPr>
              <a:t>5. Cloud Architecture – Ingress</a:t>
            </a:r>
            <a:endParaRPr kumimoji="1" lang="ko-KR" altLang="en-US" sz="1400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uLnTx/>
              <a:uFillTx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8171775-8738-46D1-B40D-89B03D0F93F4}"/>
              </a:ext>
            </a:extLst>
          </p:cNvPr>
          <p:cNvGrpSpPr/>
          <p:nvPr/>
        </p:nvGrpSpPr>
        <p:grpSpPr>
          <a:xfrm>
            <a:off x="386963" y="2819635"/>
            <a:ext cx="6066298" cy="3573135"/>
            <a:chOff x="838200" y="2457502"/>
            <a:chExt cx="7466213" cy="439770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92E8A15-6384-46F2-9FBB-5F36E8034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516" y="2900641"/>
              <a:ext cx="4805822" cy="3954566"/>
            </a:xfrm>
            <a:prstGeom prst="rect">
              <a:avLst/>
            </a:prstGeom>
          </p:spPr>
        </p:pic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C084987E-B72F-4CDE-A2EE-3902CEF3999B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2457502"/>
              <a:ext cx="7466213" cy="355310"/>
            </a:xfrm>
            <a:prstGeom prst="rect">
              <a:avLst/>
            </a:prstGeom>
          </p:spPr>
          <p:txBody>
            <a:bodyPr vert="horz" lIns="74295" tIns="37148" rIns="74295" bIns="37148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742950" fontAlgn="auto">
                <a:spcAft>
                  <a:spcPts val="0"/>
                </a:spcAft>
              </a:pPr>
              <a:r>
                <a:rPr kumimoji="0" lang="ko-KR" altLang="en-US" sz="1500" b="1" dirty="0">
                  <a:solidFill>
                    <a:prstClr val="black"/>
                  </a:solidFill>
                  <a:latin typeface="맑은 고딕" panose="020F0302020204030204"/>
                  <a:ea typeface="맑은 고딕" panose="020B0503020000020004" pitchFamily="50" charset="-127"/>
                </a:rPr>
                <a:t>● </a:t>
              </a:r>
              <a:r>
                <a:rPr kumimoji="0" lang="en-US" altLang="ko-KR" sz="1500" b="1" dirty="0" err="1">
                  <a:solidFill>
                    <a:prstClr val="black"/>
                  </a:solidFill>
                  <a:latin typeface="맑은 고딕" panose="020F0302020204030204"/>
                  <a:ea typeface="맑은 고딕" panose="020B0503020000020004" pitchFamily="50" charset="-127"/>
                </a:rPr>
                <a:t>Ingress.yaml</a:t>
              </a:r>
              <a:endParaRPr kumimoji="0" lang="ko-KR" altLang="en-US" sz="15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1ABE324-AD77-4B40-A0D1-A65E76B76B81}"/>
              </a:ext>
            </a:extLst>
          </p:cNvPr>
          <p:cNvGrpSpPr/>
          <p:nvPr/>
        </p:nvGrpSpPr>
        <p:grpSpPr>
          <a:xfrm>
            <a:off x="386963" y="908650"/>
            <a:ext cx="9246687" cy="1550935"/>
            <a:chOff x="681035" y="924028"/>
            <a:chExt cx="9246687" cy="155093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77B00B2-EC2C-407A-95AF-98A93ACD4AFC}"/>
                </a:ext>
              </a:extLst>
            </p:cNvPr>
            <p:cNvGrpSpPr/>
            <p:nvPr/>
          </p:nvGrpSpPr>
          <p:grpSpPr>
            <a:xfrm>
              <a:off x="681035" y="924028"/>
              <a:ext cx="9246687" cy="1550935"/>
              <a:chOff x="838199" y="641993"/>
              <a:chExt cx="7401246" cy="1241403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18DE59A-3C77-460F-9B36-5DD8C4B26F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547" y="1494261"/>
                <a:ext cx="7324898" cy="389135"/>
              </a:xfrm>
              <a:prstGeom prst="rect">
                <a:avLst/>
              </a:prstGeom>
            </p:spPr>
          </p:pic>
          <p:sp>
            <p:nvSpPr>
              <p:cNvPr id="7" name="제목 1">
                <a:extLst>
                  <a:ext uri="{FF2B5EF4-FFF2-40B4-BE49-F238E27FC236}">
                    <a16:creationId xmlns:a16="http://schemas.microsoft.com/office/drawing/2014/main" id="{E900FE69-AE67-46E8-AE49-C19BDC3FFC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641993"/>
                <a:ext cx="7118982" cy="355309"/>
              </a:xfrm>
              <a:prstGeom prst="rect">
                <a:avLst/>
              </a:prstGeom>
            </p:spPr>
            <p:txBody>
              <a:bodyPr vert="horz" lIns="74295" tIns="37148" rIns="74295" bIns="37148" rtlCol="0" anchor="ctr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defTabSz="742950" fontAlgn="auto">
                  <a:spcAft>
                    <a:spcPts val="0"/>
                  </a:spcAft>
                </a:pPr>
                <a:r>
                  <a:rPr kumimoji="0" lang="ko-KR" altLang="en-US" sz="1500" b="1" dirty="0">
                    <a:solidFill>
                      <a:prstClr val="black"/>
                    </a:solidFill>
                    <a:latin typeface="맑은 고딕" panose="020F0302020204030204"/>
                    <a:ea typeface="맑은 고딕" panose="020B0503020000020004" pitchFamily="50" charset="-127"/>
                  </a:rPr>
                  <a:t>● </a:t>
                </a:r>
                <a:r>
                  <a:rPr kumimoji="0" lang="en-US" altLang="ko-KR" sz="1500" b="1" dirty="0">
                    <a:solidFill>
                      <a:prstClr val="black"/>
                    </a:solidFill>
                    <a:latin typeface="맑은 고딕" panose="020F0302020204030204"/>
                    <a:ea typeface="맑은 고딕" panose="020B0503020000020004" pitchFamily="50" charset="-127"/>
                  </a:rPr>
                  <a:t>Ingress, Ingress controller </a:t>
                </a:r>
                <a:r>
                  <a:rPr kumimoji="0" lang="ko-KR" altLang="en-US" sz="1500" b="1" dirty="0">
                    <a:solidFill>
                      <a:prstClr val="black"/>
                    </a:solidFill>
                    <a:latin typeface="맑은 고딕" panose="020F0302020204030204"/>
                    <a:ea typeface="맑은 고딕" panose="020B0503020000020004" pitchFamily="50" charset="-127"/>
                  </a:rPr>
                  <a:t>확인</a:t>
                </a:r>
              </a:p>
            </p:txBody>
          </p: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4152EEB-A31A-4DE7-B2DA-DDD3E5AF1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5858" y="1340710"/>
              <a:ext cx="6201837" cy="558266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829E70-D652-4355-AED4-20295B4EFA1D}"/>
              </a:ext>
            </a:extLst>
          </p:cNvPr>
          <p:cNvSpPr/>
          <p:nvPr/>
        </p:nvSpPr>
        <p:spPr>
          <a:xfrm>
            <a:off x="1023354" y="5165185"/>
            <a:ext cx="2872074" cy="443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500" b="1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BFA773-E397-4C30-B20C-6DAE2068B5DD}"/>
              </a:ext>
            </a:extLst>
          </p:cNvPr>
          <p:cNvSpPr/>
          <p:nvPr/>
        </p:nvSpPr>
        <p:spPr>
          <a:xfrm>
            <a:off x="1000776" y="5729677"/>
            <a:ext cx="2872074" cy="443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500" b="1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838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325451F5-9B4F-4F46-9DCF-F1F69EFC1F2E}"/>
              </a:ext>
            </a:extLst>
          </p:cNvPr>
          <p:cNvGrpSpPr/>
          <p:nvPr/>
        </p:nvGrpSpPr>
        <p:grpSpPr>
          <a:xfrm>
            <a:off x="5095442" y="3095303"/>
            <a:ext cx="4579606" cy="2635434"/>
            <a:chOff x="5842461" y="2930555"/>
            <a:chExt cx="4061460" cy="233725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2A96FB4-F9E2-4A0F-ACBC-52597E845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2461" y="2930555"/>
              <a:ext cx="4061460" cy="2337255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966AACB-E8F3-4AA5-8B15-223A491F6B78}"/>
                </a:ext>
              </a:extLst>
            </p:cNvPr>
            <p:cNvSpPr/>
            <p:nvPr/>
          </p:nvSpPr>
          <p:spPr>
            <a:xfrm>
              <a:off x="5843860" y="3236009"/>
              <a:ext cx="2403764" cy="490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500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Rectangle 2">
            <a:extLst>
              <a:ext uri="{FF2B5EF4-FFF2-40B4-BE49-F238E27FC236}">
                <a16:creationId xmlns:a16="http://schemas.microsoft.com/office/drawing/2014/main" id="{9F53A36B-4076-4EBA-8012-AC3253874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70" y="216981"/>
            <a:ext cx="9001250" cy="369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1" tIns="45711" rIns="91421" bIns="45711" anchor="ctr">
            <a:spAutoFit/>
          </a:bodyPr>
          <a:lstStyle/>
          <a:p>
            <a:pPr lvl="0">
              <a:defRPr/>
            </a:pPr>
            <a:r>
              <a:rPr lang="en-US" altLang="ko-KR" sz="1800" b="1" dirty="0">
                <a:solidFill>
                  <a:srgbClr val="000000"/>
                </a:solidFill>
                <a:ea typeface="맑은 고딕" pitchFamily="50" charset="-127"/>
              </a:rPr>
              <a:t>5. Cloud Architecture – Service</a:t>
            </a:r>
            <a:endParaRPr kumimoji="1" lang="ko-KR" altLang="en-US" sz="1400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uLnTx/>
              <a:uFillTx/>
              <a:ea typeface="맑은 고딕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7F931AA2-B680-4275-8364-30DD22052D91}"/>
              </a:ext>
            </a:extLst>
          </p:cNvPr>
          <p:cNvSpPr txBox="1">
            <a:spLocks/>
          </p:cNvSpPr>
          <p:nvPr/>
        </p:nvSpPr>
        <p:spPr>
          <a:xfrm>
            <a:off x="278012" y="908650"/>
            <a:ext cx="3488299" cy="486989"/>
          </a:xfrm>
          <a:prstGeom prst="rect">
            <a:avLst/>
          </a:prstGeom>
        </p:spPr>
        <p:txBody>
          <a:bodyPr vert="horz" lIns="74295" tIns="37148" rIns="74295" bIns="37148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42950" fontAlgn="auto">
              <a:spcAft>
                <a:spcPts val="0"/>
              </a:spcAft>
            </a:pPr>
            <a:r>
              <a:rPr kumimoji="0" lang="ko-KR" altLang="en-US" sz="15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● </a:t>
            </a:r>
            <a:r>
              <a:rPr kumimoji="0" lang="en-US" altLang="ko-KR" sz="15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service </a:t>
            </a:r>
            <a:r>
              <a:rPr kumimoji="0" lang="ko-KR" altLang="en-US" sz="15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D23AF38-7B82-4411-8A7B-EFA5C349E1CD}"/>
              </a:ext>
            </a:extLst>
          </p:cNvPr>
          <p:cNvSpPr txBox="1">
            <a:spLocks/>
          </p:cNvSpPr>
          <p:nvPr/>
        </p:nvSpPr>
        <p:spPr>
          <a:xfrm>
            <a:off x="278013" y="2698081"/>
            <a:ext cx="2067878" cy="288689"/>
          </a:xfrm>
          <a:prstGeom prst="rect">
            <a:avLst/>
          </a:prstGeom>
        </p:spPr>
        <p:txBody>
          <a:bodyPr vert="horz" lIns="74295" tIns="37148" rIns="74295" bIns="37148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42950" fontAlgn="auto">
              <a:spcAft>
                <a:spcPts val="0"/>
              </a:spcAft>
            </a:pPr>
            <a:r>
              <a:rPr kumimoji="0" lang="ko-KR" altLang="en-US" sz="15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● </a:t>
            </a:r>
            <a:r>
              <a:rPr kumimoji="0" lang="en-US" altLang="ko-KR" sz="1500" b="1" dirty="0" err="1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service.yaml</a:t>
            </a:r>
            <a:endParaRPr kumimoji="0" lang="ko-KR" altLang="en-US" sz="1500" b="1" dirty="0">
              <a:solidFill>
                <a:prstClr val="black"/>
              </a:solidFill>
              <a:latin typeface="맑은 고딕" panose="020F0302020204030204"/>
              <a:ea typeface="맑은 고딕" panose="020B050302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DE3BA56-27C7-4228-86D0-BF647E124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31" y="1382231"/>
            <a:ext cx="8045683" cy="799932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8088A755-612F-4385-98E1-24AF6A653402}"/>
              </a:ext>
            </a:extLst>
          </p:cNvPr>
          <p:cNvGrpSpPr/>
          <p:nvPr/>
        </p:nvGrpSpPr>
        <p:grpSpPr>
          <a:xfrm>
            <a:off x="373394" y="3101980"/>
            <a:ext cx="4538208" cy="2631340"/>
            <a:chOff x="979517" y="2932847"/>
            <a:chExt cx="4024746" cy="233362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76C33DA-DF98-456F-8E88-BD993CFDA2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1786"/>
            <a:stretch/>
          </p:blipFill>
          <p:spPr>
            <a:xfrm>
              <a:off x="979517" y="2932847"/>
              <a:ext cx="4024746" cy="2333625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5D06B08-64B4-446E-96EF-C4CBD3DB1177}"/>
                </a:ext>
              </a:extLst>
            </p:cNvPr>
            <p:cNvSpPr/>
            <p:nvPr/>
          </p:nvSpPr>
          <p:spPr>
            <a:xfrm>
              <a:off x="979517" y="3232380"/>
              <a:ext cx="2403764" cy="490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500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1621075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smtClean="0">
            <a:latin typeface="맑은 고딕" pitchFamily="50" charset="-127"/>
            <a:ea typeface="맑은 고딕" pitchFamily="50" charset="-127"/>
            <a:cs typeface="Arials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vert="horz" wrap="none" lIns="0" tIns="0" rIns="0" bIns="0" numCol="1" rtlCol="0" anchor="t" anchorCtr="0" compatLnSpc="1">
        <a:prstTxWarp prst="textNoShape">
          <a:avLst/>
        </a:prstTxWarp>
        <a:spAutoFit/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400" smtClean="0">
            <a:latin typeface="맑은 고딕" pitchFamily="50" charset="-127"/>
            <a:ea typeface="맑은 고딕" pitchFamily="50" charset="-127"/>
            <a:cs typeface="Arials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vert="horz" wrap="none" lIns="0" tIns="0" rIns="0" bIns="0" numCol="1" rtlCol="0" anchor="t" anchorCtr="0" compatLnSpc="1">
        <a:prstTxWarp prst="textNoShape">
          <a:avLst/>
        </a:prstTxWarp>
        <a:spAutoFit/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400" smtClean="0">
            <a:latin typeface="맑은 고딕" pitchFamily="50" charset="-127"/>
            <a:ea typeface="맑은 고딕" pitchFamily="50" charset="-127"/>
            <a:cs typeface="Arials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vert="horz" wrap="none" lIns="0" tIns="0" rIns="0" bIns="0" numCol="1" rtlCol="0" anchor="t" anchorCtr="0" compatLnSpc="1">
        <a:prstTxWarp prst="textNoShape">
          <a:avLst/>
        </a:prstTxWarp>
        <a:spAutoFit/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ysClr val="window" lastClr="FFFFFF">
              <a:lumMod val="50000"/>
            </a:sysClr>
          </a:solidFill>
          <a:miter lim="800000"/>
          <a:headEnd/>
          <a:tailEnd/>
        </a:ln>
        <a:effectLst/>
      </a:spPr>
      <a:bodyPr lIns="90000" tIns="46800" rIns="90000" bIns="46800" rtlCol="0" anchor="ctr"/>
      <a:lstStyle>
        <a:defPPr defTabSz="895350" fontAlgn="auto" latinLnBrk="0">
          <a:lnSpc>
            <a:spcPct val="125000"/>
          </a:lnSpc>
          <a:spcBef>
            <a:spcPts val="0"/>
          </a:spcBef>
          <a:spcAft>
            <a:spcPts val="600"/>
          </a:spcAft>
          <a:buSzPct val="120000"/>
          <a:defRPr kumimoji="0" sz="900" kern="0" dirty="0">
            <a:solidFill>
              <a:prstClr val="black"/>
            </a:solidFill>
            <a:latin typeface="맑은 고딕"/>
            <a:ea typeface="맑은 고딕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1474184767</TotalTime>
  <Pages>39</Pages>
  <Words>713</Words>
  <Application>Microsoft Office PowerPoint</Application>
  <PresentationFormat>A4 용지(210x297mm)</PresentationFormat>
  <Paragraphs>157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Optima</vt:lpstr>
      <vt:lpstr>굴림</vt:lpstr>
      <vt:lpstr>맑은 고딕</vt:lpstr>
      <vt:lpstr>Arial</vt:lpstr>
      <vt:lpstr>Calibri</vt:lpstr>
      <vt:lpstr>Tahoma</vt:lpstr>
      <vt:lpstr>Trebuchet MS</vt:lpstr>
      <vt:lpstr>Wingdings</vt:lpstr>
      <vt:lpstr>1_디자인 사용자 지정</vt:lpstr>
      <vt:lpstr>2_디자인 사용자 지정</vt:lpstr>
      <vt:lpstr>3_디자인 사용자 지정</vt:lpstr>
      <vt:lpstr>4_디자인 사용자 지정</vt:lpstr>
      <vt:lpstr>Cloud 기반 Billing Dashboard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개선과제 보고서</dc:title>
  <dc:creator>김응원/경영전략팀</dc:creator>
  <cp:lastModifiedBy>김화진(KIM WHA JIN)/T Biz. Digital그룹/SK</cp:lastModifiedBy>
  <cp:revision>21027</cp:revision>
  <cp:lastPrinted>2018-01-04T10:06:49Z</cp:lastPrinted>
  <dcterms:created xsi:type="dcterms:W3CDTF">1996-10-14T12:11:22Z</dcterms:created>
  <dcterms:modified xsi:type="dcterms:W3CDTF">2021-01-11T09:42:38Z</dcterms:modified>
</cp:coreProperties>
</file>