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99" r:id="rId1"/>
    <p:sldMasterId id="2147484756" r:id="rId2"/>
  </p:sldMasterIdLst>
  <p:notesMasterIdLst>
    <p:notesMasterId r:id="rId25"/>
  </p:notesMasterIdLst>
  <p:handoutMasterIdLst>
    <p:handoutMasterId r:id="rId26"/>
  </p:handoutMasterIdLst>
  <p:sldIdLst>
    <p:sldId id="312" r:id="rId3"/>
    <p:sldId id="316" r:id="rId4"/>
    <p:sldId id="331" r:id="rId5"/>
    <p:sldId id="345" r:id="rId6"/>
    <p:sldId id="342" r:id="rId7"/>
    <p:sldId id="343" r:id="rId8"/>
    <p:sldId id="326" r:id="rId9"/>
    <p:sldId id="321" r:id="rId10"/>
    <p:sldId id="325" r:id="rId11"/>
    <p:sldId id="327" r:id="rId12"/>
    <p:sldId id="328" r:id="rId13"/>
    <p:sldId id="314" r:id="rId14"/>
    <p:sldId id="318" r:id="rId15"/>
    <p:sldId id="336" r:id="rId16"/>
    <p:sldId id="337" r:id="rId17"/>
    <p:sldId id="353" r:id="rId18"/>
    <p:sldId id="339" r:id="rId19"/>
    <p:sldId id="354" r:id="rId20"/>
    <p:sldId id="350" r:id="rId21"/>
    <p:sldId id="341" r:id="rId22"/>
    <p:sldId id="355" r:id="rId23"/>
    <p:sldId id="344" r:id="rId24"/>
  </p:sldIdLst>
  <p:sldSz cx="9144000" cy="6858000" type="screen4x3"/>
  <p:notesSz cx="6858000" cy="9144000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pos="5759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7E1B"/>
    <a:srgbClr val="E17D1B"/>
    <a:srgbClr val="FFC715"/>
    <a:srgbClr val="FF0000"/>
    <a:srgbClr val="EAEAEA"/>
    <a:srgbClr val="000000"/>
    <a:srgbClr val="19A4AB"/>
    <a:srgbClr val="9999FF"/>
    <a:srgbClr val="434343"/>
    <a:srgbClr val="6684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41C6A8-3103-4352-A063-8234ED2F2529}" v="1642" dt="2020-11-22T07:47:58.75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608" autoAdjust="0"/>
    <p:restoredTop sz="94660"/>
  </p:normalViewPr>
  <p:slideViewPr>
    <p:cSldViewPr showGuides="1">
      <p:cViewPr varScale="1">
        <p:scale>
          <a:sx n="114" d="100"/>
          <a:sy n="114" d="100"/>
        </p:scale>
        <p:origin x="-252" y="-108"/>
      </p:cViewPr>
      <p:guideLst>
        <p:guide orient="horz" pos="4292"/>
        <p:guide pos="2880"/>
        <p:guide pos="575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6" d="100"/>
        <a:sy n="126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1758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FC6E7D-D51B-49B7-AE59-6723E99C8ECD}" type="datetimeFigureOut">
              <a:rPr lang="ko-KR" altLang="en-US" smtClean="0"/>
              <a:t>2020-11-22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2C26AD-85D5-462E-BC4D-C4F10D470A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96238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46972C-4DFF-4E05-B91B-D6965A004688}" type="datetimeFigureOut">
              <a:rPr lang="ko-KR" altLang="en-US" smtClean="0"/>
              <a:t>2020-11-22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F6EBE1-38BC-4390-B168-FBFEEF9AD2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55401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제목 슬라이드">
    <p:bg>
      <p:bgPr>
        <a:pattFill prst="pct10">
          <a:fgClr>
            <a:srgbClr val="595959"/>
          </a:fgClr>
          <a:bgClr>
            <a:srgbClr val="434343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="" xmlns:a16="http://schemas.microsoft.com/office/drawing/2014/main" id="{9F0CB700-F6D1-40CE-99F9-04463A61D1C4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115616" y="260648"/>
            <a:ext cx="6840760" cy="6048672"/>
            <a:chOff x="2066471" y="944539"/>
            <a:chExt cx="5011058" cy="4969678"/>
          </a:xfrm>
          <a:effectLst>
            <a:outerShdw dir="5400000" algn="ctr" rotWithShape="0">
              <a:srgbClr val="000000"/>
            </a:outerShdw>
          </a:effectLst>
        </p:grpSpPr>
        <p:sp>
          <p:nvSpPr>
            <p:cNvPr id="3" name="Freeform 66">
              <a:extLst>
                <a:ext uri="{FF2B5EF4-FFF2-40B4-BE49-F238E27FC236}">
                  <a16:creationId xmlns="" xmlns:a16="http://schemas.microsoft.com/office/drawing/2014/main" id="{E6BB3F71-869F-4D35-BD33-AD7ADC66EBA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987231" y="2144168"/>
              <a:ext cx="979783" cy="936979"/>
            </a:xfrm>
            <a:custGeom>
              <a:avLst/>
              <a:gdLst>
                <a:gd name="T0" fmla="*/ 188 w 432"/>
                <a:gd name="T1" fmla="*/ 154 h 414"/>
                <a:gd name="T2" fmla="*/ 184 w 432"/>
                <a:gd name="T3" fmla="*/ 182 h 414"/>
                <a:gd name="T4" fmla="*/ 162 w 432"/>
                <a:gd name="T5" fmla="*/ 166 h 414"/>
                <a:gd name="T6" fmla="*/ 162 w 432"/>
                <a:gd name="T7" fmla="*/ 186 h 414"/>
                <a:gd name="T8" fmla="*/ 146 w 432"/>
                <a:gd name="T9" fmla="*/ 194 h 414"/>
                <a:gd name="T10" fmla="*/ 138 w 432"/>
                <a:gd name="T11" fmla="*/ 206 h 414"/>
                <a:gd name="T12" fmla="*/ 142 w 432"/>
                <a:gd name="T13" fmla="*/ 236 h 414"/>
                <a:gd name="T14" fmla="*/ 132 w 432"/>
                <a:gd name="T15" fmla="*/ 256 h 414"/>
                <a:gd name="T16" fmla="*/ 114 w 432"/>
                <a:gd name="T17" fmla="*/ 246 h 414"/>
                <a:gd name="T18" fmla="*/ 110 w 432"/>
                <a:gd name="T19" fmla="*/ 252 h 414"/>
                <a:gd name="T20" fmla="*/ 82 w 432"/>
                <a:gd name="T21" fmla="*/ 258 h 414"/>
                <a:gd name="T22" fmla="*/ 70 w 432"/>
                <a:gd name="T23" fmla="*/ 266 h 414"/>
                <a:gd name="T24" fmla="*/ 78 w 432"/>
                <a:gd name="T25" fmla="*/ 302 h 414"/>
                <a:gd name="T26" fmla="*/ 48 w 432"/>
                <a:gd name="T27" fmla="*/ 282 h 414"/>
                <a:gd name="T28" fmla="*/ 44 w 432"/>
                <a:gd name="T29" fmla="*/ 288 h 414"/>
                <a:gd name="T30" fmla="*/ 50 w 432"/>
                <a:gd name="T31" fmla="*/ 324 h 414"/>
                <a:gd name="T32" fmla="*/ 34 w 432"/>
                <a:gd name="T33" fmla="*/ 318 h 414"/>
                <a:gd name="T34" fmla="*/ 18 w 432"/>
                <a:gd name="T35" fmla="*/ 334 h 414"/>
                <a:gd name="T36" fmla="*/ 34 w 432"/>
                <a:gd name="T37" fmla="*/ 366 h 414"/>
                <a:gd name="T38" fmla="*/ 18 w 432"/>
                <a:gd name="T39" fmla="*/ 362 h 414"/>
                <a:gd name="T40" fmla="*/ 12 w 432"/>
                <a:gd name="T41" fmla="*/ 378 h 414"/>
                <a:gd name="T42" fmla="*/ 10 w 432"/>
                <a:gd name="T43" fmla="*/ 394 h 414"/>
                <a:gd name="T44" fmla="*/ 28 w 432"/>
                <a:gd name="T45" fmla="*/ 406 h 414"/>
                <a:gd name="T46" fmla="*/ 26 w 432"/>
                <a:gd name="T47" fmla="*/ 390 h 414"/>
                <a:gd name="T48" fmla="*/ 46 w 432"/>
                <a:gd name="T49" fmla="*/ 384 h 414"/>
                <a:gd name="T50" fmla="*/ 80 w 432"/>
                <a:gd name="T51" fmla="*/ 372 h 414"/>
                <a:gd name="T52" fmla="*/ 92 w 432"/>
                <a:gd name="T53" fmla="*/ 340 h 414"/>
                <a:gd name="T54" fmla="*/ 106 w 432"/>
                <a:gd name="T55" fmla="*/ 328 h 414"/>
                <a:gd name="T56" fmla="*/ 114 w 432"/>
                <a:gd name="T57" fmla="*/ 312 h 414"/>
                <a:gd name="T58" fmla="*/ 126 w 432"/>
                <a:gd name="T59" fmla="*/ 290 h 414"/>
                <a:gd name="T60" fmla="*/ 160 w 432"/>
                <a:gd name="T61" fmla="*/ 282 h 414"/>
                <a:gd name="T62" fmla="*/ 160 w 432"/>
                <a:gd name="T63" fmla="*/ 260 h 414"/>
                <a:gd name="T64" fmla="*/ 178 w 432"/>
                <a:gd name="T65" fmla="*/ 246 h 414"/>
                <a:gd name="T66" fmla="*/ 194 w 432"/>
                <a:gd name="T67" fmla="*/ 228 h 414"/>
                <a:gd name="T68" fmla="*/ 220 w 432"/>
                <a:gd name="T69" fmla="*/ 242 h 414"/>
                <a:gd name="T70" fmla="*/ 228 w 432"/>
                <a:gd name="T71" fmla="*/ 218 h 414"/>
                <a:gd name="T72" fmla="*/ 248 w 432"/>
                <a:gd name="T73" fmla="*/ 188 h 414"/>
                <a:gd name="T74" fmla="*/ 274 w 432"/>
                <a:gd name="T75" fmla="*/ 178 h 414"/>
                <a:gd name="T76" fmla="*/ 278 w 432"/>
                <a:gd name="T77" fmla="*/ 144 h 414"/>
                <a:gd name="T78" fmla="*/ 324 w 432"/>
                <a:gd name="T79" fmla="*/ 136 h 414"/>
                <a:gd name="T80" fmla="*/ 334 w 432"/>
                <a:gd name="T81" fmla="*/ 128 h 414"/>
                <a:gd name="T82" fmla="*/ 348 w 432"/>
                <a:gd name="T83" fmla="*/ 102 h 414"/>
                <a:gd name="T84" fmla="*/ 362 w 432"/>
                <a:gd name="T85" fmla="*/ 86 h 414"/>
                <a:gd name="T86" fmla="*/ 392 w 432"/>
                <a:gd name="T87" fmla="*/ 74 h 414"/>
                <a:gd name="T88" fmla="*/ 432 w 432"/>
                <a:gd name="T89" fmla="*/ 40 h 414"/>
                <a:gd name="T90" fmla="*/ 390 w 432"/>
                <a:gd name="T91" fmla="*/ 8 h 414"/>
                <a:gd name="T92" fmla="*/ 368 w 432"/>
                <a:gd name="T93" fmla="*/ 20 h 414"/>
                <a:gd name="T94" fmla="*/ 350 w 432"/>
                <a:gd name="T95" fmla="*/ 28 h 414"/>
                <a:gd name="T96" fmla="*/ 330 w 432"/>
                <a:gd name="T97" fmla="*/ 56 h 414"/>
                <a:gd name="T98" fmla="*/ 320 w 432"/>
                <a:gd name="T99" fmla="*/ 80 h 414"/>
                <a:gd name="T100" fmla="*/ 308 w 432"/>
                <a:gd name="T101" fmla="*/ 78 h 414"/>
                <a:gd name="T102" fmla="*/ 286 w 432"/>
                <a:gd name="T103" fmla="*/ 82 h 414"/>
                <a:gd name="T104" fmla="*/ 286 w 432"/>
                <a:gd name="T105" fmla="*/ 96 h 414"/>
                <a:gd name="T106" fmla="*/ 274 w 432"/>
                <a:gd name="T107" fmla="*/ 88 h 414"/>
                <a:gd name="T108" fmla="*/ 272 w 432"/>
                <a:gd name="T109" fmla="*/ 100 h 414"/>
                <a:gd name="T110" fmla="*/ 256 w 432"/>
                <a:gd name="T111" fmla="*/ 102 h 414"/>
                <a:gd name="T112" fmla="*/ 248 w 432"/>
                <a:gd name="T113" fmla="*/ 120 h 414"/>
                <a:gd name="T114" fmla="*/ 236 w 432"/>
                <a:gd name="T115" fmla="*/ 114 h 414"/>
                <a:gd name="T116" fmla="*/ 218 w 432"/>
                <a:gd name="T117" fmla="*/ 122 h 414"/>
                <a:gd name="T118" fmla="*/ 208 w 432"/>
                <a:gd name="T119" fmla="*/ 148 h 414"/>
                <a:gd name="T120" fmla="*/ 170 w 432"/>
                <a:gd name="T121" fmla="*/ 180 h 414"/>
                <a:gd name="T122" fmla="*/ 32 w 432"/>
                <a:gd name="T123" fmla="*/ 390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32" h="414">
                  <a:moveTo>
                    <a:pt x="198" y="148"/>
                  </a:moveTo>
                  <a:lnTo>
                    <a:pt x="192" y="146"/>
                  </a:lnTo>
                  <a:lnTo>
                    <a:pt x="192" y="146"/>
                  </a:lnTo>
                  <a:lnTo>
                    <a:pt x="190" y="136"/>
                  </a:lnTo>
                  <a:lnTo>
                    <a:pt x="188" y="134"/>
                  </a:lnTo>
                  <a:lnTo>
                    <a:pt x="184" y="132"/>
                  </a:lnTo>
                  <a:lnTo>
                    <a:pt x="184" y="132"/>
                  </a:lnTo>
                  <a:lnTo>
                    <a:pt x="188" y="136"/>
                  </a:lnTo>
                  <a:lnTo>
                    <a:pt x="190" y="140"/>
                  </a:lnTo>
                  <a:lnTo>
                    <a:pt x="190" y="142"/>
                  </a:lnTo>
                  <a:lnTo>
                    <a:pt x="188" y="144"/>
                  </a:lnTo>
                  <a:lnTo>
                    <a:pt x="186" y="146"/>
                  </a:lnTo>
                  <a:lnTo>
                    <a:pt x="186" y="148"/>
                  </a:lnTo>
                  <a:lnTo>
                    <a:pt x="188" y="152"/>
                  </a:lnTo>
                  <a:lnTo>
                    <a:pt x="192" y="158"/>
                  </a:lnTo>
                  <a:lnTo>
                    <a:pt x="188" y="154"/>
                  </a:lnTo>
                  <a:lnTo>
                    <a:pt x="188" y="154"/>
                  </a:lnTo>
                  <a:lnTo>
                    <a:pt x="188" y="154"/>
                  </a:lnTo>
                  <a:lnTo>
                    <a:pt x="188" y="154"/>
                  </a:lnTo>
                  <a:lnTo>
                    <a:pt x="186" y="152"/>
                  </a:lnTo>
                  <a:lnTo>
                    <a:pt x="184" y="154"/>
                  </a:lnTo>
                  <a:lnTo>
                    <a:pt x="188" y="158"/>
                  </a:lnTo>
                  <a:lnTo>
                    <a:pt x="190" y="164"/>
                  </a:lnTo>
                  <a:lnTo>
                    <a:pt x="192" y="166"/>
                  </a:lnTo>
                  <a:lnTo>
                    <a:pt x="190" y="168"/>
                  </a:lnTo>
                  <a:lnTo>
                    <a:pt x="190" y="168"/>
                  </a:lnTo>
                  <a:lnTo>
                    <a:pt x="186" y="166"/>
                  </a:lnTo>
                  <a:lnTo>
                    <a:pt x="184" y="164"/>
                  </a:lnTo>
                  <a:lnTo>
                    <a:pt x="186" y="170"/>
                  </a:lnTo>
                  <a:lnTo>
                    <a:pt x="186" y="170"/>
                  </a:lnTo>
                  <a:lnTo>
                    <a:pt x="184" y="168"/>
                  </a:lnTo>
                  <a:lnTo>
                    <a:pt x="182" y="166"/>
                  </a:lnTo>
                  <a:lnTo>
                    <a:pt x="180" y="172"/>
                  </a:lnTo>
                  <a:lnTo>
                    <a:pt x="180" y="170"/>
                  </a:lnTo>
                  <a:lnTo>
                    <a:pt x="180" y="170"/>
                  </a:lnTo>
                  <a:lnTo>
                    <a:pt x="184" y="182"/>
                  </a:lnTo>
                  <a:lnTo>
                    <a:pt x="184" y="182"/>
                  </a:lnTo>
                  <a:lnTo>
                    <a:pt x="182" y="180"/>
                  </a:lnTo>
                  <a:lnTo>
                    <a:pt x="182" y="178"/>
                  </a:lnTo>
                  <a:lnTo>
                    <a:pt x="182" y="184"/>
                  </a:lnTo>
                  <a:lnTo>
                    <a:pt x="182" y="184"/>
                  </a:lnTo>
                  <a:lnTo>
                    <a:pt x="178" y="178"/>
                  </a:lnTo>
                  <a:lnTo>
                    <a:pt x="178" y="174"/>
                  </a:lnTo>
                  <a:lnTo>
                    <a:pt x="178" y="174"/>
                  </a:lnTo>
                  <a:lnTo>
                    <a:pt x="178" y="174"/>
                  </a:lnTo>
                  <a:lnTo>
                    <a:pt x="172" y="168"/>
                  </a:lnTo>
                  <a:lnTo>
                    <a:pt x="170" y="168"/>
                  </a:lnTo>
                  <a:lnTo>
                    <a:pt x="172" y="170"/>
                  </a:lnTo>
                  <a:lnTo>
                    <a:pt x="172" y="174"/>
                  </a:lnTo>
                  <a:lnTo>
                    <a:pt x="170" y="174"/>
                  </a:lnTo>
                  <a:lnTo>
                    <a:pt x="166" y="174"/>
                  </a:lnTo>
                  <a:lnTo>
                    <a:pt x="168" y="170"/>
                  </a:lnTo>
                  <a:lnTo>
                    <a:pt x="168" y="170"/>
                  </a:lnTo>
                  <a:lnTo>
                    <a:pt x="162" y="166"/>
                  </a:lnTo>
                  <a:lnTo>
                    <a:pt x="158" y="164"/>
                  </a:lnTo>
                  <a:lnTo>
                    <a:pt x="156" y="164"/>
                  </a:lnTo>
                  <a:lnTo>
                    <a:pt x="152" y="162"/>
                  </a:lnTo>
                  <a:lnTo>
                    <a:pt x="152" y="162"/>
                  </a:lnTo>
                  <a:lnTo>
                    <a:pt x="162" y="170"/>
                  </a:lnTo>
                  <a:lnTo>
                    <a:pt x="168" y="174"/>
                  </a:lnTo>
                  <a:lnTo>
                    <a:pt x="170" y="180"/>
                  </a:lnTo>
                  <a:lnTo>
                    <a:pt x="170" y="180"/>
                  </a:lnTo>
                  <a:lnTo>
                    <a:pt x="168" y="180"/>
                  </a:lnTo>
                  <a:lnTo>
                    <a:pt x="168" y="184"/>
                  </a:lnTo>
                  <a:lnTo>
                    <a:pt x="168" y="184"/>
                  </a:lnTo>
                  <a:lnTo>
                    <a:pt x="164" y="180"/>
                  </a:lnTo>
                  <a:lnTo>
                    <a:pt x="162" y="182"/>
                  </a:lnTo>
                  <a:lnTo>
                    <a:pt x="156" y="174"/>
                  </a:lnTo>
                  <a:lnTo>
                    <a:pt x="156" y="174"/>
                  </a:lnTo>
                  <a:lnTo>
                    <a:pt x="158" y="180"/>
                  </a:lnTo>
                  <a:lnTo>
                    <a:pt x="162" y="186"/>
                  </a:lnTo>
                  <a:lnTo>
                    <a:pt x="162" y="186"/>
                  </a:lnTo>
                  <a:lnTo>
                    <a:pt x="158" y="186"/>
                  </a:lnTo>
                  <a:lnTo>
                    <a:pt x="156" y="184"/>
                  </a:lnTo>
                  <a:lnTo>
                    <a:pt x="148" y="176"/>
                  </a:lnTo>
                  <a:lnTo>
                    <a:pt x="148" y="176"/>
                  </a:lnTo>
                  <a:lnTo>
                    <a:pt x="148" y="178"/>
                  </a:lnTo>
                  <a:lnTo>
                    <a:pt x="148" y="178"/>
                  </a:lnTo>
                  <a:lnTo>
                    <a:pt x="152" y="182"/>
                  </a:lnTo>
                  <a:lnTo>
                    <a:pt x="156" y="186"/>
                  </a:lnTo>
                  <a:lnTo>
                    <a:pt x="156" y="186"/>
                  </a:lnTo>
                  <a:lnTo>
                    <a:pt x="156" y="188"/>
                  </a:lnTo>
                  <a:lnTo>
                    <a:pt x="156" y="188"/>
                  </a:lnTo>
                  <a:lnTo>
                    <a:pt x="154" y="190"/>
                  </a:lnTo>
                  <a:lnTo>
                    <a:pt x="152" y="192"/>
                  </a:lnTo>
                  <a:lnTo>
                    <a:pt x="152" y="200"/>
                  </a:lnTo>
                  <a:lnTo>
                    <a:pt x="152" y="200"/>
                  </a:lnTo>
                  <a:lnTo>
                    <a:pt x="150" y="198"/>
                  </a:lnTo>
                  <a:lnTo>
                    <a:pt x="148" y="198"/>
                  </a:lnTo>
                  <a:lnTo>
                    <a:pt x="146" y="194"/>
                  </a:lnTo>
                  <a:lnTo>
                    <a:pt x="150" y="202"/>
                  </a:lnTo>
                  <a:lnTo>
                    <a:pt x="150" y="202"/>
                  </a:lnTo>
                  <a:lnTo>
                    <a:pt x="148" y="198"/>
                  </a:lnTo>
                  <a:lnTo>
                    <a:pt x="148" y="198"/>
                  </a:lnTo>
                  <a:lnTo>
                    <a:pt x="150" y="204"/>
                  </a:lnTo>
                  <a:lnTo>
                    <a:pt x="152" y="208"/>
                  </a:lnTo>
                  <a:lnTo>
                    <a:pt x="154" y="210"/>
                  </a:lnTo>
                  <a:lnTo>
                    <a:pt x="154" y="210"/>
                  </a:lnTo>
                  <a:lnTo>
                    <a:pt x="154" y="212"/>
                  </a:lnTo>
                  <a:lnTo>
                    <a:pt x="154" y="212"/>
                  </a:lnTo>
                  <a:lnTo>
                    <a:pt x="150" y="210"/>
                  </a:lnTo>
                  <a:lnTo>
                    <a:pt x="144" y="210"/>
                  </a:lnTo>
                  <a:lnTo>
                    <a:pt x="144" y="210"/>
                  </a:lnTo>
                  <a:lnTo>
                    <a:pt x="144" y="214"/>
                  </a:lnTo>
                  <a:lnTo>
                    <a:pt x="144" y="214"/>
                  </a:lnTo>
                  <a:lnTo>
                    <a:pt x="140" y="210"/>
                  </a:lnTo>
                  <a:lnTo>
                    <a:pt x="138" y="206"/>
                  </a:lnTo>
                  <a:lnTo>
                    <a:pt x="138" y="206"/>
                  </a:lnTo>
                  <a:lnTo>
                    <a:pt x="140" y="214"/>
                  </a:lnTo>
                  <a:lnTo>
                    <a:pt x="142" y="224"/>
                  </a:lnTo>
                  <a:lnTo>
                    <a:pt x="136" y="222"/>
                  </a:lnTo>
                  <a:lnTo>
                    <a:pt x="136" y="222"/>
                  </a:lnTo>
                  <a:lnTo>
                    <a:pt x="140" y="226"/>
                  </a:lnTo>
                  <a:lnTo>
                    <a:pt x="144" y="230"/>
                  </a:lnTo>
                  <a:lnTo>
                    <a:pt x="148" y="242"/>
                  </a:lnTo>
                  <a:lnTo>
                    <a:pt x="148" y="242"/>
                  </a:lnTo>
                  <a:lnTo>
                    <a:pt x="156" y="246"/>
                  </a:lnTo>
                  <a:lnTo>
                    <a:pt x="156" y="254"/>
                  </a:lnTo>
                  <a:lnTo>
                    <a:pt x="156" y="254"/>
                  </a:lnTo>
                  <a:lnTo>
                    <a:pt x="150" y="246"/>
                  </a:lnTo>
                  <a:lnTo>
                    <a:pt x="150" y="246"/>
                  </a:lnTo>
                  <a:lnTo>
                    <a:pt x="152" y="248"/>
                  </a:lnTo>
                  <a:lnTo>
                    <a:pt x="152" y="248"/>
                  </a:lnTo>
                  <a:lnTo>
                    <a:pt x="146" y="244"/>
                  </a:lnTo>
                  <a:lnTo>
                    <a:pt x="142" y="236"/>
                  </a:lnTo>
                  <a:lnTo>
                    <a:pt x="142" y="236"/>
                  </a:lnTo>
                  <a:lnTo>
                    <a:pt x="148" y="240"/>
                  </a:lnTo>
                  <a:lnTo>
                    <a:pt x="148" y="240"/>
                  </a:lnTo>
                  <a:lnTo>
                    <a:pt x="142" y="232"/>
                  </a:lnTo>
                  <a:lnTo>
                    <a:pt x="136" y="224"/>
                  </a:lnTo>
                  <a:lnTo>
                    <a:pt x="136" y="224"/>
                  </a:lnTo>
                  <a:lnTo>
                    <a:pt x="136" y="228"/>
                  </a:lnTo>
                  <a:lnTo>
                    <a:pt x="136" y="228"/>
                  </a:lnTo>
                  <a:lnTo>
                    <a:pt x="134" y="224"/>
                  </a:lnTo>
                  <a:lnTo>
                    <a:pt x="134" y="224"/>
                  </a:lnTo>
                  <a:lnTo>
                    <a:pt x="136" y="228"/>
                  </a:lnTo>
                  <a:lnTo>
                    <a:pt x="128" y="220"/>
                  </a:lnTo>
                  <a:lnTo>
                    <a:pt x="130" y="224"/>
                  </a:lnTo>
                  <a:lnTo>
                    <a:pt x="122" y="222"/>
                  </a:lnTo>
                  <a:lnTo>
                    <a:pt x="122" y="222"/>
                  </a:lnTo>
                  <a:lnTo>
                    <a:pt x="130" y="240"/>
                  </a:lnTo>
                  <a:lnTo>
                    <a:pt x="132" y="250"/>
                  </a:lnTo>
                  <a:lnTo>
                    <a:pt x="132" y="256"/>
                  </a:lnTo>
                  <a:lnTo>
                    <a:pt x="132" y="256"/>
                  </a:lnTo>
                  <a:lnTo>
                    <a:pt x="126" y="248"/>
                  </a:lnTo>
                  <a:lnTo>
                    <a:pt x="118" y="238"/>
                  </a:lnTo>
                  <a:lnTo>
                    <a:pt x="118" y="238"/>
                  </a:lnTo>
                  <a:lnTo>
                    <a:pt x="120" y="240"/>
                  </a:lnTo>
                  <a:lnTo>
                    <a:pt x="122" y="238"/>
                  </a:lnTo>
                  <a:lnTo>
                    <a:pt x="120" y="234"/>
                  </a:lnTo>
                  <a:lnTo>
                    <a:pt x="122" y="232"/>
                  </a:lnTo>
                  <a:lnTo>
                    <a:pt x="122" y="232"/>
                  </a:lnTo>
                  <a:lnTo>
                    <a:pt x="118" y="230"/>
                  </a:lnTo>
                  <a:lnTo>
                    <a:pt x="116" y="226"/>
                  </a:lnTo>
                  <a:lnTo>
                    <a:pt x="118" y="238"/>
                  </a:lnTo>
                  <a:lnTo>
                    <a:pt x="118" y="238"/>
                  </a:lnTo>
                  <a:lnTo>
                    <a:pt x="114" y="232"/>
                  </a:lnTo>
                  <a:lnTo>
                    <a:pt x="110" y="232"/>
                  </a:lnTo>
                  <a:lnTo>
                    <a:pt x="110" y="232"/>
                  </a:lnTo>
                  <a:lnTo>
                    <a:pt x="116" y="238"/>
                  </a:lnTo>
                  <a:lnTo>
                    <a:pt x="116" y="242"/>
                  </a:lnTo>
                  <a:lnTo>
                    <a:pt x="114" y="246"/>
                  </a:lnTo>
                  <a:lnTo>
                    <a:pt x="114" y="248"/>
                  </a:lnTo>
                  <a:lnTo>
                    <a:pt x="114" y="248"/>
                  </a:lnTo>
                  <a:lnTo>
                    <a:pt x="110" y="242"/>
                  </a:lnTo>
                  <a:lnTo>
                    <a:pt x="110" y="240"/>
                  </a:lnTo>
                  <a:lnTo>
                    <a:pt x="110" y="238"/>
                  </a:lnTo>
                  <a:lnTo>
                    <a:pt x="110" y="238"/>
                  </a:lnTo>
                  <a:lnTo>
                    <a:pt x="108" y="238"/>
                  </a:lnTo>
                  <a:lnTo>
                    <a:pt x="108" y="238"/>
                  </a:lnTo>
                  <a:lnTo>
                    <a:pt x="110" y="244"/>
                  </a:lnTo>
                  <a:lnTo>
                    <a:pt x="114" y="250"/>
                  </a:lnTo>
                  <a:lnTo>
                    <a:pt x="114" y="252"/>
                  </a:lnTo>
                  <a:lnTo>
                    <a:pt x="110" y="250"/>
                  </a:lnTo>
                  <a:lnTo>
                    <a:pt x="110" y="250"/>
                  </a:lnTo>
                  <a:lnTo>
                    <a:pt x="112" y="250"/>
                  </a:lnTo>
                  <a:lnTo>
                    <a:pt x="110" y="248"/>
                  </a:lnTo>
                  <a:lnTo>
                    <a:pt x="110" y="248"/>
                  </a:lnTo>
                  <a:lnTo>
                    <a:pt x="110" y="250"/>
                  </a:lnTo>
                  <a:lnTo>
                    <a:pt x="110" y="252"/>
                  </a:lnTo>
                  <a:lnTo>
                    <a:pt x="106" y="250"/>
                  </a:lnTo>
                  <a:lnTo>
                    <a:pt x="104" y="248"/>
                  </a:lnTo>
                  <a:lnTo>
                    <a:pt x="104" y="248"/>
                  </a:lnTo>
                  <a:lnTo>
                    <a:pt x="104" y="248"/>
                  </a:lnTo>
                  <a:lnTo>
                    <a:pt x="102" y="250"/>
                  </a:lnTo>
                  <a:lnTo>
                    <a:pt x="98" y="254"/>
                  </a:lnTo>
                  <a:lnTo>
                    <a:pt x="98" y="260"/>
                  </a:lnTo>
                  <a:lnTo>
                    <a:pt x="102" y="268"/>
                  </a:lnTo>
                  <a:lnTo>
                    <a:pt x="102" y="268"/>
                  </a:lnTo>
                  <a:lnTo>
                    <a:pt x="90" y="252"/>
                  </a:lnTo>
                  <a:lnTo>
                    <a:pt x="114" y="294"/>
                  </a:lnTo>
                  <a:lnTo>
                    <a:pt x="114" y="294"/>
                  </a:lnTo>
                  <a:lnTo>
                    <a:pt x="96" y="274"/>
                  </a:lnTo>
                  <a:lnTo>
                    <a:pt x="88" y="264"/>
                  </a:lnTo>
                  <a:lnTo>
                    <a:pt x="84" y="258"/>
                  </a:lnTo>
                  <a:lnTo>
                    <a:pt x="84" y="258"/>
                  </a:lnTo>
                  <a:lnTo>
                    <a:pt x="82" y="258"/>
                  </a:lnTo>
                  <a:lnTo>
                    <a:pt x="82" y="258"/>
                  </a:lnTo>
                  <a:lnTo>
                    <a:pt x="82" y="260"/>
                  </a:lnTo>
                  <a:lnTo>
                    <a:pt x="82" y="260"/>
                  </a:lnTo>
                  <a:lnTo>
                    <a:pt x="88" y="268"/>
                  </a:lnTo>
                  <a:lnTo>
                    <a:pt x="94" y="274"/>
                  </a:lnTo>
                  <a:lnTo>
                    <a:pt x="94" y="274"/>
                  </a:lnTo>
                  <a:lnTo>
                    <a:pt x="86" y="268"/>
                  </a:lnTo>
                  <a:lnTo>
                    <a:pt x="78" y="264"/>
                  </a:lnTo>
                  <a:lnTo>
                    <a:pt x="78" y="264"/>
                  </a:lnTo>
                  <a:lnTo>
                    <a:pt x="86" y="272"/>
                  </a:lnTo>
                  <a:lnTo>
                    <a:pt x="88" y="278"/>
                  </a:lnTo>
                  <a:lnTo>
                    <a:pt x="90" y="280"/>
                  </a:lnTo>
                  <a:lnTo>
                    <a:pt x="90" y="280"/>
                  </a:lnTo>
                  <a:lnTo>
                    <a:pt x="76" y="266"/>
                  </a:lnTo>
                  <a:lnTo>
                    <a:pt x="84" y="282"/>
                  </a:lnTo>
                  <a:lnTo>
                    <a:pt x="84" y="282"/>
                  </a:lnTo>
                  <a:lnTo>
                    <a:pt x="78" y="274"/>
                  </a:lnTo>
                  <a:lnTo>
                    <a:pt x="70" y="266"/>
                  </a:lnTo>
                  <a:lnTo>
                    <a:pt x="70" y="266"/>
                  </a:lnTo>
                  <a:lnTo>
                    <a:pt x="72" y="268"/>
                  </a:lnTo>
                  <a:lnTo>
                    <a:pt x="70" y="270"/>
                  </a:lnTo>
                  <a:lnTo>
                    <a:pt x="68" y="270"/>
                  </a:lnTo>
                  <a:lnTo>
                    <a:pt x="68" y="272"/>
                  </a:lnTo>
                  <a:lnTo>
                    <a:pt x="72" y="274"/>
                  </a:lnTo>
                  <a:lnTo>
                    <a:pt x="72" y="274"/>
                  </a:lnTo>
                  <a:lnTo>
                    <a:pt x="70" y="274"/>
                  </a:lnTo>
                  <a:lnTo>
                    <a:pt x="72" y="278"/>
                  </a:lnTo>
                  <a:lnTo>
                    <a:pt x="76" y="286"/>
                  </a:lnTo>
                  <a:lnTo>
                    <a:pt x="80" y="294"/>
                  </a:lnTo>
                  <a:lnTo>
                    <a:pt x="80" y="296"/>
                  </a:lnTo>
                  <a:lnTo>
                    <a:pt x="80" y="298"/>
                  </a:lnTo>
                  <a:lnTo>
                    <a:pt x="80" y="298"/>
                  </a:lnTo>
                  <a:lnTo>
                    <a:pt x="72" y="288"/>
                  </a:lnTo>
                  <a:lnTo>
                    <a:pt x="66" y="282"/>
                  </a:lnTo>
                  <a:lnTo>
                    <a:pt x="62" y="280"/>
                  </a:lnTo>
                  <a:lnTo>
                    <a:pt x="62" y="280"/>
                  </a:lnTo>
                  <a:lnTo>
                    <a:pt x="78" y="302"/>
                  </a:lnTo>
                  <a:lnTo>
                    <a:pt x="84" y="316"/>
                  </a:lnTo>
                  <a:lnTo>
                    <a:pt x="88" y="326"/>
                  </a:lnTo>
                  <a:lnTo>
                    <a:pt x="84" y="322"/>
                  </a:lnTo>
                  <a:lnTo>
                    <a:pt x="86" y="330"/>
                  </a:lnTo>
                  <a:lnTo>
                    <a:pt x="86" y="330"/>
                  </a:lnTo>
                  <a:lnTo>
                    <a:pt x="72" y="304"/>
                  </a:lnTo>
                  <a:lnTo>
                    <a:pt x="60" y="280"/>
                  </a:lnTo>
                  <a:lnTo>
                    <a:pt x="60" y="280"/>
                  </a:lnTo>
                  <a:lnTo>
                    <a:pt x="56" y="278"/>
                  </a:lnTo>
                  <a:lnTo>
                    <a:pt x="54" y="278"/>
                  </a:lnTo>
                  <a:lnTo>
                    <a:pt x="52" y="278"/>
                  </a:lnTo>
                  <a:lnTo>
                    <a:pt x="52" y="278"/>
                  </a:lnTo>
                  <a:lnTo>
                    <a:pt x="50" y="274"/>
                  </a:lnTo>
                  <a:lnTo>
                    <a:pt x="50" y="270"/>
                  </a:lnTo>
                  <a:lnTo>
                    <a:pt x="42" y="272"/>
                  </a:lnTo>
                  <a:lnTo>
                    <a:pt x="42" y="272"/>
                  </a:lnTo>
                  <a:lnTo>
                    <a:pt x="46" y="278"/>
                  </a:lnTo>
                  <a:lnTo>
                    <a:pt x="48" y="282"/>
                  </a:lnTo>
                  <a:lnTo>
                    <a:pt x="48" y="286"/>
                  </a:lnTo>
                  <a:lnTo>
                    <a:pt x="52" y="292"/>
                  </a:lnTo>
                  <a:lnTo>
                    <a:pt x="50" y="278"/>
                  </a:lnTo>
                  <a:lnTo>
                    <a:pt x="50" y="278"/>
                  </a:lnTo>
                  <a:lnTo>
                    <a:pt x="56" y="286"/>
                  </a:lnTo>
                  <a:lnTo>
                    <a:pt x="60" y="294"/>
                  </a:lnTo>
                  <a:lnTo>
                    <a:pt x="62" y="302"/>
                  </a:lnTo>
                  <a:lnTo>
                    <a:pt x="62" y="304"/>
                  </a:lnTo>
                  <a:lnTo>
                    <a:pt x="62" y="306"/>
                  </a:lnTo>
                  <a:lnTo>
                    <a:pt x="62" y="306"/>
                  </a:lnTo>
                  <a:lnTo>
                    <a:pt x="54" y="296"/>
                  </a:lnTo>
                  <a:lnTo>
                    <a:pt x="48" y="288"/>
                  </a:lnTo>
                  <a:lnTo>
                    <a:pt x="48" y="288"/>
                  </a:lnTo>
                  <a:lnTo>
                    <a:pt x="48" y="292"/>
                  </a:lnTo>
                  <a:lnTo>
                    <a:pt x="48" y="294"/>
                  </a:lnTo>
                  <a:lnTo>
                    <a:pt x="46" y="294"/>
                  </a:lnTo>
                  <a:lnTo>
                    <a:pt x="44" y="288"/>
                  </a:lnTo>
                  <a:lnTo>
                    <a:pt x="44" y="288"/>
                  </a:lnTo>
                  <a:lnTo>
                    <a:pt x="44" y="288"/>
                  </a:lnTo>
                  <a:lnTo>
                    <a:pt x="44" y="290"/>
                  </a:lnTo>
                  <a:lnTo>
                    <a:pt x="44" y="294"/>
                  </a:lnTo>
                  <a:lnTo>
                    <a:pt x="44" y="298"/>
                  </a:lnTo>
                  <a:lnTo>
                    <a:pt x="44" y="298"/>
                  </a:lnTo>
                  <a:lnTo>
                    <a:pt x="42" y="296"/>
                  </a:lnTo>
                  <a:lnTo>
                    <a:pt x="42" y="296"/>
                  </a:lnTo>
                  <a:lnTo>
                    <a:pt x="36" y="294"/>
                  </a:lnTo>
                  <a:lnTo>
                    <a:pt x="32" y="292"/>
                  </a:lnTo>
                  <a:lnTo>
                    <a:pt x="34" y="294"/>
                  </a:lnTo>
                  <a:lnTo>
                    <a:pt x="34" y="294"/>
                  </a:lnTo>
                  <a:lnTo>
                    <a:pt x="54" y="316"/>
                  </a:lnTo>
                  <a:lnTo>
                    <a:pt x="74" y="338"/>
                  </a:lnTo>
                  <a:lnTo>
                    <a:pt x="74" y="338"/>
                  </a:lnTo>
                  <a:lnTo>
                    <a:pt x="66" y="334"/>
                  </a:lnTo>
                  <a:lnTo>
                    <a:pt x="56" y="330"/>
                  </a:lnTo>
                  <a:lnTo>
                    <a:pt x="56" y="330"/>
                  </a:lnTo>
                  <a:lnTo>
                    <a:pt x="50" y="324"/>
                  </a:lnTo>
                  <a:lnTo>
                    <a:pt x="46" y="316"/>
                  </a:lnTo>
                  <a:lnTo>
                    <a:pt x="42" y="310"/>
                  </a:lnTo>
                  <a:lnTo>
                    <a:pt x="36" y="304"/>
                  </a:lnTo>
                  <a:lnTo>
                    <a:pt x="36" y="304"/>
                  </a:lnTo>
                  <a:lnTo>
                    <a:pt x="40" y="312"/>
                  </a:lnTo>
                  <a:lnTo>
                    <a:pt x="40" y="312"/>
                  </a:lnTo>
                  <a:lnTo>
                    <a:pt x="36" y="308"/>
                  </a:lnTo>
                  <a:lnTo>
                    <a:pt x="34" y="306"/>
                  </a:lnTo>
                  <a:lnTo>
                    <a:pt x="34" y="306"/>
                  </a:lnTo>
                  <a:lnTo>
                    <a:pt x="34" y="306"/>
                  </a:lnTo>
                  <a:lnTo>
                    <a:pt x="36" y="312"/>
                  </a:lnTo>
                  <a:lnTo>
                    <a:pt x="36" y="312"/>
                  </a:lnTo>
                  <a:lnTo>
                    <a:pt x="38" y="314"/>
                  </a:lnTo>
                  <a:lnTo>
                    <a:pt x="38" y="314"/>
                  </a:lnTo>
                  <a:lnTo>
                    <a:pt x="38" y="316"/>
                  </a:lnTo>
                  <a:lnTo>
                    <a:pt x="36" y="316"/>
                  </a:lnTo>
                  <a:lnTo>
                    <a:pt x="36" y="316"/>
                  </a:lnTo>
                  <a:lnTo>
                    <a:pt x="34" y="318"/>
                  </a:lnTo>
                  <a:lnTo>
                    <a:pt x="34" y="318"/>
                  </a:lnTo>
                  <a:lnTo>
                    <a:pt x="42" y="330"/>
                  </a:lnTo>
                  <a:lnTo>
                    <a:pt x="48" y="340"/>
                  </a:lnTo>
                  <a:lnTo>
                    <a:pt x="48" y="340"/>
                  </a:lnTo>
                  <a:lnTo>
                    <a:pt x="42" y="336"/>
                  </a:lnTo>
                  <a:lnTo>
                    <a:pt x="42" y="336"/>
                  </a:lnTo>
                  <a:lnTo>
                    <a:pt x="34" y="338"/>
                  </a:lnTo>
                  <a:lnTo>
                    <a:pt x="30" y="338"/>
                  </a:lnTo>
                  <a:lnTo>
                    <a:pt x="28" y="340"/>
                  </a:lnTo>
                  <a:lnTo>
                    <a:pt x="28" y="340"/>
                  </a:lnTo>
                  <a:lnTo>
                    <a:pt x="24" y="336"/>
                  </a:lnTo>
                  <a:lnTo>
                    <a:pt x="20" y="332"/>
                  </a:lnTo>
                  <a:lnTo>
                    <a:pt x="20" y="332"/>
                  </a:lnTo>
                  <a:lnTo>
                    <a:pt x="22" y="336"/>
                  </a:lnTo>
                  <a:lnTo>
                    <a:pt x="22" y="338"/>
                  </a:lnTo>
                  <a:lnTo>
                    <a:pt x="22" y="338"/>
                  </a:lnTo>
                  <a:lnTo>
                    <a:pt x="18" y="336"/>
                  </a:lnTo>
                  <a:lnTo>
                    <a:pt x="18" y="334"/>
                  </a:lnTo>
                  <a:lnTo>
                    <a:pt x="18" y="332"/>
                  </a:lnTo>
                  <a:lnTo>
                    <a:pt x="14" y="328"/>
                  </a:lnTo>
                  <a:lnTo>
                    <a:pt x="14" y="328"/>
                  </a:lnTo>
                  <a:lnTo>
                    <a:pt x="16" y="332"/>
                  </a:lnTo>
                  <a:lnTo>
                    <a:pt x="16" y="336"/>
                  </a:lnTo>
                  <a:lnTo>
                    <a:pt x="18" y="342"/>
                  </a:lnTo>
                  <a:lnTo>
                    <a:pt x="18" y="342"/>
                  </a:lnTo>
                  <a:lnTo>
                    <a:pt x="22" y="344"/>
                  </a:lnTo>
                  <a:lnTo>
                    <a:pt x="22" y="342"/>
                  </a:lnTo>
                  <a:lnTo>
                    <a:pt x="22" y="336"/>
                  </a:lnTo>
                  <a:lnTo>
                    <a:pt x="22" y="336"/>
                  </a:lnTo>
                  <a:lnTo>
                    <a:pt x="28" y="344"/>
                  </a:lnTo>
                  <a:lnTo>
                    <a:pt x="32" y="352"/>
                  </a:lnTo>
                  <a:lnTo>
                    <a:pt x="36" y="360"/>
                  </a:lnTo>
                  <a:lnTo>
                    <a:pt x="38" y="366"/>
                  </a:lnTo>
                  <a:lnTo>
                    <a:pt x="38" y="366"/>
                  </a:lnTo>
                  <a:lnTo>
                    <a:pt x="36" y="368"/>
                  </a:lnTo>
                  <a:lnTo>
                    <a:pt x="34" y="366"/>
                  </a:lnTo>
                  <a:lnTo>
                    <a:pt x="30" y="364"/>
                  </a:lnTo>
                  <a:lnTo>
                    <a:pt x="30" y="364"/>
                  </a:lnTo>
                  <a:lnTo>
                    <a:pt x="30" y="366"/>
                  </a:lnTo>
                  <a:lnTo>
                    <a:pt x="30" y="368"/>
                  </a:lnTo>
                  <a:lnTo>
                    <a:pt x="32" y="376"/>
                  </a:lnTo>
                  <a:lnTo>
                    <a:pt x="34" y="380"/>
                  </a:lnTo>
                  <a:lnTo>
                    <a:pt x="34" y="382"/>
                  </a:lnTo>
                  <a:lnTo>
                    <a:pt x="30" y="382"/>
                  </a:lnTo>
                  <a:lnTo>
                    <a:pt x="30" y="382"/>
                  </a:lnTo>
                  <a:lnTo>
                    <a:pt x="26" y="378"/>
                  </a:lnTo>
                  <a:lnTo>
                    <a:pt x="22" y="374"/>
                  </a:lnTo>
                  <a:lnTo>
                    <a:pt x="14" y="364"/>
                  </a:lnTo>
                  <a:lnTo>
                    <a:pt x="14" y="364"/>
                  </a:lnTo>
                  <a:lnTo>
                    <a:pt x="16" y="362"/>
                  </a:lnTo>
                  <a:lnTo>
                    <a:pt x="18" y="364"/>
                  </a:lnTo>
                  <a:lnTo>
                    <a:pt x="22" y="364"/>
                  </a:lnTo>
                  <a:lnTo>
                    <a:pt x="24" y="364"/>
                  </a:lnTo>
                  <a:lnTo>
                    <a:pt x="18" y="362"/>
                  </a:lnTo>
                  <a:lnTo>
                    <a:pt x="18" y="362"/>
                  </a:lnTo>
                  <a:lnTo>
                    <a:pt x="18" y="358"/>
                  </a:lnTo>
                  <a:lnTo>
                    <a:pt x="18" y="358"/>
                  </a:lnTo>
                  <a:lnTo>
                    <a:pt x="20" y="358"/>
                  </a:lnTo>
                  <a:lnTo>
                    <a:pt x="20" y="358"/>
                  </a:lnTo>
                  <a:lnTo>
                    <a:pt x="18" y="356"/>
                  </a:lnTo>
                  <a:lnTo>
                    <a:pt x="16" y="358"/>
                  </a:lnTo>
                  <a:lnTo>
                    <a:pt x="12" y="360"/>
                  </a:lnTo>
                  <a:lnTo>
                    <a:pt x="6" y="362"/>
                  </a:lnTo>
                  <a:lnTo>
                    <a:pt x="0" y="364"/>
                  </a:lnTo>
                  <a:lnTo>
                    <a:pt x="0" y="364"/>
                  </a:lnTo>
                  <a:lnTo>
                    <a:pt x="2" y="368"/>
                  </a:lnTo>
                  <a:lnTo>
                    <a:pt x="6" y="372"/>
                  </a:lnTo>
                  <a:lnTo>
                    <a:pt x="6" y="370"/>
                  </a:lnTo>
                  <a:lnTo>
                    <a:pt x="6" y="370"/>
                  </a:lnTo>
                  <a:lnTo>
                    <a:pt x="10" y="372"/>
                  </a:lnTo>
                  <a:lnTo>
                    <a:pt x="10" y="376"/>
                  </a:lnTo>
                  <a:lnTo>
                    <a:pt x="12" y="378"/>
                  </a:lnTo>
                  <a:lnTo>
                    <a:pt x="14" y="380"/>
                  </a:lnTo>
                  <a:lnTo>
                    <a:pt x="14" y="380"/>
                  </a:lnTo>
                  <a:lnTo>
                    <a:pt x="16" y="388"/>
                  </a:lnTo>
                  <a:lnTo>
                    <a:pt x="16" y="392"/>
                  </a:lnTo>
                  <a:lnTo>
                    <a:pt x="12" y="392"/>
                  </a:lnTo>
                  <a:lnTo>
                    <a:pt x="6" y="386"/>
                  </a:lnTo>
                  <a:lnTo>
                    <a:pt x="6" y="386"/>
                  </a:lnTo>
                  <a:lnTo>
                    <a:pt x="8" y="388"/>
                  </a:lnTo>
                  <a:lnTo>
                    <a:pt x="10" y="386"/>
                  </a:lnTo>
                  <a:lnTo>
                    <a:pt x="10" y="386"/>
                  </a:lnTo>
                  <a:lnTo>
                    <a:pt x="10" y="386"/>
                  </a:lnTo>
                  <a:lnTo>
                    <a:pt x="10" y="386"/>
                  </a:lnTo>
                  <a:lnTo>
                    <a:pt x="8" y="386"/>
                  </a:lnTo>
                  <a:lnTo>
                    <a:pt x="6" y="384"/>
                  </a:lnTo>
                  <a:lnTo>
                    <a:pt x="2" y="384"/>
                  </a:lnTo>
                  <a:lnTo>
                    <a:pt x="4" y="390"/>
                  </a:lnTo>
                  <a:lnTo>
                    <a:pt x="10" y="394"/>
                  </a:lnTo>
                  <a:lnTo>
                    <a:pt x="10" y="394"/>
                  </a:lnTo>
                  <a:lnTo>
                    <a:pt x="14" y="402"/>
                  </a:lnTo>
                  <a:lnTo>
                    <a:pt x="14" y="406"/>
                  </a:lnTo>
                  <a:lnTo>
                    <a:pt x="12" y="408"/>
                  </a:lnTo>
                  <a:lnTo>
                    <a:pt x="12" y="408"/>
                  </a:lnTo>
                  <a:lnTo>
                    <a:pt x="16" y="410"/>
                  </a:lnTo>
                  <a:lnTo>
                    <a:pt x="22" y="414"/>
                  </a:lnTo>
                  <a:lnTo>
                    <a:pt x="22" y="414"/>
                  </a:lnTo>
                  <a:lnTo>
                    <a:pt x="18" y="408"/>
                  </a:lnTo>
                  <a:lnTo>
                    <a:pt x="18" y="406"/>
                  </a:lnTo>
                  <a:lnTo>
                    <a:pt x="20" y="404"/>
                  </a:lnTo>
                  <a:lnTo>
                    <a:pt x="16" y="400"/>
                  </a:lnTo>
                  <a:lnTo>
                    <a:pt x="16" y="400"/>
                  </a:lnTo>
                  <a:lnTo>
                    <a:pt x="20" y="404"/>
                  </a:lnTo>
                  <a:lnTo>
                    <a:pt x="24" y="404"/>
                  </a:lnTo>
                  <a:lnTo>
                    <a:pt x="26" y="406"/>
                  </a:lnTo>
                  <a:lnTo>
                    <a:pt x="32" y="408"/>
                  </a:lnTo>
                  <a:lnTo>
                    <a:pt x="32" y="408"/>
                  </a:lnTo>
                  <a:lnTo>
                    <a:pt x="28" y="406"/>
                  </a:lnTo>
                  <a:lnTo>
                    <a:pt x="28" y="404"/>
                  </a:lnTo>
                  <a:lnTo>
                    <a:pt x="30" y="404"/>
                  </a:lnTo>
                  <a:lnTo>
                    <a:pt x="30" y="404"/>
                  </a:lnTo>
                  <a:lnTo>
                    <a:pt x="28" y="402"/>
                  </a:lnTo>
                  <a:lnTo>
                    <a:pt x="28" y="402"/>
                  </a:lnTo>
                  <a:lnTo>
                    <a:pt x="28" y="402"/>
                  </a:lnTo>
                  <a:lnTo>
                    <a:pt x="28" y="400"/>
                  </a:lnTo>
                  <a:lnTo>
                    <a:pt x="28" y="400"/>
                  </a:lnTo>
                  <a:lnTo>
                    <a:pt x="28" y="400"/>
                  </a:lnTo>
                  <a:lnTo>
                    <a:pt x="28" y="400"/>
                  </a:lnTo>
                  <a:lnTo>
                    <a:pt x="24" y="398"/>
                  </a:lnTo>
                  <a:lnTo>
                    <a:pt x="24" y="398"/>
                  </a:lnTo>
                  <a:lnTo>
                    <a:pt x="22" y="394"/>
                  </a:lnTo>
                  <a:lnTo>
                    <a:pt x="22" y="390"/>
                  </a:lnTo>
                  <a:lnTo>
                    <a:pt x="22" y="386"/>
                  </a:lnTo>
                  <a:lnTo>
                    <a:pt x="22" y="386"/>
                  </a:lnTo>
                  <a:lnTo>
                    <a:pt x="24" y="388"/>
                  </a:lnTo>
                  <a:lnTo>
                    <a:pt x="26" y="390"/>
                  </a:lnTo>
                  <a:lnTo>
                    <a:pt x="24" y="384"/>
                  </a:lnTo>
                  <a:lnTo>
                    <a:pt x="24" y="384"/>
                  </a:lnTo>
                  <a:lnTo>
                    <a:pt x="32" y="390"/>
                  </a:lnTo>
                  <a:lnTo>
                    <a:pt x="34" y="394"/>
                  </a:lnTo>
                  <a:lnTo>
                    <a:pt x="36" y="396"/>
                  </a:lnTo>
                  <a:lnTo>
                    <a:pt x="38" y="394"/>
                  </a:lnTo>
                  <a:lnTo>
                    <a:pt x="38" y="394"/>
                  </a:lnTo>
                  <a:lnTo>
                    <a:pt x="42" y="396"/>
                  </a:lnTo>
                  <a:lnTo>
                    <a:pt x="44" y="394"/>
                  </a:lnTo>
                  <a:lnTo>
                    <a:pt x="44" y="392"/>
                  </a:lnTo>
                  <a:lnTo>
                    <a:pt x="44" y="392"/>
                  </a:lnTo>
                  <a:lnTo>
                    <a:pt x="44" y="392"/>
                  </a:lnTo>
                  <a:lnTo>
                    <a:pt x="44" y="390"/>
                  </a:lnTo>
                  <a:lnTo>
                    <a:pt x="44" y="388"/>
                  </a:lnTo>
                  <a:lnTo>
                    <a:pt x="44" y="390"/>
                  </a:lnTo>
                  <a:lnTo>
                    <a:pt x="46" y="382"/>
                  </a:lnTo>
                  <a:lnTo>
                    <a:pt x="46" y="384"/>
                  </a:lnTo>
                  <a:lnTo>
                    <a:pt x="46" y="384"/>
                  </a:lnTo>
                  <a:lnTo>
                    <a:pt x="48" y="380"/>
                  </a:lnTo>
                  <a:lnTo>
                    <a:pt x="50" y="376"/>
                  </a:lnTo>
                  <a:lnTo>
                    <a:pt x="52" y="374"/>
                  </a:lnTo>
                  <a:lnTo>
                    <a:pt x="56" y="374"/>
                  </a:lnTo>
                  <a:lnTo>
                    <a:pt x="60" y="374"/>
                  </a:lnTo>
                  <a:lnTo>
                    <a:pt x="60" y="374"/>
                  </a:lnTo>
                  <a:lnTo>
                    <a:pt x="60" y="370"/>
                  </a:lnTo>
                  <a:lnTo>
                    <a:pt x="62" y="370"/>
                  </a:lnTo>
                  <a:lnTo>
                    <a:pt x="64" y="368"/>
                  </a:lnTo>
                  <a:lnTo>
                    <a:pt x="68" y="374"/>
                  </a:lnTo>
                  <a:lnTo>
                    <a:pt x="68" y="374"/>
                  </a:lnTo>
                  <a:lnTo>
                    <a:pt x="70" y="372"/>
                  </a:lnTo>
                  <a:lnTo>
                    <a:pt x="72" y="372"/>
                  </a:lnTo>
                  <a:lnTo>
                    <a:pt x="74" y="370"/>
                  </a:lnTo>
                  <a:lnTo>
                    <a:pt x="74" y="368"/>
                  </a:lnTo>
                  <a:lnTo>
                    <a:pt x="74" y="368"/>
                  </a:lnTo>
                  <a:lnTo>
                    <a:pt x="78" y="372"/>
                  </a:lnTo>
                  <a:lnTo>
                    <a:pt x="80" y="372"/>
                  </a:lnTo>
                  <a:lnTo>
                    <a:pt x="82" y="372"/>
                  </a:lnTo>
                  <a:lnTo>
                    <a:pt x="84" y="370"/>
                  </a:lnTo>
                  <a:lnTo>
                    <a:pt x="86" y="366"/>
                  </a:lnTo>
                  <a:lnTo>
                    <a:pt x="88" y="364"/>
                  </a:lnTo>
                  <a:lnTo>
                    <a:pt x="84" y="358"/>
                  </a:lnTo>
                  <a:lnTo>
                    <a:pt x="84" y="358"/>
                  </a:lnTo>
                  <a:lnTo>
                    <a:pt x="86" y="354"/>
                  </a:lnTo>
                  <a:lnTo>
                    <a:pt x="86" y="348"/>
                  </a:lnTo>
                  <a:lnTo>
                    <a:pt x="82" y="342"/>
                  </a:lnTo>
                  <a:lnTo>
                    <a:pt x="82" y="342"/>
                  </a:lnTo>
                  <a:lnTo>
                    <a:pt x="82" y="340"/>
                  </a:lnTo>
                  <a:lnTo>
                    <a:pt x="86" y="340"/>
                  </a:lnTo>
                  <a:lnTo>
                    <a:pt x="90" y="340"/>
                  </a:lnTo>
                  <a:lnTo>
                    <a:pt x="92" y="338"/>
                  </a:lnTo>
                  <a:lnTo>
                    <a:pt x="92" y="338"/>
                  </a:lnTo>
                  <a:lnTo>
                    <a:pt x="94" y="340"/>
                  </a:lnTo>
                  <a:lnTo>
                    <a:pt x="92" y="340"/>
                  </a:lnTo>
                  <a:lnTo>
                    <a:pt x="92" y="340"/>
                  </a:lnTo>
                  <a:lnTo>
                    <a:pt x="96" y="342"/>
                  </a:lnTo>
                  <a:lnTo>
                    <a:pt x="98" y="342"/>
                  </a:lnTo>
                  <a:lnTo>
                    <a:pt x="98" y="336"/>
                  </a:lnTo>
                  <a:lnTo>
                    <a:pt x="98" y="330"/>
                  </a:lnTo>
                  <a:lnTo>
                    <a:pt x="100" y="330"/>
                  </a:lnTo>
                  <a:lnTo>
                    <a:pt x="104" y="330"/>
                  </a:lnTo>
                  <a:lnTo>
                    <a:pt x="104" y="330"/>
                  </a:lnTo>
                  <a:lnTo>
                    <a:pt x="104" y="328"/>
                  </a:lnTo>
                  <a:lnTo>
                    <a:pt x="106" y="328"/>
                  </a:lnTo>
                  <a:lnTo>
                    <a:pt x="106" y="328"/>
                  </a:lnTo>
                  <a:lnTo>
                    <a:pt x="106" y="328"/>
                  </a:lnTo>
                  <a:lnTo>
                    <a:pt x="106" y="328"/>
                  </a:lnTo>
                  <a:lnTo>
                    <a:pt x="106" y="328"/>
                  </a:lnTo>
                  <a:lnTo>
                    <a:pt x="106" y="328"/>
                  </a:lnTo>
                  <a:lnTo>
                    <a:pt x="110" y="330"/>
                  </a:lnTo>
                  <a:lnTo>
                    <a:pt x="110" y="330"/>
                  </a:lnTo>
                  <a:lnTo>
                    <a:pt x="106" y="328"/>
                  </a:lnTo>
                  <a:lnTo>
                    <a:pt x="106" y="328"/>
                  </a:lnTo>
                  <a:lnTo>
                    <a:pt x="108" y="324"/>
                  </a:lnTo>
                  <a:lnTo>
                    <a:pt x="112" y="328"/>
                  </a:lnTo>
                  <a:lnTo>
                    <a:pt x="112" y="328"/>
                  </a:lnTo>
                  <a:lnTo>
                    <a:pt x="114" y="328"/>
                  </a:lnTo>
                  <a:lnTo>
                    <a:pt x="114" y="328"/>
                  </a:lnTo>
                  <a:lnTo>
                    <a:pt x="114" y="328"/>
                  </a:lnTo>
                  <a:lnTo>
                    <a:pt x="112" y="326"/>
                  </a:lnTo>
                  <a:lnTo>
                    <a:pt x="108" y="322"/>
                  </a:lnTo>
                  <a:lnTo>
                    <a:pt x="108" y="322"/>
                  </a:lnTo>
                  <a:lnTo>
                    <a:pt x="106" y="316"/>
                  </a:lnTo>
                  <a:lnTo>
                    <a:pt x="106" y="316"/>
                  </a:lnTo>
                  <a:lnTo>
                    <a:pt x="110" y="320"/>
                  </a:lnTo>
                  <a:lnTo>
                    <a:pt x="110" y="318"/>
                  </a:lnTo>
                  <a:lnTo>
                    <a:pt x="110" y="316"/>
                  </a:lnTo>
                  <a:lnTo>
                    <a:pt x="116" y="320"/>
                  </a:lnTo>
                  <a:lnTo>
                    <a:pt x="116" y="320"/>
                  </a:lnTo>
                  <a:lnTo>
                    <a:pt x="114" y="316"/>
                  </a:lnTo>
                  <a:lnTo>
                    <a:pt x="114" y="312"/>
                  </a:lnTo>
                  <a:lnTo>
                    <a:pt x="112" y="308"/>
                  </a:lnTo>
                  <a:lnTo>
                    <a:pt x="108" y="302"/>
                  </a:lnTo>
                  <a:lnTo>
                    <a:pt x="108" y="302"/>
                  </a:lnTo>
                  <a:lnTo>
                    <a:pt x="110" y="304"/>
                  </a:lnTo>
                  <a:lnTo>
                    <a:pt x="110" y="304"/>
                  </a:lnTo>
                  <a:lnTo>
                    <a:pt x="114" y="304"/>
                  </a:lnTo>
                  <a:lnTo>
                    <a:pt x="114" y="300"/>
                  </a:lnTo>
                  <a:lnTo>
                    <a:pt x="120" y="306"/>
                  </a:lnTo>
                  <a:lnTo>
                    <a:pt x="114" y="294"/>
                  </a:lnTo>
                  <a:lnTo>
                    <a:pt x="114" y="294"/>
                  </a:lnTo>
                  <a:lnTo>
                    <a:pt x="120" y="300"/>
                  </a:lnTo>
                  <a:lnTo>
                    <a:pt x="126" y="306"/>
                  </a:lnTo>
                  <a:lnTo>
                    <a:pt x="126" y="306"/>
                  </a:lnTo>
                  <a:lnTo>
                    <a:pt x="124" y="298"/>
                  </a:lnTo>
                  <a:lnTo>
                    <a:pt x="122" y="290"/>
                  </a:lnTo>
                  <a:lnTo>
                    <a:pt x="126" y="294"/>
                  </a:lnTo>
                  <a:lnTo>
                    <a:pt x="126" y="294"/>
                  </a:lnTo>
                  <a:lnTo>
                    <a:pt x="126" y="290"/>
                  </a:lnTo>
                  <a:lnTo>
                    <a:pt x="126" y="288"/>
                  </a:lnTo>
                  <a:lnTo>
                    <a:pt x="128" y="288"/>
                  </a:lnTo>
                  <a:lnTo>
                    <a:pt x="128" y="288"/>
                  </a:lnTo>
                  <a:lnTo>
                    <a:pt x="130" y="290"/>
                  </a:lnTo>
                  <a:lnTo>
                    <a:pt x="134" y="290"/>
                  </a:lnTo>
                  <a:lnTo>
                    <a:pt x="140" y="288"/>
                  </a:lnTo>
                  <a:lnTo>
                    <a:pt x="146" y="284"/>
                  </a:lnTo>
                  <a:lnTo>
                    <a:pt x="150" y="282"/>
                  </a:lnTo>
                  <a:lnTo>
                    <a:pt x="154" y="282"/>
                  </a:lnTo>
                  <a:lnTo>
                    <a:pt x="154" y="282"/>
                  </a:lnTo>
                  <a:lnTo>
                    <a:pt x="150" y="278"/>
                  </a:lnTo>
                  <a:lnTo>
                    <a:pt x="152" y="278"/>
                  </a:lnTo>
                  <a:lnTo>
                    <a:pt x="156" y="278"/>
                  </a:lnTo>
                  <a:lnTo>
                    <a:pt x="154" y="274"/>
                  </a:lnTo>
                  <a:lnTo>
                    <a:pt x="154" y="274"/>
                  </a:lnTo>
                  <a:lnTo>
                    <a:pt x="158" y="278"/>
                  </a:lnTo>
                  <a:lnTo>
                    <a:pt x="160" y="282"/>
                  </a:lnTo>
                  <a:lnTo>
                    <a:pt x="160" y="282"/>
                  </a:lnTo>
                  <a:lnTo>
                    <a:pt x="162" y="280"/>
                  </a:lnTo>
                  <a:lnTo>
                    <a:pt x="164" y="280"/>
                  </a:lnTo>
                  <a:lnTo>
                    <a:pt x="166" y="278"/>
                  </a:lnTo>
                  <a:lnTo>
                    <a:pt x="164" y="272"/>
                  </a:lnTo>
                  <a:lnTo>
                    <a:pt x="164" y="272"/>
                  </a:lnTo>
                  <a:lnTo>
                    <a:pt x="170" y="280"/>
                  </a:lnTo>
                  <a:lnTo>
                    <a:pt x="170" y="280"/>
                  </a:lnTo>
                  <a:lnTo>
                    <a:pt x="170" y="278"/>
                  </a:lnTo>
                  <a:lnTo>
                    <a:pt x="170" y="278"/>
                  </a:lnTo>
                  <a:lnTo>
                    <a:pt x="170" y="278"/>
                  </a:lnTo>
                  <a:lnTo>
                    <a:pt x="170" y="278"/>
                  </a:lnTo>
                  <a:lnTo>
                    <a:pt x="172" y="280"/>
                  </a:lnTo>
                  <a:lnTo>
                    <a:pt x="174" y="282"/>
                  </a:lnTo>
                  <a:lnTo>
                    <a:pt x="174" y="282"/>
                  </a:lnTo>
                  <a:lnTo>
                    <a:pt x="174" y="280"/>
                  </a:lnTo>
                  <a:lnTo>
                    <a:pt x="170" y="274"/>
                  </a:lnTo>
                  <a:lnTo>
                    <a:pt x="160" y="260"/>
                  </a:lnTo>
                  <a:lnTo>
                    <a:pt x="160" y="260"/>
                  </a:lnTo>
                  <a:lnTo>
                    <a:pt x="162" y="260"/>
                  </a:lnTo>
                  <a:lnTo>
                    <a:pt x="164" y="260"/>
                  </a:lnTo>
                  <a:lnTo>
                    <a:pt x="162" y="254"/>
                  </a:lnTo>
                  <a:lnTo>
                    <a:pt x="162" y="254"/>
                  </a:lnTo>
                  <a:lnTo>
                    <a:pt x="166" y="258"/>
                  </a:lnTo>
                  <a:lnTo>
                    <a:pt x="168" y="260"/>
                  </a:lnTo>
                  <a:lnTo>
                    <a:pt x="168" y="262"/>
                  </a:lnTo>
                  <a:lnTo>
                    <a:pt x="168" y="262"/>
                  </a:lnTo>
                  <a:lnTo>
                    <a:pt x="172" y="260"/>
                  </a:lnTo>
                  <a:lnTo>
                    <a:pt x="174" y="256"/>
                  </a:lnTo>
                  <a:lnTo>
                    <a:pt x="172" y="252"/>
                  </a:lnTo>
                  <a:lnTo>
                    <a:pt x="172" y="252"/>
                  </a:lnTo>
                  <a:lnTo>
                    <a:pt x="174" y="252"/>
                  </a:lnTo>
                  <a:lnTo>
                    <a:pt x="174" y="250"/>
                  </a:lnTo>
                  <a:lnTo>
                    <a:pt x="174" y="250"/>
                  </a:lnTo>
                  <a:lnTo>
                    <a:pt x="176" y="248"/>
                  </a:lnTo>
                  <a:lnTo>
                    <a:pt x="180" y="246"/>
                  </a:lnTo>
                  <a:lnTo>
                    <a:pt x="178" y="246"/>
                  </a:lnTo>
                  <a:lnTo>
                    <a:pt x="178" y="246"/>
                  </a:lnTo>
                  <a:lnTo>
                    <a:pt x="174" y="240"/>
                  </a:lnTo>
                  <a:lnTo>
                    <a:pt x="176" y="238"/>
                  </a:lnTo>
                  <a:lnTo>
                    <a:pt x="178" y="240"/>
                  </a:lnTo>
                  <a:lnTo>
                    <a:pt x="180" y="238"/>
                  </a:lnTo>
                  <a:lnTo>
                    <a:pt x="180" y="240"/>
                  </a:lnTo>
                  <a:lnTo>
                    <a:pt x="180" y="240"/>
                  </a:lnTo>
                  <a:lnTo>
                    <a:pt x="184" y="240"/>
                  </a:lnTo>
                  <a:lnTo>
                    <a:pt x="184" y="238"/>
                  </a:lnTo>
                  <a:lnTo>
                    <a:pt x="186" y="236"/>
                  </a:lnTo>
                  <a:lnTo>
                    <a:pt x="190" y="238"/>
                  </a:lnTo>
                  <a:lnTo>
                    <a:pt x="186" y="232"/>
                  </a:lnTo>
                  <a:lnTo>
                    <a:pt x="186" y="232"/>
                  </a:lnTo>
                  <a:lnTo>
                    <a:pt x="182" y="228"/>
                  </a:lnTo>
                  <a:lnTo>
                    <a:pt x="186" y="228"/>
                  </a:lnTo>
                  <a:lnTo>
                    <a:pt x="192" y="230"/>
                  </a:lnTo>
                  <a:lnTo>
                    <a:pt x="194" y="230"/>
                  </a:lnTo>
                  <a:lnTo>
                    <a:pt x="194" y="228"/>
                  </a:lnTo>
                  <a:lnTo>
                    <a:pt x="190" y="226"/>
                  </a:lnTo>
                  <a:lnTo>
                    <a:pt x="190" y="226"/>
                  </a:lnTo>
                  <a:lnTo>
                    <a:pt x="190" y="226"/>
                  </a:lnTo>
                  <a:lnTo>
                    <a:pt x="192" y="226"/>
                  </a:lnTo>
                  <a:lnTo>
                    <a:pt x="200" y="232"/>
                  </a:lnTo>
                  <a:lnTo>
                    <a:pt x="212" y="240"/>
                  </a:lnTo>
                  <a:lnTo>
                    <a:pt x="212" y="240"/>
                  </a:lnTo>
                  <a:lnTo>
                    <a:pt x="214" y="242"/>
                  </a:lnTo>
                  <a:lnTo>
                    <a:pt x="214" y="244"/>
                  </a:lnTo>
                  <a:lnTo>
                    <a:pt x="214" y="244"/>
                  </a:lnTo>
                  <a:lnTo>
                    <a:pt x="216" y="244"/>
                  </a:lnTo>
                  <a:lnTo>
                    <a:pt x="214" y="240"/>
                  </a:lnTo>
                  <a:lnTo>
                    <a:pt x="210" y="236"/>
                  </a:lnTo>
                  <a:lnTo>
                    <a:pt x="208" y="232"/>
                  </a:lnTo>
                  <a:lnTo>
                    <a:pt x="208" y="232"/>
                  </a:lnTo>
                  <a:lnTo>
                    <a:pt x="214" y="238"/>
                  </a:lnTo>
                  <a:lnTo>
                    <a:pt x="218" y="240"/>
                  </a:lnTo>
                  <a:lnTo>
                    <a:pt x="220" y="242"/>
                  </a:lnTo>
                  <a:lnTo>
                    <a:pt x="220" y="242"/>
                  </a:lnTo>
                  <a:lnTo>
                    <a:pt x="220" y="242"/>
                  </a:lnTo>
                  <a:lnTo>
                    <a:pt x="220" y="240"/>
                  </a:lnTo>
                  <a:lnTo>
                    <a:pt x="220" y="234"/>
                  </a:lnTo>
                  <a:lnTo>
                    <a:pt x="220" y="228"/>
                  </a:lnTo>
                  <a:lnTo>
                    <a:pt x="220" y="228"/>
                  </a:lnTo>
                  <a:lnTo>
                    <a:pt x="224" y="228"/>
                  </a:lnTo>
                  <a:lnTo>
                    <a:pt x="224" y="228"/>
                  </a:lnTo>
                  <a:lnTo>
                    <a:pt x="218" y="224"/>
                  </a:lnTo>
                  <a:lnTo>
                    <a:pt x="216" y="220"/>
                  </a:lnTo>
                  <a:lnTo>
                    <a:pt x="216" y="220"/>
                  </a:lnTo>
                  <a:lnTo>
                    <a:pt x="220" y="220"/>
                  </a:lnTo>
                  <a:lnTo>
                    <a:pt x="224" y="220"/>
                  </a:lnTo>
                  <a:lnTo>
                    <a:pt x="226" y="220"/>
                  </a:lnTo>
                  <a:lnTo>
                    <a:pt x="226" y="216"/>
                  </a:lnTo>
                  <a:lnTo>
                    <a:pt x="226" y="216"/>
                  </a:lnTo>
                  <a:lnTo>
                    <a:pt x="228" y="218"/>
                  </a:lnTo>
                  <a:lnTo>
                    <a:pt x="228" y="218"/>
                  </a:lnTo>
                  <a:lnTo>
                    <a:pt x="228" y="210"/>
                  </a:lnTo>
                  <a:lnTo>
                    <a:pt x="228" y="206"/>
                  </a:lnTo>
                  <a:lnTo>
                    <a:pt x="226" y="202"/>
                  </a:lnTo>
                  <a:lnTo>
                    <a:pt x="226" y="202"/>
                  </a:lnTo>
                  <a:lnTo>
                    <a:pt x="232" y="206"/>
                  </a:lnTo>
                  <a:lnTo>
                    <a:pt x="234" y="208"/>
                  </a:lnTo>
                  <a:lnTo>
                    <a:pt x="236" y="206"/>
                  </a:lnTo>
                  <a:lnTo>
                    <a:pt x="236" y="202"/>
                  </a:lnTo>
                  <a:lnTo>
                    <a:pt x="236" y="200"/>
                  </a:lnTo>
                  <a:lnTo>
                    <a:pt x="236" y="198"/>
                  </a:lnTo>
                  <a:lnTo>
                    <a:pt x="238" y="198"/>
                  </a:lnTo>
                  <a:lnTo>
                    <a:pt x="244" y="202"/>
                  </a:lnTo>
                  <a:lnTo>
                    <a:pt x="248" y="198"/>
                  </a:lnTo>
                  <a:lnTo>
                    <a:pt x="248" y="200"/>
                  </a:lnTo>
                  <a:lnTo>
                    <a:pt x="248" y="200"/>
                  </a:lnTo>
                  <a:lnTo>
                    <a:pt x="250" y="198"/>
                  </a:lnTo>
                  <a:lnTo>
                    <a:pt x="250" y="194"/>
                  </a:lnTo>
                  <a:lnTo>
                    <a:pt x="248" y="188"/>
                  </a:lnTo>
                  <a:lnTo>
                    <a:pt x="248" y="188"/>
                  </a:lnTo>
                  <a:lnTo>
                    <a:pt x="250" y="188"/>
                  </a:lnTo>
                  <a:lnTo>
                    <a:pt x="250" y="190"/>
                  </a:lnTo>
                  <a:lnTo>
                    <a:pt x="250" y="190"/>
                  </a:lnTo>
                  <a:lnTo>
                    <a:pt x="256" y="190"/>
                  </a:lnTo>
                  <a:lnTo>
                    <a:pt x="258" y="188"/>
                  </a:lnTo>
                  <a:lnTo>
                    <a:pt x="256" y="184"/>
                  </a:lnTo>
                  <a:lnTo>
                    <a:pt x="254" y="176"/>
                  </a:lnTo>
                  <a:lnTo>
                    <a:pt x="260" y="182"/>
                  </a:lnTo>
                  <a:lnTo>
                    <a:pt x="260" y="182"/>
                  </a:lnTo>
                  <a:lnTo>
                    <a:pt x="260" y="182"/>
                  </a:lnTo>
                  <a:lnTo>
                    <a:pt x="262" y="182"/>
                  </a:lnTo>
                  <a:lnTo>
                    <a:pt x="266" y="182"/>
                  </a:lnTo>
                  <a:lnTo>
                    <a:pt x="272" y="180"/>
                  </a:lnTo>
                  <a:lnTo>
                    <a:pt x="272" y="178"/>
                  </a:lnTo>
                  <a:lnTo>
                    <a:pt x="274" y="176"/>
                  </a:lnTo>
                  <a:lnTo>
                    <a:pt x="274" y="176"/>
                  </a:lnTo>
                  <a:lnTo>
                    <a:pt x="274" y="178"/>
                  </a:lnTo>
                  <a:lnTo>
                    <a:pt x="274" y="178"/>
                  </a:lnTo>
                  <a:lnTo>
                    <a:pt x="276" y="176"/>
                  </a:lnTo>
                  <a:lnTo>
                    <a:pt x="278" y="174"/>
                  </a:lnTo>
                  <a:lnTo>
                    <a:pt x="286" y="174"/>
                  </a:lnTo>
                  <a:lnTo>
                    <a:pt x="288" y="174"/>
                  </a:lnTo>
                  <a:lnTo>
                    <a:pt x="290" y="172"/>
                  </a:lnTo>
                  <a:lnTo>
                    <a:pt x="288" y="168"/>
                  </a:lnTo>
                  <a:lnTo>
                    <a:pt x="284" y="162"/>
                  </a:lnTo>
                  <a:lnTo>
                    <a:pt x="284" y="154"/>
                  </a:lnTo>
                  <a:lnTo>
                    <a:pt x="284" y="154"/>
                  </a:lnTo>
                  <a:lnTo>
                    <a:pt x="280" y="152"/>
                  </a:lnTo>
                  <a:lnTo>
                    <a:pt x="276" y="148"/>
                  </a:lnTo>
                  <a:lnTo>
                    <a:pt x="274" y="144"/>
                  </a:lnTo>
                  <a:lnTo>
                    <a:pt x="270" y="140"/>
                  </a:lnTo>
                  <a:lnTo>
                    <a:pt x="270" y="140"/>
                  </a:lnTo>
                  <a:lnTo>
                    <a:pt x="272" y="140"/>
                  </a:lnTo>
                  <a:lnTo>
                    <a:pt x="276" y="142"/>
                  </a:lnTo>
                  <a:lnTo>
                    <a:pt x="278" y="144"/>
                  </a:lnTo>
                  <a:lnTo>
                    <a:pt x="280" y="146"/>
                  </a:lnTo>
                  <a:lnTo>
                    <a:pt x="278" y="146"/>
                  </a:lnTo>
                  <a:lnTo>
                    <a:pt x="278" y="146"/>
                  </a:lnTo>
                  <a:lnTo>
                    <a:pt x="284" y="150"/>
                  </a:lnTo>
                  <a:lnTo>
                    <a:pt x="286" y="152"/>
                  </a:lnTo>
                  <a:lnTo>
                    <a:pt x="290" y="150"/>
                  </a:lnTo>
                  <a:lnTo>
                    <a:pt x="294" y="154"/>
                  </a:lnTo>
                  <a:lnTo>
                    <a:pt x="294" y="154"/>
                  </a:lnTo>
                  <a:lnTo>
                    <a:pt x="300" y="148"/>
                  </a:lnTo>
                  <a:lnTo>
                    <a:pt x="308" y="144"/>
                  </a:lnTo>
                  <a:lnTo>
                    <a:pt x="316" y="142"/>
                  </a:lnTo>
                  <a:lnTo>
                    <a:pt x="324" y="138"/>
                  </a:lnTo>
                  <a:lnTo>
                    <a:pt x="316" y="130"/>
                  </a:lnTo>
                  <a:lnTo>
                    <a:pt x="318" y="128"/>
                  </a:lnTo>
                  <a:lnTo>
                    <a:pt x="318" y="128"/>
                  </a:lnTo>
                  <a:lnTo>
                    <a:pt x="322" y="132"/>
                  </a:lnTo>
                  <a:lnTo>
                    <a:pt x="324" y="134"/>
                  </a:lnTo>
                  <a:lnTo>
                    <a:pt x="324" y="136"/>
                  </a:lnTo>
                  <a:lnTo>
                    <a:pt x="324" y="136"/>
                  </a:lnTo>
                  <a:lnTo>
                    <a:pt x="326" y="136"/>
                  </a:lnTo>
                  <a:lnTo>
                    <a:pt x="324" y="134"/>
                  </a:lnTo>
                  <a:lnTo>
                    <a:pt x="322" y="126"/>
                  </a:lnTo>
                  <a:lnTo>
                    <a:pt x="322" y="126"/>
                  </a:lnTo>
                  <a:lnTo>
                    <a:pt x="326" y="128"/>
                  </a:lnTo>
                  <a:lnTo>
                    <a:pt x="328" y="132"/>
                  </a:lnTo>
                  <a:lnTo>
                    <a:pt x="330" y="138"/>
                  </a:lnTo>
                  <a:lnTo>
                    <a:pt x="332" y="136"/>
                  </a:lnTo>
                  <a:lnTo>
                    <a:pt x="330" y="134"/>
                  </a:lnTo>
                  <a:lnTo>
                    <a:pt x="330" y="134"/>
                  </a:lnTo>
                  <a:lnTo>
                    <a:pt x="326" y="128"/>
                  </a:lnTo>
                  <a:lnTo>
                    <a:pt x="326" y="126"/>
                  </a:lnTo>
                  <a:lnTo>
                    <a:pt x="328" y="124"/>
                  </a:lnTo>
                  <a:lnTo>
                    <a:pt x="328" y="124"/>
                  </a:lnTo>
                  <a:lnTo>
                    <a:pt x="332" y="126"/>
                  </a:lnTo>
                  <a:lnTo>
                    <a:pt x="334" y="128"/>
                  </a:lnTo>
                  <a:lnTo>
                    <a:pt x="334" y="128"/>
                  </a:lnTo>
                  <a:lnTo>
                    <a:pt x="334" y="130"/>
                  </a:lnTo>
                  <a:lnTo>
                    <a:pt x="336" y="128"/>
                  </a:lnTo>
                  <a:lnTo>
                    <a:pt x="340" y="126"/>
                  </a:lnTo>
                  <a:lnTo>
                    <a:pt x="332" y="120"/>
                  </a:lnTo>
                  <a:lnTo>
                    <a:pt x="332" y="120"/>
                  </a:lnTo>
                  <a:lnTo>
                    <a:pt x="332" y="118"/>
                  </a:lnTo>
                  <a:lnTo>
                    <a:pt x="332" y="116"/>
                  </a:lnTo>
                  <a:lnTo>
                    <a:pt x="326" y="112"/>
                  </a:lnTo>
                  <a:lnTo>
                    <a:pt x="326" y="112"/>
                  </a:lnTo>
                  <a:lnTo>
                    <a:pt x="332" y="114"/>
                  </a:lnTo>
                  <a:lnTo>
                    <a:pt x="336" y="114"/>
                  </a:lnTo>
                  <a:lnTo>
                    <a:pt x="338" y="114"/>
                  </a:lnTo>
                  <a:lnTo>
                    <a:pt x="340" y="112"/>
                  </a:lnTo>
                  <a:lnTo>
                    <a:pt x="344" y="108"/>
                  </a:lnTo>
                  <a:lnTo>
                    <a:pt x="346" y="106"/>
                  </a:lnTo>
                  <a:lnTo>
                    <a:pt x="348" y="106"/>
                  </a:lnTo>
                  <a:lnTo>
                    <a:pt x="348" y="106"/>
                  </a:lnTo>
                  <a:lnTo>
                    <a:pt x="348" y="102"/>
                  </a:lnTo>
                  <a:lnTo>
                    <a:pt x="348" y="100"/>
                  </a:lnTo>
                  <a:lnTo>
                    <a:pt x="352" y="96"/>
                  </a:lnTo>
                  <a:lnTo>
                    <a:pt x="352" y="96"/>
                  </a:lnTo>
                  <a:lnTo>
                    <a:pt x="346" y="92"/>
                  </a:lnTo>
                  <a:lnTo>
                    <a:pt x="344" y="88"/>
                  </a:lnTo>
                  <a:lnTo>
                    <a:pt x="346" y="88"/>
                  </a:lnTo>
                  <a:lnTo>
                    <a:pt x="346" y="88"/>
                  </a:lnTo>
                  <a:lnTo>
                    <a:pt x="352" y="94"/>
                  </a:lnTo>
                  <a:lnTo>
                    <a:pt x="358" y="96"/>
                  </a:lnTo>
                  <a:lnTo>
                    <a:pt x="362" y="96"/>
                  </a:lnTo>
                  <a:lnTo>
                    <a:pt x="368" y="100"/>
                  </a:lnTo>
                  <a:lnTo>
                    <a:pt x="368" y="100"/>
                  </a:lnTo>
                  <a:lnTo>
                    <a:pt x="364" y="96"/>
                  </a:lnTo>
                  <a:lnTo>
                    <a:pt x="366" y="94"/>
                  </a:lnTo>
                  <a:lnTo>
                    <a:pt x="366" y="90"/>
                  </a:lnTo>
                  <a:lnTo>
                    <a:pt x="360" y="84"/>
                  </a:lnTo>
                  <a:lnTo>
                    <a:pt x="360" y="84"/>
                  </a:lnTo>
                  <a:lnTo>
                    <a:pt x="362" y="86"/>
                  </a:lnTo>
                  <a:lnTo>
                    <a:pt x="366" y="88"/>
                  </a:lnTo>
                  <a:lnTo>
                    <a:pt x="370" y="92"/>
                  </a:lnTo>
                  <a:lnTo>
                    <a:pt x="370" y="92"/>
                  </a:lnTo>
                  <a:lnTo>
                    <a:pt x="372" y="90"/>
                  </a:lnTo>
                  <a:lnTo>
                    <a:pt x="372" y="88"/>
                  </a:lnTo>
                  <a:lnTo>
                    <a:pt x="378" y="86"/>
                  </a:lnTo>
                  <a:lnTo>
                    <a:pt x="384" y="84"/>
                  </a:lnTo>
                  <a:lnTo>
                    <a:pt x="386" y="84"/>
                  </a:lnTo>
                  <a:lnTo>
                    <a:pt x="388" y="82"/>
                  </a:lnTo>
                  <a:lnTo>
                    <a:pt x="388" y="82"/>
                  </a:lnTo>
                  <a:lnTo>
                    <a:pt x="384" y="78"/>
                  </a:lnTo>
                  <a:lnTo>
                    <a:pt x="380" y="72"/>
                  </a:lnTo>
                  <a:lnTo>
                    <a:pt x="394" y="80"/>
                  </a:lnTo>
                  <a:lnTo>
                    <a:pt x="394" y="80"/>
                  </a:lnTo>
                  <a:lnTo>
                    <a:pt x="390" y="74"/>
                  </a:lnTo>
                  <a:lnTo>
                    <a:pt x="388" y="72"/>
                  </a:lnTo>
                  <a:lnTo>
                    <a:pt x="392" y="74"/>
                  </a:lnTo>
                  <a:lnTo>
                    <a:pt x="392" y="74"/>
                  </a:lnTo>
                  <a:lnTo>
                    <a:pt x="390" y="70"/>
                  </a:lnTo>
                  <a:lnTo>
                    <a:pt x="388" y="68"/>
                  </a:lnTo>
                  <a:lnTo>
                    <a:pt x="388" y="68"/>
                  </a:lnTo>
                  <a:lnTo>
                    <a:pt x="394" y="66"/>
                  </a:lnTo>
                  <a:lnTo>
                    <a:pt x="398" y="64"/>
                  </a:lnTo>
                  <a:lnTo>
                    <a:pt x="406" y="56"/>
                  </a:lnTo>
                  <a:lnTo>
                    <a:pt x="410" y="52"/>
                  </a:lnTo>
                  <a:lnTo>
                    <a:pt x="414" y="48"/>
                  </a:lnTo>
                  <a:lnTo>
                    <a:pt x="422" y="48"/>
                  </a:lnTo>
                  <a:lnTo>
                    <a:pt x="430" y="50"/>
                  </a:lnTo>
                  <a:lnTo>
                    <a:pt x="430" y="50"/>
                  </a:lnTo>
                  <a:lnTo>
                    <a:pt x="426" y="46"/>
                  </a:lnTo>
                  <a:lnTo>
                    <a:pt x="428" y="44"/>
                  </a:lnTo>
                  <a:lnTo>
                    <a:pt x="428" y="44"/>
                  </a:lnTo>
                  <a:lnTo>
                    <a:pt x="424" y="42"/>
                  </a:lnTo>
                  <a:lnTo>
                    <a:pt x="420" y="36"/>
                  </a:lnTo>
                  <a:lnTo>
                    <a:pt x="432" y="40"/>
                  </a:lnTo>
                  <a:lnTo>
                    <a:pt x="432" y="40"/>
                  </a:lnTo>
                  <a:lnTo>
                    <a:pt x="430" y="36"/>
                  </a:lnTo>
                  <a:lnTo>
                    <a:pt x="430" y="34"/>
                  </a:lnTo>
                  <a:lnTo>
                    <a:pt x="432" y="32"/>
                  </a:lnTo>
                  <a:lnTo>
                    <a:pt x="430" y="28"/>
                  </a:lnTo>
                  <a:lnTo>
                    <a:pt x="430" y="30"/>
                  </a:lnTo>
                  <a:lnTo>
                    <a:pt x="430" y="30"/>
                  </a:lnTo>
                  <a:lnTo>
                    <a:pt x="424" y="22"/>
                  </a:lnTo>
                  <a:lnTo>
                    <a:pt x="416" y="16"/>
                  </a:lnTo>
                  <a:lnTo>
                    <a:pt x="408" y="8"/>
                  </a:lnTo>
                  <a:lnTo>
                    <a:pt x="400" y="0"/>
                  </a:lnTo>
                  <a:lnTo>
                    <a:pt x="400" y="0"/>
                  </a:lnTo>
                  <a:lnTo>
                    <a:pt x="402" y="4"/>
                  </a:lnTo>
                  <a:lnTo>
                    <a:pt x="400" y="4"/>
                  </a:lnTo>
                  <a:lnTo>
                    <a:pt x="394" y="2"/>
                  </a:lnTo>
                  <a:lnTo>
                    <a:pt x="388" y="2"/>
                  </a:lnTo>
                  <a:lnTo>
                    <a:pt x="388" y="4"/>
                  </a:lnTo>
                  <a:lnTo>
                    <a:pt x="390" y="8"/>
                  </a:lnTo>
                  <a:lnTo>
                    <a:pt x="390" y="8"/>
                  </a:lnTo>
                  <a:lnTo>
                    <a:pt x="388" y="6"/>
                  </a:lnTo>
                  <a:lnTo>
                    <a:pt x="384" y="2"/>
                  </a:lnTo>
                  <a:lnTo>
                    <a:pt x="384" y="2"/>
                  </a:lnTo>
                  <a:lnTo>
                    <a:pt x="388" y="8"/>
                  </a:lnTo>
                  <a:lnTo>
                    <a:pt x="386" y="8"/>
                  </a:lnTo>
                  <a:lnTo>
                    <a:pt x="384" y="8"/>
                  </a:lnTo>
                  <a:lnTo>
                    <a:pt x="384" y="8"/>
                  </a:lnTo>
                  <a:lnTo>
                    <a:pt x="384" y="8"/>
                  </a:lnTo>
                  <a:lnTo>
                    <a:pt x="380" y="10"/>
                  </a:lnTo>
                  <a:lnTo>
                    <a:pt x="374" y="12"/>
                  </a:lnTo>
                  <a:lnTo>
                    <a:pt x="362" y="14"/>
                  </a:lnTo>
                  <a:lnTo>
                    <a:pt x="368" y="18"/>
                  </a:lnTo>
                  <a:lnTo>
                    <a:pt x="368" y="18"/>
                  </a:lnTo>
                  <a:lnTo>
                    <a:pt x="364" y="18"/>
                  </a:lnTo>
                  <a:lnTo>
                    <a:pt x="362" y="16"/>
                  </a:lnTo>
                  <a:lnTo>
                    <a:pt x="362" y="16"/>
                  </a:lnTo>
                  <a:lnTo>
                    <a:pt x="366" y="20"/>
                  </a:lnTo>
                  <a:lnTo>
                    <a:pt x="368" y="20"/>
                  </a:lnTo>
                  <a:lnTo>
                    <a:pt x="370" y="20"/>
                  </a:lnTo>
                  <a:lnTo>
                    <a:pt x="374" y="24"/>
                  </a:lnTo>
                  <a:lnTo>
                    <a:pt x="374" y="24"/>
                  </a:lnTo>
                  <a:lnTo>
                    <a:pt x="370" y="22"/>
                  </a:lnTo>
                  <a:lnTo>
                    <a:pt x="366" y="22"/>
                  </a:lnTo>
                  <a:lnTo>
                    <a:pt x="362" y="24"/>
                  </a:lnTo>
                  <a:lnTo>
                    <a:pt x="358" y="24"/>
                  </a:lnTo>
                  <a:lnTo>
                    <a:pt x="354" y="24"/>
                  </a:lnTo>
                  <a:lnTo>
                    <a:pt x="350" y="20"/>
                  </a:lnTo>
                  <a:lnTo>
                    <a:pt x="350" y="20"/>
                  </a:lnTo>
                  <a:lnTo>
                    <a:pt x="350" y="22"/>
                  </a:lnTo>
                  <a:lnTo>
                    <a:pt x="352" y="24"/>
                  </a:lnTo>
                  <a:lnTo>
                    <a:pt x="354" y="26"/>
                  </a:lnTo>
                  <a:lnTo>
                    <a:pt x="354" y="28"/>
                  </a:lnTo>
                  <a:lnTo>
                    <a:pt x="352" y="26"/>
                  </a:lnTo>
                  <a:lnTo>
                    <a:pt x="354" y="30"/>
                  </a:lnTo>
                  <a:lnTo>
                    <a:pt x="354" y="30"/>
                  </a:lnTo>
                  <a:lnTo>
                    <a:pt x="350" y="28"/>
                  </a:lnTo>
                  <a:lnTo>
                    <a:pt x="346" y="24"/>
                  </a:lnTo>
                  <a:lnTo>
                    <a:pt x="346" y="24"/>
                  </a:lnTo>
                  <a:lnTo>
                    <a:pt x="346" y="22"/>
                  </a:lnTo>
                  <a:lnTo>
                    <a:pt x="346" y="22"/>
                  </a:lnTo>
                  <a:lnTo>
                    <a:pt x="342" y="22"/>
                  </a:lnTo>
                  <a:lnTo>
                    <a:pt x="342" y="24"/>
                  </a:lnTo>
                  <a:lnTo>
                    <a:pt x="340" y="26"/>
                  </a:lnTo>
                  <a:lnTo>
                    <a:pt x="340" y="26"/>
                  </a:lnTo>
                  <a:lnTo>
                    <a:pt x="344" y="28"/>
                  </a:lnTo>
                  <a:lnTo>
                    <a:pt x="344" y="28"/>
                  </a:lnTo>
                  <a:lnTo>
                    <a:pt x="340" y="32"/>
                  </a:lnTo>
                  <a:lnTo>
                    <a:pt x="336" y="36"/>
                  </a:lnTo>
                  <a:lnTo>
                    <a:pt x="332" y="42"/>
                  </a:lnTo>
                  <a:lnTo>
                    <a:pt x="330" y="50"/>
                  </a:lnTo>
                  <a:lnTo>
                    <a:pt x="334" y="52"/>
                  </a:lnTo>
                  <a:lnTo>
                    <a:pt x="334" y="52"/>
                  </a:lnTo>
                  <a:lnTo>
                    <a:pt x="332" y="56"/>
                  </a:lnTo>
                  <a:lnTo>
                    <a:pt x="330" y="56"/>
                  </a:lnTo>
                  <a:lnTo>
                    <a:pt x="326" y="56"/>
                  </a:lnTo>
                  <a:lnTo>
                    <a:pt x="324" y="58"/>
                  </a:lnTo>
                  <a:lnTo>
                    <a:pt x="324" y="58"/>
                  </a:lnTo>
                  <a:lnTo>
                    <a:pt x="324" y="58"/>
                  </a:lnTo>
                  <a:lnTo>
                    <a:pt x="324" y="62"/>
                  </a:lnTo>
                  <a:lnTo>
                    <a:pt x="324" y="64"/>
                  </a:lnTo>
                  <a:lnTo>
                    <a:pt x="324" y="64"/>
                  </a:lnTo>
                  <a:lnTo>
                    <a:pt x="322" y="62"/>
                  </a:lnTo>
                  <a:lnTo>
                    <a:pt x="320" y="60"/>
                  </a:lnTo>
                  <a:lnTo>
                    <a:pt x="316" y="58"/>
                  </a:lnTo>
                  <a:lnTo>
                    <a:pt x="314" y="54"/>
                  </a:lnTo>
                  <a:lnTo>
                    <a:pt x="314" y="54"/>
                  </a:lnTo>
                  <a:lnTo>
                    <a:pt x="316" y="64"/>
                  </a:lnTo>
                  <a:lnTo>
                    <a:pt x="322" y="74"/>
                  </a:lnTo>
                  <a:lnTo>
                    <a:pt x="318" y="70"/>
                  </a:lnTo>
                  <a:lnTo>
                    <a:pt x="318" y="70"/>
                  </a:lnTo>
                  <a:lnTo>
                    <a:pt x="320" y="76"/>
                  </a:lnTo>
                  <a:lnTo>
                    <a:pt x="320" y="80"/>
                  </a:lnTo>
                  <a:lnTo>
                    <a:pt x="320" y="80"/>
                  </a:lnTo>
                  <a:lnTo>
                    <a:pt x="318" y="78"/>
                  </a:lnTo>
                  <a:lnTo>
                    <a:pt x="316" y="74"/>
                  </a:lnTo>
                  <a:lnTo>
                    <a:pt x="312" y="72"/>
                  </a:lnTo>
                  <a:lnTo>
                    <a:pt x="310" y="68"/>
                  </a:lnTo>
                  <a:lnTo>
                    <a:pt x="310" y="68"/>
                  </a:lnTo>
                  <a:lnTo>
                    <a:pt x="306" y="66"/>
                  </a:lnTo>
                  <a:lnTo>
                    <a:pt x="304" y="68"/>
                  </a:lnTo>
                  <a:lnTo>
                    <a:pt x="304" y="72"/>
                  </a:lnTo>
                  <a:lnTo>
                    <a:pt x="304" y="74"/>
                  </a:lnTo>
                  <a:lnTo>
                    <a:pt x="304" y="76"/>
                  </a:lnTo>
                  <a:lnTo>
                    <a:pt x="296" y="72"/>
                  </a:lnTo>
                  <a:lnTo>
                    <a:pt x="296" y="72"/>
                  </a:lnTo>
                  <a:lnTo>
                    <a:pt x="302" y="78"/>
                  </a:lnTo>
                  <a:lnTo>
                    <a:pt x="306" y="80"/>
                  </a:lnTo>
                  <a:lnTo>
                    <a:pt x="308" y="78"/>
                  </a:lnTo>
                  <a:lnTo>
                    <a:pt x="308" y="78"/>
                  </a:lnTo>
                  <a:lnTo>
                    <a:pt x="308" y="78"/>
                  </a:lnTo>
                  <a:lnTo>
                    <a:pt x="310" y="82"/>
                  </a:lnTo>
                  <a:lnTo>
                    <a:pt x="312" y="86"/>
                  </a:lnTo>
                  <a:lnTo>
                    <a:pt x="312" y="88"/>
                  </a:lnTo>
                  <a:lnTo>
                    <a:pt x="312" y="90"/>
                  </a:lnTo>
                  <a:lnTo>
                    <a:pt x="312" y="90"/>
                  </a:lnTo>
                  <a:lnTo>
                    <a:pt x="308" y="88"/>
                  </a:lnTo>
                  <a:lnTo>
                    <a:pt x="302" y="84"/>
                  </a:lnTo>
                  <a:lnTo>
                    <a:pt x="296" y="80"/>
                  </a:lnTo>
                  <a:lnTo>
                    <a:pt x="294" y="80"/>
                  </a:lnTo>
                  <a:lnTo>
                    <a:pt x="292" y="80"/>
                  </a:lnTo>
                  <a:lnTo>
                    <a:pt x="292" y="80"/>
                  </a:lnTo>
                  <a:lnTo>
                    <a:pt x="292" y="78"/>
                  </a:lnTo>
                  <a:lnTo>
                    <a:pt x="292" y="78"/>
                  </a:lnTo>
                  <a:lnTo>
                    <a:pt x="290" y="78"/>
                  </a:lnTo>
                  <a:lnTo>
                    <a:pt x="290" y="80"/>
                  </a:lnTo>
                  <a:lnTo>
                    <a:pt x="288" y="82"/>
                  </a:lnTo>
                  <a:lnTo>
                    <a:pt x="286" y="82"/>
                  </a:lnTo>
                  <a:lnTo>
                    <a:pt x="286" y="82"/>
                  </a:lnTo>
                  <a:lnTo>
                    <a:pt x="288" y="86"/>
                  </a:lnTo>
                  <a:lnTo>
                    <a:pt x="288" y="86"/>
                  </a:lnTo>
                  <a:lnTo>
                    <a:pt x="288" y="88"/>
                  </a:lnTo>
                  <a:lnTo>
                    <a:pt x="292" y="94"/>
                  </a:lnTo>
                  <a:lnTo>
                    <a:pt x="292" y="88"/>
                  </a:lnTo>
                  <a:lnTo>
                    <a:pt x="292" y="88"/>
                  </a:lnTo>
                  <a:lnTo>
                    <a:pt x="296" y="98"/>
                  </a:lnTo>
                  <a:lnTo>
                    <a:pt x="296" y="102"/>
                  </a:lnTo>
                  <a:lnTo>
                    <a:pt x="294" y="102"/>
                  </a:lnTo>
                  <a:lnTo>
                    <a:pt x="292" y="102"/>
                  </a:lnTo>
                  <a:lnTo>
                    <a:pt x="292" y="102"/>
                  </a:lnTo>
                  <a:lnTo>
                    <a:pt x="290" y="94"/>
                  </a:lnTo>
                  <a:lnTo>
                    <a:pt x="290" y="94"/>
                  </a:lnTo>
                  <a:lnTo>
                    <a:pt x="288" y="94"/>
                  </a:lnTo>
                  <a:lnTo>
                    <a:pt x="288" y="96"/>
                  </a:lnTo>
                  <a:lnTo>
                    <a:pt x="288" y="96"/>
                  </a:lnTo>
                  <a:lnTo>
                    <a:pt x="286" y="96"/>
                  </a:lnTo>
                  <a:lnTo>
                    <a:pt x="286" y="96"/>
                  </a:lnTo>
                  <a:lnTo>
                    <a:pt x="282" y="92"/>
                  </a:lnTo>
                  <a:lnTo>
                    <a:pt x="284" y="88"/>
                  </a:lnTo>
                  <a:lnTo>
                    <a:pt x="286" y="86"/>
                  </a:lnTo>
                  <a:lnTo>
                    <a:pt x="284" y="82"/>
                  </a:lnTo>
                  <a:lnTo>
                    <a:pt x="284" y="82"/>
                  </a:lnTo>
                  <a:lnTo>
                    <a:pt x="282" y="80"/>
                  </a:lnTo>
                  <a:lnTo>
                    <a:pt x="282" y="82"/>
                  </a:lnTo>
                  <a:lnTo>
                    <a:pt x="282" y="84"/>
                  </a:lnTo>
                  <a:lnTo>
                    <a:pt x="282" y="84"/>
                  </a:lnTo>
                  <a:lnTo>
                    <a:pt x="278" y="80"/>
                  </a:lnTo>
                  <a:lnTo>
                    <a:pt x="278" y="80"/>
                  </a:lnTo>
                  <a:lnTo>
                    <a:pt x="282" y="86"/>
                  </a:lnTo>
                  <a:lnTo>
                    <a:pt x="282" y="88"/>
                  </a:lnTo>
                  <a:lnTo>
                    <a:pt x="280" y="88"/>
                  </a:lnTo>
                  <a:lnTo>
                    <a:pt x="278" y="90"/>
                  </a:lnTo>
                  <a:lnTo>
                    <a:pt x="278" y="94"/>
                  </a:lnTo>
                  <a:lnTo>
                    <a:pt x="274" y="88"/>
                  </a:lnTo>
                  <a:lnTo>
                    <a:pt x="274" y="88"/>
                  </a:lnTo>
                  <a:lnTo>
                    <a:pt x="274" y="92"/>
                  </a:lnTo>
                  <a:lnTo>
                    <a:pt x="274" y="94"/>
                  </a:lnTo>
                  <a:lnTo>
                    <a:pt x="270" y="86"/>
                  </a:lnTo>
                  <a:lnTo>
                    <a:pt x="270" y="86"/>
                  </a:lnTo>
                  <a:lnTo>
                    <a:pt x="270" y="88"/>
                  </a:lnTo>
                  <a:lnTo>
                    <a:pt x="270" y="88"/>
                  </a:lnTo>
                  <a:lnTo>
                    <a:pt x="266" y="88"/>
                  </a:lnTo>
                  <a:lnTo>
                    <a:pt x="264" y="86"/>
                  </a:lnTo>
                  <a:lnTo>
                    <a:pt x="262" y="88"/>
                  </a:lnTo>
                  <a:lnTo>
                    <a:pt x="262" y="88"/>
                  </a:lnTo>
                  <a:lnTo>
                    <a:pt x="262" y="88"/>
                  </a:lnTo>
                  <a:lnTo>
                    <a:pt x="264" y="88"/>
                  </a:lnTo>
                  <a:lnTo>
                    <a:pt x="268" y="90"/>
                  </a:lnTo>
                  <a:lnTo>
                    <a:pt x="270" y="94"/>
                  </a:lnTo>
                  <a:lnTo>
                    <a:pt x="274" y="98"/>
                  </a:lnTo>
                  <a:lnTo>
                    <a:pt x="274" y="98"/>
                  </a:lnTo>
                  <a:lnTo>
                    <a:pt x="274" y="100"/>
                  </a:lnTo>
                  <a:lnTo>
                    <a:pt x="272" y="100"/>
                  </a:lnTo>
                  <a:lnTo>
                    <a:pt x="266" y="96"/>
                  </a:lnTo>
                  <a:lnTo>
                    <a:pt x="260" y="92"/>
                  </a:lnTo>
                  <a:lnTo>
                    <a:pt x="256" y="92"/>
                  </a:lnTo>
                  <a:lnTo>
                    <a:pt x="254" y="92"/>
                  </a:lnTo>
                  <a:lnTo>
                    <a:pt x="254" y="92"/>
                  </a:lnTo>
                  <a:lnTo>
                    <a:pt x="258" y="94"/>
                  </a:lnTo>
                  <a:lnTo>
                    <a:pt x="260" y="94"/>
                  </a:lnTo>
                  <a:lnTo>
                    <a:pt x="262" y="98"/>
                  </a:lnTo>
                  <a:lnTo>
                    <a:pt x="262" y="98"/>
                  </a:lnTo>
                  <a:lnTo>
                    <a:pt x="258" y="96"/>
                  </a:lnTo>
                  <a:lnTo>
                    <a:pt x="252" y="94"/>
                  </a:lnTo>
                  <a:lnTo>
                    <a:pt x="252" y="94"/>
                  </a:lnTo>
                  <a:lnTo>
                    <a:pt x="252" y="96"/>
                  </a:lnTo>
                  <a:lnTo>
                    <a:pt x="254" y="98"/>
                  </a:lnTo>
                  <a:lnTo>
                    <a:pt x="258" y="102"/>
                  </a:lnTo>
                  <a:lnTo>
                    <a:pt x="260" y="104"/>
                  </a:lnTo>
                  <a:lnTo>
                    <a:pt x="260" y="104"/>
                  </a:lnTo>
                  <a:lnTo>
                    <a:pt x="256" y="102"/>
                  </a:lnTo>
                  <a:lnTo>
                    <a:pt x="258" y="104"/>
                  </a:lnTo>
                  <a:lnTo>
                    <a:pt x="260" y="112"/>
                  </a:lnTo>
                  <a:lnTo>
                    <a:pt x="256" y="106"/>
                  </a:lnTo>
                  <a:lnTo>
                    <a:pt x="256" y="106"/>
                  </a:lnTo>
                  <a:lnTo>
                    <a:pt x="254" y="108"/>
                  </a:lnTo>
                  <a:lnTo>
                    <a:pt x="254" y="108"/>
                  </a:lnTo>
                  <a:lnTo>
                    <a:pt x="256" y="114"/>
                  </a:lnTo>
                  <a:lnTo>
                    <a:pt x="258" y="118"/>
                  </a:lnTo>
                  <a:lnTo>
                    <a:pt x="258" y="118"/>
                  </a:lnTo>
                  <a:lnTo>
                    <a:pt x="256" y="120"/>
                  </a:lnTo>
                  <a:lnTo>
                    <a:pt x="252" y="110"/>
                  </a:lnTo>
                  <a:lnTo>
                    <a:pt x="250" y="114"/>
                  </a:lnTo>
                  <a:lnTo>
                    <a:pt x="246" y="106"/>
                  </a:lnTo>
                  <a:lnTo>
                    <a:pt x="246" y="106"/>
                  </a:lnTo>
                  <a:lnTo>
                    <a:pt x="246" y="112"/>
                  </a:lnTo>
                  <a:lnTo>
                    <a:pt x="242" y="112"/>
                  </a:lnTo>
                  <a:lnTo>
                    <a:pt x="242" y="112"/>
                  </a:lnTo>
                  <a:lnTo>
                    <a:pt x="248" y="120"/>
                  </a:lnTo>
                  <a:lnTo>
                    <a:pt x="250" y="124"/>
                  </a:lnTo>
                  <a:lnTo>
                    <a:pt x="248" y="126"/>
                  </a:lnTo>
                  <a:lnTo>
                    <a:pt x="248" y="126"/>
                  </a:lnTo>
                  <a:lnTo>
                    <a:pt x="244" y="122"/>
                  </a:lnTo>
                  <a:lnTo>
                    <a:pt x="244" y="122"/>
                  </a:lnTo>
                  <a:lnTo>
                    <a:pt x="242" y="122"/>
                  </a:lnTo>
                  <a:lnTo>
                    <a:pt x="242" y="122"/>
                  </a:lnTo>
                  <a:lnTo>
                    <a:pt x="240" y="116"/>
                  </a:lnTo>
                  <a:lnTo>
                    <a:pt x="240" y="116"/>
                  </a:lnTo>
                  <a:lnTo>
                    <a:pt x="242" y="118"/>
                  </a:lnTo>
                  <a:lnTo>
                    <a:pt x="242" y="118"/>
                  </a:lnTo>
                  <a:lnTo>
                    <a:pt x="238" y="112"/>
                  </a:lnTo>
                  <a:lnTo>
                    <a:pt x="238" y="112"/>
                  </a:lnTo>
                  <a:lnTo>
                    <a:pt x="236" y="110"/>
                  </a:lnTo>
                  <a:lnTo>
                    <a:pt x="234" y="112"/>
                  </a:lnTo>
                  <a:lnTo>
                    <a:pt x="234" y="114"/>
                  </a:lnTo>
                  <a:lnTo>
                    <a:pt x="234" y="114"/>
                  </a:lnTo>
                  <a:lnTo>
                    <a:pt x="236" y="114"/>
                  </a:lnTo>
                  <a:lnTo>
                    <a:pt x="238" y="126"/>
                  </a:lnTo>
                  <a:lnTo>
                    <a:pt x="238" y="126"/>
                  </a:lnTo>
                  <a:lnTo>
                    <a:pt x="236" y="124"/>
                  </a:lnTo>
                  <a:lnTo>
                    <a:pt x="234" y="120"/>
                  </a:lnTo>
                  <a:lnTo>
                    <a:pt x="234" y="120"/>
                  </a:lnTo>
                  <a:lnTo>
                    <a:pt x="234" y="124"/>
                  </a:lnTo>
                  <a:lnTo>
                    <a:pt x="234" y="126"/>
                  </a:lnTo>
                  <a:lnTo>
                    <a:pt x="234" y="126"/>
                  </a:lnTo>
                  <a:lnTo>
                    <a:pt x="230" y="120"/>
                  </a:lnTo>
                  <a:lnTo>
                    <a:pt x="226" y="114"/>
                  </a:lnTo>
                  <a:lnTo>
                    <a:pt x="226" y="122"/>
                  </a:lnTo>
                  <a:lnTo>
                    <a:pt x="226" y="122"/>
                  </a:lnTo>
                  <a:lnTo>
                    <a:pt x="222" y="118"/>
                  </a:lnTo>
                  <a:lnTo>
                    <a:pt x="218" y="116"/>
                  </a:lnTo>
                  <a:lnTo>
                    <a:pt x="218" y="116"/>
                  </a:lnTo>
                  <a:lnTo>
                    <a:pt x="218" y="116"/>
                  </a:lnTo>
                  <a:lnTo>
                    <a:pt x="218" y="118"/>
                  </a:lnTo>
                  <a:lnTo>
                    <a:pt x="218" y="122"/>
                  </a:lnTo>
                  <a:lnTo>
                    <a:pt x="218" y="126"/>
                  </a:lnTo>
                  <a:lnTo>
                    <a:pt x="218" y="128"/>
                  </a:lnTo>
                  <a:lnTo>
                    <a:pt x="216" y="128"/>
                  </a:lnTo>
                  <a:lnTo>
                    <a:pt x="216" y="128"/>
                  </a:lnTo>
                  <a:lnTo>
                    <a:pt x="216" y="132"/>
                  </a:lnTo>
                  <a:lnTo>
                    <a:pt x="216" y="132"/>
                  </a:lnTo>
                  <a:lnTo>
                    <a:pt x="210" y="132"/>
                  </a:lnTo>
                  <a:lnTo>
                    <a:pt x="208" y="134"/>
                  </a:lnTo>
                  <a:lnTo>
                    <a:pt x="208" y="138"/>
                  </a:lnTo>
                  <a:lnTo>
                    <a:pt x="198" y="132"/>
                  </a:lnTo>
                  <a:lnTo>
                    <a:pt x="198" y="132"/>
                  </a:lnTo>
                  <a:lnTo>
                    <a:pt x="200" y="134"/>
                  </a:lnTo>
                  <a:lnTo>
                    <a:pt x="204" y="138"/>
                  </a:lnTo>
                  <a:lnTo>
                    <a:pt x="208" y="142"/>
                  </a:lnTo>
                  <a:lnTo>
                    <a:pt x="208" y="148"/>
                  </a:lnTo>
                  <a:lnTo>
                    <a:pt x="208" y="148"/>
                  </a:lnTo>
                  <a:lnTo>
                    <a:pt x="208" y="148"/>
                  </a:lnTo>
                  <a:lnTo>
                    <a:pt x="208" y="148"/>
                  </a:lnTo>
                  <a:lnTo>
                    <a:pt x="204" y="146"/>
                  </a:lnTo>
                  <a:lnTo>
                    <a:pt x="198" y="140"/>
                  </a:lnTo>
                  <a:lnTo>
                    <a:pt x="198" y="140"/>
                  </a:lnTo>
                  <a:lnTo>
                    <a:pt x="202" y="150"/>
                  </a:lnTo>
                  <a:lnTo>
                    <a:pt x="200" y="152"/>
                  </a:lnTo>
                  <a:lnTo>
                    <a:pt x="196" y="152"/>
                  </a:lnTo>
                  <a:lnTo>
                    <a:pt x="196" y="152"/>
                  </a:lnTo>
                  <a:lnTo>
                    <a:pt x="198" y="150"/>
                  </a:lnTo>
                  <a:lnTo>
                    <a:pt x="198" y="148"/>
                  </a:lnTo>
                  <a:lnTo>
                    <a:pt x="198" y="148"/>
                  </a:lnTo>
                  <a:close/>
                  <a:moveTo>
                    <a:pt x="170" y="180"/>
                  </a:moveTo>
                  <a:lnTo>
                    <a:pt x="170" y="180"/>
                  </a:lnTo>
                  <a:lnTo>
                    <a:pt x="170" y="176"/>
                  </a:lnTo>
                  <a:lnTo>
                    <a:pt x="170" y="174"/>
                  </a:lnTo>
                  <a:lnTo>
                    <a:pt x="172" y="176"/>
                  </a:lnTo>
                  <a:lnTo>
                    <a:pt x="172" y="176"/>
                  </a:lnTo>
                  <a:lnTo>
                    <a:pt x="174" y="180"/>
                  </a:lnTo>
                  <a:lnTo>
                    <a:pt x="170" y="180"/>
                  </a:lnTo>
                  <a:lnTo>
                    <a:pt x="170" y="180"/>
                  </a:lnTo>
                  <a:close/>
                  <a:moveTo>
                    <a:pt x="134" y="234"/>
                  </a:moveTo>
                  <a:lnTo>
                    <a:pt x="134" y="234"/>
                  </a:lnTo>
                  <a:lnTo>
                    <a:pt x="134" y="232"/>
                  </a:lnTo>
                  <a:lnTo>
                    <a:pt x="138" y="234"/>
                  </a:lnTo>
                  <a:lnTo>
                    <a:pt x="138" y="234"/>
                  </a:lnTo>
                  <a:lnTo>
                    <a:pt x="136" y="234"/>
                  </a:lnTo>
                  <a:lnTo>
                    <a:pt x="134" y="234"/>
                  </a:lnTo>
                  <a:lnTo>
                    <a:pt x="134" y="234"/>
                  </a:lnTo>
                  <a:close/>
                  <a:moveTo>
                    <a:pt x="36" y="390"/>
                  </a:moveTo>
                  <a:lnTo>
                    <a:pt x="36" y="390"/>
                  </a:lnTo>
                  <a:lnTo>
                    <a:pt x="36" y="390"/>
                  </a:lnTo>
                  <a:lnTo>
                    <a:pt x="36" y="390"/>
                  </a:lnTo>
                  <a:lnTo>
                    <a:pt x="38" y="390"/>
                  </a:lnTo>
                  <a:lnTo>
                    <a:pt x="36" y="390"/>
                  </a:lnTo>
                  <a:lnTo>
                    <a:pt x="36" y="390"/>
                  </a:lnTo>
                  <a:close/>
                  <a:moveTo>
                    <a:pt x="32" y="390"/>
                  </a:moveTo>
                  <a:lnTo>
                    <a:pt x="32" y="390"/>
                  </a:lnTo>
                  <a:lnTo>
                    <a:pt x="34" y="392"/>
                  </a:lnTo>
                  <a:lnTo>
                    <a:pt x="34" y="392"/>
                  </a:lnTo>
                  <a:lnTo>
                    <a:pt x="34" y="390"/>
                  </a:lnTo>
                  <a:lnTo>
                    <a:pt x="34" y="390"/>
                  </a:lnTo>
                  <a:lnTo>
                    <a:pt x="34" y="390"/>
                  </a:lnTo>
                  <a:lnTo>
                    <a:pt x="32" y="388"/>
                  </a:lnTo>
                  <a:lnTo>
                    <a:pt x="32" y="390"/>
                  </a:lnTo>
                  <a:lnTo>
                    <a:pt x="32" y="390"/>
                  </a:lnTo>
                  <a:close/>
                  <a:moveTo>
                    <a:pt x="332" y="126"/>
                  </a:moveTo>
                  <a:lnTo>
                    <a:pt x="330" y="126"/>
                  </a:lnTo>
                  <a:lnTo>
                    <a:pt x="330" y="126"/>
                  </a:lnTo>
                  <a:lnTo>
                    <a:pt x="330" y="124"/>
                  </a:lnTo>
                  <a:lnTo>
                    <a:pt x="332" y="126"/>
                  </a:lnTo>
                  <a:lnTo>
                    <a:pt x="332" y="126"/>
                  </a:lnTo>
                  <a:close/>
                </a:path>
              </a:pathLst>
            </a:custGeom>
            <a:solidFill>
              <a:schemeClr val="tx1">
                <a:lumMod val="65000"/>
              </a:schemeClr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4" name="Freeform 147">
              <a:extLst>
                <a:ext uri="{FF2B5EF4-FFF2-40B4-BE49-F238E27FC236}">
                  <a16:creationId xmlns="" xmlns:a16="http://schemas.microsoft.com/office/drawing/2014/main" id="{3D3433D9-C76A-4EEC-95C6-95079C9B866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066471" y="2800229"/>
              <a:ext cx="1209919" cy="493936"/>
            </a:xfrm>
            <a:custGeom>
              <a:avLst/>
              <a:gdLst>
                <a:gd name="T0" fmla="*/ 1345028887 w 534"/>
                <a:gd name="T1" fmla="*/ 266952016 h 218"/>
                <a:gd name="T2" fmla="*/ 1273156527 w 534"/>
                <a:gd name="T3" fmla="*/ 390159593 h 218"/>
                <a:gd name="T4" fmla="*/ 1201284166 w 534"/>
                <a:gd name="T5" fmla="*/ 266952016 h 218"/>
                <a:gd name="T6" fmla="*/ 1160214893 w 534"/>
                <a:gd name="T7" fmla="*/ 359356566 h 218"/>
                <a:gd name="T8" fmla="*/ 1078076347 w 534"/>
                <a:gd name="T9" fmla="*/ 359356566 h 218"/>
                <a:gd name="T10" fmla="*/ 1006203986 w 534"/>
                <a:gd name="T11" fmla="*/ 400425758 h 218"/>
                <a:gd name="T12" fmla="*/ 965134713 w 534"/>
                <a:gd name="T13" fmla="*/ 554436363 h 218"/>
                <a:gd name="T14" fmla="*/ 872727716 w 534"/>
                <a:gd name="T15" fmla="*/ 626308582 h 218"/>
                <a:gd name="T16" fmla="*/ 821392258 w 534"/>
                <a:gd name="T17" fmla="*/ 533901767 h 218"/>
                <a:gd name="T18" fmla="*/ 780320719 w 534"/>
                <a:gd name="T19" fmla="*/ 544170198 h 218"/>
                <a:gd name="T20" fmla="*/ 636578263 w 534"/>
                <a:gd name="T21" fmla="*/ 513367170 h 218"/>
                <a:gd name="T22" fmla="*/ 564705903 w 534"/>
                <a:gd name="T23" fmla="*/ 533901767 h 218"/>
                <a:gd name="T24" fmla="*/ 513370444 w 534"/>
                <a:gd name="T25" fmla="*/ 718715398 h 218"/>
                <a:gd name="T26" fmla="*/ 420963447 w 534"/>
                <a:gd name="T27" fmla="*/ 554436363 h 218"/>
                <a:gd name="T28" fmla="*/ 390160359 w 534"/>
                <a:gd name="T29" fmla="*/ 574970959 h 218"/>
                <a:gd name="T30" fmla="*/ 349091086 w 534"/>
                <a:gd name="T31" fmla="*/ 749516159 h 218"/>
                <a:gd name="T32" fmla="*/ 287487177 w 534"/>
                <a:gd name="T33" fmla="*/ 687912371 h 218"/>
                <a:gd name="T34" fmla="*/ 174545543 w 534"/>
                <a:gd name="T35" fmla="*/ 739249994 h 218"/>
                <a:gd name="T36" fmla="*/ 184813994 w 534"/>
                <a:gd name="T37" fmla="*/ 913795195 h 218"/>
                <a:gd name="T38" fmla="*/ 123207819 w 534"/>
                <a:gd name="T39" fmla="*/ 872723736 h 218"/>
                <a:gd name="T40" fmla="*/ 51337724 w 534"/>
                <a:gd name="T41" fmla="*/ 934329791 h 218"/>
                <a:gd name="T42" fmla="*/ 20534637 w 534"/>
                <a:gd name="T43" fmla="*/ 995933579 h 218"/>
                <a:gd name="T44" fmla="*/ 82138546 w 534"/>
                <a:gd name="T45" fmla="*/ 1088338129 h 218"/>
                <a:gd name="T46" fmla="*/ 102673183 w 534"/>
                <a:gd name="T47" fmla="*/ 1016468175 h 218"/>
                <a:gd name="T48" fmla="*/ 205348631 w 534"/>
                <a:gd name="T49" fmla="*/ 1026734341 h 218"/>
                <a:gd name="T50" fmla="*/ 390160359 w 534"/>
                <a:gd name="T51" fmla="*/ 1047268937 h 218"/>
                <a:gd name="T52" fmla="*/ 503101993 w 534"/>
                <a:gd name="T53" fmla="*/ 924061360 h 218"/>
                <a:gd name="T54" fmla="*/ 595508990 w 534"/>
                <a:gd name="T55" fmla="*/ 893258333 h 218"/>
                <a:gd name="T56" fmla="*/ 667381351 w 534"/>
                <a:gd name="T57" fmla="*/ 841922975 h 218"/>
                <a:gd name="T58" fmla="*/ 770054534 w 534"/>
                <a:gd name="T59" fmla="*/ 759784590 h 218"/>
                <a:gd name="T60" fmla="*/ 944600077 w 534"/>
                <a:gd name="T61" fmla="*/ 811119948 h 218"/>
                <a:gd name="T62" fmla="*/ 995937801 w 534"/>
                <a:gd name="T63" fmla="*/ 698180802 h 218"/>
                <a:gd name="T64" fmla="*/ 1108877169 w 534"/>
                <a:gd name="T65" fmla="*/ 667377775 h 218"/>
                <a:gd name="T66" fmla="*/ 1221818803 w 534"/>
                <a:gd name="T67" fmla="*/ 626308582 h 218"/>
                <a:gd name="T68" fmla="*/ 1314225800 w 534"/>
                <a:gd name="T69" fmla="*/ 739249994 h 218"/>
                <a:gd name="T70" fmla="*/ 1406632797 w 534"/>
                <a:gd name="T71" fmla="*/ 646843178 h 218"/>
                <a:gd name="T72" fmla="*/ 1560643704 w 534"/>
                <a:gd name="T73" fmla="*/ 544170198 h 218"/>
                <a:gd name="T74" fmla="*/ 1704386159 w 534"/>
                <a:gd name="T75" fmla="*/ 564704794 h 218"/>
                <a:gd name="T76" fmla="*/ 1796793156 w 534"/>
                <a:gd name="T77" fmla="*/ 410694189 h 218"/>
                <a:gd name="T78" fmla="*/ 2012407973 w 534"/>
                <a:gd name="T79" fmla="*/ 472297978 h 218"/>
                <a:gd name="T80" fmla="*/ 2074011882 w 534"/>
                <a:gd name="T81" fmla="*/ 462031813 h 218"/>
                <a:gd name="T82" fmla="*/ 2147483646 w 534"/>
                <a:gd name="T83" fmla="*/ 379891162 h 218"/>
                <a:gd name="T84" fmla="*/ 2147483646 w 534"/>
                <a:gd name="T85" fmla="*/ 338821970 h 218"/>
                <a:gd name="T86" fmla="*/ 2147483646 w 534"/>
                <a:gd name="T87" fmla="*/ 359356566 h 218"/>
                <a:gd name="T88" fmla="*/ 2147483646 w 534"/>
                <a:gd name="T89" fmla="*/ 318287374 h 218"/>
                <a:gd name="T90" fmla="*/ 2147483646 w 534"/>
                <a:gd name="T91" fmla="*/ 61603789 h 218"/>
                <a:gd name="T92" fmla="*/ 2147483646 w 534"/>
                <a:gd name="T93" fmla="*/ 61603789 h 218"/>
                <a:gd name="T94" fmla="*/ 2147483646 w 534"/>
                <a:gd name="T95" fmla="*/ 51337623 h 218"/>
                <a:gd name="T96" fmla="*/ 2147483646 w 534"/>
                <a:gd name="T97" fmla="*/ 123207577 h 218"/>
                <a:gd name="T98" fmla="*/ 2125349606 w 534"/>
                <a:gd name="T99" fmla="*/ 215614393 h 218"/>
                <a:gd name="T100" fmla="*/ 2074011882 w 534"/>
                <a:gd name="T101" fmla="*/ 174545200 h 218"/>
                <a:gd name="T102" fmla="*/ 1961072514 w 534"/>
                <a:gd name="T103" fmla="*/ 133476008 h 218"/>
                <a:gd name="T104" fmla="*/ 1930269427 w 534"/>
                <a:gd name="T105" fmla="*/ 205345962 h 218"/>
                <a:gd name="T106" fmla="*/ 1889200154 w 534"/>
                <a:gd name="T107" fmla="*/ 143742173 h 218"/>
                <a:gd name="T108" fmla="*/ 1858397066 w 534"/>
                <a:gd name="T109" fmla="*/ 195079797 h 218"/>
                <a:gd name="T110" fmla="*/ 1776258520 w 534"/>
                <a:gd name="T111" fmla="*/ 174545200 h 218"/>
                <a:gd name="T112" fmla="*/ 1683851523 w 534"/>
                <a:gd name="T113" fmla="*/ 184811366 h 218"/>
                <a:gd name="T114" fmla="*/ 1642782250 w 534"/>
                <a:gd name="T115" fmla="*/ 174545200 h 218"/>
                <a:gd name="T116" fmla="*/ 1560643704 w 534"/>
                <a:gd name="T117" fmla="*/ 154010604 h 218"/>
                <a:gd name="T118" fmla="*/ 1457970521 w 534"/>
                <a:gd name="T119" fmla="*/ 287486612 h 218"/>
                <a:gd name="T120" fmla="*/ 1232087254 w 534"/>
                <a:gd name="T121" fmla="*/ 359356566 h 218"/>
                <a:gd name="T122" fmla="*/ 123207819 w 534"/>
                <a:gd name="T123" fmla="*/ 1026734341 h 218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534" h="218">
                  <a:moveTo>
                    <a:pt x="274" y="52"/>
                  </a:moveTo>
                  <a:lnTo>
                    <a:pt x="270" y="46"/>
                  </a:lnTo>
                  <a:lnTo>
                    <a:pt x="272" y="38"/>
                  </a:lnTo>
                  <a:lnTo>
                    <a:pt x="270" y="34"/>
                  </a:lnTo>
                  <a:lnTo>
                    <a:pt x="268" y="30"/>
                  </a:lnTo>
                  <a:lnTo>
                    <a:pt x="270" y="36"/>
                  </a:lnTo>
                  <a:lnTo>
                    <a:pt x="270" y="40"/>
                  </a:lnTo>
                  <a:lnTo>
                    <a:pt x="268" y="42"/>
                  </a:lnTo>
                  <a:lnTo>
                    <a:pt x="266" y="44"/>
                  </a:lnTo>
                  <a:lnTo>
                    <a:pt x="264" y="44"/>
                  </a:lnTo>
                  <a:lnTo>
                    <a:pt x="264" y="46"/>
                  </a:lnTo>
                  <a:lnTo>
                    <a:pt x="264" y="50"/>
                  </a:lnTo>
                  <a:lnTo>
                    <a:pt x="264" y="56"/>
                  </a:lnTo>
                  <a:lnTo>
                    <a:pt x="262" y="52"/>
                  </a:lnTo>
                  <a:lnTo>
                    <a:pt x="260" y="50"/>
                  </a:lnTo>
                  <a:lnTo>
                    <a:pt x="260" y="56"/>
                  </a:lnTo>
                  <a:lnTo>
                    <a:pt x="260" y="62"/>
                  </a:lnTo>
                  <a:lnTo>
                    <a:pt x="260" y="66"/>
                  </a:lnTo>
                  <a:lnTo>
                    <a:pt x="256" y="62"/>
                  </a:lnTo>
                  <a:lnTo>
                    <a:pt x="256" y="58"/>
                  </a:lnTo>
                  <a:lnTo>
                    <a:pt x="254" y="66"/>
                  </a:lnTo>
                  <a:lnTo>
                    <a:pt x="252" y="64"/>
                  </a:lnTo>
                  <a:lnTo>
                    <a:pt x="252" y="62"/>
                  </a:lnTo>
                  <a:lnTo>
                    <a:pt x="248" y="64"/>
                  </a:lnTo>
                  <a:lnTo>
                    <a:pt x="248" y="76"/>
                  </a:lnTo>
                  <a:lnTo>
                    <a:pt x="248" y="72"/>
                  </a:lnTo>
                  <a:lnTo>
                    <a:pt x="246" y="70"/>
                  </a:lnTo>
                  <a:lnTo>
                    <a:pt x="246" y="76"/>
                  </a:lnTo>
                  <a:lnTo>
                    <a:pt x="244" y="68"/>
                  </a:lnTo>
                  <a:lnTo>
                    <a:pt x="244" y="66"/>
                  </a:lnTo>
                  <a:lnTo>
                    <a:pt x="246" y="66"/>
                  </a:lnTo>
                  <a:lnTo>
                    <a:pt x="242" y="58"/>
                  </a:lnTo>
                  <a:lnTo>
                    <a:pt x="240" y="60"/>
                  </a:lnTo>
                  <a:lnTo>
                    <a:pt x="240" y="64"/>
                  </a:lnTo>
                  <a:lnTo>
                    <a:pt x="238" y="64"/>
                  </a:lnTo>
                  <a:lnTo>
                    <a:pt x="236" y="60"/>
                  </a:lnTo>
                  <a:lnTo>
                    <a:pt x="238" y="58"/>
                  </a:lnTo>
                  <a:lnTo>
                    <a:pt x="234" y="52"/>
                  </a:lnTo>
                  <a:lnTo>
                    <a:pt x="232" y="50"/>
                  </a:lnTo>
                  <a:lnTo>
                    <a:pt x="230" y="48"/>
                  </a:lnTo>
                  <a:lnTo>
                    <a:pt x="226" y="44"/>
                  </a:lnTo>
                  <a:lnTo>
                    <a:pt x="232" y="56"/>
                  </a:lnTo>
                  <a:lnTo>
                    <a:pt x="236" y="62"/>
                  </a:lnTo>
                  <a:lnTo>
                    <a:pt x="236" y="68"/>
                  </a:lnTo>
                  <a:lnTo>
                    <a:pt x="234" y="66"/>
                  </a:lnTo>
                  <a:lnTo>
                    <a:pt x="234" y="70"/>
                  </a:lnTo>
                  <a:lnTo>
                    <a:pt x="230" y="66"/>
                  </a:lnTo>
                  <a:lnTo>
                    <a:pt x="228" y="66"/>
                  </a:lnTo>
                  <a:lnTo>
                    <a:pt x="226" y="56"/>
                  </a:lnTo>
                  <a:lnTo>
                    <a:pt x="226" y="62"/>
                  </a:lnTo>
                  <a:lnTo>
                    <a:pt x="226" y="70"/>
                  </a:lnTo>
                  <a:lnTo>
                    <a:pt x="224" y="68"/>
                  </a:lnTo>
                  <a:lnTo>
                    <a:pt x="222" y="64"/>
                  </a:lnTo>
                  <a:lnTo>
                    <a:pt x="218" y="56"/>
                  </a:lnTo>
                  <a:lnTo>
                    <a:pt x="216" y="56"/>
                  </a:lnTo>
                  <a:lnTo>
                    <a:pt x="218" y="58"/>
                  </a:lnTo>
                  <a:lnTo>
                    <a:pt x="218" y="62"/>
                  </a:lnTo>
                  <a:lnTo>
                    <a:pt x="220" y="66"/>
                  </a:lnTo>
                  <a:lnTo>
                    <a:pt x="220" y="68"/>
                  </a:lnTo>
                  <a:lnTo>
                    <a:pt x="220" y="70"/>
                  </a:lnTo>
                  <a:lnTo>
                    <a:pt x="218" y="70"/>
                  </a:lnTo>
                  <a:lnTo>
                    <a:pt x="216" y="70"/>
                  </a:lnTo>
                  <a:lnTo>
                    <a:pt x="212" y="80"/>
                  </a:lnTo>
                  <a:lnTo>
                    <a:pt x="210" y="76"/>
                  </a:lnTo>
                  <a:lnTo>
                    <a:pt x="210" y="74"/>
                  </a:lnTo>
                  <a:lnTo>
                    <a:pt x="210" y="70"/>
                  </a:lnTo>
                  <a:lnTo>
                    <a:pt x="210" y="78"/>
                  </a:lnTo>
                  <a:lnTo>
                    <a:pt x="208" y="74"/>
                  </a:lnTo>
                  <a:lnTo>
                    <a:pt x="208" y="82"/>
                  </a:lnTo>
                  <a:lnTo>
                    <a:pt x="210" y="86"/>
                  </a:lnTo>
                  <a:lnTo>
                    <a:pt x="208" y="88"/>
                  </a:lnTo>
                  <a:lnTo>
                    <a:pt x="210" y="90"/>
                  </a:lnTo>
                  <a:lnTo>
                    <a:pt x="208" y="90"/>
                  </a:lnTo>
                  <a:lnTo>
                    <a:pt x="204" y="86"/>
                  </a:lnTo>
                  <a:lnTo>
                    <a:pt x="200" y="84"/>
                  </a:lnTo>
                  <a:lnTo>
                    <a:pt x="198" y="88"/>
                  </a:lnTo>
                  <a:lnTo>
                    <a:pt x="198" y="82"/>
                  </a:lnTo>
                  <a:lnTo>
                    <a:pt x="196" y="78"/>
                  </a:lnTo>
                  <a:lnTo>
                    <a:pt x="194" y="86"/>
                  </a:lnTo>
                  <a:lnTo>
                    <a:pt x="194" y="96"/>
                  </a:lnTo>
                  <a:lnTo>
                    <a:pt x="188" y="90"/>
                  </a:lnTo>
                  <a:lnTo>
                    <a:pt x="190" y="96"/>
                  </a:lnTo>
                  <a:lnTo>
                    <a:pt x="192" y="102"/>
                  </a:lnTo>
                  <a:lnTo>
                    <a:pt x="192" y="114"/>
                  </a:lnTo>
                  <a:lnTo>
                    <a:pt x="196" y="122"/>
                  </a:lnTo>
                  <a:lnTo>
                    <a:pt x="194" y="130"/>
                  </a:lnTo>
                  <a:lnTo>
                    <a:pt x="192" y="120"/>
                  </a:lnTo>
                  <a:lnTo>
                    <a:pt x="190" y="122"/>
                  </a:lnTo>
                  <a:lnTo>
                    <a:pt x="188" y="116"/>
                  </a:lnTo>
                  <a:lnTo>
                    <a:pt x="188" y="108"/>
                  </a:lnTo>
                  <a:lnTo>
                    <a:pt x="190" y="114"/>
                  </a:lnTo>
                  <a:lnTo>
                    <a:pt x="190" y="104"/>
                  </a:lnTo>
                  <a:lnTo>
                    <a:pt x="188" y="94"/>
                  </a:lnTo>
                  <a:lnTo>
                    <a:pt x="186" y="98"/>
                  </a:lnTo>
                  <a:lnTo>
                    <a:pt x="186" y="94"/>
                  </a:lnTo>
                  <a:lnTo>
                    <a:pt x="186" y="98"/>
                  </a:lnTo>
                  <a:lnTo>
                    <a:pt x="182" y="86"/>
                  </a:lnTo>
                  <a:lnTo>
                    <a:pt x="182" y="90"/>
                  </a:lnTo>
                  <a:lnTo>
                    <a:pt x="174" y="86"/>
                  </a:lnTo>
                  <a:lnTo>
                    <a:pt x="174" y="106"/>
                  </a:lnTo>
                  <a:lnTo>
                    <a:pt x="172" y="114"/>
                  </a:lnTo>
                  <a:lnTo>
                    <a:pt x="170" y="122"/>
                  </a:lnTo>
                  <a:lnTo>
                    <a:pt x="168" y="110"/>
                  </a:lnTo>
                  <a:lnTo>
                    <a:pt x="164" y="98"/>
                  </a:lnTo>
                  <a:lnTo>
                    <a:pt x="166" y="102"/>
                  </a:lnTo>
                  <a:lnTo>
                    <a:pt x="168" y="100"/>
                  </a:lnTo>
                  <a:lnTo>
                    <a:pt x="170" y="96"/>
                  </a:lnTo>
                  <a:lnTo>
                    <a:pt x="172" y="94"/>
                  </a:lnTo>
                  <a:lnTo>
                    <a:pt x="170" y="90"/>
                  </a:lnTo>
                  <a:lnTo>
                    <a:pt x="168" y="86"/>
                  </a:lnTo>
                  <a:lnTo>
                    <a:pt x="166" y="98"/>
                  </a:lnTo>
                  <a:lnTo>
                    <a:pt x="164" y="92"/>
                  </a:lnTo>
                  <a:lnTo>
                    <a:pt x="160" y="90"/>
                  </a:lnTo>
                  <a:lnTo>
                    <a:pt x="162" y="98"/>
                  </a:lnTo>
                  <a:lnTo>
                    <a:pt x="162" y="102"/>
                  </a:lnTo>
                  <a:lnTo>
                    <a:pt x="160" y="104"/>
                  </a:lnTo>
                  <a:lnTo>
                    <a:pt x="158" y="106"/>
                  </a:lnTo>
                  <a:lnTo>
                    <a:pt x="156" y="98"/>
                  </a:lnTo>
                  <a:lnTo>
                    <a:pt x="156" y="96"/>
                  </a:lnTo>
                  <a:lnTo>
                    <a:pt x="158" y="96"/>
                  </a:lnTo>
                  <a:lnTo>
                    <a:pt x="156" y="94"/>
                  </a:lnTo>
                  <a:lnTo>
                    <a:pt x="156" y="100"/>
                  </a:lnTo>
                  <a:lnTo>
                    <a:pt x="156" y="106"/>
                  </a:lnTo>
                  <a:lnTo>
                    <a:pt x="156" y="108"/>
                  </a:lnTo>
                  <a:lnTo>
                    <a:pt x="154" y="106"/>
                  </a:lnTo>
                  <a:lnTo>
                    <a:pt x="154" y="104"/>
                  </a:lnTo>
                  <a:lnTo>
                    <a:pt x="154" y="106"/>
                  </a:lnTo>
                  <a:lnTo>
                    <a:pt x="152" y="106"/>
                  </a:lnTo>
                  <a:lnTo>
                    <a:pt x="150" y="104"/>
                  </a:lnTo>
                  <a:lnTo>
                    <a:pt x="148" y="102"/>
                  </a:lnTo>
                  <a:lnTo>
                    <a:pt x="150" y="102"/>
                  </a:lnTo>
                  <a:lnTo>
                    <a:pt x="144" y="102"/>
                  </a:lnTo>
                  <a:lnTo>
                    <a:pt x="140" y="104"/>
                  </a:lnTo>
                  <a:lnTo>
                    <a:pt x="138" y="110"/>
                  </a:lnTo>
                  <a:lnTo>
                    <a:pt x="138" y="118"/>
                  </a:lnTo>
                  <a:lnTo>
                    <a:pt x="134" y="100"/>
                  </a:lnTo>
                  <a:lnTo>
                    <a:pt x="138" y="146"/>
                  </a:lnTo>
                  <a:lnTo>
                    <a:pt x="130" y="122"/>
                  </a:lnTo>
                  <a:lnTo>
                    <a:pt x="128" y="110"/>
                  </a:lnTo>
                  <a:lnTo>
                    <a:pt x="128" y="102"/>
                  </a:lnTo>
                  <a:lnTo>
                    <a:pt x="124" y="100"/>
                  </a:lnTo>
                  <a:lnTo>
                    <a:pt x="122" y="104"/>
                  </a:lnTo>
                  <a:lnTo>
                    <a:pt x="126" y="112"/>
                  </a:lnTo>
                  <a:lnTo>
                    <a:pt x="128" y="120"/>
                  </a:lnTo>
                  <a:lnTo>
                    <a:pt x="122" y="112"/>
                  </a:lnTo>
                  <a:lnTo>
                    <a:pt x="118" y="104"/>
                  </a:lnTo>
                  <a:lnTo>
                    <a:pt x="120" y="116"/>
                  </a:lnTo>
                  <a:lnTo>
                    <a:pt x="122" y="122"/>
                  </a:lnTo>
                  <a:lnTo>
                    <a:pt x="122" y="124"/>
                  </a:lnTo>
                  <a:lnTo>
                    <a:pt x="116" y="104"/>
                  </a:lnTo>
                  <a:lnTo>
                    <a:pt x="116" y="124"/>
                  </a:lnTo>
                  <a:lnTo>
                    <a:pt x="114" y="114"/>
                  </a:lnTo>
                  <a:lnTo>
                    <a:pt x="110" y="104"/>
                  </a:lnTo>
                  <a:lnTo>
                    <a:pt x="110" y="106"/>
                  </a:lnTo>
                  <a:lnTo>
                    <a:pt x="108" y="106"/>
                  </a:lnTo>
                  <a:lnTo>
                    <a:pt x="106" y="106"/>
                  </a:lnTo>
                  <a:lnTo>
                    <a:pt x="106" y="108"/>
                  </a:lnTo>
                  <a:lnTo>
                    <a:pt x="108" y="110"/>
                  </a:lnTo>
                  <a:lnTo>
                    <a:pt x="108" y="112"/>
                  </a:lnTo>
                  <a:lnTo>
                    <a:pt x="106" y="114"/>
                  </a:lnTo>
                  <a:lnTo>
                    <a:pt x="106" y="122"/>
                  </a:lnTo>
                  <a:lnTo>
                    <a:pt x="108" y="132"/>
                  </a:lnTo>
                  <a:lnTo>
                    <a:pt x="106" y="136"/>
                  </a:lnTo>
                  <a:lnTo>
                    <a:pt x="102" y="124"/>
                  </a:lnTo>
                  <a:lnTo>
                    <a:pt x="100" y="116"/>
                  </a:lnTo>
                  <a:lnTo>
                    <a:pt x="98" y="112"/>
                  </a:lnTo>
                  <a:lnTo>
                    <a:pt x="100" y="140"/>
                  </a:lnTo>
                  <a:lnTo>
                    <a:pt x="102" y="154"/>
                  </a:lnTo>
                  <a:lnTo>
                    <a:pt x="102" y="166"/>
                  </a:lnTo>
                  <a:lnTo>
                    <a:pt x="100" y="160"/>
                  </a:lnTo>
                  <a:lnTo>
                    <a:pt x="98" y="166"/>
                  </a:lnTo>
                  <a:lnTo>
                    <a:pt x="96" y="138"/>
                  </a:lnTo>
                  <a:lnTo>
                    <a:pt x="94" y="112"/>
                  </a:lnTo>
                  <a:lnTo>
                    <a:pt x="92" y="108"/>
                  </a:lnTo>
                  <a:lnTo>
                    <a:pt x="90" y="106"/>
                  </a:lnTo>
                  <a:lnTo>
                    <a:pt x="88" y="102"/>
                  </a:lnTo>
                  <a:lnTo>
                    <a:pt x="90" y="98"/>
                  </a:lnTo>
                  <a:lnTo>
                    <a:pt x="82" y="98"/>
                  </a:lnTo>
                  <a:lnTo>
                    <a:pt x="84" y="104"/>
                  </a:lnTo>
                  <a:lnTo>
                    <a:pt x="82" y="108"/>
                  </a:lnTo>
                  <a:lnTo>
                    <a:pt x="82" y="112"/>
                  </a:lnTo>
                  <a:lnTo>
                    <a:pt x="82" y="118"/>
                  </a:lnTo>
                  <a:lnTo>
                    <a:pt x="86" y="106"/>
                  </a:lnTo>
                  <a:lnTo>
                    <a:pt x="88" y="114"/>
                  </a:lnTo>
                  <a:lnTo>
                    <a:pt x="90" y="124"/>
                  </a:lnTo>
                  <a:lnTo>
                    <a:pt x="88" y="132"/>
                  </a:lnTo>
                  <a:lnTo>
                    <a:pt x="88" y="134"/>
                  </a:lnTo>
                  <a:lnTo>
                    <a:pt x="86" y="136"/>
                  </a:lnTo>
                  <a:lnTo>
                    <a:pt x="82" y="124"/>
                  </a:lnTo>
                  <a:lnTo>
                    <a:pt x="80" y="114"/>
                  </a:lnTo>
                  <a:lnTo>
                    <a:pt x="78" y="118"/>
                  </a:lnTo>
                  <a:lnTo>
                    <a:pt x="78" y="120"/>
                  </a:lnTo>
                  <a:lnTo>
                    <a:pt x="76" y="118"/>
                  </a:lnTo>
                  <a:lnTo>
                    <a:pt x="76" y="112"/>
                  </a:lnTo>
                  <a:lnTo>
                    <a:pt x="76" y="114"/>
                  </a:lnTo>
                  <a:lnTo>
                    <a:pt x="74" y="118"/>
                  </a:lnTo>
                  <a:lnTo>
                    <a:pt x="74" y="120"/>
                  </a:lnTo>
                  <a:lnTo>
                    <a:pt x="72" y="120"/>
                  </a:lnTo>
                  <a:lnTo>
                    <a:pt x="70" y="118"/>
                  </a:lnTo>
                  <a:lnTo>
                    <a:pt x="66" y="114"/>
                  </a:lnTo>
                  <a:lnTo>
                    <a:pt x="66" y="110"/>
                  </a:lnTo>
                  <a:lnTo>
                    <a:pt x="66" y="112"/>
                  </a:lnTo>
                  <a:lnTo>
                    <a:pt x="76" y="142"/>
                  </a:lnTo>
                  <a:lnTo>
                    <a:pt x="82" y="170"/>
                  </a:lnTo>
                  <a:lnTo>
                    <a:pt x="78" y="164"/>
                  </a:lnTo>
                  <a:lnTo>
                    <a:pt x="70" y="154"/>
                  </a:lnTo>
                  <a:lnTo>
                    <a:pt x="68" y="146"/>
                  </a:lnTo>
                  <a:lnTo>
                    <a:pt x="66" y="138"/>
                  </a:lnTo>
                  <a:lnTo>
                    <a:pt x="66" y="130"/>
                  </a:lnTo>
                  <a:lnTo>
                    <a:pt x="64" y="124"/>
                  </a:lnTo>
                  <a:lnTo>
                    <a:pt x="64" y="132"/>
                  </a:lnTo>
                  <a:lnTo>
                    <a:pt x="62" y="126"/>
                  </a:lnTo>
                  <a:lnTo>
                    <a:pt x="62" y="124"/>
                  </a:lnTo>
                  <a:lnTo>
                    <a:pt x="60" y="124"/>
                  </a:lnTo>
                  <a:lnTo>
                    <a:pt x="60" y="130"/>
                  </a:lnTo>
                  <a:lnTo>
                    <a:pt x="58" y="130"/>
                  </a:lnTo>
                  <a:lnTo>
                    <a:pt x="62" y="134"/>
                  </a:lnTo>
                  <a:lnTo>
                    <a:pt x="60" y="136"/>
                  </a:lnTo>
                  <a:lnTo>
                    <a:pt x="58" y="134"/>
                  </a:lnTo>
                  <a:lnTo>
                    <a:pt x="56" y="134"/>
                  </a:lnTo>
                  <a:lnTo>
                    <a:pt x="58" y="148"/>
                  </a:lnTo>
                  <a:lnTo>
                    <a:pt x="58" y="162"/>
                  </a:lnTo>
                  <a:lnTo>
                    <a:pt x="56" y="154"/>
                  </a:lnTo>
                  <a:lnTo>
                    <a:pt x="48" y="152"/>
                  </a:lnTo>
                  <a:lnTo>
                    <a:pt x="44" y="152"/>
                  </a:lnTo>
                  <a:lnTo>
                    <a:pt x="42" y="152"/>
                  </a:lnTo>
                  <a:lnTo>
                    <a:pt x="38" y="148"/>
                  </a:lnTo>
                  <a:lnTo>
                    <a:pt x="36" y="142"/>
                  </a:lnTo>
                  <a:lnTo>
                    <a:pt x="36" y="146"/>
                  </a:lnTo>
                  <a:lnTo>
                    <a:pt x="36" y="148"/>
                  </a:lnTo>
                  <a:lnTo>
                    <a:pt x="34" y="144"/>
                  </a:lnTo>
                  <a:lnTo>
                    <a:pt x="34" y="142"/>
                  </a:lnTo>
                  <a:lnTo>
                    <a:pt x="32" y="136"/>
                  </a:lnTo>
                  <a:lnTo>
                    <a:pt x="34" y="140"/>
                  </a:lnTo>
                  <a:lnTo>
                    <a:pt x="32" y="144"/>
                  </a:lnTo>
                  <a:lnTo>
                    <a:pt x="30" y="150"/>
                  </a:lnTo>
                  <a:lnTo>
                    <a:pt x="34" y="154"/>
                  </a:lnTo>
                  <a:lnTo>
                    <a:pt x="34" y="152"/>
                  </a:lnTo>
                  <a:lnTo>
                    <a:pt x="36" y="146"/>
                  </a:lnTo>
                  <a:lnTo>
                    <a:pt x="40" y="156"/>
                  </a:lnTo>
                  <a:lnTo>
                    <a:pt x="40" y="166"/>
                  </a:lnTo>
                  <a:lnTo>
                    <a:pt x="40" y="174"/>
                  </a:lnTo>
                  <a:lnTo>
                    <a:pt x="38" y="180"/>
                  </a:lnTo>
                  <a:lnTo>
                    <a:pt x="36" y="182"/>
                  </a:lnTo>
                  <a:lnTo>
                    <a:pt x="36" y="178"/>
                  </a:lnTo>
                  <a:lnTo>
                    <a:pt x="34" y="174"/>
                  </a:lnTo>
                  <a:lnTo>
                    <a:pt x="32" y="176"/>
                  </a:lnTo>
                  <a:lnTo>
                    <a:pt x="30" y="178"/>
                  </a:lnTo>
                  <a:lnTo>
                    <a:pt x="30" y="186"/>
                  </a:lnTo>
                  <a:lnTo>
                    <a:pt x="30" y="192"/>
                  </a:lnTo>
                  <a:lnTo>
                    <a:pt x="28" y="194"/>
                  </a:lnTo>
                  <a:lnTo>
                    <a:pt x="26" y="192"/>
                  </a:lnTo>
                  <a:lnTo>
                    <a:pt x="24" y="186"/>
                  </a:lnTo>
                  <a:lnTo>
                    <a:pt x="22" y="180"/>
                  </a:lnTo>
                  <a:lnTo>
                    <a:pt x="18" y="170"/>
                  </a:lnTo>
                  <a:lnTo>
                    <a:pt x="20" y="168"/>
                  </a:lnTo>
                  <a:lnTo>
                    <a:pt x="24" y="170"/>
                  </a:lnTo>
                  <a:lnTo>
                    <a:pt x="26" y="172"/>
                  </a:lnTo>
                  <a:lnTo>
                    <a:pt x="28" y="172"/>
                  </a:lnTo>
                  <a:lnTo>
                    <a:pt x="24" y="170"/>
                  </a:lnTo>
                  <a:lnTo>
                    <a:pt x="24" y="166"/>
                  </a:lnTo>
                  <a:lnTo>
                    <a:pt x="26" y="166"/>
                  </a:lnTo>
                  <a:lnTo>
                    <a:pt x="24" y="164"/>
                  </a:lnTo>
                  <a:lnTo>
                    <a:pt x="22" y="164"/>
                  </a:lnTo>
                  <a:lnTo>
                    <a:pt x="18" y="164"/>
                  </a:lnTo>
                  <a:lnTo>
                    <a:pt x="12" y="164"/>
                  </a:lnTo>
                  <a:lnTo>
                    <a:pt x="6" y="164"/>
                  </a:lnTo>
                  <a:lnTo>
                    <a:pt x="6" y="168"/>
                  </a:lnTo>
                  <a:lnTo>
                    <a:pt x="8" y="172"/>
                  </a:lnTo>
                  <a:lnTo>
                    <a:pt x="8" y="170"/>
                  </a:lnTo>
                  <a:lnTo>
                    <a:pt x="10" y="176"/>
                  </a:lnTo>
                  <a:lnTo>
                    <a:pt x="10" y="178"/>
                  </a:lnTo>
                  <a:lnTo>
                    <a:pt x="10" y="182"/>
                  </a:lnTo>
                  <a:lnTo>
                    <a:pt x="12" y="184"/>
                  </a:lnTo>
                  <a:lnTo>
                    <a:pt x="10" y="192"/>
                  </a:lnTo>
                  <a:lnTo>
                    <a:pt x="8" y="194"/>
                  </a:lnTo>
                  <a:lnTo>
                    <a:pt x="6" y="194"/>
                  </a:lnTo>
                  <a:lnTo>
                    <a:pt x="2" y="186"/>
                  </a:lnTo>
                  <a:lnTo>
                    <a:pt x="6" y="188"/>
                  </a:lnTo>
                  <a:lnTo>
                    <a:pt x="6" y="186"/>
                  </a:lnTo>
                  <a:lnTo>
                    <a:pt x="6" y="188"/>
                  </a:lnTo>
                  <a:lnTo>
                    <a:pt x="2" y="184"/>
                  </a:lnTo>
                  <a:lnTo>
                    <a:pt x="0" y="184"/>
                  </a:lnTo>
                  <a:lnTo>
                    <a:pt x="0" y="188"/>
                  </a:lnTo>
                  <a:lnTo>
                    <a:pt x="4" y="194"/>
                  </a:lnTo>
                  <a:lnTo>
                    <a:pt x="4" y="204"/>
                  </a:lnTo>
                  <a:lnTo>
                    <a:pt x="2" y="208"/>
                  </a:lnTo>
                  <a:lnTo>
                    <a:pt x="0" y="208"/>
                  </a:lnTo>
                  <a:lnTo>
                    <a:pt x="2" y="212"/>
                  </a:lnTo>
                  <a:lnTo>
                    <a:pt x="6" y="218"/>
                  </a:lnTo>
                  <a:lnTo>
                    <a:pt x="4" y="212"/>
                  </a:lnTo>
                  <a:lnTo>
                    <a:pt x="6" y="210"/>
                  </a:lnTo>
                  <a:lnTo>
                    <a:pt x="8" y="208"/>
                  </a:lnTo>
                  <a:lnTo>
                    <a:pt x="6" y="202"/>
                  </a:lnTo>
                  <a:lnTo>
                    <a:pt x="10" y="208"/>
                  </a:lnTo>
                  <a:lnTo>
                    <a:pt x="12" y="210"/>
                  </a:lnTo>
                  <a:lnTo>
                    <a:pt x="14" y="212"/>
                  </a:lnTo>
                  <a:lnTo>
                    <a:pt x="18" y="216"/>
                  </a:lnTo>
                  <a:lnTo>
                    <a:pt x="16" y="212"/>
                  </a:lnTo>
                  <a:lnTo>
                    <a:pt x="18" y="212"/>
                  </a:lnTo>
                  <a:lnTo>
                    <a:pt x="18" y="208"/>
                  </a:lnTo>
                  <a:lnTo>
                    <a:pt x="14" y="204"/>
                  </a:lnTo>
                  <a:lnTo>
                    <a:pt x="14" y="200"/>
                  </a:lnTo>
                  <a:lnTo>
                    <a:pt x="16" y="196"/>
                  </a:lnTo>
                  <a:lnTo>
                    <a:pt x="18" y="192"/>
                  </a:lnTo>
                  <a:lnTo>
                    <a:pt x="18" y="194"/>
                  </a:lnTo>
                  <a:lnTo>
                    <a:pt x="20" y="198"/>
                  </a:lnTo>
                  <a:lnTo>
                    <a:pt x="20" y="192"/>
                  </a:lnTo>
                  <a:lnTo>
                    <a:pt x="24" y="200"/>
                  </a:lnTo>
                  <a:lnTo>
                    <a:pt x="26" y="204"/>
                  </a:lnTo>
                  <a:lnTo>
                    <a:pt x="26" y="208"/>
                  </a:lnTo>
                  <a:lnTo>
                    <a:pt x="28" y="206"/>
                  </a:lnTo>
                  <a:lnTo>
                    <a:pt x="32" y="210"/>
                  </a:lnTo>
                  <a:lnTo>
                    <a:pt x="34" y="210"/>
                  </a:lnTo>
                  <a:lnTo>
                    <a:pt x="34" y="208"/>
                  </a:lnTo>
                  <a:lnTo>
                    <a:pt x="36" y="206"/>
                  </a:lnTo>
                  <a:lnTo>
                    <a:pt x="36" y="204"/>
                  </a:lnTo>
                  <a:lnTo>
                    <a:pt x="36" y="202"/>
                  </a:lnTo>
                  <a:lnTo>
                    <a:pt x="36" y="204"/>
                  </a:lnTo>
                  <a:lnTo>
                    <a:pt x="40" y="198"/>
                  </a:lnTo>
                  <a:lnTo>
                    <a:pt x="40" y="200"/>
                  </a:lnTo>
                  <a:lnTo>
                    <a:pt x="44" y="198"/>
                  </a:lnTo>
                  <a:lnTo>
                    <a:pt x="46" y="194"/>
                  </a:lnTo>
                  <a:lnTo>
                    <a:pt x="50" y="192"/>
                  </a:lnTo>
                  <a:lnTo>
                    <a:pt x="52" y="194"/>
                  </a:lnTo>
                  <a:lnTo>
                    <a:pt x="56" y="196"/>
                  </a:lnTo>
                  <a:lnTo>
                    <a:pt x="58" y="194"/>
                  </a:lnTo>
                  <a:lnTo>
                    <a:pt x="60" y="194"/>
                  </a:lnTo>
                  <a:lnTo>
                    <a:pt x="62" y="194"/>
                  </a:lnTo>
                  <a:lnTo>
                    <a:pt x="64" y="200"/>
                  </a:lnTo>
                  <a:lnTo>
                    <a:pt x="66" y="198"/>
                  </a:lnTo>
                  <a:lnTo>
                    <a:pt x="68" y="200"/>
                  </a:lnTo>
                  <a:lnTo>
                    <a:pt x="70" y="200"/>
                  </a:lnTo>
                  <a:lnTo>
                    <a:pt x="70" y="196"/>
                  </a:lnTo>
                  <a:lnTo>
                    <a:pt x="72" y="202"/>
                  </a:lnTo>
                  <a:lnTo>
                    <a:pt x="76" y="204"/>
                  </a:lnTo>
                  <a:lnTo>
                    <a:pt x="78" y="204"/>
                  </a:lnTo>
                  <a:lnTo>
                    <a:pt x="82" y="200"/>
                  </a:lnTo>
                  <a:lnTo>
                    <a:pt x="86" y="200"/>
                  </a:lnTo>
                  <a:lnTo>
                    <a:pt x="84" y="192"/>
                  </a:lnTo>
                  <a:lnTo>
                    <a:pt x="86" y="190"/>
                  </a:lnTo>
                  <a:lnTo>
                    <a:pt x="90" y="184"/>
                  </a:lnTo>
                  <a:lnTo>
                    <a:pt x="88" y="178"/>
                  </a:lnTo>
                  <a:lnTo>
                    <a:pt x="90" y="176"/>
                  </a:lnTo>
                  <a:lnTo>
                    <a:pt x="92" y="176"/>
                  </a:lnTo>
                  <a:lnTo>
                    <a:pt x="96" y="178"/>
                  </a:lnTo>
                  <a:lnTo>
                    <a:pt x="100" y="178"/>
                  </a:lnTo>
                  <a:lnTo>
                    <a:pt x="100" y="180"/>
                  </a:lnTo>
                  <a:lnTo>
                    <a:pt x="98" y="180"/>
                  </a:lnTo>
                  <a:lnTo>
                    <a:pt x="102" y="182"/>
                  </a:lnTo>
                  <a:lnTo>
                    <a:pt x="104" y="184"/>
                  </a:lnTo>
                  <a:lnTo>
                    <a:pt x="106" y="178"/>
                  </a:lnTo>
                  <a:lnTo>
                    <a:pt x="108" y="174"/>
                  </a:lnTo>
                  <a:lnTo>
                    <a:pt x="110" y="172"/>
                  </a:lnTo>
                  <a:lnTo>
                    <a:pt x="114" y="176"/>
                  </a:lnTo>
                  <a:lnTo>
                    <a:pt x="114" y="174"/>
                  </a:lnTo>
                  <a:lnTo>
                    <a:pt x="116" y="174"/>
                  </a:lnTo>
                  <a:lnTo>
                    <a:pt x="120" y="178"/>
                  </a:lnTo>
                  <a:lnTo>
                    <a:pt x="116" y="174"/>
                  </a:lnTo>
                  <a:lnTo>
                    <a:pt x="120" y="170"/>
                  </a:lnTo>
                  <a:lnTo>
                    <a:pt x="122" y="178"/>
                  </a:lnTo>
                  <a:lnTo>
                    <a:pt x="124" y="178"/>
                  </a:lnTo>
                  <a:lnTo>
                    <a:pt x="122" y="176"/>
                  </a:lnTo>
                  <a:lnTo>
                    <a:pt x="120" y="168"/>
                  </a:lnTo>
                  <a:lnTo>
                    <a:pt x="120" y="164"/>
                  </a:lnTo>
                  <a:lnTo>
                    <a:pt x="122" y="168"/>
                  </a:lnTo>
                  <a:lnTo>
                    <a:pt x="124" y="168"/>
                  </a:lnTo>
                  <a:lnTo>
                    <a:pt x="126" y="166"/>
                  </a:lnTo>
                  <a:lnTo>
                    <a:pt x="128" y="172"/>
                  </a:lnTo>
                  <a:lnTo>
                    <a:pt x="128" y="168"/>
                  </a:lnTo>
                  <a:lnTo>
                    <a:pt x="130" y="164"/>
                  </a:lnTo>
                  <a:lnTo>
                    <a:pt x="130" y="160"/>
                  </a:lnTo>
                  <a:lnTo>
                    <a:pt x="130" y="152"/>
                  </a:lnTo>
                  <a:lnTo>
                    <a:pt x="130" y="154"/>
                  </a:lnTo>
                  <a:lnTo>
                    <a:pt x="134" y="154"/>
                  </a:lnTo>
                  <a:lnTo>
                    <a:pt x="134" y="152"/>
                  </a:lnTo>
                  <a:lnTo>
                    <a:pt x="138" y="162"/>
                  </a:lnTo>
                  <a:lnTo>
                    <a:pt x="138" y="148"/>
                  </a:lnTo>
                  <a:lnTo>
                    <a:pt x="142" y="154"/>
                  </a:lnTo>
                  <a:lnTo>
                    <a:pt x="142" y="164"/>
                  </a:lnTo>
                  <a:lnTo>
                    <a:pt x="144" y="156"/>
                  </a:lnTo>
                  <a:lnTo>
                    <a:pt x="146" y="146"/>
                  </a:lnTo>
                  <a:lnTo>
                    <a:pt x="148" y="152"/>
                  </a:lnTo>
                  <a:lnTo>
                    <a:pt x="150" y="148"/>
                  </a:lnTo>
                  <a:lnTo>
                    <a:pt x="150" y="146"/>
                  </a:lnTo>
                  <a:lnTo>
                    <a:pt x="152" y="148"/>
                  </a:lnTo>
                  <a:lnTo>
                    <a:pt x="154" y="152"/>
                  </a:lnTo>
                  <a:lnTo>
                    <a:pt x="158" y="152"/>
                  </a:lnTo>
                  <a:lnTo>
                    <a:pt x="164" y="152"/>
                  </a:lnTo>
                  <a:lnTo>
                    <a:pt x="170" y="150"/>
                  </a:lnTo>
                  <a:lnTo>
                    <a:pt x="174" y="152"/>
                  </a:lnTo>
                  <a:lnTo>
                    <a:pt x="178" y="154"/>
                  </a:lnTo>
                  <a:lnTo>
                    <a:pt x="178" y="148"/>
                  </a:lnTo>
                  <a:lnTo>
                    <a:pt x="180" y="150"/>
                  </a:lnTo>
                  <a:lnTo>
                    <a:pt x="182" y="152"/>
                  </a:lnTo>
                  <a:lnTo>
                    <a:pt x="182" y="146"/>
                  </a:lnTo>
                  <a:lnTo>
                    <a:pt x="184" y="152"/>
                  </a:lnTo>
                  <a:lnTo>
                    <a:pt x="184" y="158"/>
                  </a:lnTo>
                  <a:lnTo>
                    <a:pt x="188" y="156"/>
                  </a:lnTo>
                  <a:lnTo>
                    <a:pt x="190" y="156"/>
                  </a:lnTo>
                  <a:lnTo>
                    <a:pt x="192" y="156"/>
                  </a:lnTo>
                  <a:lnTo>
                    <a:pt x="192" y="150"/>
                  </a:lnTo>
                  <a:lnTo>
                    <a:pt x="194" y="158"/>
                  </a:lnTo>
                  <a:lnTo>
                    <a:pt x="194" y="156"/>
                  </a:lnTo>
                  <a:lnTo>
                    <a:pt x="196" y="156"/>
                  </a:lnTo>
                  <a:lnTo>
                    <a:pt x="196" y="160"/>
                  </a:lnTo>
                  <a:lnTo>
                    <a:pt x="196" y="162"/>
                  </a:lnTo>
                  <a:lnTo>
                    <a:pt x="198" y="160"/>
                  </a:lnTo>
                  <a:lnTo>
                    <a:pt x="198" y="152"/>
                  </a:lnTo>
                  <a:lnTo>
                    <a:pt x="194" y="136"/>
                  </a:lnTo>
                  <a:lnTo>
                    <a:pt x="196" y="138"/>
                  </a:lnTo>
                  <a:lnTo>
                    <a:pt x="198" y="138"/>
                  </a:lnTo>
                  <a:lnTo>
                    <a:pt x="198" y="130"/>
                  </a:lnTo>
                  <a:lnTo>
                    <a:pt x="200" y="136"/>
                  </a:lnTo>
                  <a:lnTo>
                    <a:pt x="200" y="138"/>
                  </a:lnTo>
                  <a:lnTo>
                    <a:pt x="200" y="140"/>
                  </a:lnTo>
                  <a:lnTo>
                    <a:pt x="206" y="142"/>
                  </a:lnTo>
                  <a:lnTo>
                    <a:pt x="208" y="140"/>
                  </a:lnTo>
                  <a:lnTo>
                    <a:pt x="208" y="134"/>
                  </a:lnTo>
                  <a:lnTo>
                    <a:pt x="210" y="134"/>
                  </a:lnTo>
                  <a:lnTo>
                    <a:pt x="210" y="132"/>
                  </a:lnTo>
                  <a:lnTo>
                    <a:pt x="214" y="132"/>
                  </a:lnTo>
                  <a:lnTo>
                    <a:pt x="218" y="132"/>
                  </a:lnTo>
                  <a:lnTo>
                    <a:pt x="216" y="130"/>
                  </a:lnTo>
                  <a:lnTo>
                    <a:pt x="216" y="124"/>
                  </a:lnTo>
                  <a:lnTo>
                    <a:pt x="218" y="124"/>
                  </a:lnTo>
                  <a:lnTo>
                    <a:pt x="220" y="124"/>
                  </a:lnTo>
                  <a:lnTo>
                    <a:pt x="220" y="126"/>
                  </a:lnTo>
                  <a:lnTo>
                    <a:pt x="224" y="128"/>
                  </a:lnTo>
                  <a:lnTo>
                    <a:pt x="226" y="128"/>
                  </a:lnTo>
                  <a:lnTo>
                    <a:pt x="226" y="126"/>
                  </a:lnTo>
                  <a:lnTo>
                    <a:pt x="230" y="130"/>
                  </a:lnTo>
                  <a:lnTo>
                    <a:pt x="228" y="122"/>
                  </a:lnTo>
                  <a:lnTo>
                    <a:pt x="228" y="116"/>
                  </a:lnTo>
                  <a:lnTo>
                    <a:pt x="230" y="118"/>
                  </a:lnTo>
                  <a:lnTo>
                    <a:pt x="236" y="124"/>
                  </a:lnTo>
                  <a:lnTo>
                    <a:pt x="238" y="122"/>
                  </a:lnTo>
                  <a:lnTo>
                    <a:pt x="236" y="118"/>
                  </a:lnTo>
                  <a:lnTo>
                    <a:pt x="238" y="120"/>
                  </a:lnTo>
                  <a:lnTo>
                    <a:pt x="242" y="126"/>
                  </a:lnTo>
                  <a:lnTo>
                    <a:pt x="250" y="140"/>
                  </a:lnTo>
                  <a:lnTo>
                    <a:pt x="250" y="142"/>
                  </a:lnTo>
                  <a:lnTo>
                    <a:pt x="250" y="144"/>
                  </a:lnTo>
                  <a:lnTo>
                    <a:pt x="252" y="146"/>
                  </a:lnTo>
                  <a:lnTo>
                    <a:pt x="252" y="142"/>
                  </a:lnTo>
                  <a:lnTo>
                    <a:pt x="250" y="136"/>
                  </a:lnTo>
                  <a:lnTo>
                    <a:pt x="250" y="130"/>
                  </a:lnTo>
                  <a:lnTo>
                    <a:pt x="252" y="140"/>
                  </a:lnTo>
                  <a:lnTo>
                    <a:pt x="254" y="142"/>
                  </a:lnTo>
                  <a:lnTo>
                    <a:pt x="256" y="144"/>
                  </a:lnTo>
                  <a:lnTo>
                    <a:pt x="258" y="144"/>
                  </a:lnTo>
                  <a:lnTo>
                    <a:pt x="258" y="138"/>
                  </a:lnTo>
                  <a:lnTo>
                    <a:pt x="262" y="132"/>
                  </a:lnTo>
                  <a:lnTo>
                    <a:pt x="264" y="134"/>
                  </a:lnTo>
                  <a:lnTo>
                    <a:pt x="262" y="128"/>
                  </a:lnTo>
                  <a:lnTo>
                    <a:pt x="262" y="124"/>
                  </a:lnTo>
                  <a:lnTo>
                    <a:pt x="264" y="124"/>
                  </a:lnTo>
                  <a:lnTo>
                    <a:pt x="268" y="128"/>
                  </a:lnTo>
                  <a:lnTo>
                    <a:pt x="272" y="128"/>
                  </a:lnTo>
                  <a:lnTo>
                    <a:pt x="272" y="124"/>
                  </a:lnTo>
                  <a:lnTo>
                    <a:pt x="274" y="126"/>
                  </a:lnTo>
                  <a:lnTo>
                    <a:pt x="276" y="120"/>
                  </a:lnTo>
                  <a:lnTo>
                    <a:pt x="278" y="116"/>
                  </a:lnTo>
                  <a:lnTo>
                    <a:pt x="278" y="112"/>
                  </a:lnTo>
                  <a:lnTo>
                    <a:pt x="280" y="118"/>
                  </a:lnTo>
                  <a:lnTo>
                    <a:pt x="284" y="120"/>
                  </a:lnTo>
                  <a:lnTo>
                    <a:pt x="284" y="118"/>
                  </a:lnTo>
                  <a:lnTo>
                    <a:pt x="286" y="116"/>
                  </a:lnTo>
                  <a:lnTo>
                    <a:pt x="288" y="112"/>
                  </a:lnTo>
                  <a:lnTo>
                    <a:pt x="290" y="112"/>
                  </a:lnTo>
                  <a:lnTo>
                    <a:pt x="292" y="112"/>
                  </a:lnTo>
                  <a:lnTo>
                    <a:pt x="294" y="118"/>
                  </a:lnTo>
                  <a:lnTo>
                    <a:pt x="300" y="116"/>
                  </a:lnTo>
                  <a:lnTo>
                    <a:pt x="300" y="118"/>
                  </a:lnTo>
                  <a:lnTo>
                    <a:pt x="302" y="118"/>
                  </a:lnTo>
                  <a:lnTo>
                    <a:pt x="304" y="114"/>
                  </a:lnTo>
                  <a:lnTo>
                    <a:pt x="304" y="106"/>
                  </a:lnTo>
                  <a:lnTo>
                    <a:pt x="304" y="108"/>
                  </a:lnTo>
                  <a:lnTo>
                    <a:pt x="306" y="112"/>
                  </a:lnTo>
                  <a:lnTo>
                    <a:pt x="310" y="112"/>
                  </a:lnTo>
                  <a:lnTo>
                    <a:pt x="312" y="112"/>
                  </a:lnTo>
                  <a:lnTo>
                    <a:pt x="312" y="108"/>
                  </a:lnTo>
                  <a:lnTo>
                    <a:pt x="314" y="100"/>
                  </a:lnTo>
                  <a:lnTo>
                    <a:pt x="316" y="108"/>
                  </a:lnTo>
                  <a:lnTo>
                    <a:pt x="318" y="106"/>
                  </a:lnTo>
                  <a:lnTo>
                    <a:pt x="322" y="110"/>
                  </a:lnTo>
                  <a:lnTo>
                    <a:pt x="328" y="110"/>
                  </a:lnTo>
                  <a:lnTo>
                    <a:pt x="330" y="110"/>
                  </a:lnTo>
                  <a:lnTo>
                    <a:pt x="332" y="106"/>
                  </a:lnTo>
                  <a:lnTo>
                    <a:pt x="332" y="110"/>
                  </a:lnTo>
                  <a:lnTo>
                    <a:pt x="334" y="108"/>
                  </a:lnTo>
                  <a:lnTo>
                    <a:pt x="336" y="108"/>
                  </a:lnTo>
                  <a:lnTo>
                    <a:pt x="342" y="110"/>
                  </a:lnTo>
                  <a:lnTo>
                    <a:pt x="346" y="112"/>
                  </a:lnTo>
                  <a:lnTo>
                    <a:pt x="348" y="110"/>
                  </a:lnTo>
                  <a:lnTo>
                    <a:pt x="348" y="106"/>
                  </a:lnTo>
                  <a:lnTo>
                    <a:pt x="348" y="98"/>
                  </a:lnTo>
                  <a:lnTo>
                    <a:pt x="350" y="90"/>
                  </a:lnTo>
                  <a:lnTo>
                    <a:pt x="346" y="88"/>
                  </a:lnTo>
                  <a:lnTo>
                    <a:pt x="346" y="84"/>
                  </a:lnTo>
                  <a:lnTo>
                    <a:pt x="344" y="78"/>
                  </a:lnTo>
                  <a:lnTo>
                    <a:pt x="344" y="74"/>
                  </a:lnTo>
                  <a:lnTo>
                    <a:pt x="346" y="74"/>
                  </a:lnTo>
                  <a:lnTo>
                    <a:pt x="348" y="76"/>
                  </a:lnTo>
                  <a:lnTo>
                    <a:pt x="350" y="80"/>
                  </a:lnTo>
                  <a:lnTo>
                    <a:pt x="348" y="82"/>
                  </a:lnTo>
                  <a:lnTo>
                    <a:pt x="350" y="88"/>
                  </a:lnTo>
                  <a:lnTo>
                    <a:pt x="354" y="90"/>
                  </a:lnTo>
                  <a:lnTo>
                    <a:pt x="356" y="90"/>
                  </a:lnTo>
                  <a:lnTo>
                    <a:pt x="358" y="94"/>
                  </a:lnTo>
                  <a:lnTo>
                    <a:pt x="368" y="94"/>
                  </a:lnTo>
                  <a:lnTo>
                    <a:pt x="376" y="94"/>
                  </a:lnTo>
                  <a:lnTo>
                    <a:pt x="384" y="94"/>
                  </a:lnTo>
                  <a:lnTo>
                    <a:pt x="392" y="94"/>
                  </a:lnTo>
                  <a:lnTo>
                    <a:pt x="388" y="84"/>
                  </a:lnTo>
                  <a:lnTo>
                    <a:pt x="392" y="84"/>
                  </a:lnTo>
                  <a:lnTo>
                    <a:pt x="394" y="88"/>
                  </a:lnTo>
                  <a:lnTo>
                    <a:pt x="394" y="90"/>
                  </a:lnTo>
                  <a:lnTo>
                    <a:pt x="392" y="92"/>
                  </a:lnTo>
                  <a:lnTo>
                    <a:pt x="394" y="94"/>
                  </a:lnTo>
                  <a:lnTo>
                    <a:pt x="394" y="90"/>
                  </a:lnTo>
                  <a:lnTo>
                    <a:pt x="394" y="82"/>
                  </a:lnTo>
                  <a:lnTo>
                    <a:pt x="398" y="86"/>
                  </a:lnTo>
                  <a:lnTo>
                    <a:pt x="398" y="90"/>
                  </a:lnTo>
                  <a:lnTo>
                    <a:pt x="398" y="96"/>
                  </a:lnTo>
                  <a:lnTo>
                    <a:pt x="400" y="96"/>
                  </a:lnTo>
                  <a:lnTo>
                    <a:pt x="398" y="94"/>
                  </a:lnTo>
                  <a:lnTo>
                    <a:pt x="398" y="86"/>
                  </a:lnTo>
                  <a:lnTo>
                    <a:pt x="400" y="84"/>
                  </a:lnTo>
                  <a:lnTo>
                    <a:pt x="402" y="84"/>
                  </a:lnTo>
                  <a:lnTo>
                    <a:pt x="404" y="88"/>
                  </a:lnTo>
                  <a:lnTo>
                    <a:pt x="404" y="90"/>
                  </a:lnTo>
                  <a:lnTo>
                    <a:pt x="406" y="92"/>
                  </a:lnTo>
                  <a:lnTo>
                    <a:pt x="406" y="90"/>
                  </a:lnTo>
                  <a:lnTo>
                    <a:pt x="410" y="90"/>
                  </a:lnTo>
                  <a:lnTo>
                    <a:pt x="406" y="82"/>
                  </a:lnTo>
                  <a:lnTo>
                    <a:pt x="408" y="80"/>
                  </a:lnTo>
                  <a:lnTo>
                    <a:pt x="408" y="78"/>
                  </a:lnTo>
                  <a:lnTo>
                    <a:pt x="406" y="72"/>
                  </a:lnTo>
                  <a:lnTo>
                    <a:pt x="408" y="76"/>
                  </a:lnTo>
                  <a:lnTo>
                    <a:pt x="412" y="78"/>
                  </a:lnTo>
                  <a:lnTo>
                    <a:pt x="414" y="80"/>
                  </a:lnTo>
                  <a:lnTo>
                    <a:pt x="418" y="78"/>
                  </a:lnTo>
                  <a:lnTo>
                    <a:pt x="424" y="78"/>
                  </a:lnTo>
                  <a:lnTo>
                    <a:pt x="426" y="78"/>
                  </a:lnTo>
                  <a:lnTo>
                    <a:pt x="428" y="78"/>
                  </a:lnTo>
                  <a:lnTo>
                    <a:pt x="428" y="74"/>
                  </a:lnTo>
                  <a:lnTo>
                    <a:pt x="430" y="72"/>
                  </a:lnTo>
                  <a:lnTo>
                    <a:pt x="434" y="70"/>
                  </a:lnTo>
                  <a:lnTo>
                    <a:pt x="432" y="64"/>
                  </a:lnTo>
                  <a:lnTo>
                    <a:pt x="432" y="60"/>
                  </a:lnTo>
                  <a:lnTo>
                    <a:pt x="434" y="60"/>
                  </a:lnTo>
                  <a:lnTo>
                    <a:pt x="436" y="70"/>
                  </a:lnTo>
                  <a:lnTo>
                    <a:pt x="440" y="72"/>
                  </a:lnTo>
                  <a:lnTo>
                    <a:pt x="442" y="74"/>
                  </a:lnTo>
                  <a:lnTo>
                    <a:pt x="446" y="82"/>
                  </a:lnTo>
                  <a:lnTo>
                    <a:pt x="446" y="76"/>
                  </a:lnTo>
                  <a:lnTo>
                    <a:pt x="448" y="74"/>
                  </a:lnTo>
                  <a:lnTo>
                    <a:pt x="450" y="70"/>
                  </a:lnTo>
                  <a:lnTo>
                    <a:pt x="448" y="64"/>
                  </a:lnTo>
                  <a:lnTo>
                    <a:pt x="450" y="66"/>
                  </a:lnTo>
                  <a:lnTo>
                    <a:pt x="450" y="68"/>
                  </a:lnTo>
                  <a:lnTo>
                    <a:pt x="452" y="76"/>
                  </a:lnTo>
                  <a:lnTo>
                    <a:pt x="454" y="74"/>
                  </a:lnTo>
                  <a:lnTo>
                    <a:pt x="456" y="72"/>
                  </a:lnTo>
                  <a:lnTo>
                    <a:pt x="462" y="74"/>
                  </a:lnTo>
                  <a:lnTo>
                    <a:pt x="468" y="76"/>
                  </a:lnTo>
                  <a:lnTo>
                    <a:pt x="470" y="76"/>
                  </a:lnTo>
                  <a:lnTo>
                    <a:pt x="472" y="74"/>
                  </a:lnTo>
                  <a:lnTo>
                    <a:pt x="472" y="70"/>
                  </a:lnTo>
                  <a:lnTo>
                    <a:pt x="470" y="64"/>
                  </a:lnTo>
                  <a:lnTo>
                    <a:pt x="478" y="76"/>
                  </a:lnTo>
                  <a:lnTo>
                    <a:pt x="478" y="68"/>
                  </a:lnTo>
                  <a:lnTo>
                    <a:pt x="478" y="66"/>
                  </a:lnTo>
                  <a:lnTo>
                    <a:pt x="480" y="70"/>
                  </a:lnTo>
                  <a:lnTo>
                    <a:pt x="478" y="66"/>
                  </a:lnTo>
                  <a:lnTo>
                    <a:pt x="478" y="62"/>
                  </a:lnTo>
                  <a:lnTo>
                    <a:pt x="484" y="64"/>
                  </a:lnTo>
                  <a:lnTo>
                    <a:pt x="490" y="64"/>
                  </a:lnTo>
                  <a:lnTo>
                    <a:pt x="500" y="62"/>
                  </a:lnTo>
                  <a:lnTo>
                    <a:pt x="506" y="60"/>
                  </a:lnTo>
                  <a:lnTo>
                    <a:pt x="512" y="60"/>
                  </a:lnTo>
                  <a:lnTo>
                    <a:pt x="518" y="62"/>
                  </a:lnTo>
                  <a:lnTo>
                    <a:pt x="524" y="70"/>
                  </a:lnTo>
                  <a:lnTo>
                    <a:pt x="522" y="64"/>
                  </a:lnTo>
                  <a:lnTo>
                    <a:pt x="524" y="62"/>
                  </a:lnTo>
                  <a:lnTo>
                    <a:pt x="522" y="58"/>
                  </a:lnTo>
                  <a:lnTo>
                    <a:pt x="522" y="52"/>
                  </a:lnTo>
                  <a:lnTo>
                    <a:pt x="530" y="62"/>
                  </a:lnTo>
                  <a:lnTo>
                    <a:pt x="530" y="56"/>
                  </a:lnTo>
                  <a:lnTo>
                    <a:pt x="532" y="56"/>
                  </a:lnTo>
                  <a:lnTo>
                    <a:pt x="534" y="54"/>
                  </a:lnTo>
                  <a:lnTo>
                    <a:pt x="534" y="50"/>
                  </a:lnTo>
                  <a:lnTo>
                    <a:pt x="534" y="52"/>
                  </a:lnTo>
                  <a:lnTo>
                    <a:pt x="532" y="42"/>
                  </a:lnTo>
                  <a:lnTo>
                    <a:pt x="530" y="32"/>
                  </a:lnTo>
                  <a:lnTo>
                    <a:pt x="526" y="22"/>
                  </a:lnTo>
                  <a:lnTo>
                    <a:pt x="524" y="10"/>
                  </a:lnTo>
                  <a:lnTo>
                    <a:pt x="522" y="14"/>
                  </a:lnTo>
                  <a:lnTo>
                    <a:pt x="518" y="10"/>
                  </a:lnTo>
                  <a:lnTo>
                    <a:pt x="514" y="6"/>
                  </a:lnTo>
                  <a:lnTo>
                    <a:pt x="512" y="8"/>
                  </a:lnTo>
                  <a:lnTo>
                    <a:pt x="512" y="12"/>
                  </a:lnTo>
                  <a:lnTo>
                    <a:pt x="510" y="8"/>
                  </a:lnTo>
                  <a:lnTo>
                    <a:pt x="510" y="4"/>
                  </a:lnTo>
                  <a:lnTo>
                    <a:pt x="508" y="10"/>
                  </a:lnTo>
                  <a:lnTo>
                    <a:pt x="506" y="10"/>
                  </a:lnTo>
                  <a:lnTo>
                    <a:pt x="506" y="8"/>
                  </a:lnTo>
                  <a:lnTo>
                    <a:pt x="500" y="10"/>
                  </a:lnTo>
                  <a:lnTo>
                    <a:pt x="496" y="8"/>
                  </a:lnTo>
                  <a:lnTo>
                    <a:pt x="484" y="2"/>
                  </a:lnTo>
                  <a:lnTo>
                    <a:pt x="486" y="10"/>
                  </a:lnTo>
                  <a:lnTo>
                    <a:pt x="484" y="8"/>
                  </a:lnTo>
                  <a:lnTo>
                    <a:pt x="482" y="6"/>
                  </a:lnTo>
                  <a:lnTo>
                    <a:pt x="484" y="10"/>
                  </a:lnTo>
                  <a:lnTo>
                    <a:pt x="484" y="12"/>
                  </a:lnTo>
                  <a:lnTo>
                    <a:pt x="486" y="12"/>
                  </a:lnTo>
                  <a:lnTo>
                    <a:pt x="488" y="18"/>
                  </a:lnTo>
                  <a:lnTo>
                    <a:pt x="486" y="14"/>
                  </a:lnTo>
                  <a:lnTo>
                    <a:pt x="484" y="12"/>
                  </a:lnTo>
                  <a:lnTo>
                    <a:pt x="478" y="12"/>
                  </a:lnTo>
                  <a:lnTo>
                    <a:pt x="474" y="10"/>
                  </a:lnTo>
                  <a:lnTo>
                    <a:pt x="472" y="8"/>
                  </a:lnTo>
                  <a:lnTo>
                    <a:pt x="470" y="4"/>
                  </a:lnTo>
                  <a:lnTo>
                    <a:pt x="470" y="8"/>
                  </a:lnTo>
                  <a:lnTo>
                    <a:pt x="470" y="10"/>
                  </a:lnTo>
                  <a:lnTo>
                    <a:pt x="470" y="12"/>
                  </a:lnTo>
                  <a:lnTo>
                    <a:pt x="468" y="8"/>
                  </a:lnTo>
                  <a:lnTo>
                    <a:pt x="468" y="14"/>
                  </a:lnTo>
                  <a:lnTo>
                    <a:pt x="466" y="10"/>
                  </a:lnTo>
                  <a:lnTo>
                    <a:pt x="464" y="4"/>
                  </a:lnTo>
                  <a:lnTo>
                    <a:pt x="464" y="2"/>
                  </a:lnTo>
                  <a:lnTo>
                    <a:pt x="462" y="0"/>
                  </a:lnTo>
                  <a:lnTo>
                    <a:pt x="460" y="2"/>
                  </a:lnTo>
                  <a:lnTo>
                    <a:pt x="458" y="2"/>
                  </a:lnTo>
                  <a:lnTo>
                    <a:pt x="458" y="4"/>
                  </a:lnTo>
                  <a:lnTo>
                    <a:pt x="460" y="6"/>
                  </a:lnTo>
                  <a:lnTo>
                    <a:pt x="454" y="8"/>
                  </a:lnTo>
                  <a:lnTo>
                    <a:pt x="448" y="10"/>
                  </a:lnTo>
                  <a:lnTo>
                    <a:pt x="442" y="12"/>
                  </a:lnTo>
                  <a:lnTo>
                    <a:pt x="438" y="18"/>
                  </a:lnTo>
                  <a:lnTo>
                    <a:pt x="440" y="22"/>
                  </a:lnTo>
                  <a:lnTo>
                    <a:pt x="436" y="24"/>
                  </a:lnTo>
                  <a:lnTo>
                    <a:pt x="434" y="24"/>
                  </a:lnTo>
                  <a:lnTo>
                    <a:pt x="432" y="22"/>
                  </a:lnTo>
                  <a:lnTo>
                    <a:pt x="428" y="24"/>
                  </a:lnTo>
                  <a:lnTo>
                    <a:pt x="428" y="22"/>
                  </a:lnTo>
                  <a:lnTo>
                    <a:pt x="428" y="28"/>
                  </a:lnTo>
                  <a:lnTo>
                    <a:pt x="424" y="28"/>
                  </a:lnTo>
                  <a:lnTo>
                    <a:pt x="424" y="26"/>
                  </a:lnTo>
                  <a:lnTo>
                    <a:pt x="422" y="22"/>
                  </a:lnTo>
                  <a:lnTo>
                    <a:pt x="422" y="20"/>
                  </a:lnTo>
                  <a:lnTo>
                    <a:pt x="422" y="16"/>
                  </a:lnTo>
                  <a:lnTo>
                    <a:pt x="418" y="24"/>
                  </a:lnTo>
                  <a:lnTo>
                    <a:pt x="418" y="36"/>
                  </a:lnTo>
                  <a:lnTo>
                    <a:pt x="416" y="30"/>
                  </a:lnTo>
                  <a:lnTo>
                    <a:pt x="416" y="38"/>
                  </a:lnTo>
                  <a:lnTo>
                    <a:pt x="414" y="42"/>
                  </a:lnTo>
                  <a:lnTo>
                    <a:pt x="414" y="38"/>
                  </a:lnTo>
                  <a:lnTo>
                    <a:pt x="412" y="34"/>
                  </a:lnTo>
                  <a:lnTo>
                    <a:pt x="412" y="30"/>
                  </a:lnTo>
                  <a:lnTo>
                    <a:pt x="412" y="26"/>
                  </a:lnTo>
                  <a:lnTo>
                    <a:pt x="408" y="24"/>
                  </a:lnTo>
                  <a:lnTo>
                    <a:pt x="406" y="24"/>
                  </a:lnTo>
                  <a:lnTo>
                    <a:pt x="404" y="26"/>
                  </a:lnTo>
                  <a:lnTo>
                    <a:pt x="402" y="28"/>
                  </a:lnTo>
                  <a:lnTo>
                    <a:pt x="402" y="30"/>
                  </a:lnTo>
                  <a:lnTo>
                    <a:pt x="398" y="22"/>
                  </a:lnTo>
                  <a:lnTo>
                    <a:pt x="398" y="32"/>
                  </a:lnTo>
                  <a:lnTo>
                    <a:pt x="402" y="34"/>
                  </a:lnTo>
                  <a:lnTo>
                    <a:pt x="404" y="34"/>
                  </a:lnTo>
                  <a:lnTo>
                    <a:pt x="406" y="38"/>
                  </a:lnTo>
                  <a:lnTo>
                    <a:pt x="404" y="42"/>
                  </a:lnTo>
                  <a:lnTo>
                    <a:pt x="404" y="46"/>
                  </a:lnTo>
                  <a:lnTo>
                    <a:pt x="402" y="46"/>
                  </a:lnTo>
                  <a:lnTo>
                    <a:pt x="400" y="42"/>
                  </a:lnTo>
                  <a:lnTo>
                    <a:pt x="396" y="36"/>
                  </a:lnTo>
                  <a:lnTo>
                    <a:pt x="392" y="30"/>
                  </a:lnTo>
                  <a:lnTo>
                    <a:pt x="390" y="28"/>
                  </a:lnTo>
                  <a:lnTo>
                    <a:pt x="388" y="28"/>
                  </a:lnTo>
                  <a:lnTo>
                    <a:pt x="390" y="26"/>
                  </a:lnTo>
                  <a:lnTo>
                    <a:pt x="388" y="26"/>
                  </a:lnTo>
                  <a:lnTo>
                    <a:pt x="386" y="28"/>
                  </a:lnTo>
                  <a:lnTo>
                    <a:pt x="382" y="26"/>
                  </a:lnTo>
                  <a:lnTo>
                    <a:pt x="382" y="32"/>
                  </a:lnTo>
                  <a:lnTo>
                    <a:pt x="382" y="34"/>
                  </a:lnTo>
                  <a:lnTo>
                    <a:pt x="382" y="40"/>
                  </a:lnTo>
                  <a:lnTo>
                    <a:pt x="386" y="36"/>
                  </a:lnTo>
                  <a:lnTo>
                    <a:pt x="384" y="46"/>
                  </a:lnTo>
                  <a:lnTo>
                    <a:pt x="384" y="50"/>
                  </a:lnTo>
                  <a:lnTo>
                    <a:pt x="382" y="50"/>
                  </a:lnTo>
                  <a:lnTo>
                    <a:pt x="380" y="48"/>
                  </a:lnTo>
                  <a:lnTo>
                    <a:pt x="380" y="40"/>
                  </a:lnTo>
                  <a:lnTo>
                    <a:pt x="378" y="40"/>
                  </a:lnTo>
                  <a:lnTo>
                    <a:pt x="378" y="42"/>
                  </a:lnTo>
                  <a:lnTo>
                    <a:pt x="376" y="40"/>
                  </a:lnTo>
                  <a:lnTo>
                    <a:pt x="376" y="34"/>
                  </a:lnTo>
                  <a:lnTo>
                    <a:pt x="378" y="32"/>
                  </a:lnTo>
                  <a:lnTo>
                    <a:pt x="380" y="30"/>
                  </a:lnTo>
                  <a:lnTo>
                    <a:pt x="382" y="26"/>
                  </a:lnTo>
                  <a:lnTo>
                    <a:pt x="380" y="24"/>
                  </a:lnTo>
                  <a:lnTo>
                    <a:pt x="380" y="26"/>
                  </a:lnTo>
                  <a:lnTo>
                    <a:pt x="378" y="28"/>
                  </a:lnTo>
                  <a:lnTo>
                    <a:pt x="376" y="22"/>
                  </a:lnTo>
                  <a:lnTo>
                    <a:pt x="376" y="30"/>
                  </a:lnTo>
                  <a:lnTo>
                    <a:pt x="374" y="30"/>
                  </a:lnTo>
                  <a:lnTo>
                    <a:pt x="372" y="30"/>
                  </a:lnTo>
                  <a:lnTo>
                    <a:pt x="370" y="36"/>
                  </a:lnTo>
                  <a:lnTo>
                    <a:pt x="368" y="28"/>
                  </a:lnTo>
                  <a:lnTo>
                    <a:pt x="368" y="32"/>
                  </a:lnTo>
                  <a:lnTo>
                    <a:pt x="368" y="34"/>
                  </a:lnTo>
                  <a:lnTo>
                    <a:pt x="366" y="24"/>
                  </a:lnTo>
                  <a:lnTo>
                    <a:pt x="366" y="26"/>
                  </a:lnTo>
                  <a:lnTo>
                    <a:pt x="362" y="24"/>
                  </a:lnTo>
                  <a:lnTo>
                    <a:pt x="360" y="22"/>
                  </a:lnTo>
                  <a:lnTo>
                    <a:pt x="358" y="22"/>
                  </a:lnTo>
                  <a:lnTo>
                    <a:pt x="360" y="24"/>
                  </a:lnTo>
                  <a:lnTo>
                    <a:pt x="362" y="28"/>
                  </a:lnTo>
                  <a:lnTo>
                    <a:pt x="364" y="32"/>
                  </a:lnTo>
                  <a:lnTo>
                    <a:pt x="366" y="36"/>
                  </a:lnTo>
                  <a:lnTo>
                    <a:pt x="364" y="38"/>
                  </a:lnTo>
                  <a:lnTo>
                    <a:pt x="362" y="38"/>
                  </a:lnTo>
                  <a:lnTo>
                    <a:pt x="358" y="32"/>
                  </a:lnTo>
                  <a:lnTo>
                    <a:pt x="354" y="24"/>
                  </a:lnTo>
                  <a:lnTo>
                    <a:pt x="352" y="22"/>
                  </a:lnTo>
                  <a:lnTo>
                    <a:pt x="350" y="24"/>
                  </a:lnTo>
                  <a:lnTo>
                    <a:pt x="352" y="26"/>
                  </a:lnTo>
                  <a:lnTo>
                    <a:pt x="354" y="28"/>
                  </a:lnTo>
                  <a:lnTo>
                    <a:pt x="354" y="30"/>
                  </a:lnTo>
                  <a:lnTo>
                    <a:pt x="350" y="28"/>
                  </a:lnTo>
                  <a:lnTo>
                    <a:pt x="348" y="24"/>
                  </a:lnTo>
                  <a:lnTo>
                    <a:pt x="346" y="26"/>
                  </a:lnTo>
                  <a:lnTo>
                    <a:pt x="346" y="30"/>
                  </a:lnTo>
                  <a:lnTo>
                    <a:pt x="348" y="32"/>
                  </a:lnTo>
                  <a:lnTo>
                    <a:pt x="348" y="36"/>
                  </a:lnTo>
                  <a:lnTo>
                    <a:pt x="346" y="34"/>
                  </a:lnTo>
                  <a:lnTo>
                    <a:pt x="346" y="36"/>
                  </a:lnTo>
                  <a:lnTo>
                    <a:pt x="346" y="44"/>
                  </a:lnTo>
                  <a:lnTo>
                    <a:pt x="344" y="36"/>
                  </a:lnTo>
                  <a:lnTo>
                    <a:pt x="342" y="36"/>
                  </a:lnTo>
                  <a:lnTo>
                    <a:pt x="342" y="38"/>
                  </a:lnTo>
                  <a:lnTo>
                    <a:pt x="342" y="42"/>
                  </a:lnTo>
                  <a:lnTo>
                    <a:pt x="342" y="48"/>
                  </a:lnTo>
                  <a:lnTo>
                    <a:pt x="340" y="48"/>
                  </a:lnTo>
                  <a:lnTo>
                    <a:pt x="338" y="38"/>
                  </a:lnTo>
                  <a:lnTo>
                    <a:pt x="336" y="40"/>
                  </a:lnTo>
                  <a:lnTo>
                    <a:pt x="336" y="32"/>
                  </a:lnTo>
                  <a:lnTo>
                    <a:pt x="334" y="36"/>
                  </a:lnTo>
                  <a:lnTo>
                    <a:pt x="332" y="38"/>
                  </a:lnTo>
                  <a:lnTo>
                    <a:pt x="328" y="36"/>
                  </a:lnTo>
                  <a:lnTo>
                    <a:pt x="332" y="44"/>
                  </a:lnTo>
                  <a:lnTo>
                    <a:pt x="332" y="48"/>
                  </a:lnTo>
                  <a:lnTo>
                    <a:pt x="330" y="50"/>
                  </a:lnTo>
                  <a:lnTo>
                    <a:pt x="328" y="46"/>
                  </a:lnTo>
                  <a:lnTo>
                    <a:pt x="328" y="44"/>
                  </a:lnTo>
                  <a:lnTo>
                    <a:pt x="326" y="46"/>
                  </a:lnTo>
                  <a:lnTo>
                    <a:pt x="326" y="38"/>
                  </a:lnTo>
                  <a:lnTo>
                    <a:pt x="328" y="40"/>
                  </a:lnTo>
                  <a:lnTo>
                    <a:pt x="326" y="34"/>
                  </a:lnTo>
                  <a:lnTo>
                    <a:pt x="324" y="32"/>
                  </a:lnTo>
                  <a:lnTo>
                    <a:pt x="322" y="32"/>
                  </a:lnTo>
                  <a:lnTo>
                    <a:pt x="320" y="34"/>
                  </a:lnTo>
                  <a:lnTo>
                    <a:pt x="322" y="36"/>
                  </a:lnTo>
                  <a:lnTo>
                    <a:pt x="320" y="48"/>
                  </a:lnTo>
                  <a:lnTo>
                    <a:pt x="318" y="44"/>
                  </a:lnTo>
                  <a:lnTo>
                    <a:pt x="318" y="40"/>
                  </a:lnTo>
                  <a:lnTo>
                    <a:pt x="318" y="44"/>
                  </a:lnTo>
                  <a:lnTo>
                    <a:pt x="316" y="46"/>
                  </a:lnTo>
                  <a:lnTo>
                    <a:pt x="314" y="38"/>
                  </a:lnTo>
                  <a:lnTo>
                    <a:pt x="314" y="30"/>
                  </a:lnTo>
                  <a:lnTo>
                    <a:pt x="312" y="38"/>
                  </a:lnTo>
                  <a:lnTo>
                    <a:pt x="308" y="34"/>
                  </a:lnTo>
                  <a:lnTo>
                    <a:pt x="306" y="30"/>
                  </a:lnTo>
                  <a:lnTo>
                    <a:pt x="304" y="30"/>
                  </a:lnTo>
                  <a:lnTo>
                    <a:pt x="302" y="34"/>
                  </a:lnTo>
                  <a:lnTo>
                    <a:pt x="302" y="40"/>
                  </a:lnTo>
                  <a:lnTo>
                    <a:pt x="300" y="40"/>
                  </a:lnTo>
                  <a:lnTo>
                    <a:pt x="298" y="40"/>
                  </a:lnTo>
                  <a:lnTo>
                    <a:pt x="298" y="44"/>
                  </a:lnTo>
                  <a:lnTo>
                    <a:pt x="292" y="42"/>
                  </a:lnTo>
                  <a:lnTo>
                    <a:pt x="288" y="42"/>
                  </a:lnTo>
                  <a:lnTo>
                    <a:pt x="286" y="46"/>
                  </a:lnTo>
                  <a:lnTo>
                    <a:pt x="282" y="36"/>
                  </a:lnTo>
                  <a:lnTo>
                    <a:pt x="282" y="40"/>
                  </a:lnTo>
                  <a:lnTo>
                    <a:pt x="284" y="44"/>
                  </a:lnTo>
                  <a:lnTo>
                    <a:pt x="286" y="50"/>
                  </a:lnTo>
                  <a:lnTo>
                    <a:pt x="284" y="54"/>
                  </a:lnTo>
                  <a:lnTo>
                    <a:pt x="284" y="56"/>
                  </a:lnTo>
                  <a:lnTo>
                    <a:pt x="282" y="54"/>
                  </a:lnTo>
                  <a:lnTo>
                    <a:pt x="280" y="52"/>
                  </a:lnTo>
                  <a:lnTo>
                    <a:pt x="278" y="44"/>
                  </a:lnTo>
                  <a:lnTo>
                    <a:pt x="276" y="54"/>
                  </a:lnTo>
                  <a:lnTo>
                    <a:pt x="276" y="56"/>
                  </a:lnTo>
                  <a:lnTo>
                    <a:pt x="272" y="54"/>
                  </a:lnTo>
                  <a:lnTo>
                    <a:pt x="272" y="52"/>
                  </a:lnTo>
                  <a:lnTo>
                    <a:pt x="274" y="52"/>
                  </a:lnTo>
                  <a:close/>
                  <a:moveTo>
                    <a:pt x="236" y="68"/>
                  </a:moveTo>
                  <a:lnTo>
                    <a:pt x="236" y="68"/>
                  </a:lnTo>
                  <a:lnTo>
                    <a:pt x="238" y="64"/>
                  </a:lnTo>
                  <a:lnTo>
                    <a:pt x="240" y="70"/>
                  </a:lnTo>
                  <a:lnTo>
                    <a:pt x="236" y="68"/>
                  </a:lnTo>
                  <a:close/>
                  <a:moveTo>
                    <a:pt x="182" y="102"/>
                  </a:moveTo>
                  <a:lnTo>
                    <a:pt x="182" y="102"/>
                  </a:lnTo>
                  <a:lnTo>
                    <a:pt x="182" y="100"/>
                  </a:lnTo>
                  <a:lnTo>
                    <a:pt x="184" y="104"/>
                  </a:lnTo>
                  <a:lnTo>
                    <a:pt x="182" y="102"/>
                  </a:lnTo>
                  <a:close/>
                  <a:moveTo>
                    <a:pt x="30" y="202"/>
                  </a:moveTo>
                  <a:lnTo>
                    <a:pt x="30" y="202"/>
                  </a:lnTo>
                  <a:close/>
                  <a:moveTo>
                    <a:pt x="24" y="200"/>
                  </a:moveTo>
                  <a:lnTo>
                    <a:pt x="24" y="200"/>
                  </a:lnTo>
                  <a:lnTo>
                    <a:pt x="26" y="202"/>
                  </a:lnTo>
                  <a:lnTo>
                    <a:pt x="28" y="200"/>
                  </a:lnTo>
                  <a:lnTo>
                    <a:pt x="26" y="198"/>
                  </a:lnTo>
                  <a:lnTo>
                    <a:pt x="24" y="200"/>
                  </a:lnTo>
                  <a:close/>
                  <a:moveTo>
                    <a:pt x="404" y="88"/>
                  </a:moveTo>
                  <a:lnTo>
                    <a:pt x="404" y="86"/>
                  </a:lnTo>
                  <a:lnTo>
                    <a:pt x="404" y="88"/>
                  </a:lnTo>
                  <a:close/>
                </a:path>
              </a:pathLst>
            </a:custGeom>
            <a:solidFill>
              <a:srgbClr val="9850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" name="Freeform 229">
              <a:extLst>
                <a:ext uri="{FF2B5EF4-FFF2-40B4-BE49-F238E27FC236}">
                  <a16:creationId xmlns="" xmlns:a16="http://schemas.microsoft.com/office/drawing/2014/main" id="{26344794-D474-4132-A8EE-6263E0376E2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138515" y="2910664"/>
              <a:ext cx="489405" cy="1110224"/>
            </a:xfrm>
            <a:custGeom>
              <a:avLst/>
              <a:gdLst>
                <a:gd name="T0" fmla="*/ 287486920 w 216"/>
                <a:gd name="T1" fmla="*/ 1283421210 h 490"/>
                <a:gd name="T2" fmla="*/ 400428452 w 216"/>
                <a:gd name="T3" fmla="*/ 1355293486 h 490"/>
                <a:gd name="T4" fmla="*/ 266952301 w 216"/>
                <a:gd name="T5" fmla="*/ 1427163497 h 490"/>
                <a:gd name="T6" fmla="*/ 359356950 w 216"/>
                <a:gd name="T7" fmla="*/ 1468232722 h 490"/>
                <a:gd name="T8" fmla="*/ 410694628 w 216"/>
                <a:gd name="T9" fmla="*/ 1540104999 h 490"/>
                <a:gd name="T10" fmla="*/ 503101543 w 216"/>
                <a:gd name="T11" fmla="*/ 1611977275 h 490"/>
                <a:gd name="T12" fmla="*/ 585240015 w 216"/>
                <a:gd name="T13" fmla="*/ 1632511888 h 490"/>
                <a:gd name="T14" fmla="*/ 503101543 w 216"/>
                <a:gd name="T15" fmla="*/ 1755719562 h 490"/>
                <a:gd name="T16" fmla="*/ 513367719 w 216"/>
                <a:gd name="T17" fmla="*/ 1796788787 h 490"/>
                <a:gd name="T18" fmla="*/ 523636161 w 216"/>
                <a:gd name="T19" fmla="*/ 1827591839 h 490"/>
                <a:gd name="T20" fmla="*/ 574973839 w 216"/>
                <a:gd name="T21" fmla="*/ 1940533340 h 490"/>
                <a:gd name="T22" fmla="*/ 544170779 w 216"/>
                <a:gd name="T23" fmla="*/ 2022671790 h 490"/>
                <a:gd name="T24" fmla="*/ 821389257 w 216"/>
                <a:gd name="T25" fmla="*/ 2053472576 h 490"/>
                <a:gd name="T26" fmla="*/ 533902337 w 216"/>
                <a:gd name="T27" fmla="*/ 2125344853 h 490"/>
                <a:gd name="T28" fmla="*/ 595508457 w 216"/>
                <a:gd name="T29" fmla="*/ 2147483646 h 490"/>
                <a:gd name="T30" fmla="*/ 626309251 w 216"/>
                <a:gd name="T31" fmla="*/ 2147483646 h 490"/>
                <a:gd name="T32" fmla="*/ 821389257 w 216"/>
                <a:gd name="T33" fmla="*/ 2147483646 h 490"/>
                <a:gd name="T34" fmla="*/ 728982342 w 216"/>
                <a:gd name="T35" fmla="*/ 2147483646 h 490"/>
                <a:gd name="T36" fmla="*/ 985668467 w 216"/>
                <a:gd name="T37" fmla="*/ 2147483646 h 490"/>
                <a:gd name="T38" fmla="*/ 831657698 w 216"/>
                <a:gd name="T39" fmla="*/ 2147483646 h 490"/>
                <a:gd name="T40" fmla="*/ 965133849 w 216"/>
                <a:gd name="T41" fmla="*/ 2147483646 h 490"/>
                <a:gd name="T42" fmla="*/ 1078073116 w 216"/>
                <a:gd name="T43" fmla="*/ 2147483646 h 490"/>
                <a:gd name="T44" fmla="*/ 1067806940 w 216"/>
                <a:gd name="T45" fmla="*/ 2147483646 h 490"/>
                <a:gd name="T46" fmla="*/ 1067806940 w 216"/>
                <a:gd name="T47" fmla="*/ 2147483646 h 490"/>
                <a:gd name="T48" fmla="*/ 985668467 w 216"/>
                <a:gd name="T49" fmla="*/ 2147483646 h 490"/>
                <a:gd name="T50" fmla="*/ 903527729 w 216"/>
                <a:gd name="T51" fmla="*/ 2104810240 h 490"/>
                <a:gd name="T52" fmla="*/ 893261553 w 216"/>
                <a:gd name="T53" fmla="*/ 1971334126 h 490"/>
                <a:gd name="T54" fmla="*/ 831657698 w 216"/>
                <a:gd name="T55" fmla="*/ 1950799514 h 490"/>
                <a:gd name="T56" fmla="*/ 759785402 w 216"/>
                <a:gd name="T57" fmla="*/ 1878927237 h 490"/>
                <a:gd name="T58" fmla="*/ 790588462 w 216"/>
                <a:gd name="T59" fmla="*/ 1683847286 h 490"/>
                <a:gd name="T60" fmla="*/ 811123080 w 216"/>
                <a:gd name="T61" fmla="*/ 1601708836 h 490"/>
                <a:gd name="T62" fmla="*/ 718716166 w 216"/>
                <a:gd name="T63" fmla="*/ 1540104999 h 490"/>
                <a:gd name="T64" fmla="*/ 657112312 w 216"/>
                <a:gd name="T65" fmla="*/ 1457966549 h 490"/>
                <a:gd name="T66" fmla="*/ 749519226 w 216"/>
                <a:gd name="T67" fmla="*/ 1345025047 h 490"/>
                <a:gd name="T68" fmla="*/ 646843870 w 216"/>
                <a:gd name="T69" fmla="*/ 1293687383 h 490"/>
                <a:gd name="T70" fmla="*/ 605774633 w 216"/>
                <a:gd name="T71" fmla="*/ 1149945096 h 490"/>
                <a:gd name="T72" fmla="*/ 574973839 w 216"/>
                <a:gd name="T73" fmla="*/ 1016468982 h 490"/>
                <a:gd name="T74" fmla="*/ 462032306 w 216"/>
                <a:gd name="T75" fmla="*/ 893261307 h 490"/>
                <a:gd name="T76" fmla="*/ 513367719 w 216"/>
                <a:gd name="T77" fmla="*/ 667378304 h 490"/>
                <a:gd name="T78" fmla="*/ 482566925 w 216"/>
                <a:gd name="T79" fmla="*/ 626309079 h 490"/>
                <a:gd name="T80" fmla="*/ 431229246 w 216"/>
                <a:gd name="T81" fmla="*/ 554436803 h 490"/>
                <a:gd name="T82" fmla="*/ 431229246 w 216"/>
                <a:gd name="T83" fmla="*/ 400428342 h 490"/>
                <a:gd name="T84" fmla="*/ 328556156 w 216"/>
                <a:gd name="T85" fmla="*/ 287486840 h 490"/>
                <a:gd name="T86" fmla="*/ 308021538 w 216"/>
                <a:gd name="T87" fmla="*/ 30803052 h 490"/>
                <a:gd name="T88" fmla="*/ 20534618 w 216"/>
                <a:gd name="T89" fmla="*/ 102673062 h 490"/>
                <a:gd name="T90" fmla="*/ 10268442 w 216"/>
                <a:gd name="T91" fmla="*/ 287486840 h 490"/>
                <a:gd name="T92" fmla="*/ 30803060 w 216"/>
                <a:gd name="T93" fmla="*/ 349090678 h 490"/>
                <a:gd name="T94" fmla="*/ 61603854 w 216"/>
                <a:gd name="T95" fmla="*/ 410694515 h 490"/>
                <a:gd name="T96" fmla="*/ 112941533 w 216"/>
                <a:gd name="T97" fmla="*/ 564705242 h 490"/>
                <a:gd name="T98" fmla="*/ 154010769 w 216"/>
                <a:gd name="T99" fmla="*/ 667378304 h 490"/>
                <a:gd name="T100" fmla="*/ 174545387 w 216"/>
                <a:gd name="T101" fmla="*/ 698181356 h 490"/>
                <a:gd name="T102" fmla="*/ 246417683 w 216"/>
                <a:gd name="T103" fmla="*/ 739250581 h 490"/>
                <a:gd name="T104" fmla="*/ 195080005 w 216"/>
                <a:gd name="T105" fmla="*/ 759785193 h 490"/>
                <a:gd name="T106" fmla="*/ 174545387 w 216"/>
                <a:gd name="T107" fmla="*/ 821389030 h 490"/>
                <a:gd name="T108" fmla="*/ 174545387 w 216"/>
                <a:gd name="T109" fmla="*/ 903527480 h 490"/>
                <a:gd name="T110" fmla="*/ 205348447 w 216"/>
                <a:gd name="T111" fmla="*/ 944596705 h 490"/>
                <a:gd name="T112" fmla="*/ 205348447 w 216"/>
                <a:gd name="T113" fmla="*/ 985668196 h 490"/>
                <a:gd name="T114" fmla="*/ 205348447 w 216"/>
                <a:gd name="T115" fmla="*/ 1067806646 h 490"/>
                <a:gd name="T116" fmla="*/ 256683859 w 216"/>
                <a:gd name="T117" fmla="*/ 1180748147 h 490"/>
                <a:gd name="T118" fmla="*/ 338822332 w 216"/>
                <a:gd name="T119" fmla="*/ 1406628885 h 490"/>
                <a:gd name="T120" fmla="*/ 1026737704 w 216"/>
                <a:gd name="T121" fmla="*/ 2147483646 h 490"/>
                <a:gd name="T122" fmla="*/ 482566925 w 216"/>
                <a:gd name="T123" fmla="*/ 605774467 h 490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216" h="490">
                  <a:moveTo>
                    <a:pt x="56" y="240"/>
                  </a:moveTo>
                  <a:lnTo>
                    <a:pt x="50" y="244"/>
                  </a:lnTo>
                  <a:lnTo>
                    <a:pt x="42" y="242"/>
                  </a:lnTo>
                  <a:lnTo>
                    <a:pt x="38" y="242"/>
                  </a:lnTo>
                  <a:lnTo>
                    <a:pt x="34" y="244"/>
                  </a:lnTo>
                  <a:lnTo>
                    <a:pt x="40" y="244"/>
                  </a:lnTo>
                  <a:lnTo>
                    <a:pt x="44" y="244"/>
                  </a:lnTo>
                  <a:lnTo>
                    <a:pt x="46" y="244"/>
                  </a:lnTo>
                  <a:lnTo>
                    <a:pt x="48" y="246"/>
                  </a:lnTo>
                  <a:lnTo>
                    <a:pt x="48" y="248"/>
                  </a:lnTo>
                  <a:lnTo>
                    <a:pt x="50" y="250"/>
                  </a:lnTo>
                  <a:lnTo>
                    <a:pt x="54" y="250"/>
                  </a:lnTo>
                  <a:lnTo>
                    <a:pt x="60" y="248"/>
                  </a:lnTo>
                  <a:lnTo>
                    <a:pt x="56" y="250"/>
                  </a:lnTo>
                  <a:lnTo>
                    <a:pt x="54" y="252"/>
                  </a:lnTo>
                  <a:lnTo>
                    <a:pt x="60" y="252"/>
                  </a:lnTo>
                  <a:lnTo>
                    <a:pt x="66" y="252"/>
                  </a:lnTo>
                  <a:lnTo>
                    <a:pt x="68" y="252"/>
                  </a:lnTo>
                  <a:lnTo>
                    <a:pt x="68" y="254"/>
                  </a:lnTo>
                  <a:lnTo>
                    <a:pt x="66" y="256"/>
                  </a:lnTo>
                  <a:lnTo>
                    <a:pt x="62" y="256"/>
                  </a:lnTo>
                  <a:lnTo>
                    <a:pt x="68" y="258"/>
                  </a:lnTo>
                  <a:lnTo>
                    <a:pt x="66" y="260"/>
                  </a:lnTo>
                  <a:lnTo>
                    <a:pt x="64" y="260"/>
                  </a:lnTo>
                  <a:lnTo>
                    <a:pt x="68" y="264"/>
                  </a:lnTo>
                  <a:lnTo>
                    <a:pt x="66" y="264"/>
                  </a:lnTo>
                  <a:lnTo>
                    <a:pt x="78" y="264"/>
                  </a:lnTo>
                  <a:lnTo>
                    <a:pt x="76" y="264"/>
                  </a:lnTo>
                  <a:lnTo>
                    <a:pt x="74" y="264"/>
                  </a:lnTo>
                  <a:lnTo>
                    <a:pt x="80" y="266"/>
                  </a:lnTo>
                  <a:lnTo>
                    <a:pt x="72" y="268"/>
                  </a:lnTo>
                  <a:lnTo>
                    <a:pt x="70" y="266"/>
                  </a:lnTo>
                  <a:lnTo>
                    <a:pt x="68" y="266"/>
                  </a:lnTo>
                  <a:lnTo>
                    <a:pt x="60" y="270"/>
                  </a:lnTo>
                  <a:lnTo>
                    <a:pt x="62" y="270"/>
                  </a:lnTo>
                  <a:lnTo>
                    <a:pt x="66" y="272"/>
                  </a:lnTo>
                  <a:lnTo>
                    <a:pt x="64" y="276"/>
                  </a:lnTo>
                  <a:lnTo>
                    <a:pt x="60" y="274"/>
                  </a:lnTo>
                  <a:lnTo>
                    <a:pt x="54" y="276"/>
                  </a:lnTo>
                  <a:lnTo>
                    <a:pt x="52" y="278"/>
                  </a:lnTo>
                  <a:lnTo>
                    <a:pt x="50" y="280"/>
                  </a:lnTo>
                  <a:lnTo>
                    <a:pt x="46" y="284"/>
                  </a:lnTo>
                  <a:lnTo>
                    <a:pt x="58" y="278"/>
                  </a:lnTo>
                  <a:lnTo>
                    <a:pt x="64" y="276"/>
                  </a:lnTo>
                  <a:lnTo>
                    <a:pt x="70" y="274"/>
                  </a:lnTo>
                  <a:lnTo>
                    <a:pt x="70" y="276"/>
                  </a:lnTo>
                  <a:lnTo>
                    <a:pt x="72" y="278"/>
                  </a:lnTo>
                  <a:lnTo>
                    <a:pt x="68" y="280"/>
                  </a:lnTo>
                  <a:lnTo>
                    <a:pt x="68" y="282"/>
                  </a:lnTo>
                  <a:lnTo>
                    <a:pt x="58" y="284"/>
                  </a:lnTo>
                  <a:lnTo>
                    <a:pt x="64" y="286"/>
                  </a:lnTo>
                  <a:lnTo>
                    <a:pt x="72" y="284"/>
                  </a:lnTo>
                  <a:lnTo>
                    <a:pt x="70" y="286"/>
                  </a:lnTo>
                  <a:lnTo>
                    <a:pt x="66" y="288"/>
                  </a:lnTo>
                  <a:lnTo>
                    <a:pt x="58" y="292"/>
                  </a:lnTo>
                  <a:lnTo>
                    <a:pt x="60" y="292"/>
                  </a:lnTo>
                  <a:lnTo>
                    <a:pt x="64" y="292"/>
                  </a:lnTo>
                  <a:lnTo>
                    <a:pt x="68" y="290"/>
                  </a:lnTo>
                  <a:lnTo>
                    <a:pt x="72" y="290"/>
                  </a:lnTo>
                  <a:lnTo>
                    <a:pt x="72" y="292"/>
                  </a:lnTo>
                  <a:lnTo>
                    <a:pt x="72" y="294"/>
                  </a:lnTo>
                  <a:lnTo>
                    <a:pt x="80" y="298"/>
                  </a:lnTo>
                  <a:lnTo>
                    <a:pt x="78" y="298"/>
                  </a:lnTo>
                  <a:lnTo>
                    <a:pt x="76" y="300"/>
                  </a:lnTo>
                  <a:lnTo>
                    <a:pt x="72" y="300"/>
                  </a:lnTo>
                  <a:lnTo>
                    <a:pt x="80" y="300"/>
                  </a:lnTo>
                  <a:lnTo>
                    <a:pt x="76" y="300"/>
                  </a:lnTo>
                  <a:lnTo>
                    <a:pt x="84" y="300"/>
                  </a:lnTo>
                  <a:lnTo>
                    <a:pt x="86" y="300"/>
                  </a:lnTo>
                  <a:lnTo>
                    <a:pt x="90" y="300"/>
                  </a:lnTo>
                  <a:lnTo>
                    <a:pt x="92" y="300"/>
                  </a:lnTo>
                  <a:lnTo>
                    <a:pt x="88" y="304"/>
                  </a:lnTo>
                  <a:lnTo>
                    <a:pt x="84" y="308"/>
                  </a:lnTo>
                  <a:lnTo>
                    <a:pt x="86" y="310"/>
                  </a:lnTo>
                  <a:lnTo>
                    <a:pt x="88" y="310"/>
                  </a:lnTo>
                  <a:lnTo>
                    <a:pt x="84" y="310"/>
                  </a:lnTo>
                  <a:lnTo>
                    <a:pt x="78" y="312"/>
                  </a:lnTo>
                  <a:lnTo>
                    <a:pt x="86" y="314"/>
                  </a:lnTo>
                  <a:lnTo>
                    <a:pt x="98" y="314"/>
                  </a:lnTo>
                  <a:lnTo>
                    <a:pt x="92" y="320"/>
                  </a:lnTo>
                  <a:lnTo>
                    <a:pt x="98" y="318"/>
                  </a:lnTo>
                  <a:lnTo>
                    <a:pt x="104" y="316"/>
                  </a:lnTo>
                  <a:lnTo>
                    <a:pt x="116" y="316"/>
                  </a:lnTo>
                  <a:lnTo>
                    <a:pt x="124" y="312"/>
                  </a:lnTo>
                  <a:lnTo>
                    <a:pt x="130" y="314"/>
                  </a:lnTo>
                  <a:lnTo>
                    <a:pt x="120" y="316"/>
                  </a:lnTo>
                  <a:lnTo>
                    <a:pt x="124" y="316"/>
                  </a:lnTo>
                  <a:lnTo>
                    <a:pt x="116" y="320"/>
                  </a:lnTo>
                  <a:lnTo>
                    <a:pt x="108" y="320"/>
                  </a:lnTo>
                  <a:lnTo>
                    <a:pt x="114" y="318"/>
                  </a:lnTo>
                  <a:lnTo>
                    <a:pt x="96" y="320"/>
                  </a:lnTo>
                  <a:lnTo>
                    <a:pt x="98" y="322"/>
                  </a:lnTo>
                  <a:lnTo>
                    <a:pt x="94" y="322"/>
                  </a:lnTo>
                  <a:lnTo>
                    <a:pt x="98" y="322"/>
                  </a:lnTo>
                  <a:lnTo>
                    <a:pt x="88" y="326"/>
                  </a:lnTo>
                  <a:lnTo>
                    <a:pt x="92" y="324"/>
                  </a:lnTo>
                  <a:lnTo>
                    <a:pt x="86" y="332"/>
                  </a:lnTo>
                  <a:lnTo>
                    <a:pt x="106" y="332"/>
                  </a:lnTo>
                  <a:lnTo>
                    <a:pt x="114" y="334"/>
                  </a:lnTo>
                  <a:lnTo>
                    <a:pt x="122" y="336"/>
                  </a:lnTo>
                  <a:lnTo>
                    <a:pt x="110" y="338"/>
                  </a:lnTo>
                  <a:lnTo>
                    <a:pt x="98" y="342"/>
                  </a:lnTo>
                  <a:lnTo>
                    <a:pt x="102" y="340"/>
                  </a:lnTo>
                  <a:lnTo>
                    <a:pt x="100" y="338"/>
                  </a:lnTo>
                  <a:lnTo>
                    <a:pt x="96" y="336"/>
                  </a:lnTo>
                  <a:lnTo>
                    <a:pt x="94" y="334"/>
                  </a:lnTo>
                  <a:lnTo>
                    <a:pt x="92" y="336"/>
                  </a:lnTo>
                  <a:lnTo>
                    <a:pt x="88" y="338"/>
                  </a:lnTo>
                  <a:lnTo>
                    <a:pt x="98" y="340"/>
                  </a:lnTo>
                  <a:lnTo>
                    <a:pt x="92" y="342"/>
                  </a:lnTo>
                  <a:lnTo>
                    <a:pt x="90" y="346"/>
                  </a:lnTo>
                  <a:lnTo>
                    <a:pt x="98" y="344"/>
                  </a:lnTo>
                  <a:lnTo>
                    <a:pt x="102" y="344"/>
                  </a:lnTo>
                  <a:lnTo>
                    <a:pt x="104" y="346"/>
                  </a:lnTo>
                  <a:lnTo>
                    <a:pt x="106" y="348"/>
                  </a:lnTo>
                  <a:lnTo>
                    <a:pt x="100" y="350"/>
                  </a:lnTo>
                  <a:lnTo>
                    <a:pt x="96" y="348"/>
                  </a:lnTo>
                  <a:lnTo>
                    <a:pt x="94" y="348"/>
                  </a:lnTo>
                  <a:lnTo>
                    <a:pt x="94" y="350"/>
                  </a:lnTo>
                  <a:lnTo>
                    <a:pt x="100" y="350"/>
                  </a:lnTo>
                  <a:lnTo>
                    <a:pt x="108" y="350"/>
                  </a:lnTo>
                  <a:lnTo>
                    <a:pt x="106" y="352"/>
                  </a:lnTo>
                  <a:lnTo>
                    <a:pt x="106" y="350"/>
                  </a:lnTo>
                  <a:lnTo>
                    <a:pt x="104" y="350"/>
                  </a:lnTo>
                  <a:lnTo>
                    <a:pt x="106" y="352"/>
                  </a:lnTo>
                  <a:lnTo>
                    <a:pt x="106" y="354"/>
                  </a:lnTo>
                  <a:lnTo>
                    <a:pt x="104" y="356"/>
                  </a:lnTo>
                  <a:lnTo>
                    <a:pt x="102" y="356"/>
                  </a:lnTo>
                  <a:lnTo>
                    <a:pt x="102" y="360"/>
                  </a:lnTo>
                  <a:lnTo>
                    <a:pt x="104" y="364"/>
                  </a:lnTo>
                  <a:lnTo>
                    <a:pt x="110" y="366"/>
                  </a:lnTo>
                  <a:lnTo>
                    <a:pt x="118" y="366"/>
                  </a:lnTo>
                  <a:lnTo>
                    <a:pt x="100" y="370"/>
                  </a:lnTo>
                  <a:lnTo>
                    <a:pt x="146" y="366"/>
                  </a:lnTo>
                  <a:lnTo>
                    <a:pt x="122" y="372"/>
                  </a:lnTo>
                  <a:lnTo>
                    <a:pt x="110" y="376"/>
                  </a:lnTo>
                  <a:lnTo>
                    <a:pt x="100" y="376"/>
                  </a:lnTo>
                  <a:lnTo>
                    <a:pt x="100" y="378"/>
                  </a:lnTo>
                  <a:lnTo>
                    <a:pt x="100" y="380"/>
                  </a:lnTo>
                  <a:lnTo>
                    <a:pt x="102" y="380"/>
                  </a:lnTo>
                  <a:lnTo>
                    <a:pt x="112" y="378"/>
                  </a:lnTo>
                  <a:lnTo>
                    <a:pt x="120" y="374"/>
                  </a:lnTo>
                  <a:lnTo>
                    <a:pt x="110" y="380"/>
                  </a:lnTo>
                  <a:lnTo>
                    <a:pt x="104" y="384"/>
                  </a:lnTo>
                  <a:lnTo>
                    <a:pt x="114" y="382"/>
                  </a:lnTo>
                  <a:lnTo>
                    <a:pt x="122" y="380"/>
                  </a:lnTo>
                  <a:lnTo>
                    <a:pt x="124" y="382"/>
                  </a:lnTo>
                  <a:lnTo>
                    <a:pt x="104" y="386"/>
                  </a:lnTo>
                  <a:lnTo>
                    <a:pt x="122" y="386"/>
                  </a:lnTo>
                  <a:lnTo>
                    <a:pt x="114" y="388"/>
                  </a:lnTo>
                  <a:lnTo>
                    <a:pt x="104" y="392"/>
                  </a:lnTo>
                  <a:lnTo>
                    <a:pt x="106" y="392"/>
                  </a:lnTo>
                  <a:lnTo>
                    <a:pt x="106" y="394"/>
                  </a:lnTo>
                  <a:lnTo>
                    <a:pt x="106" y="396"/>
                  </a:lnTo>
                  <a:lnTo>
                    <a:pt x="110" y="394"/>
                  </a:lnTo>
                  <a:lnTo>
                    <a:pt x="114" y="396"/>
                  </a:lnTo>
                  <a:lnTo>
                    <a:pt x="122" y="394"/>
                  </a:lnTo>
                  <a:lnTo>
                    <a:pt x="132" y="394"/>
                  </a:lnTo>
                  <a:lnTo>
                    <a:pt x="134" y="394"/>
                  </a:lnTo>
                  <a:lnTo>
                    <a:pt x="136" y="396"/>
                  </a:lnTo>
                  <a:lnTo>
                    <a:pt x="124" y="398"/>
                  </a:lnTo>
                  <a:lnTo>
                    <a:pt x="116" y="402"/>
                  </a:lnTo>
                  <a:lnTo>
                    <a:pt x="112" y="404"/>
                  </a:lnTo>
                  <a:lnTo>
                    <a:pt x="138" y="400"/>
                  </a:lnTo>
                  <a:lnTo>
                    <a:pt x="154" y="398"/>
                  </a:lnTo>
                  <a:lnTo>
                    <a:pt x="164" y="398"/>
                  </a:lnTo>
                  <a:lnTo>
                    <a:pt x="160" y="400"/>
                  </a:lnTo>
                  <a:lnTo>
                    <a:pt x="166" y="402"/>
                  </a:lnTo>
                  <a:lnTo>
                    <a:pt x="138" y="404"/>
                  </a:lnTo>
                  <a:lnTo>
                    <a:pt x="110" y="406"/>
                  </a:lnTo>
                  <a:lnTo>
                    <a:pt x="106" y="410"/>
                  </a:lnTo>
                  <a:lnTo>
                    <a:pt x="106" y="412"/>
                  </a:lnTo>
                  <a:lnTo>
                    <a:pt x="100" y="412"/>
                  </a:lnTo>
                  <a:lnTo>
                    <a:pt x="98" y="412"/>
                  </a:lnTo>
                  <a:lnTo>
                    <a:pt x="96" y="418"/>
                  </a:lnTo>
                  <a:lnTo>
                    <a:pt x="104" y="418"/>
                  </a:lnTo>
                  <a:lnTo>
                    <a:pt x="108" y="418"/>
                  </a:lnTo>
                  <a:lnTo>
                    <a:pt x="112" y="418"/>
                  </a:lnTo>
                  <a:lnTo>
                    <a:pt x="116" y="418"/>
                  </a:lnTo>
                  <a:lnTo>
                    <a:pt x="104" y="414"/>
                  </a:lnTo>
                  <a:lnTo>
                    <a:pt x="114" y="412"/>
                  </a:lnTo>
                  <a:lnTo>
                    <a:pt x="124" y="410"/>
                  </a:lnTo>
                  <a:lnTo>
                    <a:pt x="132" y="412"/>
                  </a:lnTo>
                  <a:lnTo>
                    <a:pt x="134" y="412"/>
                  </a:lnTo>
                  <a:lnTo>
                    <a:pt x="134" y="414"/>
                  </a:lnTo>
                  <a:lnTo>
                    <a:pt x="124" y="418"/>
                  </a:lnTo>
                  <a:lnTo>
                    <a:pt x="112" y="420"/>
                  </a:lnTo>
                  <a:lnTo>
                    <a:pt x="118" y="420"/>
                  </a:lnTo>
                  <a:lnTo>
                    <a:pt x="118" y="422"/>
                  </a:lnTo>
                  <a:lnTo>
                    <a:pt x="112" y="422"/>
                  </a:lnTo>
                  <a:lnTo>
                    <a:pt x="112" y="424"/>
                  </a:lnTo>
                  <a:lnTo>
                    <a:pt x="116" y="424"/>
                  </a:lnTo>
                  <a:lnTo>
                    <a:pt x="120" y="426"/>
                  </a:lnTo>
                  <a:lnTo>
                    <a:pt x="118" y="428"/>
                  </a:lnTo>
                  <a:lnTo>
                    <a:pt x="112" y="432"/>
                  </a:lnTo>
                  <a:lnTo>
                    <a:pt x="110" y="434"/>
                  </a:lnTo>
                  <a:lnTo>
                    <a:pt x="112" y="434"/>
                  </a:lnTo>
                  <a:lnTo>
                    <a:pt x="140" y="424"/>
                  </a:lnTo>
                  <a:lnTo>
                    <a:pt x="168" y="416"/>
                  </a:lnTo>
                  <a:lnTo>
                    <a:pt x="162" y="420"/>
                  </a:lnTo>
                  <a:lnTo>
                    <a:pt x="154" y="426"/>
                  </a:lnTo>
                  <a:lnTo>
                    <a:pt x="146" y="430"/>
                  </a:lnTo>
                  <a:lnTo>
                    <a:pt x="138" y="432"/>
                  </a:lnTo>
                  <a:lnTo>
                    <a:pt x="130" y="432"/>
                  </a:lnTo>
                  <a:lnTo>
                    <a:pt x="122" y="436"/>
                  </a:lnTo>
                  <a:lnTo>
                    <a:pt x="130" y="434"/>
                  </a:lnTo>
                  <a:lnTo>
                    <a:pt x="126" y="436"/>
                  </a:lnTo>
                  <a:lnTo>
                    <a:pt x="124" y="438"/>
                  </a:lnTo>
                  <a:lnTo>
                    <a:pt x="128" y="438"/>
                  </a:lnTo>
                  <a:lnTo>
                    <a:pt x="130" y="438"/>
                  </a:lnTo>
                  <a:lnTo>
                    <a:pt x="134" y="436"/>
                  </a:lnTo>
                  <a:lnTo>
                    <a:pt x="134" y="438"/>
                  </a:lnTo>
                  <a:lnTo>
                    <a:pt x="132" y="440"/>
                  </a:lnTo>
                  <a:lnTo>
                    <a:pt x="132" y="442"/>
                  </a:lnTo>
                  <a:lnTo>
                    <a:pt x="148" y="438"/>
                  </a:lnTo>
                  <a:lnTo>
                    <a:pt x="160" y="438"/>
                  </a:lnTo>
                  <a:lnTo>
                    <a:pt x="152" y="442"/>
                  </a:lnTo>
                  <a:lnTo>
                    <a:pt x="152" y="448"/>
                  </a:lnTo>
                  <a:lnTo>
                    <a:pt x="150" y="452"/>
                  </a:lnTo>
                  <a:lnTo>
                    <a:pt x="150" y="454"/>
                  </a:lnTo>
                  <a:lnTo>
                    <a:pt x="146" y="458"/>
                  </a:lnTo>
                  <a:lnTo>
                    <a:pt x="142" y="460"/>
                  </a:lnTo>
                  <a:lnTo>
                    <a:pt x="144" y="460"/>
                  </a:lnTo>
                  <a:lnTo>
                    <a:pt x="148" y="460"/>
                  </a:lnTo>
                  <a:lnTo>
                    <a:pt x="144" y="462"/>
                  </a:lnTo>
                  <a:lnTo>
                    <a:pt x="142" y="462"/>
                  </a:lnTo>
                  <a:lnTo>
                    <a:pt x="140" y="460"/>
                  </a:lnTo>
                  <a:lnTo>
                    <a:pt x="136" y="464"/>
                  </a:lnTo>
                  <a:lnTo>
                    <a:pt x="142" y="462"/>
                  </a:lnTo>
                  <a:lnTo>
                    <a:pt x="148" y="464"/>
                  </a:lnTo>
                  <a:lnTo>
                    <a:pt x="152" y="462"/>
                  </a:lnTo>
                  <a:lnTo>
                    <a:pt x="152" y="460"/>
                  </a:lnTo>
                  <a:lnTo>
                    <a:pt x="144" y="458"/>
                  </a:lnTo>
                  <a:lnTo>
                    <a:pt x="164" y="454"/>
                  </a:lnTo>
                  <a:lnTo>
                    <a:pt x="172" y="454"/>
                  </a:lnTo>
                  <a:lnTo>
                    <a:pt x="180" y="456"/>
                  </a:lnTo>
                  <a:lnTo>
                    <a:pt x="180" y="458"/>
                  </a:lnTo>
                  <a:lnTo>
                    <a:pt x="178" y="458"/>
                  </a:lnTo>
                  <a:lnTo>
                    <a:pt x="174" y="460"/>
                  </a:lnTo>
                  <a:lnTo>
                    <a:pt x="174" y="462"/>
                  </a:lnTo>
                  <a:lnTo>
                    <a:pt x="178" y="462"/>
                  </a:lnTo>
                  <a:lnTo>
                    <a:pt x="184" y="462"/>
                  </a:lnTo>
                  <a:lnTo>
                    <a:pt x="192" y="462"/>
                  </a:lnTo>
                  <a:lnTo>
                    <a:pt x="192" y="464"/>
                  </a:lnTo>
                  <a:lnTo>
                    <a:pt x="190" y="466"/>
                  </a:lnTo>
                  <a:lnTo>
                    <a:pt x="180" y="472"/>
                  </a:lnTo>
                  <a:lnTo>
                    <a:pt x="168" y="474"/>
                  </a:lnTo>
                  <a:lnTo>
                    <a:pt x="168" y="472"/>
                  </a:lnTo>
                  <a:lnTo>
                    <a:pt x="168" y="470"/>
                  </a:lnTo>
                  <a:lnTo>
                    <a:pt x="170" y="468"/>
                  </a:lnTo>
                  <a:lnTo>
                    <a:pt x="172" y="466"/>
                  </a:lnTo>
                  <a:lnTo>
                    <a:pt x="168" y="470"/>
                  </a:lnTo>
                  <a:lnTo>
                    <a:pt x="164" y="470"/>
                  </a:lnTo>
                  <a:lnTo>
                    <a:pt x="164" y="468"/>
                  </a:lnTo>
                  <a:lnTo>
                    <a:pt x="162" y="470"/>
                  </a:lnTo>
                  <a:lnTo>
                    <a:pt x="162" y="476"/>
                  </a:lnTo>
                  <a:lnTo>
                    <a:pt x="164" y="480"/>
                  </a:lnTo>
                  <a:lnTo>
                    <a:pt x="162" y="486"/>
                  </a:lnTo>
                  <a:lnTo>
                    <a:pt x="166" y="486"/>
                  </a:lnTo>
                  <a:lnTo>
                    <a:pt x="172" y="484"/>
                  </a:lnTo>
                  <a:lnTo>
                    <a:pt x="170" y="484"/>
                  </a:lnTo>
                  <a:lnTo>
                    <a:pt x="174" y="482"/>
                  </a:lnTo>
                  <a:lnTo>
                    <a:pt x="178" y="482"/>
                  </a:lnTo>
                  <a:lnTo>
                    <a:pt x="180" y="482"/>
                  </a:lnTo>
                  <a:lnTo>
                    <a:pt x="182" y="480"/>
                  </a:lnTo>
                  <a:lnTo>
                    <a:pt x="190" y="480"/>
                  </a:lnTo>
                  <a:lnTo>
                    <a:pt x="194" y="482"/>
                  </a:lnTo>
                  <a:lnTo>
                    <a:pt x="194" y="484"/>
                  </a:lnTo>
                  <a:lnTo>
                    <a:pt x="184" y="488"/>
                  </a:lnTo>
                  <a:lnTo>
                    <a:pt x="188" y="486"/>
                  </a:lnTo>
                  <a:lnTo>
                    <a:pt x="188" y="484"/>
                  </a:lnTo>
                  <a:lnTo>
                    <a:pt x="186" y="484"/>
                  </a:lnTo>
                  <a:lnTo>
                    <a:pt x="186" y="486"/>
                  </a:lnTo>
                  <a:lnTo>
                    <a:pt x="184" y="488"/>
                  </a:lnTo>
                  <a:lnTo>
                    <a:pt x="182" y="490"/>
                  </a:lnTo>
                  <a:lnTo>
                    <a:pt x="188" y="490"/>
                  </a:lnTo>
                  <a:lnTo>
                    <a:pt x="194" y="486"/>
                  </a:lnTo>
                  <a:lnTo>
                    <a:pt x="204" y="486"/>
                  </a:lnTo>
                  <a:lnTo>
                    <a:pt x="206" y="488"/>
                  </a:lnTo>
                  <a:lnTo>
                    <a:pt x="208" y="488"/>
                  </a:lnTo>
                  <a:lnTo>
                    <a:pt x="212" y="486"/>
                  </a:lnTo>
                  <a:lnTo>
                    <a:pt x="216" y="482"/>
                  </a:lnTo>
                  <a:lnTo>
                    <a:pt x="210" y="484"/>
                  </a:lnTo>
                  <a:lnTo>
                    <a:pt x="208" y="484"/>
                  </a:lnTo>
                  <a:lnTo>
                    <a:pt x="208" y="482"/>
                  </a:lnTo>
                  <a:lnTo>
                    <a:pt x="202" y="484"/>
                  </a:lnTo>
                  <a:lnTo>
                    <a:pt x="206" y="480"/>
                  </a:lnTo>
                  <a:lnTo>
                    <a:pt x="208" y="478"/>
                  </a:lnTo>
                  <a:lnTo>
                    <a:pt x="210" y="476"/>
                  </a:lnTo>
                  <a:lnTo>
                    <a:pt x="214" y="472"/>
                  </a:lnTo>
                  <a:lnTo>
                    <a:pt x="212" y="474"/>
                  </a:lnTo>
                  <a:lnTo>
                    <a:pt x="210" y="474"/>
                  </a:lnTo>
                  <a:lnTo>
                    <a:pt x="210" y="472"/>
                  </a:lnTo>
                  <a:lnTo>
                    <a:pt x="208" y="474"/>
                  </a:lnTo>
                  <a:lnTo>
                    <a:pt x="206" y="474"/>
                  </a:lnTo>
                  <a:lnTo>
                    <a:pt x="202" y="476"/>
                  </a:lnTo>
                  <a:lnTo>
                    <a:pt x="198" y="476"/>
                  </a:lnTo>
                  <a:lnTo>
                    <a:pt x="196" y="476"/>
                  </a:lnTo>
                  <a:lnTo>
                    <a:pt x="190" y="474"/>
                  </a:lnTo>
                  <a:lnTo>
                    <a:pt x="192" y="474"/>
                  </a:lnTo>
                  <a:lnTo>
                    <a:pt x="196" y="472"/>
                  </a:lnTo>
                  <a:lnTo>
                    <a:pt x="190" y="472"/>
                  </a:lnTo>
                  <a:lnTo>
                    <a:pt x="200" y="468"/>
                  </a:lnTo>
                  <a:lnTo>
                    <a:pt x="202" y="466"/>
                  </a:lnTo>
                  <a:lnTo>
                    <a:pt x="206" y="466"/>
                  </a:lnTo>
                  <a:lnTo>
                    <a:pt x="206" y="464"/>
                  </a:lnTo>
                  <a:lnTo>
                    <a:pt x="208" y="460"/>
                  </a:lnTo>
                  <a:lnTo>
                    <a:pt x="208" y="458"/>
                  </a:lnTo>
                  <a:lnTo>
                    <a:pt x="206" y="458"/>
                  </a:lnTo>
                  <a:lnTo>
                    <a:pt x="206" y="456"/>
                  </a:lnTo>
                  <a:lnTo>
                    <a:pt x="202" y="456"/>
                  </a:lnTo>
                  <a:lnTo>
                    <a:pt x="204" y="456"/>
                  </a:lnTo>
                  <a:lnTo>
                    <a:pt x="198" y="454"/>
                  </a:lnTo>
                  <a:lnTo>
                    <a:pt x="200" y="452"/>
                  </a:lnTo>
                  <a:lnTo>
                    <a:pt x="196" y="450"/>
                  </a:lnTo>
                  <a:lnTo>
                    <a:pt x="194" y="448"/>
                  </a:lnTo>
                  <a:lnTo>
                    <a:pt x="192" y="444"/>
                  </a:lnTo>
                  <a:lnTo>
                    <a:pt x="196" y="438"/>
                  </a:lnTo>
                  <a:lnTo>
                    <a:pt x="192" y="438"/>
                  </a:lnTo>
                  <a:lnTo>
                    <a:pt x="192" y="436"/>
                  </a:lnTo>
                  <a:lnTo>
                    <a:pt x="192" y="434"/>
                  </a:lnTo>
                  <a:lnTo>
                    <a:pt x="198" y="432"/>
                  </a:lnTo>
                  <a:lnTo>
                    <a:pt x="198" y="430"/>
                  </a:lnTo>
                  <a:lnTo>
                    <a:pt x="198" y="428"/>
                  </a:lnTo>
                  <a:lnTo>
                    <a:pt x="198" y="426"/>
                  </a:lnTo>
                  <a:lnTo>
                    <a:pt x="196" y="426"/>
                  </a:lnTo>
                  <a:lnTo>
                    <a:pt x="202" y="420"/>
                  </a:lnTo>
                  <a:lnTo>
                    <a:pt x="202" y="418"/>
                  </a:lnTo>
                  <a:lnTo>
                    <a:pt x="198" y="414"/>
                  </a:lnTo>
                  <a:lnTo>
                    <a:pt x="198" y="412"/>
                  </a:lnTo>
                  <a:lnTo>
                    <a:pt x="190" y="414"/>
                  </a:lnTo>
                  <a:lnTo>
                    <a:pt x="188" y="410"/>
                  </a:lnTo>
                  <a:lnTo>
                    <a:pt x="182" y="408"/>
                  </a:lnTo>
                  <a:lnTo>
                    <a:pt x="176" y="410"/>
                  </a:lnTo>
                  <a:lnTo>
                    <a:pt x="174" y="408"/>
                  </a:lnTo>
                  <a:lnTo>
                    <a:pt x="176" y="406"/>
                  </a:lnTo>
                  <a:lnTo>
                    <a:pt x="176" y="402"/>
                  </a:lnTo>
                  <a:lnTo>
                    <a:pt x="178" y="398"/>
                  </a:lnTo>
                  <a:lnTo>
                    <a:pt x="180" y="400"/>
                  </a:lnTo>
                  <a:lnTo>
                    <a:pt x="178" y="400"/>
                  </a:lnTo>
                  <a:lnTo>
                    <a:pt x="182" y="398"/>
                  </a:lnTo>
                  <a:lnTo>
                    <a:pt x="182" y="396"/>
                  </a:lnTo>
                  <a:lnTo>
                    <a:pt x="178" y="394"/>
                  </a:lnTo>
                  <a:lnTo>
                    <a:pt x="172" y="390"/>
                  </a:lnTo>
                  <a:lnTo>
                    <a:pt x="174" y="386"/>
                  </a:lnTo>
                  <a:lnTo>
                    <a:pt x="172" y="386"/>
                  </a:lnTo>
                  <a:lnTo>
                    <a:pt x="174" y="384"/>
                  </a:lnTo>
                  <a:lnTo>
                    <a:pt x="178" y="382"/>
                  </a:lnTo>
                  <a:lnTo>
                    <a:pt x="174" y="384"/>
                  </a:lnTo>
                  <a:lnTo>
                    <a:pt x="170" y="382"/>
                  </a:lnTo>
                  <a:lnTo>
                    <a:pt x="178" y="378"/>
                  </a:lnTo>
                  <a:lnTo>
                    <a:pt x="176" y="378"/>
                  </a:lnTo>
                  <a:lnTo>
                    <a:pt x="168" y="380"/>
                  </a:lnTo>
                  <a:lnTo>
                    <a:pt x="162" y="380"/>
                  </a:lnTo>
                  <a:lnTo>
                    <a:pt x="168" y="378"/>
                  </a:lnTo>
                  <a:lnTo>
                    <a:pt x="166" y="378"/>
                  </a:lnTo>
                  <a:lnTo>
                    <a:pt x="166" y="376"/>
                  </a:lnTo>
                  <a:lnTo>
                    <a:pt x="170" y="374"/>
                  </a:lnTo>
                  <a:lnTo>
                    <a:pt x="166" y="374"/>
                  </a:lnTo>
                  <a:lnTo>
                    <a:pt x="164" y="372"/>
                  </a:lnTo>
                  <a:lnTo>
                    <a:pt x="158" y="372"/>
                  </a:lnTo>
                  <a:lnTo>
                    <a:pt x="150" y="372"/>
                  </a:lnTo>
                  <a:lnTo>
                    <a:pt x="154" y="372"/>
                  </a:lnTo>
                  <a:lnTo>
                    <a:pt x="154" y="370"/>
                  </a:lnTo>
                  <a:lnTo>
                    <a:pt x="152" y="368"/>
                  </a:lnTo>
                  <a:lnTo>
                    <a:pt x="160" y="364"/>
                  </a:lnTo>
                  <a:lnTo>
                    <a:pt x="148" y="366"/>
                  </a:lnTo>
                  <a:lnTo>
                    <a:pt x="154" y="362"/>
                  </a:lnTo>
                  <a:lnTo>
                    <a:pt x="164" y="360"/>
                  </a:lnTo>
                  <a:lnTo>
                    <a:pt x="154" y="358"/>
                  </a:lnTo>
                  <a:lnTo>
                    <a:pt x="146" y="358"/>
                  </a:lnTo>
                  <a:lnTo>
                    <a:pt x="152" y="356"/>
                  </a:lnTo>
                  <a:lnTo>
                    <a:pt x="148" y="354"/>
                  </a:lnTo>
                  <a:lnTo>
                    <a:pt x="146" y="354"/>
                  </a:lnTo>
                  <a:lnTo>
                    <a:pt x="148" y="352"/>
                  </a:lnTo>
                  <a:lnTo>
                    <a:pt x="150" y="350"/>
                  </a:lnTo>
                  <a:lnTo>
                    <a:pt x="152" y="348"/>
                  </a:lnTo>
                  <a:lnTo>
                    <a:pt x="152" y="342"/>
                  </a:lnTo>
                  <a:lnTo>
                    <a:pt x="152" y="334"/>
                  </a:lnTo>
                  <a:lnTo>
                    <a:pt x="152" y="330"/>
                  </a:lnTo>
                  <a:lnTo>
                    <a:pt x="154" y="328"/>
                  </a:lnTo>
                  <a:lnTo>
                    <a:pt x="148" y="328"/>
                  </a:lnTo>
                  <a:lnTo>
                    <a:pt x="150" y="328"/>
                  </a:lnTo>
                  <a:lnTo>
                    <a:pt x="152" y="324"/>
                  </a:lnTo>
                  <a:lnTo>
                    <a:pt x="148" y="324"/>
                  </a:lnTo>
                  <a:lnTo>
                    <a:pt x="152" y="322"/>
                  </a:lnTo>
                  <a:lnTo>
                    <a:pt x="158" y="322"/>
                  </a:lnTo>
                  <a:lnTo>
                    <a:pt x="156" y="320"/>
                  </a:lnTo>
                  <a:lnTo>
                    <a:pt x="156" y="318"/>
                  </a:lnTo>
                  <a:lnTo>
                    <a:pt x="156" y="316"/>
                  </a:lnTo>
                  <a:lnTo>
                    <a:pt x="150" y="314"/>
                  </a:lnTo>
                  <a:lnTo>
                    <a:pt x="160" y="312"/>
                  </a:lnTo>
                  <a:lnTo>
                    <a:pt x="158" y="312"/>
                  </a:lnTo>
                  <a:lnTo>
                    <a:pt x="156" y="312"/>
                  </a:lnTo>
                  <a:lnTo>
                    <a:pt x="158" y="312"/>
                  </a:lnTo>
                  <a:lnTo>
                    <a:pt x="160" y="312"/>
                  </a:lnTo>
                  <a:lnTo>
                    <a:pt x="164" y="312"/>
                  </a:lnTo>
                  <a:lnTo>
                    <a:pt x="160" y="310"/>
                  </a:lnTo>
                  <a:lnTo>
                    <a:pt x="154" y="310"/>
                  </a:lnTo>
                  <a:lnTo>
                    <a:pt x="136" y="314"/>
                  </a:lnTo>
                  <a:lnTo>
                    <a:pt x="138" y="312"/>
                  </a:lnTo>
                  <a:lnTo>
                    <a:pt x="138" y="310"/>
                  </a:lnTo>
                  <a:lnTo>
                    <a:pt x="132" y="310"/>
                  </a:lnTo>
                  <a:lnTo>
                    <a:pt x="138" y="308"/>
                  </a:lnTo>
                  <a:lnTo>
                    <a:pt x="140" y="308"/>
                  </a:lnTo>
                  <a:lnTo>
                    <a:pt x="142" y="308"/>
                  </a:lnTo>
                  <a:lnTo>
                    <a:pt x="142" y="302"/>
                  </a:lnTo>
                  <a:lnTo>
                    <a:pt x="140" y="300"/>
                  </a:lnTo>
                  <a:lnTo>
                    <a:pt x="136" y="300"/>
                  </a:lnTo>
                  <a:lnTo>
                    <a:pt x="134" y="298"/>
                  </a:lnTo>
                  <a:lnTo>
                    <a:pt x="134" y="296"/>
                  </a:lnTo>
                  <a:lnTo>
                    <a:pt x="134" y="292"/>
                  </a:lnTo>
                  <a:lnTo>
                    <a:pt x="132" y="294"/>
                  </a:lnTo>
                  <a:lnTo>
                    <a:pt x="126" y="294"/>
                  </a:lnTo>
                  <a:lnTo>
                    <a:pt x="126" y="292"/>
                  </a:lnTo>
                  <a:lnTo>
                    <a:pt x="126" y="290"/>
                  </a:lnTo>
                  <a:lnTo>
                    <a:pt x="128" y="290"/>
                  </a:lnTo>
                  <a:lnTo>
                    <a:pt x="130" y="286"/>
                  </a:lnTo>
                  <a:lnTo>
                    <a:pt x="128" y="284"/>
                  </a:lnTo>
                  <a:lnTo>
                    <a:pt x="132" y="280"/>
                  </a:lnTo>
                  <a:lnTo>
                    <a:pt x="124" y="282"/>
                  </a:lnTo>
                  <a:lnTo>
                    <a:pt x="118" y="282"/>
                  </a:lnTo>
                  <a:lnTo>
                    <a:pt x="120" y="280"/>
                  </a:lnTo>
                  <a:lnTo>
                    <a:pt x="126" y="276"/>
                  </a:lnTo>
                  <a:lnTo>
                    <a:pt x="126" y="274"/>
                  </a:lnTo>
                  <a:lnTo>
                    <a:pt x="124" y="274"/>
                  </a:lnTo>
                  <a:lnTo>
                    <a:pt x="122" y="276"/>
                  </a:lnTo>
                  <a:lnTo>
                    <a:pt x="120" y="274"/>
                  </a:lnTo>
                  <a:lnTo>
                    <a:pt x="122" y="274"/>
                  </a:lnTo>
                  <a:lnTo>
                    <a:pt x="130" y="270"/>
                  </a:lnTo>
                  <a:lnTo>
                    <a:pt x="142" y="262"/>
                  </a:lnTo>
                  <a:lnTo>
                    <a:pt x="144" y="262"/>
                  </a:lnTo>
                  <a:lnTo>
                    <a:pt x="146" y="262"/>
                  </a:lnTo>
                  <a:lnTo>
                    <a:pt x="148" y="260"/>
                  </a:lnTo>
                  <a:lnTo>
                    <a:pt x="144" y="260"/>
                  </a:lnTo>
                  <a:lnTo>
                    <a:pt x="138" y="262"/>
                  </a:lnTo>
                  <a:lnTo>
                    <a:pt x="134" y="262"/>
                  </a:lnTo>
                  <a:lnTo>
                    <a:pt x="142" y="260"/>
                  </a:lnTo>
                  <a:lnTo>
                    <a:pt x="146" y="258"/>
                  </a:lnTo>
                  <a:lnTo>
                    <a:pt x="148" y="256"/>
                  </a:lnTo>
                  <a:lnTo>
                    <a:pt x="146" y="256"/>
                  </a:lnTo>
                  <a:lnTo>
                    <a:pt x="140" y="254"/>
                  </a:lnTo>
                  <a:lnTo>
                    <a:pt x="136" y="252"/>
                  </a:lnTo>
                  <a:lnTo>
                    <a:pt x="136" y="250"/>
                  </a:lnTo>
                  <a:lnTo>
                    <a:pt x="138" y="248"/>
                  </a:lnTo>
                  <a:lnTo>
                    <a:pt x="132" y="250"/>
                  </a:lnTo>
                  <a:lnTo>
                    <a:pt x="126" y="252"/>
                  </a:lnTo>
                  <a:lnTo>
                    <a:pt x="128" y="248"/>
                  </a:lnTo>
                  <a:lnTo>
                    <a:pt x="130" y="246"/>
                  </a:lnTo>
                  <a:lnTo>
                    <a:pt x="132" y="242"/>
                  </a:lnTo>
                  <a:lnTo>
                    <a:pt x="126" y="242"/>
                  </a:lnTo>
                  <a:lnTo>
                    <a:pt x="130" y="240"/>
                  </a:lnTo>
                  <a:lnTo>
                    <a:pt x="124" y="238"/>
                  </a:lnTo>
                  <a:lnTo>
                    <a:pt x="120" y="236"/>
                  </a:lnTo>
                  <a:lnTo>
                    <a:pt x="116" y="236"/>
                  </a:lnTo>
                  <a:lnTo>
                    <a:pt x="122" y="234"/>
                  </a:lnTo>
                  <a:lnTo>
                    <a:pt x="124" y="232"/>
                  </a:lnTo>
                  <a:lnTo>
                    <a:pt x="122" y="230"/>
                  </a:lnTo>
                  <a:lnTo>
                    <a:pt x="120" y="228"/>
                  </a:lnTo>
                  <a:lnTo>
                    <a:pt x="116" y="226"/>
                  </a:lnTo>
                  <a:lnTo>
                    <a:pt x="118" y="224"/>
                  </a:lnTo>
                  <a:lnTo>
                    <a:pt x="124" y="222"/>
                  </a:lnTo>
                  <a:lnTo>
                    <a:pt x="120" y="216"/>
                  </a:lnTo>
                  <a:lnTo>
                    <a:pt x="124" y="216"/>
                  </a:lnTo>
                  <a:lnTo>
                    <a:pt x="122" y="214"/>
                  </a:lnTo>
                  <a:lnTo>
                    <a:pt x="120" y="212"/>
                  </a:lnTo>
                  <a:lnTo>
                    <a:pt x="112" y="212"/>
                  </a:lnTo>
                  <a:lnTo>
                    <a:pt x="114" y="212"/>
                  </a:lnTo>
                  <a:lnTo>
                    <a:pt x="116" y="212"/>
                  </a:lnTo>
                  <a:lnTo>
                    <a:pt x="118" y="208"/>
                  </a:lnTo>
                  <a:lnTo>
                    <a:pt x="118" y="204"/>
                  </a:lnTo>
                  <a:lnTo>
                    <a:pt x="106" y="202"/>
                  </a:lnTo>
                  <a:lnTo>
                    <a:pt x="114" y="200"/>
                  </a:lnTo>
                  <a:lnTo>
                    <a:pt x="112" y="200"/>
                  </a:lnTo>
                  <a:lnTo>
                    <a:pt x="112" y="198"/>
                  </a:lnTo>
                  <a:lnTo>
                    <a:pt x="116" y="194"/>
                  </a:lnTo>
                  <a:lnTo>
                    <a:pt x="116" y="190"/>
                  </a:lnTo>
                  <a:lnTo>
                    <a:pt x="116" y="188"/>
                  </a:lnTo>
                  <a:lnTo>
                    <a:pt x="112" y="186"/>
                  </a:lnTo>
                  <a:lnTo>
                    <a:pt x="116" y="186"/>
                  </a:lnTo>
                  <a:lnTo>
                    <a:pt x="114" y="184"/>
                  </a:lnTo>
                  <a:lnTo>
                    <a:pt x="114" y="182"/>
                  </a:lnTo>
                  <a:lnTo>
                    <a:pt x="118" y="176"/>
                  </a:lnTo>
                  <a:lnTo>
                    <a:pt x="118" y="172"/>
                  </a:lnTo>
                  <a:lnTo>
                    <a:pt x="118" y="170"/>
                  </a:lnTo>
                  <a:lnTo>
                    <a:pt x="114" y="170"/>
                  </a:lnTo>
                  <a:lnTo>
                    <a:pt x="106" y="172"/>
                  </a:lnTo>
                  <a:lnTo>
                    <a:pt x="98" y="170"/>
                  </a:lnTo>
                  <a:lnTo>
                    <a:pt x="94" y="172"/>
                  </a:lnTo>
                  <a:lnTo>
                    <a:pt x="90" y="174"/>
                  </a:lnTo>
                  <a:lnTo>
                    <a:pt x="86" y="174"/>
                  </a:lnTo>
                  <a:lnTo>
                    <a:pt x="80" y="176"/>
                  </a:lnTo>
                  <a:lnTo>
                    <a:pt x="82" y="174"/>
                  </a:lnTo>
                  <a:lnTo>
                    <a:pt x="84" y="172"/>
                  </a:lnTo>
                  <a:lnTo>
                    <a:pt x="88" y="170"/>
                  </a:lnTo>
                  <a:lnTo>
                    <a:pt x="90" y="170"/>
                  </a:lnTo>
                  <a:lnTo>
                    <a:pt x="88" y="170"/>
                  </a:lnTo>
                  <a:lnTo>
                    <a:pt x="96" y="168"/>
                  </a:lnTo>
                  <a:lnTo>
                    <a:pt x="98" y="166"/>
                  </a:lnTo>
                  <a:lnTo>
                    <a:pt x="98" y="162"/>
                  </a:lnTo>
                  <a:lnTo>
                    <a:pt x="102" y="160"/>
                  </a:lnTo>
                  <a:lnTo>
                    <a:pt x="100" y="152"/>
                  </a:lnTo>
                  <a:lnTo>
                    <a:pt x="100" y="144"/>
                  </a:lnTo>
                  <a:lnTo>
                    <a:pt x="102" y="136"/>
                  </a:lnTo>
                  <a:lnTo>
                    <a:pt x="100" y="130"/>
                  </a:lnTo>
                  <a:lnTo>
                    <a:pt x="90" y="134"/>
                  </a:lnTo>
                  <a:lnTo>
                    <a:pt x="90" y="130"/>
                  </a:lnTo>
                  <a:lnTo>
                    <a:pt x="94" y="128"/>
                  </a:lnTo>
                  <a:lnTo>
                    <a:pt x="98" y="128"/>
                  </a:lnTo>
                  <a:lnTo>
                    <a:pt x="100" y="128"/>
                  </a:lnTo>
                  <a:lnTo>
                    <a:pt x="98" y="126"/>
                  </a:lnTo>
                  <a:lnTo>
                    <a:pt x="90" y="128"/>
                  </a:lnTo>
                  <a:lnTo>
                    <a:pt x="92" y="124"/>
                  </a:lnTo>
                  <a:lnTo>
                    <a:pt x="98" y="124"/>
                  </a:lnTo>
                  <a:lnTo>
                    <a:pt x="102" y="124"/>
                  </a:lnTo>
                  <a:lnTo>
                    <a:pt x="102" y="122"/>
                  </a:lnTo>
                  <a:lnTo>
                    <a:pt x="100" y="122"/>
                  </a:lnTo>
                  <a:lnTo>
                    <a:pt x="94" y="122"/>
                  </a:lnTo>
                  <a:lnTo>
                    <a:pt x="90" y="122"/>
                  </a:lnTo>
                  <a:lnTo>
                    <a:pt x="90" y="120"/>
                  </a:lnTo>
                  <a:lnTo>
                    <a:pt x="94" y="118"/>
                  </a:lnTo>
                  <a:lnTo>
                    <a:pt x="96" y="116"/>
                  </a:lnTo>
                  <a:lnTo>
                    <a:pt x="98" y="116"/>
                  </a:lnTo>
                  <a:lnTo>
                    <a:pt x="96" y="116"/>
                  </a:lnTo>
                  <a:lnTo>
                    <a:pt x="96" y="112"/>
                  </a:lnTo>
                  <a:lnTo>
                    <a:pt x="88" y="116"/>
                  </a:lnTo>
                  <a:lnTo>
                    <a:pt x="86" y="116"/>
                  </a:lnTo>
                  <a:lnTo>
                    <a:pt x="84" y="114"/>
                  </a:lnTo>
                  <a:lnTo>
                    <a:pt x="78" y="116"/>
                  </a:lnTo>
                  <a:lnTo>
                    <a:pt x="82" y="114"/>
                  </a:lnTo>
                  <a:lnTo>
                    <a:pt x="84" y="110"/>
                  </a:lnTo>
                  <a:lnTo>
                    <a:pt x="84" y="108"/>
                  </a:lnTo>
                  <a:lnTo>
                    <a:pt x="84" y="106"/>
                  </a:lnTo>
                  <a:lnTo>
                    <a:pt x="82" y="100"/>
                  </a:lnTo>
                  <a:lnTo>
                    <a:pt x="82" y="98"/>
                  </a:lnTo>
                  <a:lnTo>
                    <a:pt x="82" y="96"/>
                  </a:lnTo>
                  <a:lnTo>
                    <a:pt x="78" y="96"/>
                  </a:lnTo>
                  <a:lnTo>
                    <a:pt x="76" y="94"/>
                  </a:lnTo>
                  <a:lnTo>
                    <a:pt x="74" y="90"/>
                  </a:lnTo>
                  <a:lnTo>
                    <a:pt x="68" y="94"/>
                  </a:lnTo>
                  <a:lnTo>
                    <a:pt x="64" y="94"/>
                  </a:lnTo>
                  <a:lnTo>
                    <a:pt x="64" y="92"/>
                  </a:lnTo>
                  <a:lnTo>
                    <a:pt x="74" y="88"/>
                  </a:lnTo>
                  <a:lnTo>
                    <a:pt x="76" y="86"/>
                  </a:lnTo>
                  <a:lnTo>
                    <a:pt x="78" y="82"/>
                  </a:lnTo>
                  <a:lnTo>
                    <a:pt x="84" y="78"/>
                  </a:lnTo>
                  <a:lnTo>
                    <a:pt x="80" y="78"/>
                  </a:lnTo>
                  <a:lnTo>
                    <a:pt x="78" y="78"/>
                  </a:lnTo>
                  <a:lnTo>
                    <a:pt x="74" y="76"/>
                  </a:lnTo>
                  <a:lnTo>
                    <a:pt x="66" y="78"/>
                  </a:lnTo>
                  <a:lnTo>
                    <a:pt x="68" y="76"/>
                  </a:lnTo>
                  <a:lnTo>
                    <a:pt x="72" y="76"/>
                  </a:lnTo>
                  <a:lnTo>
                    <a:pt x="78" y="72"/>
                  </a:lnTo>
                  <a:lnTo>
                    <a:pt x="76" y="72"/>
                  </a:lnTo>
                  <a:lnTo>
                    <a:pt x="74" y="70"/>
                  </a:lnTo>
                  <a:lnTo>
                    <a:pt x="74" y="64"/>
                  </a:lnTo>
                  <a:lnTo>
                    <a:pt x="76" y="58"/>
                  </a:lnTo>
                  <a:lnTo>
                    <a:pt x="76" y="56"/>
                  </a:lnTo>
                  <a:lnTo>
                    <a:pt x="74" y="54"/>
                  </a:lnTo>
                  <a:lnTo>
                    <a:pt x="70" y="56"/>
                  </a:lnTo>
                  <a:lnTo>
                    <a:pt x="64" y="56"/>
                  </a:lnTo>
                  <a:lnTo>
                    <a:pt x="76" y="48"/>
                  </a:lnTo>
                  <a:lnTo>
                    <a:pt x="68" y="50"/>
                  </a:lnTo>
                  <a:lnTo>
                    <a:pt x="66" y="50"/>
                  </a:lnTo>
                  <a:lnTo>
                    <a:pt x="68" y="48"/>
                  </a:lnTo>
                  <a:lnTo>
                    <a:pt x="64" y="50"/>
                  </a:lnTo>
                  <a:lnTo>
                    <a:pt x="62" y="50"/>
                  </a:lnTo>
                  <a:lnTo>
                    <a:pt x="64" y="44"/>
                  </a:lnTo>
                  <a:lnTo>
                    <a:pt x="62" y="38"/>
                  </a:lnTo>
                  <a:lnTo>
                    <a:pt x="56" y="30"/>
                  </a:lnTo>
                  <a:lnTo>
                    <a:pt x="54" y="24"/>
                  </a:lnTo>
                  <a:lnTo>
                    <a:pt x="54" y="20"/>
                  </a:lnTo>
                  <a:lnTo>
                    <a:pt x="54" y="14"/>
                  </a:lnTo>
                  <a:lnTo>
                    <a:pt x="60" y="6"/>
                  </a:lnTo>
                  <a:lnTo>
                    <a:pt x="56" y="8"/>
                  </a:lnTo>
                  <a:lnTo>
                    <a:pt x="54" y="6"/>
                  </a:lnTo>
                  <a:lnTo>
                    <a:pt x="50" y="10"/>
                  </a:lnTo>
                  <a:lnTo>
                    <a:pt x="44" y="12"/>
                  </a:lnTo>
                  <a:lnTo>
                    <a:pt x="52" y="2"/>
                  </a:lnTo>
                  <a:lnTo>
                    <a:pt x="46" y="2"/>
                  </a:lnTo>
                  <a:lnTo>
                    <a:pt x="44" y="0"/>
                  </a:lnTo>
                  <a:lnTo>
                    <a:pt x="38" y="0"/>
                  </a:lnTo>
                  <a:lnTo>
                    <a:pt x="42" y="0"/>
                  </a:lnTo>
                  <a:lnTo>
                    <a:pt x="32" y="4"/>
                  </a:lnTo>
                  <a:lnTo>
                    <a:pt x="24" y="10"/>
                  </a:lnTo>
                  <a:lnTo>
                    <a:pt x="14" y="16"/>
                  </a:lnTo>
                  <a:lnTo>
                    <a:pt x="4" y="20"/>
                  </a:lnTo>
                  <a:lnTo>
                    <a:pt x="8" y="20"/>
                  </a:lnTo>
                  <a:lnTo>
                    <a:pt x="8" y="22"/>
                  </a:lnTo>
                  <a:lnTo>
                    <a:pt x="4" y="26"/>
                  </a:lnTo>
                  <a:lnTo>
                    <a:pt x="0" y="30"/>
                  </a:lnTo>
                  <a:lnTo>
                    <a:pt x="2" y="32"/>
                  </a:lnTo>
                  <a:lnTo>
                    <a:pt x="8" y="30"/>
                  </a:lnTo>
                  <a:lnTo>
                    <a:pt x="4" y="32"/>
                  </a:lnTo>
                  <a:lnTo>
                    <a:pt x="0" y="34"/>
                  </a:lnTo>
                  <a:lnTo>
                    <a:pt x="6" y="34"/>
                  </a:lnTo>
                  <a:lnTo>
                    <a:pt x="6" y="36"/>
                  </a:lnTo>
                  <a:lnTo>
                    <a:pt x="4" y="36"/>
                  </a:lnTo>
                  <a:lnTo>
                    <a:pt x="6" y="40"/>
                  </a:lnTo>
                  <a:lnTo>
                    <a:pt x="6" y="46"/>
                  </a:lnTo>
                  <a:lnTo>
                    <a:pt x="2" y="56"/>
                  </a:lnTo>
                  <a:lnTo>
                    <a:pt x="10" y="52"/>
                  </a:lnTo>
                  <a:lnTo>
                    <a:pt x="8" y="56"/>
                  </a:lnTo>
                  <a:lnTo>
                    <a:pt x="6" y="58"/>
                  </a:lnTo>
                  <a:lnTo>
                    <a:pt x="10" y="56"/>
                  </a:lnTo>
                  <a:lnTo>
                    <a:pt x="10" y="54"/>
                  </a:lnTo>
                  <a:lnTo>
                    <a:pt x="12" y="52"/>
                  </a:lnTo>
                  <a:lnTo>
                    <a:pt x="16" y="50"/>
                  </a:lnTo>
                  <a:lnTo>
                    <a:pt x="12" y="52"/>
                  </a:lnTo>
                  <a:lnTo>
                    <a:pt x="12" y="54"/>
                  </a:lnTo>
                  <a:lnTo>
                    <a:pt x="12" y="60"/>
                  </a:lnTo>
                  <a:lnTo>
                    <a:pt x="12" y="64"/>
                  </a:lnTo>
                  <a:lnTo>
                    <a:pt x="10" y="66"/>
                  </a:lnTo>
                  <a:lnTo>
                    <a:pt x="4" y="68"/>
                  </a:lnTo>
                  <a:lnTo>
                    <a:pt x="6" y="68"/>
                  </a:lnTo>
                  <a:lnTo>
                    <a:pt x="10" y="68"/>
                  </a:lnTo>
                  <a:lnTo>
                    <a:pt x="12" y="66"/>
                  </a:lnTo>
                  <a:lnTo>
                    <a:pt x="14" y="66"/>
                  </a:lnTo>
                  <a:lnTo>
                    <a:pt x="10" y="70"/>
                  </a:lnTo>
                  <a:lnTo>
                    <a:pt x="16" y="68"/>
                  </a:lnTo>
                  <a:lnTo>
                    <a:pt x="12" y="70"/>
                  </a:lnTo>
                  <a:lnTo>
                    <a:pt x="6" y="74"/>
                  </a:lnTo>
                  <a:lnTo>
                    <a:pt x="4" y="72"/>
                  </a:lnTo>
                  <a:lnTo>
                    <a:pt x="2" y="76"/>
                  </a:lnTo>
                  <a:lnTo>
                    <a:pt x="4" y="78"/>
                  </a:lnTo>
                  <a:lnTo>
                    <a:pt x="6" y="78"/>
                  </a:lnTo>
                  <a:lnTo>
                    <a:pt x="6" y="80"/>
                  </a:lnTo>
                  <a:lnTo>
                    <a:pt x="8" y="76"/>
                  </a:lnTo>
                  <a:lnTo>
                    <a:pt x="12" y="80"/>
                  </a:lnTo>
                  <a:lnTo>
                    <a:pt x="14" y="86"/>
                  </a:lnTo>
                  <a:lnTo>
                    <a:pt x="18" y="90"/>
                  </a:lnTo>
                  <a:lnTo>
                    <a:pt x="24" y="94"/>
                  </a:lnTo>
                  <a:lnTo>
                    <a:pt x="26" y="92"/>
                  </a:lnTo>
                  <a:lnTo>
                    <a:pt x="30" y="94"/>
                  </a:lnTo>
                  <a:lnTo>
                    <a:pt x="28" y="96"/>
                  </a:lnTo>
                  <a:lnTo>
                    <a:pt x="28" y="98"/>
                  </a:lnTo>
                  <a:lnTo>
                    <a:pt x="28" y="102"/>
                  </a:lnTo>
                  <a:lnTo>
                    <a:pt x="32" y="102"/>
                  </a:lnTo>
                  <a:lnTo>
                    <a:pt x="34" y="104"/>
                  </a:lnTo>
                  <a:lnTo>
                    <a:pt x="30" y="104"/>
                  </a:lnTo>
                  <a:lnTo>
                    <a:pt x="28" y="106"/>
                  </a:lnTo>
                  <a:lnTo>
                    <a:pt x="26" y="108"/>
                  </a:lnTo>
                  <a:lnTo>
                    <a:pt x="22" y="110"/>
                  </a:lnTo>
                  <a:lnTo>
                    <a:pt x="30" y="110"/>
                  </a:lnTo>
                  <a:lnTo>
                    <a:pt x="42" y="110"/>
                  </a:lnTo>
                  <a:lnTo>
                    <a:pt x="36" y="112"/>
                  </a:lnTo>
                  <a:lnTo>
                    <a:pt x="44" y="112"/>
                  </a:lnTo>
                  <a:lnTo>
                    <a:pt x="48" y="112"/>
                  </a:lnTo>
                  <a:lnTo>
                    <a:pt x="44" y="114"/>
                  </a:lnTo>
                  <a:lnTo>
                    <a:pt x="40" y="114"/>
                  </a:lnTo>
                  <a:lnTo>
                    <a:pt x="36" y="116"/>
                  </a:lnTo>
                  <a:lnTo>
                    <a:pt x="32" y="116"/>
                  </a:lnTo>
                  <a:lnTo>
                    <a:pt x="30" y="120"/>
                  </a:lnTo>
                  <a:lnTo>
                    <a:pt x="30" y="122"/>
                  </a:lnTo>
                  <a:lnTo>
                    <a:pt x="34" y="124"/>
                  </a:lnTo>
                  <a:lnTo>
                    <a:pt x="36" y="126"/>
                  </a:lnTo>
                  <a:lnTo>
                    <a:pt x="30" y="130"/>
                  </a:lnTo>
                  <a:lnTo>
                    <a:pt x="38" y="128"/>
                  </a:lnTo>
                  <a:lnTo>
                    <a:pt x="40" y="124"/>
                  </a:lnTo>
                  <a:lnTo>
                    <a:pt x="40" y="122"/>
                  </a:lnTo>
                  <a:lnTo>
                    <a:pt x="44" y="120"/>
                  </a:lnTo>
                  <a:lnTo>
                    <a:pt x="48" y="120"/>
                  </a:lnTo>
                  <a:lnTo>
                    <a:pt x="52" y="122"/>
                  </a:lnTo>
                  <a:lnTo>
                    <a:pt x="50" y="126"/>
                  </a:lnTo>
                  <a:lnTo>
                    <a:pt x="44" y="128"/>
                  </a:lnTo>
                  <a:lnTo>
                    <a:pt x="38" y="134"/>
                  </a:lnTo>
                  <a:lnTo>
                    <a:pt x="36" y="136"/>
                  </a:lnTo>
                  <a:lnTo>
                    <a:pt x="34" y="136"/>
                  </a:lnTo>
                  <a:lnTo>
                    <a:pt x="34" y="138"/>
                  </a:lnTo>
                  <a:lnTo>
                    <a:pt x="36" y="140"/>
                  </a:lnTo>
                  <a:lnTo>
                    <a:pt x="34" y="142"/>
                  </a:lnTo>
                  <a:lnTo>
                    <a:pt x="38" y="142"/>
                  </a:lnTo>
                  <a:lnTo>
                    <a:pt x="40" y="142"/>
                  </a:lnTo>
                  <a:lnTo>
                    <a:pt x="42" y="142"/>
                  </a:lnTo>
                  <a:lnTo>
                    <a:pt x="46" y="142"/>
                  </a:lnTo>
                  <a:lnTo>
                    <a:pt x="42" y="138"/>
                  </a:lnTo>
                  <a:lnTo>
                    <a:pt x="52" y="138"/>
                  </a:lnTo>
                  <a:lnTo>
                    <a:pt x="56" y="140"/>
                  </a:lnTo>
                  <a:lnTo>
                    <a:pt x="56" y="142"/>
                  </a:lnTo>
                  <a:lnTo>
                    <a:pt x="56" y="144"/>
                  </a:lnTo>
                  <a:lnTo>
                    <a:pt x="48" y="144"/>
                  </a:lnTo>
                  <a:lnTo>
                    <a:pt x="46" y="144"/>
                  </a:lnTo>
                  <a:lnTo>
                    <a:pt x="48" y="146"/>
                  </a:lnTo>
                  <a:lnTo>
                    <a:pt x="48" y="148"/>
                  </a:lnTo>
                  <a:lnTo>
                    <a:pt x="42" y="148"/>
                  </a:lnTo>
                  <a:lnTo>
                    <a:pt x="40" y="146"/>
                  </a:lnTo>
                  <a:lnTo>
                    <a:pt x="38" y="144"/>
                  </a:lnTo>
                  <a:lnTo>
                    <a:pt x="34" y="144"/>
                  </a:lnTo>
                  <a:lnTo>
                    <a:pt x="32" y="144"/>
                  </a:lnTo>
                  <a:lnTo>
                    <a:pt x="34" y="146"/>
                  </a:lnTo>
                  <a:lnTo>
                    <a:pt x="36" y="146"/>
                  </a:lnTo>
                  <a:lnTo>
                    <a:pt x="30" y="148"/>
                  </a:lnTo>
                  <a:lnTo>
                    <a:pt x="38" y="148"/>
                  </a:lnTo>
                  <a:lnTo>
                    <a:pt x="38" y="150"/>
                  </a:lnTo>
                  <a:lnTo>
                    <a:pt x="38" y="152"/>
                  </a:lnTo>
                  <a:lnTo>
                    <a:pt x="42" y="152"/>
                  </a:lnTo>
                  <a:lnTo>
                    <a:pt x="36" y="154"/>
                  </a:lnTo>
                  <a:lnTo>
                    <a:pt x="38" y="154"/>
                  </a:lnTo>
                  <a:lnTo>
                    <a:pt x="40" y="156"/>
                  </a:lnTo>
                  <a:lnTo>
                    <a:pt x="30" y="156"/>
                  </a:lnTo>
                  <a:lnTo>
                    <a:pt x="34" y="158"/>
                  </a:lnTo>
                  <a:lnTo>
                    <a:pt x="32" y="160"/>
                  </a:lnTo>
                  <a:lnTo>
                    <a:pt x="30" y="162"/>
                  </a:lnTo>
                  <a:lnTo>
                    <a:pt x="30" y="164"/>
                  </a:lnTo>
                  <a:lnTo>
                    <a:pt x="30" y="162"/>
                  </a:lnTo>
                  <a:lnTo>
                    <a:pt x="34" y="160"/>
                  </a:lnTo>
                  <a:lnTo>
                    <a:pt x="40" y="160"/>
                  </a:lnTo>
                  <a:lnTo>
                    <a:pt x="44" y="158"/>
                  </a:lnTo>
                  <a:lnTo>
                    <a:pt x="46" y="158"/>
                  </a:lnTo>
                  <a:lnTo>
                    <a:pt x="46" y="160"/>
                  </a:lnTo>
                  <a:lnTo>
                    <a:pt x="40" y="164"/>
                  </a:lnTo>
                  <a:lnTo>
                    <a:pt x="32" y="168"/>
                  </a:lnTo>
                  <a:lnTo>
                    <a:pt x="30" y="170"/>
                  </a:lnTo>
                  <a:lnTo>
                    <a:pt x="30" y="172"/>
                  </a:lnTo>
                  <a:lnTo>
                    <a:pt x="32" y="170"/>
                  </a:lnTo>
                  <a:lnTo>
                    <a:pt x="36" y="168"/>
                  </a:lnTo>
                  <a:lnTo>
                    <a:pt x="38" y="168"/>
                  </a:lnTo>
                  <a:lnTo>
                    <a:pt x="36" y="170"/>
                  </a:lnTo>
                  <a:lnTo>
                    <a:pt x="32" y="174"/>
                  </a:lnTo>
                  <a:lnTo>
                    <a:pt x="34" y="176"/>
                  </a:lnTo>
                  <a:lnTo>
                    <a:pt x="36" y="174"/>
                  </a:lnTo>
                  <a:lnTo>
                    <a:pt x="40" y="172"/>
                  </a:lnTo>
                  <a:lnTo>
                    <a:pt x="44" y="172"/>
                  </a:lnTo>
                  <a:lnTo>
                    <a:pt x="40" y="174"/>
                  </a:lnTo>
                  <a:lnTo>
                    <a:pt x="42" y="174"/>
                  </a:lnTo>
                  <a:lnTo>
                    <a:pt x="52" y="174"/>
                  </a:lnTo>
                  <a:lnTo>
                    <a:pt x="44" y="176"/>
                  </a:lnTo>
                  <a:lnTo>
                    <a:pt x="44" y="178"/>
                  </a:lnTo>
                  <a:lnTo>
                    <a:pt x="50" y="178"/>
                  </a:lnTo>
                  <a:lnTo>
                    <a:pt x="54" y="178"/>
                  </a:lnTo>
                  <a:lnTo>
                    <a:pt x="56" y="178"/>
                  </a:lnTo>
                  <a:lnTo>
                    <a:pt x="56" y="180"/>
                  </a:lnTo>
                  <a:lnTo>
                    <a:pt x="44" y="180"/>
                  </a:lnTo>
                  <a:lnTo>
                    <a:pt x="48" y="182"/>
                  </a:lnTo>
                  <a:lnTo>
                    <a:pt x="40" y="184"/>
                  </a:lnTo>
                  <a:lnTo>
                    <a:pt x="44" y="186"/>
                  </a:lnTo>
                  <a:lnTo>
                    <a:pt x="44" y="190"/>
                  </a:lnTo>
                  <a:lnTo>
                    <a:pt x="52" y="188"/>
                  </a:lnTo>
                  <a:lnTo>
                    <a:pt x="56" y="188"/>
                  </a:lnTo>
                  <a:lnTo>
                    <a:pt x="58" y="188"/>
                  </a:lnTo>
                  <a:lnTo>
                    <a:pt x="52" y="190"/>
                  </a:lnTo>
                  <a:lnTo>
                    <a:pt x="52" y="192"/>
                  </a:lnTo>
                  <a:lnTo>
                    <a:pt x="46" y="194"/>
                  </a:lnTo>
                  <a:lnTo>
                    <a:pt x="46" y="192"/>
                  </a:lnTo>
                  <a:lnTo>
                    <a:pt x="48" y="190"/>
                  </a:lnTo>
                  <a:lnTo>
                    <a:pt x="40" y="192"/>
                  </a:lnTo>
                  <a:lnTo>
                    <a:pt x="38" y="194"/>
                  </a:lnTo>
                  <a:lnTo>
                    <a:pt x="38" y="196"/>
                  </a:lnTo>
                  <a:lnTo>
                    <a:pt x="42" y="198"/>
                  </a:lnTo>
                  <a:lnTo>
                    <a:pt x="42" y="196"/>
                  </a:lnTo>
                  <a:lnTo>
                    <a:pt x="54" y="198"/>
                  </a:lnTo>
                  <a:lnTo>
                    <a:pt x="50" y="200"/>
                  </a:lnTo>
                  <a:lnTo>
                    <a:pt x="46" y="200"/>
                  </a:lnTo>
                  <a:lnTo>
                    <a:pt x="50" y="200"/>
                  </a:lnTo>
                  <a:lnTo>
                    <a:pt x="52" y="200"/>
                  </a:lnTo>
                  <a:lnTo>
                    <a:pt x="44" y="202"/>
                  </a:lnTo>
                  <a:lnTo>
                    <a:pt x="36" y="202"/>
                  </a:lnTo>
                  <a:lnTo>
                    <a:pt x="44" y="206"/>
                  </a:lnTo>
                  <a:lnTo>
                    <a:pt x="40" y="208"/>
                  </a:lnTo>
                  <a:lnTo>
                    <a:pt x="36" y="210"/>
                  </a:lnTo>
                  <a:lnTo>
                    <a:pt x="36" y="212"/>
                  </a:lnTo>
                  <a:lnTo>
                    <a:pt x="40" y="214"/>
                  </a:lnTo>
                  <a:lnTo>
                    <a:pt x="46" y="214"/>
                  </a:lnTo>
                  <a:lnTo>
                    <a:pt x="46" y="216"/>
                  </a:lnTo>
                  <a:lnTo>
                    <a:pt x="46" y="218"/>
                  </a:lnTo>
                  <a:lnTo>
                    <a:pt x="48" y="218"/>
                  </a:lnTo>
                  <a:lnTo>
                    <a:pt x="46" y="224"/>
                  </a:lnTo>
                  <a:lnTo>
                    <a:pt x="46" y="226"/>
                  </a:lnTo>
                  <a:lnTo>
                    <a:pt x="52" y="228"/>
                  </a:lnTo>
                  <a:lnTo>
                    <a:pt x="40" y="232"/>
                  </a:lnTo>
                  <a:lnTo>
                    <a:pt x="44" y="232"/>
                  </a:lnTo>
                  <a:lnTo>
                    <a:pt x="50" y="230"/>
                  </a:lnTo>
                  <a:lnTo>
                    <a:pt x="54" y="230"/>
                  </a:lnTo>
                  <a:lnTo>
                    <a:pt x="60" y="230"/>
                  </a:lnTo>
                  <a:lnTo>
                    <a:pt x="60" y="232"/>
                  </a:lnTo>
                  <a:lnTo>
                    <a:pt x="56" y="234"/>
                  </a:lnTo>
                  <a:lnTo>
                    <a:pt x="48" y="236"/>
                  </a:lnTo>
                  <a:lnTo>
                    <a:pt x="58" y="236"/>
                  </a:lnTo>
                  <a:lnTo>
                    <a:pt x="60" y="238"/>
                  </a:lnTo>
                  <a:lnTo>
                    <a:pt x="58" y="242"/>
                  </a:lnTo>
                  <a:lnTo>
                    <a:pt x="56" y="240"/>
                  </a:lnTo>
                  <a:close/>
                  <a:moveTo>
                    <a:pt x="70" y="274"/>
                  </a:moveTo>
                  <a:lnTo>
                    <a:pt x="70" y="274"/>
                  </a:lnTo>
                  <a:lnTo>
                    <a:pt x="66" y="274"/>
                  </a:lnTo>
                  <a:lnTo>
                    <a:pt x="68" y="272"/>
                  </a:lnTo>
                  <a:lnTo>
                    <a:pt x="72" y="272"/>
                  </a:lnTo>
                  <a:lnTo>
                    <a:pt x="70" y="274"/>
                  </a:lnTo>
                  <a:close/>
                  <a:moveTo>
                    <a:pt x="102" y="326"/>
                  </a:moveTo>
                  <a:lnTo>
                    <a:pt x="102" y="326"/>
                  </a:lnTo>
                  <a:lnTo>
                    <a:pt x="102" y="324"/>
                  </a:lnTo>
                  <a:lnTo>
                    <a:pt x="104" y="322"/>
                  </a:lnTo>
                  <a:lnTo>
                    <a:pt x="104" y="324"/>
                  </a:lnTo>
                  <a:lnTo>
                    <a:pt x="102" y="326"/>
                  </a:lnTo>
                  <a:close/>
                  <a:moveTo>
                    <a:pt x="200" y="462"/>
                  </a:moveTo>
                  <a:lnTo>
                    <a:pt x="200" y="462"/>
                  </a:lnTo>
                  <a:lnTo>
                    <a:pt x="202" y="462"/>
                  </a:lnTo>
                  <a:lnTo>
                    <a:pt x="200" y="462"/>
                  </a:lnTo>
                  <a:close/>
                  <a:moveTo>
                    <a:pt x="198" y="466"/>
                  </a:moveTo>
                  <a:lnTo>
                    <a:pt x="198" y="466"/>
                  </a:lnTo>
                  <a:lnTo>
                    <a:pt x="202" y="466"/>
                  </a:lnTo>
                  <a:lnTo>
                    <a:pt x="200" y="466"/>
                  </a:lnTo>
                  <a:lnTo>
                    <a:pt x="200" y="464"/>
                  </a:lnTo>
                  <a:lnTo>
                    <a:pt x="198" y="466"/>
                  </a:lnTo>
                  <a:close/>
                  <a:moveTo>
                    <a:pt x="94" y="118"/>
                  </a:moveTo>
                  <a:lnTo>
                    <a:pt x="92" y="118"/>
                  </a:lnTo>
                  <a:lnTo>
                    <a:pt x="94" y="118"/>
                  </a:lnTo>
                  <a:close/>
                </a:path>
              </a:pathLst>
            </a:custGeom>
            <a:solidFill>
              <a:srgbClr val="19A4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" name="Freeform 310">
              <a:extLst>
                <a:ext uri="{FF2B5EF4-FFF2-40B4-BE49-F238E27FC236}">
                  <a16:creationId xmlns="" xmlns:a16="http://schemas.microsoft.com/office/drawing/2014/main" id="{AAC1F428-70B9-4C4A-9445-DEE7F1C8292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203848" y="1124744"/>
              <a:ext cx="702387" cy="1567909"/>
            </a:xfrm>
            <a:custGeom>
              <a:avLst/>
              <a:gdLst>
                <a:gd name="T0" fmla="*/ 420963187 w 310"/>
                <a:gd name="T1" fmla="*/ 1807058172 h 692"/>
                <a:gd name="T2" fmla="*/ 544170930 w 310"/>
                <a:gd name="T3" fmla="*/ 1919999733 h 692"/>
                <a:gd name="T4" fmla="*/ 420963187 w 310"/>
                <a:gd name="T5" fmla="*/ 2032941293 h 692"/>
                <a:gd name="T6" fmla="*/ 523636306 w 310"/>
                <a:gd name="T7" fmla="*/ 2084276718 h 692"/>
                <a:gd name="T8" fmla="*/ 595508622 w 310"/>
                <a:gd name="T9" fmla="*/ 2147483646 h 692"/>
                <a:gd name="T10" fmla="*/ 698181741 w 310"/>
                <a:gd name="T11" fmla="*/ 2147483646 h 692"/>
                <a:gd name="T12" fmla="*/ 759785612 w 310"/>
                <a:gd name="T13" fmla="*/ 2147483646 h 692"/>
                <a:gd name="T14" fmla="*/ 780320236 w 310"/>
                <a:gd name="T15" fmla="*/ 2147483646 h 692"/>
                <a:gd name="T16" fmla="*/ 780320236 w 310"/>
                <a:gd name="T17" fmla="*/ 2147483646 h 692"/>
                <a:gd name="T18" fmla="*/ 800854860 w 310"/>
                <a:gd name="T19" fmla="*/ 2147483646 h 692"/>
                <a:gd name="T20" fmla="*/ 882993355 w 310"/>
                <a:gd name="T21" fmla="*/ 2147483646 h 692"/>
                <a:gd name="T22" fmla="*/ 882993355 w 310"/>
                <a:gd name="T23" fmla="*/ 2147483646 h 692"/>
                <a:gd name="T24" fmla="*/ 1211549602 w 310"/>
                <a:gd name="T25" fmla="*/ 2147483646 h 692"/>
                <a:gd name="T26" fmla="*/ 903530245 w 310"/>
                <a:gd name="T27" fmla="*/ 2147483646 h 692"/>
                <a:gd name="T28" fmla="*/ 1006203364 w 310"/>
                <a:gd name="T29" fmla="*/ 2147483646 h 692"/>
                <a:gd name="T30" fmla="*/ 1067807235 w 310"/>
                <a:gd name="T31" fmla="*/ 2147483646 h 692"/>
                <a:gd name="T32" fmla="*/ 1232084226 w 310"/>
                <a:gd name="T33" fmla="*/ 2147483646 h 692"/>
                <a:gd name="T34" fmla="*/ 1129411107 w 310"/>
                <a:gd name="T35" fmla="*/ 2147483646 h 692"/>
                <a:gd name="T36" fmla="*/ 1355294234 w 310"/>
                <a:gd name="T37" fmla="*/ 2147483646 h 692"/>
                <a:gd name="T38" fmla="*/ 1293690363 w 310"/>
                <a:gd name="T39" fmla="*/ 2147483646 h 692"/>
                <a:gd name="T40" fmla="*/ 1416898106 w 310"/>
                <a:gd name="T41" fmla="*/ 2147483646 h 692"/>
                <a:gd name="T42" fmla="*/ 1591443541 w 310"/>
                <a:gd name="T43" fmla="*/ 2147483646 h 692"/>
                <a:gd name="T44" fmla="*/ 1529839670 w 310"/>
                <a:gd name="T45" fmla="*/ 2147483646 h 692"/>
                <a:gd name="T46" fmla="*/ 1509305046 w 310"/>
                <a:gd name="T47" fmla="*/ 2147483646 h 692"/>
                <a:gd name="T48" fmla="*/ 1406629661 w 310"/>
                <a:gd name="T49" fmla="*/ 2147483646 h 692"/>
                <a:gd name="T50" fmla="*/ 1314224987 w 310"/>
                <a:gd name="T51" fmla="*/ 2147483646 h 692"/>
                <a:gd name="T52" fmla="*/ 1232084226 w 310"/>
                <a:gd name="T53" fmla="*/ 2147483646 h 692"/>
                <a:gd name="T54" fmla="*/ 1191014978 w 310"/>
                <a:gd name="T55" fmla="*/ 2147483646 h 692"/>
                <a:gd name="T56" fmla="*/ 1088341859 w 310"/>
                <a:gd name="T57" fmla="*/ 2147483646 h 692"/>
                <a:gd name="T58" fmla="*/ 1037004167 w 310"/>
                <a:gd name="T59" fmla="*/ 2147483646 h 692"/>
                <a:gd name="T60" fmla="*/ 1047272612 w 310"/>
                <a:gd name="T61" fmla="*/ 2147483646 h 692"/>
                <a:gd name="T62" fmla="*/ 944599493 w 310"/>
                <a:gd name="T63" fmla="*/ 2147483646 h 692"/>
                <a:gd name="T64" fmla="*/ 852192553 w 310"/>
                <a:gd name="T65" fmla="*/ 2074010540 h 692"/>
                <a:gd name="T66" fmla="*/ 893261800 w 310"/>
                <a:gd name="T67" fmla="*/ 1909731288 h 692"/>
                <a:gd name="T68" fmla="*/ 841924108 w 310"/>
                <a:gd name="T69" fmla="*/ 1827592795 h 692"/>
                <a:gd name="T70" fmla="*/ 770054057 w 310"/>
                <a:gd name="T71" fmla="*/ 1683850433 h 692"/>
                <a:gd name="T72" fmla="*/ 687913296 w 310"/>
                <a:gd name="T73" fmla="*/ 1488770379 h 692"/>
                <a:gd name="T74" fmla="*/ 616043246 w 310"/>
                <a:gd name="T75" fmla="*/ 1252621079 h 692"/>
                <a:gd name="T76" fmla="*/ 585240177 w 310"/>
                <a:gd name="T77" fmla="*/ 1170480321 h 692"/>
                <a:gd name="T78" fmla="*/ 544170930 w 310"/>
                <a:gd name="T79" fmla="*/ 903530219 h 692"/>
                <a:gd name="T80" fmla="*/ 472298613 w 310"/>
                <a:gd name="T81" fmla="*/ 831657905 h 692"/>
                <a:gd name="T82" fmla="*/ 349090871 w 310"/>
                <a:gd name="T83" fmla="*/ 657112475 h 692"/>
                <a:gd name="T84" fmla="*/ 410694742 w 310"/>
                <a:gd name="T85" fmla="*/ 523636291 h 692"/>
                <a:gd name="T86" fmla="*/ 328556247 w 310"/>
                <a:gd name="T87" fmla="*/ 277218546 h 692"/>
                <a:gd name="T88" fmla="*/ 308021623 w 310"/>
                <a:gd name="T89" fmla="*/ 41069246 h 692"/>
                <a:gd name="T90" fmla="*/ 10268445 w 310"/>
                <a:gd name="T91" fmla="*/ 102673116 h 692"/>
                <a:gd name="T92" fmla="*/ 30803069 w 310"/>
                <a:gd name="T93" fmla="*/ 338822416 h 692"/>
                <a:gd name="T94" fmla="*/ 82138495 w 310"/>
                <a:gd name="T95" fmla="*/ 431229353 h 692"/>
                <a:gd name="T96" fmla="*/ 164276990 w 310"/>
                <a:gd name="T97" fmla="*/ 636577851 h 692"/>
                <a:gd name="T98" fmla="*/ 246417751 w 310"/>
                <a:gd name="T99" fmla="*/ 780320214 h 692"/>
                <a:gd name="T100" fmla="*/ 236149307 w 310"/>
                <a:gd name="T101" fmla="*/ 852192528 h 692"/>
                <a:gd name="T102" fmla="*/ 215614683 w 310"/>
                <a:gd name="T103" fmla="*/ 995934890 h 692"/>
                <a:gd name="T104" fmla="*/ 287486999 w 310"/>
                <a:gd name="T105" fmla="*/ 1047272581 h 692"/>
                <a:gd name="T106" fmla="*/ 236149307 w 310"/>
                <a:gd name="T107" fmla="*/ 1088341828 h 692"/>
                <a:gd name="T108" fmla="*/ 256683931 w 310"/>
                <a:gd name="T109" fmla="*/ 1160214142 h 692"/>
                <a:gd name="T110" fmla="*/ 287486999 w 310"/>
                <a:gd name="T111" fmla="*/ 1242352635 h 692"/>
                <a:gd name="T112" fmla="*/ 338822426 w 310"/>
                <a:gd name="T113" fmla="*/ 1345025751 h 692"/>
                <a:gd name="T114" fmla="*/ 297753178 w 310"/>
                <a:gd name="T115" fmla="*/ 1396363442 h 692"/>
                <a:gd name="T116" fmla="*/ 308021623 w 310"/>
                <a:gd name="T117" fmla="*/ 1529839626 h 692"/>
                <a:gd name="T118" fmla="*/ 431229366 w 310"/>
                <a:gd name="T119" fmla="*/ 1663315809 h 692"/>
                <a:gd name="T120" fmla="*/ 503101682 w 310"/>
                <a:gd name="T121" fmla="*/ 1971337424 h 692"/>
                <a:gd name="T122" fmla="*/ 1478501977 w 310"/>
                <a:gd name="T123" fmla="*/ 2147483646 h 692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310" h="692">
                  <a:moveTo>
                    <a:pt x="80" y="336"/>
                  </a:moveTo>
                  <a:lnTo>
                    <a:pt x="76" y="342"/>
                  </a:lnTo>
                  <a:lnTo>
                    <a:pt x="66" y="340"/>
                  </a:lnTo>
                  <a:lnTo>
                    <a:pt x="64" y="340"/>
                  </a:lnTo>
                  <a:lnTo>
                    <a:pt x="60" y="342"/>
                  </a:lnTo>
                  <a:lnTo>
                    <a:pt x="66" y="340"/>
                  </a:lnTo>
                  <a:lnTo>
                    <a:pt x="70" y="342"/>
                  </a:lnTo>
                  <a:lnTo>
                    <a:pt x="72" y="344"/>
                  </a:lnTo>
                  <a:lnTo>
                    <a:pt x="72" y="346"/>
                  </a:lnTo>
                  <a:lnTo>
                    <a:pt x="74" y="348"/>
                  </a:lnTo>
                  <a:lnTo>
                    <a:pt x="76" y="350"/>
                  </a:lnTo>
                  <a:lnTo>
                    <a:pt x="80" y="350"/>
                  </a:lnTo>
                  <a:lnTo>
                    <a:pt x="86" y="348"/>
                  </a:lnTo>
                  <a:lnTo>
                    <a:pt x="82" y="352"/>
                  </a:lnTo>
                  <a:lnTo>
                    <a:pt x="80" y="354"/>
                  </a:lnTo>
                  <a:lnTo>
                    <a:pt x="86" y="354"/>
                  </a:lnTo>
                  <a:lnTo>
                    <a:pt x="94" y="354"/>
                  </a:lnTo>
                  <a:lnTo>
                    <a:pt x="96" y="354"/>
                  </a:lnTo>
                  <a:lnTo>
                    <a:pt x="96" y="356"/>
                  </a:lnTo>
                  <a:lnTo>
                    <a:pt x="94" y="360"/>
                  </a:lnTo>
                  <a:lnTo>
                    <a:pt x="90" y="362"/>
                  </a:lnTo>
                  <a:lnTo>
                    <a:pt x="96" y="364"/>
                  </a:lnTo>
                  <a:lnTo>
                    <a:pt x="94" y="366"/>
                  </a:lnTo>
                  <a:lnTo>
                    <a:pt x="94" y="364"/>
                  </a:lnTo>
                  <a:lnTo>
                    <a:pt x="96" y="372"/>
                  </a:lnTo>
                  <a:lnTo>
                    <a:pt x="108" y="372"/>
                  </a:lnTo>
                  <a:lnTo>
                    <a:pt x="106" y="374"/>
                  </a:lnTo>
                  <a:lnTo>
                    <a:pt x="104" y="374"/>
                  </a:lnTo>
                  <a:lnTo>
                    <a:pt x="110" y="376"/>
                  </a:lnTo>
                  <a:lnTo>
                    <a:pt x="106" y="376"/>
                  </a:lnTo>
                  <a:lnTo>
                    <a:pt x="102" y="378"/>
                  </a:lnTo>
                  <a:lnTo>
                    <a:pt x="100" y="376"/>
                  </a:lnTo>
                  <a:lnTo>
                    <a:pt x="98" y="374"/>
                  </a:lnTo>
                  <a:lnTo>
                    <a:pt x="92" y="380"/>
                  </a:lnTo>
                  <a:lnTo>
                    <a:pt x="94" y="380"/>
                  </a:lnTo>
                  <a:lnTo>
                    <a:pt x="98" y="382"/>
                  </a:lnTo>
                  <a:lnTo>
                    <a:pt x="98" y="384"/>
                  </a:lnTo>
                  <a:lnTo>
                    <a:pt x="96" y="388"/>
                  </a:lnTo>
                  <a:lnTo>
                    <a:pt x="92" y="384"/>
                  </a:lnTo>
                  <a:lnTo>
                    <a:pt x="86" y="388"/>
                  </a:lnTo>
                  <a:lnTo>
                    <a:pt x="84" y="392"/>
                  </a:lnTo>
                  <a:lnTo>
                    <a:pt x="82" y="396"/>
                  </a:lnTo>
                  <a:lnTo>
                    <a:pt x="80" y="400"/>
                  </a:lnTo>
                  <a:lnTo>
                    <a:pt x="90" y="392"/>
                  </a:lnTo>
                  <a:lnTo>
                    <a:pt x="96" y="388"/>
                  </a:lnTo>
                  <a:lnTo>
                    <a:pt x="102" y="388"/>
                  </a:lnTo>
                  <a:lnTo>
                    <a:pt x="102" y="390"/>
                  </a:lnTo>
                  <a:lnTo>
                    <a:pt x="106" y="392"/>
                  </a:lnTo>
                  <a:lnTo>
                    <a:pt x="102" y="394"/>
                  </a:lnTo>
                  <a:lnTo>
                    <a:pt x="100" y="394"/>
                  </a:lnTo>
                  <a:lnTo>
                    <a:pt x="102" y="398"/>
                  </a:lnTo>
                  <a:lnTo>
                    <a:pt x="92" y="402"/>
                  </a:lnTo>
                  <a:lnTo>
                    <a:pt x="100" y="402"/>
                  </a:lnTo>
                  <a:lnTo>
                    <a:pt x="106" y="402"/>
                  </a:lnTo>
                  <a:lnTo>
                    <a:pt x="106" y="404"/>
                  </a:lnTo>
                  <a:lnTo>
                    <a:pt x="102" y="406"/>
                  </a:lnTo>
                  <a:lnTo>
                    <a:pt x="94" y="412"/>
                  </a:lnTo>
                  <a:lnTo>
                    <a:pt x="96" y="412"/>
                  </a:lnTo>
                  <a:lnTo>
                    <a:pt x="100" y="410"/>
                  </a:lnTo>
                  <a:lnTo>
                    <a:pt x="104" y="408"/>
                  </a:lnTo>
                  <a:lnTo>
                    <a:pt x="106" y="408"/>
                  </a:lnTo>
                  <a:lnTo>
                    <a:pt x="108" y="410"/>
                  </a:lnTo>
                  <a:lnTo>
                    <a:pt x="108" y="412"/>
                  </a:lnTo>
                  <a:lnTo>
                    <a:pt x="110" y="416"/>
                  </a:lnTo>
                  <a:lnTo>
                    <a:pt x="118" y="420"/>
                  </a:lnTo>
                  <a:lnTo>
                    <a:pt x="116" y="422"/>
                  </a:lnTo>
                  <a:lnTo>
                    <a:pt x="114" y="422"/>
                  </a:lnTo>
                  <a:lnTo>
                    <a:pt x="110" y="424"/>
                  </a:lnTo>
                  <a:lnTo>
                    <a:pt x="118" y="424"/>
                  </a:lnTo>
                  <a:lnTo>
                    <a:pt x="116" y="424"/>
                  </a:lnTo>
                  <a:lnTo>
                    <a:pt x="118" y="424"/>
                  </a:lnTo>
                  <a:lnTo>
                    <a:pt x="122" y="424"/>
                  </a:lnTo>
                  <a:lnTo>
                    <a:pt x="126" y="424"/>
                  </a:lnTo>
                  <a:lnTo>
                    <a:pt x="128" y="424"/>
                  </a:lnTo>
                  <a:lnTo>
                    <a:pt x="132" y="424"/>
                  </a:lnTo>
                  <a:lnTo>
                    <a:pt x="128" y="430"/>
                  </a:lnTo>
                  <a:lnTo>
                    <a:pt x="126" y="434"/>
                  </a:lnTo>
                  <a:lnTo>
                    <a:pt x="126" y="436"/>
                  </a:lnTo>
                  <a:lnTo>
                    <a:pt x="130" y="438"/>
                  </a:lnTo>
                  <a:lnTo>
                    <a:pt x="126" y="438"/>
                  </a:lnTo>
                  <a:lnTo>
                    <a:pt x="120" y="440"/>
                  </a:lnTo>
                  <a:lnTo>
                    <a:pt x="130" y="444"/>
                  </a:lnTo>
                  <a:lnTo>
                    <a:pt x="140" y="444"/>
                  </a:lnTo>
                  <a:lnTo>
                    <a:pt x="136" y="450"/>
                  </a:lnTo>
                  <a:lnTo>
                    <a:pt x="142" y="448"/>
                  </a:lnTo>
                  <a:lnTo>
                    <a:pt x="148" y="446"/>
                  </a:lnTo>
                  <a:lnTo>
                    <a:pt x="160" y="446"/>
                  </a:lnTo>
                  <a:lnTo>
                    <a:pt x="168" y="440"/>
                  </a:lnTo>
                  <a:lnTo>
                    <a:pt x="174" y="444"/>
                  </a:lnTo>
                  <a:lnTo>
                    <a:pt x="170" y="446"/>
                  </a:lnTo>
                  <a:lnTo>
                    <a:pt x="166" y="446"/>
                  </a:lnTo>
                  <a:lnTo>
                    <a:pt x="168" y="446"/>
                  </a:lnTo>
                  <a:lnTo>
                    <a:pt x="162" y="450"/>
                  </a:lnTo>
                  <a:lnTo>
                    <a:pt x="154" y="452"/>
                  </a:lnTo>
                  <a:lnTo>
                    <a:pt x="158" y="448"/>
                  </a:lnTo>
                  <a:lnTo>
                    <a:pt x="148" y="450"/>
                  </a:lnTo>
                  <a:lnTo>
                    <a:pt x="140" y="452"/>
                  </a:lnTo>
                  <a:lnTo>
                    <a:pt x="144" y="454"/>
                  </a:lnTo>
                  <a:lnTo>
                    <a:pt x="138" y="454"/>
                  </a:lnTo>
                  <a:lnTo>
                    <a:pt x="144" y="454"/>
                  </a:lnTo>
                  <a:lnTo>
                    <a:pt x="134" y="460"/>
                  </a:lnTo>
                  <a:lnTo>
                    <a:pt x="138" y="458"/>
                  </a:lnTo>
                  <a:lnTo>
                    <a:pt x="134" y="468"/>
                  </a:lnTo>
                  <a:lnTo>
                    <a:pt x="154" y="470"/>
                  </a:lnTo>
                  <a:lnTo>
                    <a:pt x="164" y="470"/>
                  </a:lnTo>
                  <a:lnTo>
                    <a:pt x="172" y="474"/>
                  </a:lnTo>
                  <a:lnTo>
                    <a:pt x="160" y="478"/>
                  </a:lnTo>
                  <a:lnTo>
                    <a:pt x="150" y="482"/>
                  </a:lnTo>
                  <a:lnTo>
                    <a:pt x="152" y="478"/>
                  </a:lnTo>
                  <a:lnTo>
                    <a:pt x="150" y="476"/>
                  </a:lnTo>
                  <a:lnTo>
                    <a:pt x="146" y="476"/>
                  </a:lnTo>
                  <a:lnTo>
                    <a:pt x="144" y="474"/>
                  </a:lnTo>
                  <a:lnTo>
                    <a:pt x="142" y="472"/>
                  </a:lnTo>
                  <a:lnTo>
                    <a:pt x="142" y="474"/>
                  </a:lnTo>
                  <a:lnTo>
                    <a:pt x="140" y="476"/>
                  </a:lnTo>
                  <a:lnTo>
                    <a:pt x="136" y="476"/>
                  </a:lnTo>
                  <a:lnTo>
                    <a:pt x="148" y="480"/>
                  </a:lnTo>
                  <a:lnTo>
                    <a:pt x="142" y="484"/>
                  </a:lnTo>
                  <a:lnTo>
                    <a:pt x="142" y="488"/>
                  </a:lnTo>
                  <a:lnTo>
                    <a:pt x="150" y="484"/>
                  </a:lnTo>
                  <a:lnTo>
                    <a:pt x="154" y="486"/>
                  </a:lnTo>
                  <a:lnTo>
                    <a:pt x="156" y="488"/>
                  </a:lnTo>
                  <a:lnTo>
                    <a:pt x="158" y="490"/>
                  </a:lnTo>
                  <a:lnTo>
                    <a:pt x="152" y="492"/>
                  </a:lnTo>
                  <a:lnTo>
                    <a:pt x="150" y="492"/>
                  </a:lnTo>
                  <a:lnTo>
                    <a:pt x="148" y="490"/>
                  </a:lnTo>
                  <a:lnTo>
                    <a:pt x="146" y="492"/>
                  </a:lnTo>
                  <a:lnTo>
                    <a:pt x="148" y="494"/>
                  </a:lnTo>
                  <a:lnTo>
                    <a:pt x="154" y="492"/>
                  </a:lnTo>
                  <a:lnTo>
                    <a:pt x="160" y="492"/>
                  </a:lnTo>
                  <a:lnTo>
                    <a:pt x="162" y="494"/>
                  </a:lnTo>
                  <a:lnTo>
                    <a:pt x="160" y="496"/>
                  </a:lnTo>
                  <a:lnTo>
                    <a:pt x="160" y="494"/>
                  </a:lnTo>
                  <a:lnTo>
                    <a:pt x="158" y="494"/>
                  </a:lnTo>
                  <a:lnTo>
                    <a:pt x="160" y="496"/>
                  </a:lnTo>
                  <a:lnTo>
                    <a:pt x="160" y="498"/>
                  </a:lnTo>
                  <a:lnTo>
                    <a:pt x="160" y="500"/>
                  </a:lnTo>
                  <a:lnTo>
                    <a:pt x="156" y="502"/>
                  </a:lnTo>
                  <a:lnTo>
                    <a:pt x="158" y="506"/>
                  </a:lnTo>
                  <a:lnTo>
                    <a:pt x="162" y="512"/>
                  </a:lnTo>
                  <a:lnTo>
                    <a:pt x="168" y="516"/>
                  </a:lnTo>
                  <a:lnTo>
                    <a:pt x="172" y="516"/>
                  </a:lnTo>
                  <a:lnTo>
                    <a:pt x="176" y="516"/>
                  </a:lnTo>
                  <a:lnTo>
                    <a:pt x="158" y="522"/>
                  </a:lnTo>
                  <a:lnTo>
                    <a:pt x="206" y="514"/>
                  </a:lnTo>
                  <a:lnTo>
                    <a:pt x="182" y="524"/>
                  </a:lnTo>
                  <a:lnTo>
                    <a:pt x="170" y="530"/>
                  </a:lnTo>
                  <a:lnTo>
                    <a:pt x="166" y="530"/>
                  </a:lnTo>
                  <a:lnTo>
                    <a:pt x="162" y="530"/>
                  </a:lnTo>
                  <a:lnTo>
                    <a:pt x="160" y="534"/>
                  </a:lnTo>
                  <a:lnTo>
                    <a:pt x="162" y="534"/>
                  </a:lnTo>
                  <a:lnTo>
                    <a:pt x="164" y="536"/>
                  </a:lnTo>
                  <a:lnTo>
                    <a:pt x="172" y="532"/>
                  </a:lnTo>
                  <a:lnTo>
                    <a:pt x="180" y="528"/>
                  </a:lnTo>
                  <a:lnTo>
                    <a:pt x="174" y="534"/>
                  </a:lnTo>
                  <a:lnTo>
                    <a:pt x="168" y="542"/>
                  </a:lnTo>
                  <a:lnTo>
                    <a:pt x="178" y="538"/>
                  </a:lnTo>
                  <a:lnTo>
                    <a:pt x="184" y="536"/>
                  </a:lnTo>
                  <a:lnTo>
                    <a:pt x="186" y="536"/>
                  </a:lnTo>
                  <a:lnTo>
                    <a:pt x="178" y="540"/>
                  </a:lnTo>
                  <a:lnTo>
                    <a:pt x="168" y="544"/>
                  </a:lnTo>
                  <a:lnTo>
                    <a:pt x="188" y="542"/>
                  </a:lnTo>
                  <a:lnTo>
                    <a:pt x="178" y="546"/>
                  </a:lnTo>
                  <a:lnTo>
                    <a:pt x="168" y="552"/>
                  </a:lnTo>
                  <a:lnTo>
                    <a:pt x="170" y="552"/>
                  </a:lnTo>
                  <a:lnTo>
                    <a:pt x="172" y="554"/>
                  </a:lnTo>
                  <a:lnTo>
                    <a:pt x="172" y="556"/>
                  </a:lnTo>
                  <a:lnTo>
                    <a:pt x="172" y="558"/>
                  </a:lnTo>
                  <a:lnTo>
                    <a:pt x="176" y="554"/>
                  </a:lnTo>
                  <a:lnTo>
                    <a:pt x="176" y="556"/>
                  </a:lnTo>
                  <a:lnTo>
                    <a:pt x="180" y="556"/>
                  </a:lnTo>
                  <a:lnTo>
                    <a:pt x="190" y="556"/>
                  </a:lnTo>
                  <a:lnTo>
                    <a:pt x="198" y="554"/>
                  </a:lnTo>
                  <a:lnTo>
                    <a:pt x="202" y="554"/>
                  </a:lnTo>
                  <a:lnTo>
                    <a:pt x="204" y="556"/>
                  </a:lnTo>
                  <a:lnTo>
                    <a:pt x="192" y="560"/>
                  </a:lnTo>
                  <a:lnTo>
                    <a:pt x="184" y="564"/>
                  </a:lnTo>
                  <a:lnTo>
                    <a:pt x="180" y="568"/>
                  </a:lnTo>
                  <a:lnTo>
                    <a:pt x="208" y="562"/>
                  </a:lnTo>
                  <a:lnTo>
                    <a:pt x="222" y="560"/>
                  </a:lnTo>
                  <a:lnTo>
                    <a:pt x="234" y="560"/>
                  </a:lnTo>
                  <a:lnTo>
                    <a:pt x="230" y="562"/>
                  </a:lnTo>
                  <a:lnTo>
                    <a:pt x="236" y="564"/>
                  </a:lnTo>
                  <a:lnTo>
                    <a:pt x="208" y="570"/>
                  </a:lnTo>
                  <a:lnTo>
                    <a:pt x="180" y="572"/>
                  </a:lnTo>
                  <a:lnTo>
                    <a:pt x="176" y="576"/>
                  </a:lnTo>
                  <a:lnTo>
                    <a:pt x="176" y="578"/>
                  </a:lnTo>
                  <a:lnTo>
                    <a:pt x="174" y="580"/>
                  </a:lnTo>
                  <a:lnTo>
                    <a:pt x="172" y="580"/>
                  </a:lnTo>
                  <a:lnTo>
                    <a:pt x="168" y="578"/>
                  </a:lnTo>
                  <a:lnTo>
                    <a:pt x="170" y="588"/>
                  </a:lnTo>
                  <a:lnTo>
                    <a:pt x="176" y="586"/>
                  </a:lnTo>
                  <a:lnTo>
                    <a:pt x="180" y="586"/>
                  </a:lnTo>
                  <a:lnTo>
                    <a:pt x="184" y="588"/>
                  </a:lnTo>
                  <a:lnTo>
                    <a:pt x="190" y="586"/>
                  </a:lnTo>
                  <a:lnTo>
                    <a:pt x="176" y="582"/>
                  </a:lnTo>
                  <a:lnTo>
                    <a:pt x="184" y="578"/>
                  </a:lnTo>
                  <a:lnTo>
                    <a:pt x="194" y="578"/>
                  </a:lnTo>
                  <a:lnTo>
                    <a:pt x="202" y="578"/>
                  </a:lnTo>
                  <a:lnTo>
                    <a:pt x="206" y="580"/>
                  </a:lnTo>
                  <a:lnTo>
                    <a:pt x="206" y="582"/>
                  </a:lnTo>
                  <a:lnTo>
                    <a:pt x="202" y="584"/>
                  </a:lnTo>
                  <a:lnTo>
                    <a:pt x="196" y="586"/>
                  </a:lnTo>
                  <a:lnTo>
                    <a:pt x="186" y="590"/>
                  </a:lnTo>
                  <a:lnTo>
                    <a:pt x="190" y="590"/>
                  </a:lnTo>
                  <a:lnTo>
                    <a:pt x="192" y="592"/>
                  </a:lnTo>
                  <a:lnTo>
                    <a:pt x="192" y="594"/>
                  </a:lnTo>
                  <a:lnTo>
                    <a:pt x="186" y="594"/>
                  </a:lnTo>
                  <a:lnTo>
                    <a:pt x="186" y="596"/>
                  </a:lnTo>
                  <a:lnTo>
                    <a:pt x="188" y="596"/>
                  </a:lnTo>
                  <a:lnTo>
                    <a:pt x="192" y="596"/>
                  </a:lnTo>
                  <a:lnTo>
                    <a:pt x="196" y="598"/>
                  </a:lnTo>
                  <a:lnTo>
                    <a:pt x="196" y="600"/>
                  </a:lnTo>
                  <a:lnTo>
                    <a:pt x="194" y="602"/>
                  </a:lnTo>
                  <a:lnTo>
                    <a:pt x="188" y="606"/>
                  </a:lnTo>
                  <a:lnTo>
                    <a:pt x="186" y="608"/>
                  </a:lnTo>
                  <a:lnTo>
                    <a:pt x="188" y="608"/>
                  </a:lnTo>
                  <a:lnTo>
                    <a:pt x="216" y="594"/>
                  </a:lnTo>
                  <a:lnTo>
                    <a:pt x="242" y="584"/>
                  </a:lnTo>
                  <a:lnTo>
                    <a:pt x="238" y="592"/>
                  </a:lnTo>
                  <a:lnTo>
                    <a:pt x="230" y="600"/>
                  </a:lnTo>
                  <a:lnTo>
                    <a:pt x="222" y="604"/>
                  </a:lnTo>
                  <a:lnTo>
                    <a:pt x="214" y="606"/>
                  </a:lnTo>
                  <a:lnTo>
                    <a:pt x="206" y="608"/>
                  </a:lnTo>
                  <a:lnTo>
                    <a:pt x="200" y="610"/>
                  </a:lnTo>
                  <a:lnTo>
                    <a:pt x="208" y="610"/>
                  </a:lnTo>
                  <a:lnTo>
                    <a:pt x="204" y="612"/>
                  </a:lnTo>
                  <a:lnTo>
                    <a:pt x="202" y="614"/>
                  </a:lnTo>
                  <a:lnTo>
                    <a:pt x="202" y="616"/>
                  </a:lnTo>
                  <a:lnTo>
                    <a:pt x="208" y="614"/>
                  </a:lnTo>
                  <a:lnTo>
                    <a:pt x="208" y="616"/>
                  </a:lnTo>
                  <a:lnTo>
                    <a:pt x="212" y="614"/>
                  </a:lnTo>
                  <a:lnTo>
                    <a:pt x="214" y="614"/>
                  </a:lnTo>
                  <a:lnTo>
                    <a:pt x="212" y="616"/>
                  </a:lnTo>
                  <a:lnTo>
                    <a:pt x="212" y="618"/>
                  </a:lnTo>
                  <a:lnTo>
                    <a:pt x="212" y="620"/>
                  </a:lnTo>
                  <a:lnTo>
                    <a:pt x="218" y="618"/>
                  </a:lnTo>
                  <a:lnTo>
                    <a:pt x="228" y="616"/>
                  </a:lnTo>
                  <a:lnTo>
                    <a:pt x="236" y="616"/>
                  </a:lnTo>
                  <a:lnTo>
                    <a:pt x="240" y="616"/>
                  </a:lnTo>
                  <a:lnTo>
                    <a:pt x="234" y="620"/>
                  </a:lnTo>
                  <a:lnTo>
                    <a:pt x="234" y="630"/>
                  </a:lnTo>
                  <a:lnTo>
                    <a:pt x="234" y="634"/>
                  </a:lnTo>
                  <a:lnTo>
                    <a:pt x="234" y="638"/>
                  </a:lnTo>
                  <a:lnTo>
                    <a:pt x="230" y="642"/>
                  </a:lnTo>
                  <a:lnTo>
                    <a:pt x="228" y="644"/>
                  </a:lnTo>
                  <a:lnTo>
                    <a:pt x="226" y="644"/>
                  </a:lnTo>
                  <a:lnTo>
                    <a:pt x="230" y="644"/>
                  </a:lnTo>
                  <a:lnTo>
                    <a:pt x="232" y="646"/>
                  </a:lnTo>
                  <a:lnTo>
                    <a:pt x="228" y="648"/>
                  </a:lnTo>
                  <a:lnTo>
                    <a:pt x="226" y="648"/>
                  </a:lnTo>
                  <a:lnTo>
                    <a:pt x="224" y="646"/>
                  </a:lnTo>
                  <a:lnTo>
                    <a:pt x="220" y="650"/>
                  </a:lnTo>
                  <a:lnTo>
                    <a:pt x="224" y="648"/>
                  </a:lnTo>
                  <a:lnTo>
                    <a:pt x="228" y="650"/>
                  </a:lnTo>
                  <a:lnTo>
                    <a:pt x="234" y="652"/>
                  </a:lnTo>
                  <a:lnTo>
                    <a:pt x="238" y="648"/>
                  </a:lnTo>
                  <a:lnTo>
                    <a:pt x="236" y="646"/>
                  </a:lnTo>
                  <a:lnTo>
                    <a:pt x="230" y="644"/>
                  </a:lnTo>
                  <a:lnTo>
                    <a:pt x="238" y="640"/>
                  </a:lnTo>
                  <a:lnTo>
                    <a:pt x="248" y="640"/>
                  </a:lnTo>
                  <a:lnTo>
                    <a:pt x="258" y="640"/>
                  </a:lnTo>
                  <a:lnTo>
                    <a:pt x="264" y="642"/>
                  </a:lnTo>
                  <a:lnTo>
                    <a:pt x="266" y="644"/>
                  </a:lnTo>
                  <a:lnTo>
                    <a:pt x="264" y="646"/>
                  </a:lnTo>
                  <a:lnTo>
                    <a:pt x="260" y="648"/>
                  </a:lnTo>
                  <a:lnTo>
                    <a:pt x="262" y="650"/>
                  </a:lnTo>
                  <a:lnTo>
                    <a:pt x="264" y="652"/>
                  </a:lnTo>
                  <a:lnTo>
                    <a:pt x="272" y="652"/>
                  </a:lnTo>
                  <a:lnTo>
                    <a:pt x="278" y="652"/>
                  </a:lnTo>
                  <a:lnTo>
                    <a:pt x="280" y="654"/>
                  </a:lnTo>
                  <a:lnTo>
                    <a:pt x="278" y="658"/>
                  </a:lnTo>
                  <a:lnTo>
                    <a:pt x="274" y="662"/>
                  </a:lnTo>
                  <a:lnTo>
                    <a:pt x="268" y="664"/>
                  </a:lnTo>
                  <a:lnTo>
                    <a:pt x="258" y="668"/>
                  </a:lnTo>
                  <a:lnTo>
                    <a:pt x="256" y="664"/>
                  </a:lnTo>
                  <a:lnTo>
                    <a:pt x="256" y="662"/>
                  </a:lnTo>
                  <a:lnTo>
                    <a:pt x="258" y="658"/>
                  </a:lnTo>
                  <a:lnTo>
                    <a:pt x="258" y="656"/>
                  </a:lnTo>
                  <a:lnTo>
                    <a:pt x="256" y="662"/>
                  </a:lnTo>
                  <a:lnTo>
                    <a:pt x="252" y="660"/>
                  </a:lnTo>
                  <a:lnTo>
                    <a:pt x="252" y="658"/>
                  </a:lnTo>
                  <a:lnTo>
                    <a:pt x="252" y="656"/>
                  </a:lnTo>
                  <a:lnTo>
                    <a:pt x="250" y="658"/>
                  </a:lnTo>
                  <a:lnTo>
                    <a:pt x="250" y="662"/>
                  </a:lnTo>
                  <a:lnTo>
                    <a:pt x="252" y="668"/>
                  </a:lnTo>
                  <a:lnTo>
                    <a:pt x="254" y="676"/>
                  </a:lnTo>
                  <a:lnTo>
                    <a:pt x="252" y="682"/>
                  </a:lnTo>
                  <a:lnTo>
                    <a:pt x="258" y="684"/>
                  </a:lnTo>
                  <a:lnTo>
                    <a:pt x="262" y="682"/>
                  </a:lnTo>
                  <a:lnTo>
                    <a:pt x="260" y="680"/>
                  </a:lnTo>
                  <a:lnTo>
                    <a:pt x="264" y="678"/>
                  </a:lnTo>
                  <a:lnTo>
                    <a:pt x="268" y="678"/>
                  </a:lnTo>
                  <a:lnTo>
                    <a:pt x="270" y="678"/>
                  </a:lnTo>
                  <a:lnTo>
                    <a:pt x="272" y="676"/>
                  </a:lnTo>
                  <a:lnTo>
                    <a:pt x="282" y="678"/>
                  </a:lnTo>
                  <a:lnTo>
                    <a:pt x="284" y="680"/>
                  </a:lnTo>
                  <a:lnTo>
                    <a:pt x="286" y="684"/>
                  </a:lnTo>
                  <a:lnTo>
                    <a:pt x="276" y="688"/>
                  </a:lnTo>
                  <a:lnTo>
                    <a:pt x="280" y="686"/>
                  </a:lnTo>
                  <a:lnTo>
                    <a:pt x="278" y="684"/>
                  </a:lnTo>
                  <a:lnTo>
                    <a:pt x="278" y="686"/>
                  </a:lnTo>
                  <a:lnTo>
                    <a:pt x="276" y="688"/>
                  </a:lnTo>
                  <a:lnTo>
                    <a:pt x="276" y="692"/>
                  </a:lnTo>
                  <a:lnTo>
                    <a:pt x="280" y="692"/>
                  </a:lnTo>
                  <a:lnTo>
                    <a:pt x="286" y="686"/>
                  </a:lnTo>
                  <a:lnTo>
                    <a:pt x="296" y="688"/>
                  </a:lnTo>
                  <a:lnTo>
                    <a:pt x="300" y="690"/>
                  </a:lnTo>
                  <a:lnTo>
                    <a:pt x="302" y="692"/>
                  </a:lnTo>
                  <a:lnTo>
                    <a:pt x="304" y="690"/>
                  </a:lnTo>
                  <a:lnTo>
                    <a:pt x="310" y="686"/>
                  </a:lnTo>
                  <a:lnTo>
                    <a:pt x="306" y="688"/>
                  </a:lnTo>
                  <a:lnTo>
                    <a:pt x="304" y="688"/>
                  </a:lnTo>
                  <a:lnTo>
                    <a:pt x="302" y="684"/>
                  </a:lnTo>
                  <a:lnTo>
                    <a:pt x="300" y="682"/>
                  </a:lnTo>
                  <a:lnTo>
                    <a:pt x="298" y="682"/>
                  </a:lnTo>
                  <a:lnTo>
                    <a:pt x="294" y="684"/>
                  </a:lnTo>
                  <a:lnTo>
                    <a:pt x="300" y="680"/>
                  </a:lnTo>
                  <a:lnTo>
                    <a:pt x="300" y="678"/>
                  </a:lnTo>
                  <a:lnTo>
                    <a:pt x="302" y="674"/>
                  </a:lnTo>
                  <a:lnTo>
                    <a:pt x="306" y="670"/>
                  </a:lnTo>
                  <a:lnTo>
                    <a:pt x="302" y="672"/>
                  </a:lnTo>
                  <a:lnTo>
                    <a:pt x="300" y="670"/>
                  </a:lnTo>
                  <a:lnTo>
                    <a:pt x="298" y="670"/>
                  </a:lnTo>
                  <a:lnTo>
                    <a:pt x="294" y="674"/>
                  </a:lnTo>
                  <a:lnTo>
                    <a:pt x="290" y="674"/>
                  </a:lnTo>
                  <a:lnTo>
                    <a:pt x="286" y="672"/>
                  </a:lnTo>
                  <a:lnTo>
                    <a:pt x="280" y="670"/>
                  </a:lnTo>
                  <a:lnTo>
                    <a:pt x="282" y="668"/>
                  </a:lnTo>
                  <a:lnTo>
                    <a:pt x="286" y="666"/>
                  </a:lnTo>
                  <a:lnTo>
                    <a:pt x="280" y="666"/>
                  </a:lnTo>
                  <a:lnTo>
                    <a:pt x="288" y="660"/>
                  </a:lnTo>
                  <a:lnTo>
                    <a:pt x="292" y="658"/>
                  </a:lnTo>
                  <a:lnTo>
                    <a:pt x="296" y="660"/>
                  </a:lnTo>
                  <a:lnTo>
                    <a:pt x="294" y="656"/>
                  </a:lnTo>
                  <a:lnTo>
                    <a:pt x="296" y="650"/>
                  </a:lnTo>
                  <a:lnTo>
                    <a:pt x="296" y="648"/>
                  </a:lnTo>
                  <a:lnTo>
                    <a:pt x="294" y="646"/>
                  </a:lnTo>
                  <a:lnTo>
                    <a:pt x="292" y="646"/>
                  </a:lnTo>
                  <a:lnTo>
                    <a:pt x="290" y="644"/>
                  </a:lnTo>
                  <a:lnTo>
                    <a:pt x="288" y="644"/>
                  </a:lnTo>
                  <a:lnTo>
                    <a:pt x="290" y="644"/>
                  </a:lnTo>
                  <a:lnTo>
                    <a:pt x="284" y="640"/>
                  </a:lnTo>
                  <a:lnTo>
                    <a:pt x="282" y="634"/>
                  </a:lnTo>
                  <a:lnTo>
                    <a:pt x="278" y="630"/>
                  </a:lnTo>
                  <a:lnTo>
                    <a:pt x="274" y="626"/>
                  </a:lnTo>
                  <a:lnTo>
                    <a:pt x="276" y="622"/>
                  </a:lnTo>
                  <a:lnTo>
                    <a:pt x="278" y="618"/>
                  </a:lnTo>
                  <a:lnTo>
                    <a:pt x="274" y="616"/>
                  </a:lnTo>
                  <a:lnTo>
                    <a:pt x="272" y="614"/>
                  </a:lnTo>
                  <a:lnTo>
                    <a:pt x="272" y="612"/>
                  </a:lnTo>
                  <a:lnTo>
                    <a:pt x="278" y="608"/>
                  </a:lnTo>
                  <a:lnTo>
                    <a:pt x="278" y="606"/>
                  </a:lnTo>
                  <a:lnTo>
                    <a:pt x="278" y="604"/>
                  </a:lnTo>
                  <a:lnTo>
                    <a:pt x="276" y="600"/>
                  </a:lnTo>
                  <a:lnTo>
                    <a:pt x="274" y="600"/>
                  </a:lnTo>
                  <a:lnTo>
                    <a:pt x="278" y="596"/>
                  </a:lnTo>
                  <a:lnTo>
                    <a:pt x="280" y="594"/>
                  </a:lnTo>
                  <a:lnTo>
                    <a:pt x="280" y="590"/>
                  </a:lnTo>
                  <a:lnTo>
                    <a:pt x="278" y="588"/>
                  </a:lnTo>
                  <a:lnTo>
                    <a:pt x="274" y="584"/>
                  </a:lnTo>
                  <a:lnTo>
                    <a:pt x="272" y="580"/>
                  </a:lnTo>
                  <a:lnTo>
                    <a:pt x="266" y="582"/>
                  </a:lnTo>
                  <a:lnTo>
                    <a:pt x="262" y="578"/>
                  </a:lnTo>
                  <a:lnTo>
                    <a:pt x="256" y="574"/>
                  </a:lnTo>
                  <a:lnTo>
                    <a:pt x="250" y="578"/>
                  </a:lnTo>
                  <a:lnTo>
                    <a:pt x="248" y="576"/>
                  </a:lnTo>
                  <a:lnTo>
                    <a:pt x="246" y="576"/>
                  </a:lnTo>
                  <a:lnTo>
                    <a:pt x="248" y="570"/>
                  </a:lnTo>
                  <a:lnTo>
                    <a:pt x="248" y="566"/>
                  </a:lnTo>
                  <a:lnTo>
                    <a:pt x="248" y="562"/>
                  </a:lnTo>
                  <a:lnTo>
                    <a:pt x="250" y="562"/>
                  </a:lnTo>
                  <a:lnTo>
                    <a:pt x="250" y="564"/>
                  </a:lnTo>
                  <a:lnTo>
                    <a:pt x="252" y="560"/>
                  </a:lnTo>
                  <a:lnTo>
                    <a:pt x="252" y="556"/>
                  </a:lnTo>
                  <a:lnTo>
                    <a:pt x="250" y="554"/>
                  </a:lnTo>
                  <a:lnTo>
                    <a:pt x="246" y="554"/>
                  </a:lnTo>
                  <a:lnTo>
                    <a:pt x="240" y="550"/>
                  </a:lnTo>
                  <a:lnTo>
                    <a:pt x="240" y="548"/>
                  </a:lnTo>
                  <a:lnTo>
                    <a:pt x="240" y="544"/>
                  </a:lnTo>
                  <a:lnTo>
                    <a:pt x="238" y="544"/>
                  </a:lnTo>
                  <a:lnTo>
                    <a:pt x="240" y="540"/>
                  </a:lnTo>
                  <a:lnTo>
                    <a:pt x="240" y="542"/>
                  </a:lnTo>
                  <a:lnTo>
                    <a:pt x="240" y="540"/>
                  </a:lnTo>
                  <a:lnTo>
                    <a:pt x="242" y="536"/>
                  </a:lnTo>
                  <a:lnTo>
                    <a:pt x="240" y="540"/>
                  </a:lnTo>
                  <a:lnTo>
                    <a:pt x="236" y="536"/>
                  </a:lnTo>
                  <a:lnTo>
                    <a:pt x="242" y="532"/>
                  </a:lnTo>
                  <a:lnTo>
                    <a:pt x="240" y="532"/>
                  </a:lnTo>
                  <a:lnTo>
                    <a:pt x="232" y="536"/>
                  </a:lnTo>
                  <a:lnTo>
                    <a:pt x="228" y="536"/>
                  </a:lnTo>
                  <a:lnTo>
                    <a:pt x="232" y="532"/>
                  </a:lnTo>
                  <a:lnTo>
                    <a:pt x="230" y="530"/>
                  </a:lnTo>
                  <a:lnTo>
                    <a:pt x="228" y="530"/>
                  </a:lnTo>
                  <a:lnTo>
                    <a:pt x="234" y="526"/>
                  </a:lnTo>
                  <a:lnTo>
                    <a:pt x="228" y="526"/>
                  </a:lnTo>
                  <a:lnTo>
                    <a:pt x="226" y="524"/>
                  </a:lnTo>
                  <a:lnTo>
                    <a:pt x="220" y="522"/>
                  </a:lnTo>
                  <a:lnTo>
                    <a:pt x="212" y="524"/>
                  </a:lnTo>
                  <a:lnTo>
                    <a:pt x="214" y="522"/>
                  </a:lnTo>
                  <a:lnTo>
                    <a:pt x="216" y="520"/>
                  </a:lnTo>
                  <a:lnTo>
                    <a:pt x="214" y="518"/>
                  </a:lnTo>
                  <a:lnTo>
                    <a:pt x="212" y="518"/>
                  </a:lnTo>
                  <a:lnTo>
                    <a:pt x="220" y="514"/>
                  </a:lnTo>
                  <a:lnTo>
                    <a:pt x="206" y="514"/>
                  </a:lnTo>
                  <a:lnTo>
                    <a:pt x="214" y="508"/>
                  </a:lnTo>
                  <a:lnTo>
                    <a:pt x="222" y="506"/>
                  </a:lnTo>
                  <a:lnTo>
                    <a:pt x="212" y="504"/>
                  </a:lnTo>
                  <a:lnTo>
                    <a:pt x="204" y="502"/>
                  </a:lnTo>
                  <a:lnTo>
                    <a:pt x="210" y="500"/>
                  </a:lnTo>
                  <a:lnTo>
                    <a:pt x="204" y="500"/>
                  </a:lnTo>
                  <a:lnTo>
                    <a:pt x="202" y="498"/>
                  </a:lnTo>
                  <a:lnTo>
                    <a:pt x="204" y="496"/>
                  </a:lnTo>
                  <a:lnTo>
                    <a:pt x="206" y="492"/>
                  </a:lnTo>
                  <a:lnTo>
                    <a:pt x="206" y="490"/>
                  </a:lnTo>
                  <a:lnTo>
                    <a:pt x="204" y="480"/>
                  </a:lnTo>
                  <a:lnTo>
                    <a:pt x="202" y="472"/>
                  </a:lnTo>
                  <a:lnTo>
                    <a:pt x="202" y="466"/>
                  </a:lnTo>
                  <a:lnTo>
                    <a:pt x="202" y="462"/>
                  </a:lnTo>
                  <a:lnTo>
                    <a:pt x="196" y="464"/>
                  </a:lnTo>
                  <a:lnTo>
                    <a:pt x="198" y="462"/>
                  </a:lnTo>
                  <a:lnTo>
                    <a:pt x="200" y="458"/>
                  </a:lnTo>
                  <a:lnTo>
                    <a:pt x="198" y="458"/>
                  </a:lnTo>
                  <a:lnTo>
                    <a:pt x="196" y="458"/>
                  </a:lnTo>
                  <a:lnTo>
                    <a:pt x="200" y="456"/>
                  </a:lnTo>
                  <a:lnTo>
                    <a:pt x="204" y="454"/>
                  </a:lnTo>
                  <a:lnTo>
                    <a:pt x="202" y="450"/>
                  </a:lnTo>
                  <a:lnTo>
                    <a:pt x="202" y="448"/>
                  </a:lnTo>
                  <a:lnTo>
                    <a:pt x="202" y="444"/>
                  </a:lnTo>
                  <a:lnTo>
                    <a:pt x="196" y="444"/>
                  </a:lnTo>
                  <a:lnTo>
                    <a:pt x="200" y="442"/>
                  </a:lnTo>
                  <a:lnTo>
                    <a:pt x="204" y="442"/>
                  </a:lnTo>
                  <a:lnTo>
                    <a:pt x="202" y="442"/>
                  </a:lnTo>
                  <a:lnTo>
                    <a:pt x="202" y="440"/>
                  </a:lnTo>
                  <a:lnTo>
                    <a:pt x="206" y="438"/>
                  </a:lnTo>
                  <a:lnTo>
                    <a:pt x="208" y="440"/>
                  </a:lnTo>
                  <a:lnTo>
                    <a:pt x="204" y="438"/>
                  </a:lnTo>
                  <a:lnTo>
                    <a:pt x="198" y="438"/>
                  </a:lnTo>
                  <a:lnTo>
                    <a:pt x="180" y="442"/>
                  </a:lnTo>
                  <a:lnTo>
                    <a:pt x="182" y="440"/>
                  </a:lnTo>
                  <a:lnTo>
                    <a:pt x="182" y="438"/>
                  </a:lnTo>
                  <a:lnTo>
                    <a:pt x="176" y="438"/>
                  </a:lnTo>
                  <a:lnTo>
                    <a:pt x="180" y="434"/>
                  </a:lnTo>
                  <a:lnTo>
                    <a:pt x="182" y="434"/>
                  </a:lnTo>
                  <a:lnTo>
                    <a:pt x="184" y="436"/>
                  </a:lnTo>
                  <a:lnTo>
                    <a:pt x="184" y="428"/>
                  </a:lnTo>
                  <a:lnTo>
                    <a:pt x="182" y="424"/>
                  </a:lnTo>
                  <a:lnTo>
                    <a:pt x="176" y="424"/>
                  </a:lnTo>
                  <a:lnTo>
                    <a:pt x="178" y="424"/>
                  </a:lnTo>
                  <a:lnTo>
                    <a:pt x="176" y="422"/>
                  </a:lnTo>
                  <a:lnTo>
                    <a:pt x="174" y="422"/>
                  </a:lnTo>
                  <a:lnTo>
                    <a:pt x="174" y="418"/>
                  </a:lnTo>
                  <a:lnTo>
                    <a:pt x="172" y="412"/>
                  </a:lnTo>
                  <a:lnTo>
                    <a:pt x="170" y="414"/>
                  </a:lnTo>
                  <a:lnTo>
                    <a:pt x="164" y="416"/>
                  </a:lnTo>
                  <a:lnTo>
                    <a:pt x="164" y="414"/>
                  </a:lnTo>
                  <a:lnTo>
                    <a:pt x="164" y="412"/>
                  </a:lnTo>
                  <a:lnTo>
                    <a:pt x="164" y="410"/>
                  </a:lnTo>
                  <a:lnTo>
                    <a:pt x="166" y="408"/>
                  </a:lnTo>
                  <a:lnTo>
                    <a:pt x="166" y="404"/>
                  </a:lnTo>
                  <a:lnTo>
                    <a:pt x="166" y="402"/>
                  </a:lnTo>
                  <a:lnTo>
                    <a:pt x="164" y="402"/>
                  </a:lnTo>
                  <a:lnTo>
                    <a:pt x="166" y="396"/>
                  </a:lnTo>
                  <a:lnTo>
                    <a:pt x="160" y="398"/>
                  </a:lnTo>
                  <a:lnTo>
                    <a:pt x="156" y="400"/>
                  </a:lnTo>
                  <a:lnTo>
                    <a:pt x="154" y="400"/>
                  </a:lnTo>
                  <a:lnTo>
                    <a:pt x="156" y="396"/>
                  </a:lnTo>
                  <a:lnTo>
                    <a:pt x="160" y="390"/>
                  </a:lnTo>
                  <a:lnTo>
                    <a:pt x="160" y="388"/>
                  </a:lnTo>
                  <a:lnTo>
                    <a:pt x="158" y="386"/>
                  </a:lnTo>
                  <a:lnTo>
                    <a:pt x="156" y="390"/>
                  </a:lnTo>
                  <a:lnTo>
                    <a:pt x="154" y="388"/>
                  </a:lnTo>
                  <a:lnTo>
                    <a:pt x="156" y="388"/>
                  </a:lnTo>
                  <a:lnTo>
                    <a:pt x="162" y="382"/>
                  </a:lnTo>
                  <a:lnTo>
                    <a:pt x="170" y="376"/>
                  </a:lnTo>
                  <a:lnTo>
                    <a:pt x="174" y="372"/>
                  </a:lnTo>
                  <a:lnTo>
                    <a:pt x="176" y="372"/>
                  </a:lnTo>
                  <a:lnTo>
                    <a:pt x="178" y="372"/>
                  </a:lnTo>
                  <a:lnTo>
                    <a:pt x="180" y="370"/>
                  </a:lnTo>
                  <a:lnTo>
                    <a:pt x="180" y="368"/>
                  </a:lnTo>
                  <a:lnTo>
                    <a:pt x="176" y="370"/>
                  </a:lnTo>
                  <a:lnTo>
                    <a:pt x="170" y="372"/>
                  </a:lnTo>
                  <a:lnTo>
                    <a:pt x="168" y="372"/>
                  </a:lnTo>
                  <a:lnTo>
                    <a:pt x="166" y="372"/>
                  </a:lnTo>
                  <a:lnTo>
                    <a:pt x="174" y="368"/>
                  </a:lnTo>
                  <a:lnTo>
                    <a:pt x="176" y="366"/>
                  </a:lnTo>
                  <a:lnTo>
                    <a:pt x="178" y="364"/>
                  </a:lnTo>
                  <a:lnTo>
                    <a:pt x="178" y="362"/>
                  </a:lnTo>
                  <a:lnTo>
                    <a:pt x="176" y="362"/>
                  </a:lnTo>
                  <a:lnTo>
                    <a:pt x="170" y="360"/>
                  </a:lnTo>
                  <a:lnTo>
                    <a:pt x="166" y="358"/>
                  </a:lnTo>
                  <a:lnTo>
                    <a:pt x="164" y="356"/>
                  </a:lnTo>
                  <a:lnTo>
                    <a:pt x="166" y="352"/>
                  </a:lnTo>
                  <a:lnTo>
                    <a:pt x="162" y="356"/>
                  </a:lnTo>
                  <a:lnTo>
                    <a:pt x="156" y="356"/>
                  </a:lnTo>
                  <a:lnTo>
                    <a:pt x="156" y="352"/>
                  </a:lnTo>
                  <a:lnTo>
                    <a:pt x="158" y="348"/>
                  </a:lnTo>
                  <a:lnTo>
                    <a:pt x="160" y="344"/>
                  </a:lnTo>
                  <a:lnTo>
                    <a:pt x="158" y="344"/>
                  </a:lnTo>
                  <a:lnTo>
                    <a:pt x="154" y="344"/>
                  </a:lnTo>
                  <a:lnTo>
                    <a:pt x="156" y="342"/>
                  </a:lnTo>
                  <a:lnTo>
                    <a:pt x="150" y="338"/>
                  </a:lnTo>
                  <a:lnTo>
                    <a:pt x="146" y="336"/>
                  </a:lnTo>
                  <a:lnTo>
                    <a:pt x="142" y="336"/>
                  </a:lnTo>
                  <a:lnTo>
                    <a:pt x="148" y="332"/>
                  </a:lnTo>
                  <a:lnTo>
                    <a:pt x="150" y="328"/>
                  </a:lnTo>
                  <a:lnTo>
                    <a:pt x="148" y="326"/>
                  </a:lnTo>
                  <a:lnTo>
                    <a:pt x="144" y="324"/>
                  </a:lnTo>
                  <a:lnTo>
                    <a:pt x="142" y="322"/>
                  </a:lnTo>
                  <a:lnTo>
                    <a:pt x="140" y="320"/>
                  </a:lnTo>
                  <a:lnTo>
                    <a:pt x="142" y="318"/>
                  </a:lnTo>
                  <a:lnTo>
                    <a:pt x="148" y="316"/>
                  </a:lnTo>
                  <a:lnTo>
                    <a:pt x="144" y="308"/>
                  </a:lnTo>
                  <a:lnTo>
                    <a:pt x="146" y="308"/>
                  </a:lnTo>
                  <a:lnTo>
                    <a:pt x="144" y="304"/>
                  </a:lnTo>
                  <a:lnTo>
                    <a:pt x="142" y="302"/>
                  </a:lnTo>
                  <a:lnTo>
                    <a:pt x="134" y="302"/>
                  </a:lnTo>
                  <a:lnTo>
                    <a:pt x="136" y="300"/>
                  </a:lnTo>
                  <a:lnTo>
                    <a:pt x="138" y="300"/>
                  </a:lnTo>
                  <a:lnTo>
                    <a:pt x="138" y="294"/>
                  </a:lnTo>
                  <a:lnTo>
                    <a:pt x="138" y="292"/>
                  </a:lnTo>
                  <a:lnTo>
                    <a:pt x="134" y="290"/>
                  </a:lnTo>
                  <a:lnTo>
                    <a:pt x="126" y="288"/>
                  </a:lnTo>
                  <a:lnTo>
                    <a:pt x="132" y="284"/>
                  </a:lnTo>
                  <a:lnTo>
                    <a:pt x="132" y="282"/>
                  </a:lnTo>
                  <a:lnTo>
                    <a:pt x="134" y="276"/>
                  </a:lnTo>
                  <a:lnTo>
                    <a:pt x="134" y="270"/>
                  </a:lnTo>
                  <a:lnTo>
                    <a:pt x="134" y="268"/>
                  </a:lnTo>
                  <a:lnTo>
                    <a:pt x="130" y="266"/>
                  </a:lnTo>
                  <a:lnTo>
                    <a:pt x="134" y="266"/>
                  </a:lnTo>
                  <a:lnTo>
                    <a:pt x="130" y="262"/>
                  </a:lnTo>
                  <a:lnTo>
                    <a:pt x="130" y="258"/>
                  </a:lnTo>
                  <a:lnTo>
                    <a:pt x="132" y="250"/>
                  </a:lnTo>
                  <a:lnTo>
                    <a:pt x="134" y="246"/>
                  </a:lnTo>
                  <a:lnTo>
                    <a:pt x="132" y="244"/>
                  </a:lnTo>
                  <a:lnTo>
                    <a:pt x="128" y="244"/>
                  </a:lnTo>
                  <a:lnTo>
                    <a:pt x="120" y="244"/>
                  </a:lnTo>
                  <a:lnTo>
                    <a:pt x="110" y="240"/>
                  </a:lnTo>
                  <a:lnTo>
                    <a:pt x="110" y="244"/>
                  </a:lnTo>
                  <a:lnTo>
                    <a:pt x="104" y="246"/>
                  </a:lnTo>
                  <a:lnTo>
                    <a:pt x="100" y="246"/>
                  </a:lnTo>
                  <a:lnTo>
                    <a:pt x="94" y="248"/>
                  </a:lnTo>
                  <a:lnTo>
                    <a:pt x="94" y="246"/>
                  </a:lnTo>
                  <a:lnTo>
                    <a:pt x="98" y="242"/>
                  </a:lnTo>
                  <a:lnTo>
                    <a:pt x="100" y="240"/>
                  </a:lnTo>
                  <a:lnTo>
                    <a:pt x="104" y="240"/>
                  </a:lnTo>
                  <a:lnTo>
                    <a:pt x="102" y="242"/>
                  </a:lnTo>
                  <a:lnTo>
                    <a:pt x="110" y="238"/>
                  </a:lnTo>
                  <a:lnTo>
                    <a:pt x="110" y="236"/>
                  </a:lnTo>
                  <a:lnTo>
                    <a:pt x="110" y="232"/>
                  </a:lnTo>
                  <a:lnTo>
                    <a:pt x="112" y="230"/>
                  </a:lnTo>
                  <a:lnTo>
                    <a:pt x="114" y="228"/>
                  </a:lnTo>
                  <a:lnTo>
                    <a:pt x="112" y="218"/>
                  </a:lnTo>
                  <a:lnTo>
                    <a:pt x="112" y="206"/>
                  </a:lnTo>
                  <a:lnTo>
                    <a:pt x="112" y="196"/>
                  </a:lnTo>
                  <a:lnTo>
                    <a:pt x="110" y="184"/>
                  </a:lnTo>
                  <a:lnTo>
                    <a:pt x="100" y="190"/>
                  </a:lnTo>
                  <a:lnTo>
                    <a:pt x="98" y="184"/>
                  </a:lnTo>
                  <a:lnTo>
                    <a:pt x="104" y="182"/>
                  </a:lnTo>
                  <a:lnTo>
                    <a:pt x="106" y="182"/>
                  </a:lnTo>
                  <a:lnTo>
                    <a:pt x="108" y="184"/>
                  </a:lnTo>
                  <a:lnTo>
                    <a:pt x="108" y="182"/>
                  </a:lnTo>
                  <a:lnTo>
                    <a:pt x="106" y="180"/>
                  </a:lnTo>
                  <a:lnTo>
                    <a:pt x="98" y="180"/>
                  </a:lnTo>
                  <a:lnTo>
                    <a:pt x="100" y="178"/>
                  </a:lnTo>
                  <a:lnTo>
                    <a:pt x="102" y="178"/>
                  </a:lnTo>
                  <a:lnTo>
                    <a:pt x="106" y="176"/>
                  </a:lnTo>
                  <a:lnTo>
                    <a:pt x="110" y="178"/>
                  </a:lnTo>
                  <a:lnTo>
                    <a:pt x="112" y="178"/>
                  </a:lnTo>
                  <a:lnTo>
                    <a:pt x="110" y="174"/>
                  </a:lnTo>
                  <a:lnTo>
                    <a:pt x="108" y="176"/>
                  </a:lnTo>
                  <a:lnTo>
                    <a:pt x="102" y="176"/>
                  </a:lnTo>
                  <a:lnTo>
                    <a:pt x="100" y="174"/>
                  </a:lnTo>
                  <a:lnTo>
                    <a:pt x="98" y="172"/>
                  </a:lnTo>
                  <a:lnTo>
                    <a:pt x="102" y="170"/>
                  </a:lnTo>
                  <a:lnTo>
                    <a:pt x="104" y="168"/>
                  </a:lnTo>
                  <a:lnTo>
                    <a:pt x="106" y="168"/>
                  </a:lnTo>
                  <a:lnTo>
                    <a:pt x="104" y="166"/>
                  </a:lnTo>
                  <a:lnTo>
                    <a:pt x="104" y="160"/>
                  </a:lnTo>
                  <a:lnTo>
                    <a:pt x="96" y="164"/>
                  </a:lnTo>
                  <a:lnTo>
                    <a:pt x="94" y="164"/>
                  </a:lnTo>
                  <a:lnTo>
                    <a:pt x="92" y="162"/>
                  </a:lnTo>
                  <a:lnTo>
                    <a:pt x="90" y="162"/>
                  </a:lnTo>
                  <a:lnTo>
                    <a:pt x="86" y="164"/>
                  </a:lnTo>
                  <a:lnTo>
                    <a:pt x="90" y="162"/>
                  </a:lnTo>
                  <a:lnTo>
                    <a:pt x="92" y="158"/>
                  </a:lnTo>
                  <a:lnTo>
                    <a:pt x="92" y="154"/>
                  </a:lnTo>
                  <a:lnTo>
                    <a:pt x="90" y="150"/>
                  </a:lnTo>
                  <a:lnTo>
                    <a:pt x="88" y="142"/>
                  </a:lnTo>
                  <a:lnTo>
                    <a:pt x="88" y="140"/>
                  </a:lnTo>
                  <a:lnTo>
                    <a:pt x="88" y="138"/>
                  </a:lnTo>
                  <a:lnTo>
                    <a:pt x="84" y="136"/>
                  </a:lnTo>
                  <a:lnTo>
                    <a:pt x="82" y="134"/>
                  </a:lnTo>
                  <a:lnTo>
                    <a:pt x="80" y="128"/>
                  </a:lnTo>
                  <a:lnTo>
                    <a:pt x="74" y="130"/>
                  </a:lnTo>
                  <a:lnTo>
                    <a:pt x="70" y="130"/>
                  </a:lnTo>
                  <a:lnTo>
                    <a:pt x="68" y="128"/>
                  </a:lnTo>
                  <a:lnTo>
                    <a:pt x="78" y="126"/>
                  </a:lnTo>
                  <a:lnTo>
                    <a:pt x="82" y="122"/>
                  </a:lnTo>
                  <a:lnTo>
                    <a:pt x="82" y="116"/>
                  </a:lnTo>
                  <a:lnTo>
                    <a:pt x="86" y="114"/>
                  </a:lnTo>
                  <a:lnTo>
                    <a:pt x="90" y="112"/>
                  </a:lnTo>
                  <a:lnTo>
                    <a:pt x="86" y="112"/>
                  </a:lnTo>
                  <a:lnTo>
                    <a:pt x="84" y="112"/>
                  </a:lnTo>
                  <a:lnTo>
                    <a:pt x="82" y="110"/>
                  </a:lnTo>
                  <a:lnTo>
                    <a:pt x="78" y="108"/>
                  </a:lnTo>
                  <a:lnTo>
                    <a:pt x="74" y="108"/>
                  </a:lnTo>
                  <a:lnTo>
                    <a:pt x="70" y="110"/>
                  </a:lnTo>
                  <a:lnTo>
                    <a:pt x="72" y="108"/>
                  </a:lnTo>
                  <a:lnTo>
                    <a:pt x="76" y="106"/>
                  </a:lnTo>
                  <a:lnTo>
                    <a:pt x="80" y="106"/>
                  </a:lnTo>
                  <a:lnTo>
                    <a:pt x="82" y="104"/>
                  </a:lnTo>
                  <a:lnTo>
                    <a:pt x="80" y="102"/>
                  </a:lnTo>
                  <a:lnTo>
                    <a:pt x="78" y="98"/>
                  </a:lnTo>
                  <a:lnTo>
                    <a:pt x="78" y="90"/>
                  </a:lnTo>
                  <a:lnTo>
                    <a:pt x="78" y="84"/>
                  </a:lnTo>
                  <a:lnTo>
                    <a:pt x="78" y="80"/>
                  </a:lnTo>
                  <a:lnTo>
                    <a:pt x="76" y="76"/>
                  </a:lnTo>
                  <a:lnTo>
                    <a:pt x="72" y="78"/>
                  </a:lnTo>
                  <a:lnTo>
                    <a:pt x="66" y="78"/>
                  </a:lnTo>
                  <a:lnTo>
                    <a:pt x="78" y="70"/>
                  </a:lnTo>
                  <a:lnTo>
                    <a:pt x="70" y="70"/>
                  </a:lnTo>
                  <a:lnTo>
                    <a:pt x="68" y="70"/>
                  </a:lnTo>
                  <a:lnTo>
                    <a:pt x="70" y="66"/>
                  </a:lnTo>
                  <a:lnTo>
                    <a:pt x="66" y="68"/>
                  </a:lnTo>
                  <a:lnTo>
                    <a:pt x="64" y="68"/>
                  </a:lnTo>
                  <a:lnTo>
                    <a:pt x="64" y="60"/>
                  </a:lnTo>
                  <a:lnTo>
                    <a:pt x="64" y="54"/>
                  </a:lnTo>
                  <a:lnTo>
                    <a:pt x="58" y="42"/>
                  </a:lnTo>
                  <a:lnTo>
                    <a:pt x="56" y="34"/>
                  </a:lnTo>
                  <a:lnTo>
                    <a:pt x="56" y="28"/>
                  </a:lnTo>
                  <a:lnTo>
                    <a:pt x="60" y="22"/>
                  </a:lnTo>
                  <a:lnTo>
                    <a:pt x="66" y="14"/>
                  </a:lnTo>
                  <a:lnTo>
                    <a:pt x="62" y="16"/>
                  </a:lnTo>
                  <a:lnTo>
                    <a:pt x="60" y="14"/>
                  </a:lnTo>
                  <a:lnTo>
                    <a:pt x="56" y="16"/>
                  </a:lnTo>
                  <a:lnTo>
                    <a:pt x="50" y="16"/>
                  </a:lnTo>
                  <a:lnTo>
                    <a:pt x="54" y="12"/>
                  </a:lnTo>
                  <a:lnTo>
                    <a:pt x="60" y="8"/>
                  </a:lnTo>
                  <a:lnTo>
                    <a:pt x="54" y="6"/>
                  </a:lnTo>
                  <a:lnTo>
                    <a:pt x="54" y="4"/>
                  </a:lnTo>
                  <a:lnTo>
                    <a:pt x="54" y="2"/>
                  </a:lnTo>
                  <a:lnTo>
                    <a:pt x="48" y="0"/>
                  </a:lnTo>
                  <a:lnTo>
                    <a:pt x="50" y="2"/>
                  </a:lnTo>
                  <a:lnTo>
                    <a:pt x="40" y="2"/>
                  </a:lnTo>
                  <a:lnTo>
                    <a:pt x="30" y="2"/>
                  </a:lnTo>
                  <a:lnTo>
                    <a:pt x="20" y="6"/>
                  </a:lnTo>
                  <a:lnTo>
                    <a:pt x="8" y="6"/>
                  </a:lnTo>
                  <a:lnTo>
                    <a:pt x="12" y="8"/>
                  </a:lnTo>
                  <a:lnTo>
                    <a:pt x="12" y="10"/>
                  </a:lnTo>
                  <a:lnTo>
                    <a:pt x="6" y="14"/>
                  </a:lnTo>
                  <a:lnTo>
                    <a:pt x="4" y="18"/>
                  </a:lnTo>
                  <a:lnTo>
                    <a:pt x="2" y="20"/>
                  </a:lnTo>
                  <a:lnTo>
                    <a:pt x="4" y="22"/>
                  </a:lnTo>
                  <a:lnTo>
                    <a:pt x="8" y="26"/>
                  </a:lnTo>
                  <a:lnTo>
                    <a:pt x="4" y="26"/>
                  </a:lnTo>
                  <a:lnTo>
                    <a:pt x="0" y="26"/>
                  </a:lnTo>
                  <a:lnTo>
                    <a:pt x="6" y="28"/>
                  </a:lnTo>
                  <a:lnTo>
                    <a:pt x="8" y="30"/>
                  </a:lnTo>
                  <a:lnTo>
                    <a:pt x="6" y="32"/>
                  </a:lnTo>
                  <a:lnTo>
                    <a:pt x="4" y="32"/>
                  </a:lnTo>
                  <a:lnTo>
                    <a:pt x="6" y="40"/>
                  </a:lnTo>
                  <a:lnTo>
                    <a:pt x="6" y="46"/>
                  </a:lnTo>
                  <a:lnTo>
                    <a:pt x="2" y="62"/>
                  </a:lnTo>
                  <a:lnTo>
                    <a:pt x="8" y="60"/>
                  </a:lnTo>
                  <a:lnTo>
                    <a:pt x="8" y="64"/>
                  </a:lnTo>
                  <a:lnTo>
                    <a:pt x="6" y="66"/>
                  </a:lnTo>
                  <a:lnTo>
                    <a:pt x="10" y="64"/>
                  </a:lnTo>
                  <a:lnTo>
                    <a:pt x="10" y="62"/>
                  </a:lnTo>
                  <a:lnTo>
                    <a:pt x="12" y="60"/>
                  </a:lnTo>
                  <a:lnTo>
                    <a:pt x="16" y="58"/>
                  </a:lnTo>
                  <a:lnTo>
                    <a:pt x="12" y="60"/>
                  </a:lnTo>
                  <a:lnTo>
                    <a:pt x="12" y="64"/>
                  </a:lnTo>
                  <a:lnTo>
                    <a:pt x="12" y="70"/>
                  </a:lnTo>
                  <a:lnTo>
                    <a:pt x="12" y="76"/>
                  </a:lnTo>
                  <a:lnTo>
                    <a:pt x="10" y="80"/>
                  </a:lnTo>
                  <a:lnTo>
                    <a:pt x="6" y="82"/>
                  </a:lnTo>
                  <a:lnTo>
                    <a:pt x="6" y="84"/>
                  </a:lnTo>
                  <a:lnTo>
                    <a:pt x="10" y="82"/>
                  </a:lnTo>
                  <a:lnTo>
                    <a:pt x="12" y="82"/>
                  </a:lnTo>
                  <a:lnTo>
                    <a:pt x="14" y="82"/>
                  </a:lnTo>
                  <a:lnTo>
                    <a:pt x="10" y="84"/>
                  </a:lnTo>
                  <a:lnTo>
                    <a:pt x="16" y="84"/>
                  </a:lnTo>
                  <a:lnTo>
                    <a:pt x="12" y="88"/>
                  </a:lnTo>
                  <a:lnTo>
                    <a:pt x="6" y="90"/>
                  </a:lnTo>
                  <a:lnTo>
                    <a:pt x="4" y="90"/>
                  </a:lnTo>
                  <a:lnTo>
                    <a:pt x="4" y="92"/>
                  </a:lnTo>
                  <a:lnTo>
                    <a:pt x="6" y="96"/>
                  </a:lnTo>
                  <a:lnTo>
                    <a:pt x="8" y="98"/>
                  </a:lnTo>
                  <a:lnTo>
                    <a:pt x="10" y="94"/>
                  </a:lnTo>
                  <a:lnTo>
                    <a:pt x="14" y="102"/>
                  </a:lnTo>
                  <a:lnTo>
                    <a:pt x="16" y="110"/>
                  </a:lnTo>
                  <a:lnTo>
                    <a:pt x="20" y="116"/>
                  </a:lnTo>
                  <a:lnTo>
                    <a:pt x="26" y="122"/>
                  </a:lnTo>
                  <a:lnTo>
                    <a:pt x="30" y="120"/>
                  </a:lnTo>
                  <a:lnTo>
                    <a:pt x="32" y="124"/>
                  </a:lnTo>
                  <a:lnTo>
                    <a:pt x="32" y="128"/>
                  </a:lnTo>
                  <a:lnTo>
                    <a:pt x="32" y="130"/>
                  </a:lnTo>
                  <a:lnTo>
                    <a:pt x="32" y="134"/>
                  </a:lnTo>
                  <a:lnTo>
                    <a:pt x="36" y="136"/>
                  </a:lnTo>
                  <a:lnTo>
                    <a:pt x="38" y="140"/>
                  </a:lnTo>
                  <a:lnTo>
                    <a:pt x="36" y="140"/>
                  </a:lnTo>
                  <a:lnTo>
                    <a:pt x="32" y="142"/>
                  </a:lnTo>
                  <a:lnTo>
                    <a:pt x="30" y="144"/>
                  </a:lnTo>
                  <a:lnTo>
                    <a:pt x="26" y="144"/>
                  </a:lnTo>
                  <a:lnTo>
                    <a:pt x="32" y="148"/>
                  </a:lnTo>
                  <a:lnTo>
                    <a:pt x="34" y="148"/>
                  </a:lnTo>
                  <a:lnTo>
                    <a:pt x="48" y="148"/>
                  </a:lnTo>
                  <a:lnTo>
                    <a:pt x="42" y="150"/>
                  </a:lnTo>
                  <a:lnTo>
                    <a:pt x="48" y="152"/>
                  </a:lnTo>
                  <a:lnTo>
                    <a:pt x="52" y="154"/>
                  </a:lnTo>
                  <a:lnTo>
                    <a:pt x="50" y="154"/>
                  </a:lnTo>
                  <a:lnTo>
                    <a:pt x="46" y="156"/>
                  </a:lnTo>
                  <a:lnTo>
                    <a:pt x="42" y="158"/>
                  </a:lnTo>
                  <a:lnTo>
                    <a:pt x="38" y="158"/>
                  </a:lnTo>
                  <a:lnTo>
                    <a:pt x="36" y="162"/>
                  </a:lnTo>
                  <a:lnTo>
                    <a:pt x="36" y="164"/>
                  </a:lnTo>
                  <a:lnTo>
                    <a:pt x="40" y="168"/>
                  </a:lnTo>
                  <a:lnTo>
                    <a:pt x="42" y="168"/>
                  </a:lnTo>
                  <a:lnTo>
                    <a:pt x="42" y="170"/>
                  </a:lnTo>
                  <a:lnTo>
                    <a:pt x="42" y="172"/>
                  </a:lnTo>
                  <a:lnTo>
                    <a:pt x="36" y="176"/>
                  </a:lnTo>
                  <a:lnTo>
                    <a:pt x="44" y="174"/>
                  </a:lnTo>
                  <a:lnTo>
                    <a:pt x="46" y="170"/>
                  </a:lnTo>
                  <a:lnTo>
                    <a:pt x="46" y="168"/>
                  </a:lnTo>
                  <a:lnTo>
                    <a:pt x="46" y="166"/>
                  </a:lnTo>
                  <a:lnTo>
                    <a:pt x="48" y="166"/>
                  </a:lnTo>
                  <a:lnTo>
                    <a:pt x="52" y="166"/>
                  </a:lnTo>
                  <a:lnTo>
                    <a:pt x="56" y="166"/>
                  </a:lnTo>
                  <a:lnTo>
                    <a:pt x="58" y="168"/>
                  </a:lnTo>
                  <a:lnTo>
                    <a:pt x="60" y="170"/>
                  </a:lnTo>
                  <a:lnTo>
                    <a:pt x="56" y="172"/>
                  </a:lnTo>
                  <a:lnTo>
                    <a:pt x="50" y="176"/>
                  </a:lnTo>
                  <a:lnTo>
                    <a:pt x="44" y="182"/>
                  </a:lnTo>
                  <a:lnTo>
                    <a:pt x="42" y="184"/>
                  </a:lnTo>
                  <a:lnTo>
                    <a:pt x="42" y="186"/>
                  </a:lnTo>
                  <a:lnTo>
                    <a:pt x="40" y="188"/>
                  </a:lnTo>
                  <a:lnTo>
                    <a:pt x="42" y="190"/>
                  </a:lnTo>
                  <a:lnTo>
                    <a:pt x="44" y="190"/>
                  </a:lnTo>
                  <a:lnTo>
                    <a:pt x="42" y="194"/>
                  </a:lnTo>
                  <a:lnTo>
                    <a:pt x="46" y="194"/>
                  </a:lnTo>
                  <a:lnTo>
                    <a:pt x="48" y="194"/>
                  </a:lnTo>
                  <a:lnTo>
                    <a:pt x="50" y="196"/>
                  </a:lnTo>
                  <a:lnTo>
                    <a:pt x="56" y="194"/>
                  </a:lnTo>
                  <a:lnTo>
                    <a:pt x="50" y="190"/>
                  </a:lnTo>
                  <a:lnTo>
                    <a:pt x="62" y="192"/>
                  </a:lnTo>
                  <a:lnTo>
                    <a:pt x="66" y="194"/>
                  </a:lnTo>
                  <a:lnTo>
                    <a:pt x="66" y="196"/>
                  </a:lnTo>
                  <a:lnTo>
                    <a:pt x="64" y="198"/>
                  </a:lnTo>
                  <a:lnTo>
                    <a:pt x="56" y="198"/>
                  </a:lnTo>
                  <a:lnTo>
                    <a:pt x="56" y="200"/>
                  </a:lnTo>
                  <a:lnTo>
                    <a:pt x="58" y="202"/>
                  </a:lnTo>
                  <a:lnTo>
                    <a:pt x="56" y="204"/>
                  </a:lnTo>
                  <a:lnTo>
                    <a:pt x="50" y="204"/>
                  </a:lnTo>
                  <a:lnTo>
                    <a:pt x="48" y="200"/>
                  </a:lnTo>
                  <a:lnTo>
                    <a:pt x="46" y="198"/>
                  </a:lnTo>
                  <a:lnTo>
                    <a:pt x="42" y="196"/>
                  </a:lnTo>
                  <a:lnTo>
                    <a:pt x="40" y="196"/>
                  </a:lnTo>
                  <a:lnTo>
                    <a:pt x="40" y="198"/>
                  </a:lnTo>
                  <a:lnTo>
                    <a:pt x="44" y="200"/>
                  </a:lnTo>
                  <a:lnTo>
                    <a:pt x="38" y="202"/>
                  </a:lnTo>
                  <a:lnTo>
                    <a:pt x="46" y="202"/>
                  </a:lnTo>
                  <a:lnTo>
                    <a:pt x="46" y="204"/>
                  </a:lnTo>
                  <a:lnTo>
                    <a:pt x="46" y="208"/>
                  </a:lnTo>
                  <a:lnTo>
                    <a:pt x="48" y="210"/>
                  </a:lnTo>
                  <a:lnTo>
                    <a:pt x="52" y="210"/>
                  </a:lnTo>
                  <a:lnTo>
                    <a:pt x="46" y="212"/>
                  </a:lnTo>
                  <a:lnTo>
                    <a:pt x="48" y="212"/>
                  </a:lnTo>
                  <a:lnTo>
                    <a:pt x="50" y="214"/>
                  </a:lnTo>
                  <a:lnTo>
                    <a:pt x="40" y="214"/>
                  </a:lnTo>
                  <a:lnTo>
                    <a:pt x="42" y="216"/>
                  </a:lnTo>
                  <a:lnTo>
                    <a:pt x="44" y="216"/>
                  </a:lnTo>
                  <a:lnTo>
                    <a:pt x="42" y="220"/>
                  </a:lnTo>
                  <a:lnTo>
                    <a:pt x="40" y="224"/>
                  </a:lnTo>
                  <a:lnTo>
                    <a:pt x="40" y="226"/>
                  </a:lnTo>
                  <a:lnTo>
                    <a:pt x="42" y="222"/>
                  </a:lnTo>
                  <a:lnTo>
                    <a:pt x="44" y="220"/>
                  </a:lnTo>
                  <a:lnTo>
                    <a:pt x="50" y="220"/>
                  </a:lnTo>
                  <a:lnTo>
                    <a:pt x="54" y="216"/>
                  </a:lnTo>
                  <a:lnTo>
                    <a:pt x="56" y="220"/>
                  </a:lnTo>
                  <a:lnTo>
                    <a:pt x="56" y="222"/>
                  </a:lnTo>
                  <a:lnTo>
                    <a:pt x="50" y="226"/>
                  </a:lnTo>
                  <a:lnTo>
                    <a:pt x="44" y="230"/>
                  </a:lnTo>
                  <a:lnTo>
                    <a:pt x="42" y="234"/>
                  </a:lnTo>
                  <a:lnTo>
                    <a:pt x="42" y="236"/>
                  </a:lnTo>
                  <a:lnTo>
                    <a:pt x="44" y="234"/>
                  </a:lnTo>
                  <a:lnTo>
                    <a:pt x="46" y="232"/>
                  </a:lnTo>
                  <a:lnTo>
                    <a:pt x="50" y="232"/>
                  </a:lnTo>
                  <a:lnTo>
                    <a:pt x="48" y="236"/>
                  </a:lnTo>
                  <a:lnTo>
                    <a:pt x="42" y="240"/>
                  </a:lnTo>
                  <a:lnTo>
                    <a:pt x="46" y="242"/>
                  </a:lnTo>
                  <a:lnTo>
                    <a:pt x="48" y="240"/>
                  </a:lnTo>
                  <a:lnTo>
                    <a:pt x="52" y="238"/>
                  </a:lnTo>
                  <a:lnTo>
                    <a:pt x="56" y="238"/>
                  </a:lnTo>
                  <a:lnTo>
                    <a:pt x="52" y="240"/>
                  </a:lnTo>
                  <a:lnTo>
                    <a:pt x="56" y="242"/>
                  </a:lnTo>
                  <a:lnTo>
                    <a:pt x="60" y="242"/>
                  </a:lnTo>
                  <a:lnTo>
                    <a:pt x="64" y="242"/>
                  </a:lnTo>
                  <a:lnTo>
                    <a:pt x="56" y="244"/>
                  </a:lnTo>
                  <a:lnTo>
                    <a:pt x="56" y="248"/>
                  </a:lnTo>
                  <a:lnTo>
                    <a:pt x="58" y="248"/>
                  </a:lnTo>
                  <a:lnTo>
                    <a:pt x="64" y="248"/>
                  </a:lnTo>
                  <a:lnTo>
                    <a:pt x="68" y="248"/>
                  </a:lnTo>
                  <a:lnTo>
                    <a:pt x="70" y="248"/>
                  </a:lnTo>
                  <a:lnTo>
                    <a:pt x="68" y="250"/>
                  </a:lnTo>
                  <a:lnTo>
                    <a:pt x="58" y="250"/>
                  </a:lnTo>
                  <a:lnTo>
                    <a:pt x="62" y="254"/>
                  </a:lnTo>
                  <a:lnTo>
                    <a:pt x="52" y="256"/>
                  </a:lnTo>
                  <a:lnTo>
                    <a:pt x="56" y="256"/>
                  </a:lnTo>
                  <a:lnTo>
                    <a:pt x="58" y="258"/>
                  </a:lnTo>
                  <a:lnTo>
                    <a:pt x="58" y="264"/>
                  </a:lnTo>
                  <a:lnTo>
                    <a:pt x="66" y="262"/>
                  </a:lnTo>
                  <a:lnTo>
                    <a:pt x="70" y="262"/>
                  </a:lnTo>
                  <a:lnTo>
                    <a:pt x="72" y="264"/>
                  </a:lnTo>
                  <a:lnTo>
                    <a:pt x="70" y="266"/>
                  </a:lnTo>
                  <a:lnTo>
                    <a:pt x="68" y="266"/>
                  </a:lnTo>
                  <a:lnTo>
                    <a:pt x="68" y="268"/>
                  </a:lnTo>
                  <a:lnTo>
                    <a:pt x="62" y="268"/>
                  </a:lnTo>
                  <a:lnTo>
                    <a:pt x="60" y="268"/>
                  </a:lnTo>
                  <a:lnTo>
                    <a:pt x="64" y="266"/>
                  </a:lnTo>
                  <a:lnTo>
                    <a:pt x="56" y="266"/>
                  </a:lnTo>
                  <a:lnTo>
                    <a:pt x="54" y="270"/>
                  </a:lnTo>
                  <a:lnTo>
                    <a:pt x="54" y="272"/>
                  </a:lnTo>
                  <a:lnTo>
                    <a:pt x="58" y="274"/>
                  </a:lnTo>
                  <a:lnTo>
                    <a:pt x="58" y="272"/>
                  </a:lnTo>
                  <a:lnTo>
                    <a:pt x="70" y="276"/>
                  </a:lnTo>
                  <a:lnTo>
                    <a:pt x="68" y="278"/>
                  </a:lnTo>
                  <a:lnTo>
                    <a:pt x="64" y="278"/>
                  </a:lnTo>
                  <a:lnTo>
                    <a:pt x="66" y="278"/>
                  </a:lnTo>
                  <a:lnTo>
                    <a:pt x="70" y="280"/>
                  </a:lnTo>
                  <a:lnTo>
                    <a:pt x="60" y="282"/>
                  </a:lnTo>
                  <a:lnTo>
                    <a:pt x="56" y="282"/>
                  </a:lnTo>
                  <a:lnTo>
                    <a:pt x="54" y="282"/>
                  </a:lnTo>
                  <a:lnTo>
                    <a:pt x="62" y="286"/>
                  </a:lnTo>
                  <a:lnTo>
                    <a:pt x="58" y="290"/>
                  </a:lnTo>
                  <a:lnTo>
                    <a:pt x="54" y="292"/>
                  </a:lnTo>
                  <a:lnTo>
                    <a:pt x="54" y="294"/>
                  </a:lnTo>
                  <a:lnTo>
                    <a:pt x="56" y="296"/>
                  </a:lnTo>
                  <a:lnTo>
                    <a:pt x="60" y="298"/>
                  </a:lnTo>
                  <a:lnTo>
                    <a:pt x="64" y="300"/>
                  </a:lnTo>
                  <a:lnTo>
                    <a:pt x="66" y="302"/>
                  </a:lnTo>
                  <a:lnTo>
                    <a:pt x="66" y="304"/>
                  </a:lnTo>
                  <a:lnTo>
                    <a:pt x="70" y="304"/>
                  </a:lnTo>
                  <a:lnTo>
                    <a:pt x="68" y="312"/>
                  </a:lnTo>
                  <a:lnTo>
                    <a:pt x="68" y="316"/>
                  </a:lnTo>
                  <a:lnTo>
                    <a:pt x="74" y="320"/>
                  </a:lnTo>
                  <a:lnTo>
                    <a:pt x="64" y="326"/>
                  </a:lnTo>
                  <a:lnTo>
                    <a:pt x="66" y="326"/>
                  </a:lnTo>
                  <a:lnTo>
                    <a:pt x="68" y="326"/>
                  </a:lnTo>
                  <a:lnTo>
                    <a:pt x="72" y="324"/>
                  </a:lnTo>
                  <a:lnTo>
                    <a:pt x="76" y="322"/>
                  </a:lnTo>
                  <a:lnTo>
                    <a:pt x="80" y="322"/>
                  </a:lnTo>
                  <a:lnTo>
                    <a:pt x="82" y="322"/>
                  </a:lnTo>
                  <a:lnTo>
                    <a:pt x="84" y="324"/>
                  </a:lnTo>
                  <a:lnTo>
                    <a:pt x="82" y="326"/>
                  </a:lnTo>
                  <a:lnTo>
                    <a:pt x="80" y="328"/>
                  </a:lnTo>
                  <a:lnTo>
                    <a:pt x="74" y="328"/>
                  </a:lnTo>
                  <a:lnTo>
                    <a:pt x="72" y="330"/>
                  </a:lnTo>
                  <a:lnTo>
                    <a:pt x="82" y="332"/>
                  </a:lnTo>
                  <a:lnTo>
                    <a:pt x="84" y="336"/>
                  </a:lnTo>
                  <a:lnTo>
                    <a:pt x="84" y="338"/>
                  </a:lnTo>
                  <a:lnTo>
                    <a:pt x="82" y="340"/>
                  </a:lnTo>
                  <a:lnTo>
                    <a:pt x="80" y="338"/>
                  </a:lnTo>
                  <a:lnTo>
                    <a:pt x="80" y="336"/>
                  </a:lnTo>
                  <a:close/>
                  <a:moveTo>
                    <a:pt x="102" y="386"/>
                  </a:moveTo>
                  <a:lnTo>
                    <a:pt x="102" y="386"/>
                  </a:lnTo>
                  <a:lnTo>
                    <a:pt x="98" y="386"/>
                  </a:lnTo>
                  <a:lnTo>
                    <a:pt x="98" y="384"/>
                  </a:lnTo>
                  <a:lnTo>
                    <a:pt x="104" y="384"/>
                  </a:lnTo>
                  <a:lnTo>
                    <a:pt x="102" y="386"/>
                  </a:lnTo>
                  <a:close/>
                  <a:moveTo>
                    <a:pt x="150" y="460"/>
                  </a:moveTo>
                  <a:lnTo>
                    <a:pt x="150" y="460"/>
                  </a:lnTo>
                  <a:lnTo>
                    <a:pt x="148" y="458"/>
                  </a:lnTo>
                  <a:lnTo>
                    <a:pt x="150" y="456"/>
                  </a:lnTo>
                  <a:lnTo>
                    <a:pt x="150" y="460"/>
                  </a:lnTo>
                  <a:close/>
                  <a:moveTo>
                    <a:pt x="288" y="654"/>
                  </a:moveTo>
                  <a:lnTo>
                    <a:pt x="288" y="654"/>
                  </a:lnTo>
                  <a:lnTo>
                    <a:pt x="290" y="652"/>
                  </a:lnTo>
                  <a:lnTo>
                    <a:pt x="288" y="654"/>
                  </a:lnTo>
                  <a:close/>
                  <a:moveTo>
                    <a:pt x="288" y="660"/>
                  </a:moveTo>
                  <a:lnTo>
                    <a:pt x="288" y="660"/>
                  </a:lnTo>
                  <a:lnTo>
                    <a:pt x="290" y="658"/>
                  </a:lnTo>
                  <a:lnTo>
                    <a:pt x="288" y="658"/>
                  </a:lnTo>
                  <a:lnTo>
                    <a:pt x="288" y="656"/>
                  </a:lnTo>
                  <a:lnTo>
                    <a:pt x="286" y="658"/>
                  </a:lnTo>
                  <a:lnTo>
                    <a:pt x="288" y="660"/>
                  </a:lnTo>
                  <a:close/>
                  <a:moveTo>
                    <a:pt x="102" y="168"/>
                  </a:moveTo>
                  <a:lnTo>
                    <a:pt x="100" y="170"/>
                  </a:lnTo>
                  <a:lnTo>
                    <a:pt x="100" y="168"/>
                  </a:lnTo>
                  <a:lnTo>
                    <a:pt x="102" y="168"/>
                  </a:lnTo>
                  <a:close/>
                </a:path>
              </a:pathLst>
            </a:custGeom>
            <a:solidFill>
              <a:srgbClr val="6684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" name="Freeform 391">
              <a:extLst>
                <a:ext uri="{FF2B5EF4-FFF2-40B4-BE49-F238E27FC236}">
                  <a16:creationId xmlns="" xmlns:a16="http://schemas.microsoft.com/office/drawing/2014/main" id="{FC17173E-3CAD-43AC-9C3E-4CB9B2B16CC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212912" y="944539"/>
              <a:ext cx="1776360" cy="684261"/>
            </a:xfrm>
            <a:custGeom>
              <a:avLst/>
              <a:gdLst>
                <a:gd name="T0" fmla="*/ 2012407430 w 784"/>
                <a:gd name="T1" fmla="*/ 1098610490 h 302"/>
                <a:gd name="T2" fmla="*/ 2145883664 w 784"/>
                <a:gd name="T3" fmla="*/ 975400461 h 302"/>
                <a:gd name="T4" fmla="*/ 2147483646 w 784"/>
                <a:gd name="T5" fmla="*/ 1108876671 h 302"/>
                <a:gd name="T6" fmla="*/ 2147483646 w 784"/>
                <a:gd name="T7" fmla="*/ 1047272789 h 302"/>
                <a:gd name="T8" fmla="*/ 2147483646 w 784"/>
                <a:gd name="T9" fmla="*/ 934331206 h 302"/>
                <a:gd name="T10" fmla="*/ 2147483646 w 784"/>
                <a:gd name="T11" fmla="*/ 811123443 h 302"/>
                <a:gd name="T12" fmla="*/ 2147483646 w 784"/>
                <a:gd name="T13" fmla="*/ 811123443 h 302"/>
                <a:gd name="T14" fmla="*/ 2147483646 w 784"/>
                <a:gd name="T15" fmla="*/ 790588815 h 302"/>
                <a:gd name="T16" fmla="*/ 2147483646 w 784"/>
                <a:gd name="T17" fmla="*/ 780320369 h 302"/>
                <a:gd name="T18" fmla="*/ 2147483646 w 784"/>
                <a:gd name="T19" fmla="*/ 687913413 h 302"/>
                <a:gd name="T20" fmla="*/ 2147483646 w 784"/>
                <a:gd name="T21" fmla="*/ 708450306 h 302"/>
                <a:gd name="T22" fmla="*/ 2147483646 w 784"/>
                <a:gd name="T23" fmla="*/ 657112605 h 302"/>
                <a:gd name="T24" fmla="*/ 2147483646 w 784"/>
                <a:gd name="T25" fmla="*/ 667378786 h 302"/>
                <a:gd name="T26" fmla="*/ 2147483646 w 784"/>
                <a:gd name="T27" fmla="*/ 513367948 h 302"/>
                <a:gd name="T28" fmla="*/ 2147483646 w 784"/>
                <a:gd name="T29" fmla="*/ 616043350 h 302"/>
                <a:gd name="T30" fmla="*/ 2147483646 w 784"/>
                <a:gd name="T31" fmla="*/ 523636395 h 302"/>
                <a:gd name="T32" fmla="*/ 2147483646 w 784"/>
                <a:gd name="T33" fmla="*/ 379894004 h 302"/>
                <a:gd name="T34" fmla="*/ 2147483646 w 784"/>
                <a:gd name="T35" fmla="*/ 410694812 h 302"/>
                <a:gd name="T36" fmla="*/ 2147483646 w 784"/>
                <a:gd name="T37" fmla="*/ 266952421 h 302"/>
                <a:gd name="T38" fmla="*/ 2147483646 w 784"/>
                <a:gd name="T39" fmla="*/ 256683974 h 302"/>
                <a:gd name="T40" fmla="*/ 2147483646 w 784"/>
                <a:gd name="T41" fmla="*/ 154010838 h 302"/>
                <a:gd name="T42" fmla="*/ 2147483646 w 784"/>
                <a:gd name="T43" fmla="*/ 41069255 h 302"/>
                <a:gd name="T44" fmla="*/ 2147483646 w 784"/>
                <a:gd name="T45" fmla="*/ 154010838 h 302"/>
                <a:gd name="T46" fmla="*/ 2147483646 w 784"/>
                <a:gd name="T47" fmla="*/ 123207764 h 302"/>
                <a:gd name="T48" fmla="*/ 2147483646 w 784"/>
                <a:gd name="T49" fmla="*/ 133476210 h 302"/>
                <a:gd name="T50" fmla="*/ 2147483646 w 784"/>
                <a:gd name="T51" fmla="*/ 266952421 h 302"/>
                <a:gd name="T52" fmla="*/ 2147483646 w 784"/>
                <a:gd name="T53" fmla="*/ 318287856 h 302"/>
                <a:gd name="T54" fmla="*/ 2147483646 w 784"/>
                <a:gd name="T55" fmla="*/ 451764066 h 302"/>
                <a:gd name="T56" fmla="*/ 2147483646 w 784"/>
                <a:gd name="T57" fmla="*/ 503101767 h 302"/>
                <a:gd name="T58" fmla="*/ 2147483646 w 784"/>
                <a:gd name="T59" fmla="*/ 523636395 h 302"/>
                <a:gd name="T60" fmla="*/ 2147483646 w 784"/>
                <a:gd name="T61" fmla="*/ 605774904 h 302"/>
                <a:gd name="T62" fmla="*/ 2147483646 w 784"/>
                <a:gd name="T63" fmla="*/ 677647232 h 302"/>
                <a:gd name="T64" fmla="*/ 2147483646 w 784"/>
                <a:gd name="T65" fmla="*/ 636577978 h 302"/>
                <a:gd name="T66" fmla="*/ 2084279771 w 784"/>
                <a:gd name="T67" fmla="*/ 667378786 h 302"/>
                <a:gd name="T68" fmla="*/ 1930268906 w 784"/>
                <a:gd name="T69" fmla="*/ 759785741 h 302"/>
                <a:gd name="T70" fmla="*/ 1683851068 w 784"/>
                <a:gd name="T71" fmla="*/ 831658070 h 302"/>
                <a:gd name="T72" fmla="*/ 1406632417 w 784"/>
                <a:gd name="T73" fmla="*/ 944599653 h 302"/>
                <a:gd name="T74" fmla="*/ 1334760076 w 784"/>
                <a:gd name="T75" fmla="*/ 924065026 h 302"/>
                <a:gd name="T76" fmla="*/ 1047272977 w 784"/>
                <a:gd name="T77" fmla="*/ 944599653 h 302"/>
                <a:gd name="T78" fmla="*/ 975400635 w 784"/>
                <a:gd name="T79" fmla="*/ 1078075863 h 302"/>
                <a:gd name="T80" fmla="*/ 708450433 w 784"/>
                <a:gd name="T81" fmla="*/ 1098610490 h 302"/>
                <a:gd name="T82" fmla="*/ 492833409 w 784"/>
                <a:gd name="T83" fmla="*/ 1129411299 h 302"/>
                <a:gd name="T84" fmla="*/ 174545496 w 784"/>
                <a:gd name="T85" fmla="*/ 1273155955 h 302"/>
                <a:gd name="T86" fmla="*/ 20534631 w 784"/>
                <a:gd name="T87" fmla="*/ 1355294465 h 302"/>
                <a:gd name="T88" fmla="*/ 236149389 w 784"/>
                <a:gd name="T89" fmla="*/ 1540106110 h 302"/>
                <a:gd name="T90" fmla="*/ 410694885 w 784"/>
                <a:gd name="T91" fmla="*/ 1478502228 h 302"/>
                <a:gd name="T92" fmla="*/ 533904937 w 784"/>
                <a:gd name="T93" fmla="*/ 1457967601 h 302"/>
                <a:gd name="T94" fmla="*/ 780320508 w 784"/>
                <a:gd name="T95" fmla="*/ 1365560645 h 302"/>
                <a:gd name="T96" fmla="*/ 903530560 w 784"/>
                <a:gd name="T97" fmla="*/ 1252621328 h 302"/>
                <a:gd name="T98" fmla="*/ 975400635 w 784"/>
                <a:gd name="T99" fmla="*/ 1273155955 h 302"/>
                <a:gd name="T100" fmla="*/ 1139679949 w 784"/>
                <a:gd name="T101" fmla="*/ 1273155955 h 302"/>
                <a:gd name="T102" fmla="*/ 1139679949 w 784"/>
                <a:gd name="T103" fmla="*/ 1303956763 h 302"/>
                <a:gd name="T104" fmla="*/ 1242353104 w 784"/>
                <a:gd name="T105" fmla="*/ 1293690583 h 302"/>
                <a:gd name="T106" fmla="*/ 1345028524 w 784"/>
                <a:gd name="T107" fmla="*/ 1293690583 h 302"/>
                <a:gd name="T108" fmla="*/ 1437433231 w 784"/>
                <a:gd name="T109" fmla="*/ 1191015180 h 302"/>
                <a:gd name="T110" fmla="*/ 1550374834 w 784"/>
                <a:gd name="T111" fmla="*/ 1170480553 h 302"/>
                <a:gd name="T112" fmla="*/ 1632513358 w 784"/>
                <a:gd name="T113" fmla="*/ 1201283627 h 302"/>
                <a:gd name="T114" fmla="*/ 1868665013 w 784"/>
                <a:gd name="T115" fmla="*/ 1191015180 h 302"/>
                <a:gd name="T116" fmla="*/ 1940535088 w 784"/>
                <a:gd name="T117" fmla="*/ 1098610490 h 302"/>
                <a:gd name="T118" fmla="*/ 2147483646 w 784"/>
                <a:gd name="T119" fmla="*/ 770054188 h 302"/>
                <a:gd name="T120" fmla="*/ 1006203715 w 784"/>
                <a:gd name="T121" fmla="*/ 995935088 h 30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84" h="302">
                  <a:moveTo>
                    <a:pt x="376" y="216"/>
                  </a:moveTo>
                  <a:lnTo>
                    <a:pt x="382" y="220"/>
                  </a:lnTo>
                  <a:lnTo>
                    <a:pt x="380" y="226"/>
                  </a:lnTo>
                  <a:lnTo>
                    <a:pt x="378" y="230"/>
                  </a:lnTo>
                  <a:lnTo>
                    <a:pt x="378" y="232"/>
                  </a:lnTo>
                  <a:lnTo>
                    <a:pt x="382" y="236"/>
                  </a:lnTo>
                  <a:lnTo>
                    <a:pt x="380" y="230"/>
                  </a:lnTo>
                  <a:lnTo>
                    <a:pt x="380" y="226"/>
                  </a:lnTo>
                  <a:lnTo>
                    <a:pt x="382" y="224"/>
                  </a:lnTo>
                  <a:lnTo>
                    <a:pt x="386" y="222"/>
                  </a:lnTo>
                  <a:lnTo>
                    <a:pt x="388" y="222"/>
                  </a:lnTo>
                  <a:lnTo>
                    <a:pt x="390" y="220"/>
                  </a:lnTo>
                  <a:lnTo>
                    <a:pt x="390" y="216"/>
                  </a:lnTo>
                  <a:lnTo>
                    <a:pt x="390" y="210"/>
                  </a:lnTo>
                  <a:lnTo>
                    <a:pt x="394" y="212"/>
                  </a:lnTo>
                  <a:lnTo>
                    <a:pt x="392" y="214"/>
                  </a:lnTo>
                  <a:lnTo>
                    <a:pt x="394" y="216"/>
                  </a:lnTo>
                  <a:lnTo>
                    <a:pt x="396" y="216"/>
                  </a:lnTo>
                  <a:lnTo>
                    <a:pt x="396" y="210"/>
                  </a:lnTo>
                  <a:lnTo>
                    <a:pt x="396" y="202"/>
                  </a:lnTo>
                  <a:lnTo>
                    <a:pt x="396" y="200"/>
                  </a:lnTo>
                  <a:lnTo>
                    <a:pt x="400" y="198"/>
                  </a:lnTo>
                  <a:lnTo>
                    <a:pt x="402" y="202"/>
                  </a:lnTo>
                  <a:lnTo>
                    <a:pt x="404" y="206"/>
                  </a:lnTo>
                  <a:lnTo>
                    <a:pt x="406" y="198"/>
                  </a:lnTo>
                  <a:lnTo>
                    <a:pt x="408" y="200"/>
                  </a:lnTo>
                  <a:lnTo>
                    <a:pt x="408" y="202"/>
                  </a:lnTo>
                  <a:lnTo>
                    <a:pt x="414" y="198"/>
                  </a:lnTo>
                  <a:lnTo>
                    <a:pt x="414" y="200"/>
                  </a:lnTo>
                  <a:lnTo>
                    <a:pt x="416" y="188"/>
                  </a:lnTo>
                  <a:lnTo>
                    <a:pt x="418" y="188"/>
                  </a:lnTo>
                  <a:lnTo>
                    <a:pt x="418" y="190"/>
                  </a:lnTo>
                  <a:lnTo>
                    <a:pt x="418" y="192"/>
                  </a:lnTo>
                  <a:lnTo>
                    <a:pt x="420" y="186"/>
                  </a:lnTo>
                  <a:lnTo>
                    <a:pt x="422" y="190"/>
                  </a:lnTo>
                  <a:lnTo>
                    <a:pt x="422" y="194"/>
                  </a:lnTo>
                  <a:lnTo>
                    <a:pt x="420" y="196"/>
                  </a:lnTo>
                  <a:lnTo>
                    <a:pt x="418" y="198"/>
                  </a:lnTo>
                  <a:lnTo>
                    <a:pt x="424" y="204"/>
                  </a:lnTo>
                  <a:lnTo>
                    <a:pt x="424" y="202"/>
                  </a:lnTo>
                  <a:lnTo>
                    <a:pt x="426" y="198"/>
                  </a:lnTo>
                  <a:lnTo>
                    <a:pt x="428" y="198"/>
                  </a:lnTo>
                  <a:lnTo>
                    <a:pt x="432" y="200"/>
                  </a:lnTo>
                  <a:lnTo>
                    <a:pt x="430" y="204"/>
                  </a:lnTo>
                  <a:lnTo>
                    <a:pt x="432" y="210"/>
                  </a:lnTo>
                  <a:lnTo>
                    <a:pt x="436" y="212"/>
                  </a:lnTo>
                  <a:lnTo>
                    <a:pt x="440" y="214"/>
                  </a:lnTo>
                  <a:lnTo>
                    <a:pt x="444" y="216"/>
                  </a:lnTo>
                  <a:lnTo>
                    <a:pt x="436" y="206"/>
                  </a:lnTo>
                  <a:lnTo>
                    <a:pt x="432" y="200"/>
                  </a:lnTo>
                  <a:lnTo>
                    <a:pt x="432" y="196"/>
                  </a:lnTo>
                  <a:lnTo>
                    <a:pt x="432" y="194"/>
                  </a:lnTo>
                  <a:lnTo>
                    <a:pt x="434" y="194"/>
                  </a:lnTo>
                  <a:lnTo>
                    <a:pt x="438" y="190"/>
                  </a:lnTo>
                  <a:lnTo>
                    <a:pt x="438" y="194"/>
                  </a:lnTo>
                  <a:lnTo>
                    <a:pt x="440" y="196"/>
                  </a:lnTo>
                  <a:lnTo>
                    <a:pt x="444" y="194"/>
                  </a:lnTo>
                  <a:lnTo>
                    <a:pt x="446" y="204"/>
                  </a:lnTo>
                  <a:lnTo>
                    <a:pt x="448" y="198"/>
                  </a:lnTo>
                  <a:lnTo>
                    <a:pt x="448" y="190"/>
                  </a:lnTo>
                  <a:lnTo>
                    <a:pt x="450" y="192"/>
                  </a:lnTo>
                  <a:lnTo>
                    <a:pt x="454" y="194"/>
                  </a:lnTo>
                  <a:lnTo>
                    <a:pt x="458" y="204"/>
                  </a:lnTo>
                  <a:lnTo>
                    <a:pt x="460" y="202"/>
                  </a:lnTo>
                  <a:lnTo>
                    <a:pt x="456" y="198"/>
                  </a:lnTo>
                  <a:lnTo>
                    <a:pt x="454" y="192"/>
                  </a:lnTo>
                  <a:lnTo>
                    <a:pt x="454" y="190"/>
                  </a:lnTo>
                  <a:lnTo>
                    <a:pt x="456" y="188"/>
                  </a:lnTo>
                  <a:lnTo>
                    <a:pt x="460" y="190"/>
                  </a:lnTo>
                  <a:lnTo>
                    <a:pt x="464" y="188"/>
                  </a:lnTo>
                  <a:lnTo>
                    <a:pt x="468" y="178"/>
                  </a:lnTo>
                  <a:lnTo>
                    <a:pt x="470" y="180"/>
                  </a:lnTo>
                  <a:lnTo>
                    <a:pt x="470" y="182"/>
                  </a:lnTo>
                  <a:lnTo>
                    <a:pt x="470" y="184"/>
                  </a:lnTo>
                  <a:lnTo>
                    <a:pt x="472" y="186"/>
                  </a:lnTo>
                  <a:lnTo>
                    <a:pt x="472" y="178"/>
                  </a:lnTo>
                  <a:lnTo>
                    <a:pt x="474" y="182"/>
                  </a:lnTo>
                  <a:lnTo>
                    <a:pt x="474" y="178"/>
                  </a:lnTo>
                  <a:lnTo>
                    <a:pt x="474" y="176"/>
                  </a:lnTo>
                  <a:lnTo>
                    <a:pt x="474" y="172"/>
                  </a:lnTo>
                  <a:lnTo>
                    <a:pt x="474" y="168"/>
                  </a:lnTo>
                  <a:lnTo>
                    <a:pt x="474" y="166"/>
                  </a:lnTo>
                  <a:lnTo>
                    <a:pt x="476" y="166"/>
                  </a:lnTo>
                  <a:lnTo>
                    <a:pt x="480" y="170"/>
                  </a:lnTo>
                  <a:lnTo>
                    <a:pt x="486" y="172"/>
                  </a:lnTo>
                  <a:lnTo>
                    <a:pt x="488" y="172"/>
                  </a:lnTo>
                  <a:lnTo>
                    <a:pt x="488" y="168"/>
                  </a:lnTo>
                  <a:lnTo>
                    <a:pt x="490" y="172"/>
                  </a:lnTo>
                  <a:lnTo>
                    <a:pt x="492" y="178"/>
                  </a:lnTo>
                  <a:lnTo>
                    <a:pt x="494" y="168"/>
                  </a:lnTo>
                  <a:lnTo>
                    <a:pt x="498" y="158"/>
                  </a:lnTo>
                  <a:lnTo>
                    <a:pt x="504" y="162"/>
                  </a:lnTo>
                  <a:lnTo>
                    <a:pt x="500" y="158"/>
                  </a:lnTo>
                  <a:lnTo>
                    <a:pt x="500" y="150"/>
                  </a:lnTo>
                  <a:lnTo>
                    <a:pt x="502" y="138"/>
                  </a:lnTo>
                  <a:lnTo>
                    <a:pt x="496" y="130"/>
                  </a:lnTo>
                  <a:lnTo>
                    <a:pt x="500" y="124"/>
                  </a:lnTo>
                  <a:lnTo>
                    <a:pt x="502" y="128"/>
                  </a:lnTo>
                  <a:lnTo>
                    <a:pt x="502" y="132"/>
                  </a:lnTo>
                  <a:lnTo>
                    <a:pt x="504" y="130"/>
                  </a:lnTo>
                  <a:lnTo>
                    <a:pt x="506" y="132"/>
                  </a:lnTo>
                  <a:lnTo>
                    <a:pt x="506" y="136"/>
                  </a:lnTo>
                  <a:lnTo>
                    <a:pt x="508" y="146"/>
                  </a:lnTo>
                  <a:lnTo>
                    <a:pt x="504" y="140"/>
                  </a:lnTo>
                  <a:lnTo>
                    <a:pt x="504" y="150"/>
                  </a:lnTo>
                  <a:lnTo>
                    <a:pt x="506" y="158"/>
                  </a:lnTo>
                  <a:lnTo>
                    <a:pt x="508" y="156"/>
                  </a:lnTo>
                  <a:lnTo>
                    <a:pt x="508" y="160"/>
                  </a:lnTo>
                  <a:lnTo>
                    <a:pt x="508" y="156"/>
                  </a:lnTo>
                  <a:lnTo>
                    <a:pt x="514" y="166"/>
                  </a:lnTo>
                  <a:lnTo>
                    <a:pt x="512" y="162"/>
                  </a:lnTo>
                  <a:lnTo>
                    <a:pt x="522" y="166"/>
                  </a:lnTo>
                  <a:lnTo>
                    <a:pt x="526" y="144"/>
                  </a:lnTo>
                  <a:lnTo>
                    <a:pt x="528" y="136"/>
                  </a:lnTo>
                  <a:lnTo>
                    <a:pt x="532" y="128"/>
                  </a:lnTo>
                  <a:lnTo>
                    <a:pt x="534" y="140"/>
                  </a:lnTo>
                  <a:lnTo>
                    <a:pt x="540" y="150"/>
                  </a:lnTo>
                  <a:lnTo>
                    <a:pt x="538" y="148"/>
                  </a:lnTo>
                  <a:lnTo>
                    <a:pt x="536" y="148"/>
                  </a:lnTo>
                  <a:lnTo>
                    <a:pt x="534" y="150"/>
                  </a:lnTo>
                  <a:lnTo>
                    <a:pt x="532" y="154"/>
                  </a:lnTo>
                  <a:lnTo>
                    <a:pt x="530" y="156"/>
                  </a:lnTo>
                  <a:lnTo>
                    <a:pt x="528" y="156"/>
                  </a:lnTo>
                  <a:lnTo>
                    <a:pt x="530" y="158"/>
                  </a:lnTo>
                  <a:lnTo>
                    <a:pt x="530" y="160"/>
                  </a:lnTo>
                  <a:lnTo>
                    <a:pt x="532" y="164"/>
                  </a:lnTo>
                  <a:lnTo>
                    <a:pt x="538" y="152"/>
                  </a:lnTo>
                  <a:lnTo>
                    <a:pt x="538" y="156"/>
                  </a:lnTo>
                  <a:lnTo>
                    <a:pt x="540" y="158"/>
                  </a:lnTo>
                  <a:lnTo>
                    <a:pt x="544" y="160"/>
                  </a:lnTo>
                  <a:lnTo>
                    <a:pt x="542" y="152"/>
                  </a:lnTo>
                  <a:lnTo>
                    <a:pt x="544" y="148"/>
                  </a:lnTo>
                  <a:lnTo>
                    <a:pt x="546" y="144"/>
                  </a:lnTo>
                  <a:lnTo>
                    <a:pt x="548" y="142"/>
                  </a:lnTo>
                  <a:lnTo>
                    <a:pt x="550" y="148"/>
                  </a:lnTo>
                  <a:lnTo>
                    <a:pt x="550" y="152"/>
                  </a:lnTo>
                  <a:lnTo>
                    <a:pt x="548" y="152"/>
                  </a:lnTo>
                  <a:lnTo>
                    <a:pt x="550" y="154"/>
                  </a:lnTo>
                  <a:lnTo>
                    <a:pt x="552" y="148"/>
                  </a:lnTo>
                  <a:lnTo>
                    <a:pt x="552" y="140"/>
                  </a:lnTo>
                  <a:lnTo>
                    <a:pt x="556" y="140"/>
                  </a:lnTo>
                  <a:lnTo>
                    <a:pt x="554" y="142"/>
                  </a:lnTo>
                  <a:lnTo>
                    <a:pt x="554" y="144"/>
                  </a:lnTo>
                  <a:lnTo>
                    <a:pt x="556" y="140"/>
                  </a:lnTo>
                  <a:lnTo>
                    <a:pt x="558" y="140"/>
                  </a:lnTo>
                  <a:lnTo>
                    <a:pt x="560" y="142"/>
                  </a:lnTo>
                  <a:lnTo>
                    <a:pt x="562" y="144"/>
                  </a:lnTo>
                  <a:lnTo>
                    <a:pt x="560" y="146"/>
                  </a:lnTo>
                  <a:lnTo>
                    <a:pt x="566" y="144"/>
                  </a:lnTo>
                  <a:lnTo>
                    <a:pt x="574" y="140"/>
                  </a:lnTo>
                  <a:lnTo>
                    <a:pt x="578" y="134"/>
                  </a:lnTo>
                  <a:lnTo>
                    <a:pt x="578" y="130"/>
                  </a:lnTo>
                  <a:lnTo>
                    <a:pt x="578" y="126"/>
                  </a:lnTo>
                  <a:lnTo>
                    <a:pt x="582" y="144"/>
                  </a:lnTo>
                  <a:lnTo>
                    <a:pt x="582" y="96"/>
                  </a:lnTo>
                  <a:lnTo>
                    <a:pt x="590" y="120"/>
                  </a:lnTo>
                  <a:lnTo>
                    <a:pt x="592" y="132"/>
                  </a:lnTo>
                  <a:lnTo>
                    <a:pt x="592" y="138"/>
                  </a:lnTo>
                  <a:lnTo>
                    <a:pt x="592" y="142"/>
                  </a:lnTo>
                  <a:lnTo>
                    <a:pt x="596" y="142"/>
                  </a:lnTo>
                  <a:lnTo>
                    <a:pt x="598" y="142"/>
                  </a:lnTo>
                  <a:lnTo>
                    <a:pt x="600" y="140"/>
                  </a:lnTo>
                  <a:lnTo>
                    <a:pt x="594" y="130"/>
                  </a:lnTo>
                  <a:lnTo>
                    <a:pt x="592" y="122"/>
                  </a:lnTo>
                  <a:lnTo>
                    <a:pt x="600" y="130"/>
                  </a:lnTo>
                  <a:lnTo>
                    <a:pt x="606" y="138"/>
                  </a:lnTo>
                  <a:lnTo>
                    <a:pt x="604" y="134"/>
                  </a:lnTo>
                  <a:lnTo>
                    <a:pt x="602" y="126"/>
                  </a:lnTo>
                  <a:lnTo>
                    <a:pt x="602" y="120"/>
                  </a:lnTo>
                  <a:lnTo>
                    <a:pt x="602" y="116"/>
                  </a:lnTo>
                  <a:lnTo>
                    <a:pt x="606" y="126"/>
                  </a:lnTo>
                  <a:lnTo>
                    <a:pt x="608" y="136"/>
                  </a:lnTo>
                  <a:lnTo>
                    <a:pt x="610" y="118"/>
                  </a:lnTo>
                  <a:lnTo>
                    <a:pt x="612" y="126"/>
                  </a:lnTo>
                  <a:lnTo>
                    <a:pt x="616" y="136"/>
                  </a:lnTo>
                  <a:lnTo>
                    <a:pt x="616" y="134"/>
                  </a:lnTo>
                  <a:lnTo>
                    <a:pt x="618" y="134"/>
                  </a:lnTo>
                  <a:lnTo>
                    <a:pt x="622" y="134"/>
                  </a:lnTo>
                  <a:lnTo>
                    <a:pt x="624" y="132"/>
                  </a:lnTo>
                  <a:lnTo>
                    <a:pt x="620" y="130"/>
                  </a:lnTo>
                  <a:lnTo>
                    <a:pt x="622" y="128"/>
                  </a:lnTo>
                  <a:lnTo>
                    <a:pt x="622" y="126"/>
                  </a:lnTo>
                  <a:lnTo>
                    <a:pt x="624" y="116"/>
                  </a:lnTo>
                  <a:lnTo>
                    <a:pt x="624" y="106"/>
                  </a:lnTo>
                  <a:lnTo>
                    <a:pt x="624" y="104"/>
                  </a:lnTo>
                  <a:lnTo>
                    <a:pt x="626" y="102"/>
                  </a:lnTo>
                  <a:lnTo>
                    <a:pt x="630" y="114"/>
                  </a:lnTo>
                  <a:lnTo>
                    <a:pt x="632" y="122"/>
                  </a:lnTo>
                  <a:lnTo>
                    <a:pt x="636" y="126"/>
                  </a:lnTo>
                  <a:lnTo>
                    <a:pt x="632" y="98"/>
                  </a:lnTo>
                  <a:lnTo>
                    <a:pt x="632" y="82"/>
                  </a:lnTo>
                  <a:lnTo>
                    <a:pt x="634" y="72"/>
                  </a:lnTo>
                  <a:lnTo>
                    <a:pt x="636" y="76"/>
                  </a:lnTo>
                  <a:lnTo>
                    <a:pt x="640" y="68"/>
                  </a:lnTo>
                  <a:lnTo>
                    <a:pt x="640" y="98"/>
                  </a:lnTo>
                  <a:lnTo>
                    <a:pt x="640" y="126"/>
                  </a:lnTo>
                  <a:lnTo>
                    <a:pt x="644" y="130"/>
                  </a:lnTo>
                  <a:lnTo>
                    <a:pt x="646" y="130"/>
                  </a:lnTo>
                  <a:lnTo>
                    <a:pt x="648" y="132"/>
                  </a:lnTo>
                  <a:lnTo>
                    <a:pt x="648" y="136"/>
                  </a:lnTo>
                  <a:lnTo>
                    <a:pt x="646" y="138"/>
                  </a:lnTo>
                  <a:lnTo>
                    <a:pt x="656" y="138"/>
                  </a:lnTo>
                  <a:lnTo>
                    <a:pt x="656" y="132"/>
                  </a:lnTo>
                  <a:lnTo>
                    <a:pt x="656" y="128"/>
                  </a:lnTo>
                  <a:lnTo>
                    <a:pt x="658" y="122"/>
                  </a:lnTo>
                  <a:lnTo>
                    <a:pt x="656" y="118"/>
                  </a:lnTo>
                  <a:lnTo>
                    <a:pt x="650" y="132"/>
                  </a:lnTo>
                  <a:lnTo>
                    <a:pt x="648" y="122"/>
                  </a:lnTo>
                  <a:lnTo>
                    <a:pt x="648" y="112"/>
                  </a:lnTo>
                  <a:lnTo>
                    <a:pt x="650" y="104"/>
                  </a:lnTo>
                  <a:lnTo>
                    <a:pt x="652" y="100"/>
                  </a:lnTo>
                  <a:lnTo>
                    <a:pt x="654" y="100"/>
                  </a:lnTo>
                  <a:lnTo>
                    <a:pt x="656" y="104"/>
                  </a:lnTo>
                  <a:lnTo>
                    <a:pt x="658" y="110"/>
                  </a:lnTo>
                  <a:lnTo>
                    <a:pt x="660" y="122"/>
                  </a:lnTo>
                  <a:lnTo>
                    <a:pt x="660" y="118"/>
                  </a:lnTo>
                  <a:lnTo>
                    <a:pt x="662" y="116"/>
                  </a:lnTo>
                  <a:lnTo>
                    <a:pt x="664" y="114"/>
                  </a:lnTo>
                  <a:lnTo>
                    <a:pt x="666" y="116"/>
                  </a:lnTo>
                  <a:lnTo>
                    <a:pt x="664" y="122"/>
                  </a:lnTo>
                  <a:lnTo>
                    <a:pt x="666" y="122"/>
                  </a:lnTo>
                  <a:lnTo>
                    <a:pt x="666" y="120"/>
                  </a:lnTo>
                  <a:lnTo>
                    <a:pt x="668" y="116"/>
                  </a:lnTo>
                  <a:lnTo>
                    <a:pt x="670" y="112"/>
                  </a:lnTo>
                  <a:lnTo>
                    <a:pt x="672" y="112"/>
                  </a:lnTo>
                  <a:lnTo>
                    <a:pt x="674" y="114"/>
                  </a:lnTo>
                  <a:lnTo>
                    <a:pt x="678" y="120"/>
                  </a:lnTo>
                  <a:lnTo>
                    <a:pt x="680" y="122"/>
                  </a:lnTo>
                  <a:lnTo>
                    <a:pt x="682" y="120"/>
                  </a:lnTo>
                  <a:lnTo>
                    <a:pt x="676" y="108"/>
                  </a:lnTo>
                  <a:lnTo>
                    <a:pt x="670" y="92"/>
                  </a:lnTo>
                  <a:lnTo>
                    <a:pt x="662" y="64"/>
                  </a:lnTo>
                  <a:lnTo>
                    <a:pt x="668" y="68"/>
                  </a:lnTo>
                  <a:lnTo>
                    <a:pt x="676" y="78"/>
                  </a:lnTo>
                  <a:lnTo>
                    <a:pt x="680" y="84"/>
                  </a:lnTo>
                  <a:lnTo>
                    <a:pt x="682" y="92"/>
                  </a:lnTo>
                  <a:lnTo>
                    <a:pt x="682" y="102"/>
                  </a:lnTo>
                  <a:lnTo>
                    <a:pt x="684" y="108"/>
                  </a:lnTo>
                  <a:lnTo>
                    <a:pt x="684" y="100"/>
                  </a:lnTo>
                  <a:lnTo>
                    <a:pt x="686" y="104"/>
                  </a:lnTo>
                  <a:lnTo>
                    <a:pt x="688" y="106"/>
                  </a:lnTo>
                  <a:lnTo>
                    <a:pt x="690" y="106"/>
                  </a:lnTo>
                  <a:lnTo>
                    <a:pt x="690" y="102"/>
                  </a:lnTo>
                  <a:lnTo>
                    <a:pt x="692" y="100"/>
                  </a:lnTo>
                  <a:lnTo>
                    <a:pt x="688" y="96"/>
                  </a:lnTo>
                  <a:lnTo>
                    <a:pt x="690" y="96"/>
                  </a:lnTo>
                  <a:lnTo>
                    <a:pt x="692" y="96"/>
                  </a:lnTo>
                  <a:lnTo>
                    <a:pt x="694" y="96"/>
                  </a:lnTo>
                  <a:lnTo>
                    <a:pt x="696" y="96"/>
                  </a:lnTo>
                  <a:lnTo>
                    <a:pt x="694" y="90"/>
                  </a:lnTo>
                  <a:lnTo>
                    <a:pt x="694" y="80"/>
                  </a:lnTo>
                  <a:lnTo>
                    <a:pt x="694" y="72"/>
                  </a:lnTo>
                  <a:lnTo>
                    <a:pt x="696" y="68"/>
                  </a:lnTo>
                  <a:lnTo>
                    <a:pt x="700" y="76"/>
                  </a:lnTo>
                  <a:lnTo>
                    <a:pt x="710" y="76"/>
                  </a:lnTo>
                  <a:lnTo>
                    <a:pt x="714" y="76"/>
                  </a:lnTo>
                  <a:lnTo>
                    <a:pt x="718" y="74"/>
                  </a:lnTo>
                  <a:lnTo>
                    <a:pt x="722" y="78"/>
                  </a:lnTo>
                  <a:lnTo>
                    <a:pt x="724" y="80"/>
                  </a:lnTo>
                  <a:lnTo>
                    <a:pt x="724" y="84"/>
                  </a:lnTo>
                  <a:lnTo>
                    <a:pt x="724" y="80"/>
                  </a:lnTo>
                  <a:lnTo>
                    <a:pt x="726" y="78"/>
                  </a:lnTo>
                  <a:lnTo>
                    <a:pt x="728" y="82"/>
                  </a:lnTo>
                  <a:lnTo>
                    <a:pt x="726" y="84"/>
                  </a:lnTo>
                  <a:lnTo>
                    <a:pt x="728" y="90"/>
                  </a:lnTo>
                  <a:lnTo>
                    <a:pt x="728" y="86"/>
                  </a:lnTo>
                  <a:lnTo>
                    <a:pt x="730" y="82"/>
                  </a:lnTo>
                  <a:lnTo>
                    <a:pt x="734" y="76"/>
                  </a:lnTo>
                  <a:lnTo>
                    <a:pt x="730" y="72"/>
                  </a:lnTo>
                  <a:lnTo>
                    <a:pt x="728" y="72"/>
                  </a:lnTo>
                  <a:lnTo>
                    <a:pt x="724" y="80"/>
                  </a:lnTo>
                  <a:lnTo>
                    <a:pt x="722" y="70"/>
                  </a:lnTo>
                  <a:lnTo>
                    <a:pt x="722" y="60"/>
                  </a:lnTo>
                  <a:lnTo>
                    <a:pt x="722" y="52"/>
                  </a:lnTo>
                  <a:lnTo>
                    <a:pt x="726" y="44"/>
                  </a:lnTo>
                  <a:lnTo>
                    <a:pt x="728" y="44"/>
                  </a:lnTo>
                  <a:lnTo>
                    <a:pt x="730" y="46"/>
                  </a:lnTo>
                  <a:lnTo>
                    <a:pt x="730" y="50"/>
                  </a:lnTo>
                  <a:lnTo>
                    <a:pt x="734" y="48"/>
                  </a:lnTo>
                  <a:lnTo>
                    <a:pt x="736" y="46"/>
                  </a:lnTo>
                  <a:lnTo>
                    <a:pt x="738" y="38"/>
                  </a:lnTo>
                  <a:lnTo>
                    <a:pt x="738" y="30"/>
                  </a:lnTo>
                  <a:lnTo>
                    <a:pt x="740" y="30"/>
                  </a:lnTo>
                  <a:lnTo>
                    <a:pt x="744" y="30"/>
                  </a:lnTo>
                  <a:lnTo>
                    <a:pt x="748" y="36"/>
                  </a:lnTo>
                  <a:lnTo>
                    <a:pt x="750" y="42"/>
                  </a:lnTo>
                  <a:lnTo>
                    <a:pt x="752" y="52"/>
                  </a:lnTo>
                  <a:lnTo>
                    <a:pt x="750" y="54"/>
                  </a:lnTo>
                  <a:lnTo>
                    <a:pt x="746" y="54"/>
                  </a:lnTo>
                  <a:lnTo>
                    <a:pt x="744" y="52"/>
                  </a:lnTo>
                  <a:lnTo>
                    <a:pt x="740" y="52"/>
                  </a:lnTo>
                  <a:lnTo>
                    <a:pt x="746" y="54"/>
                  </a:lnTo>
                  <a:lnTo>
                    <a:pt x="744" y="58"/>
                  </a:lnTo>
                  <a:lnTo>
                    <a:pt x="742" y="58"/>
                  </a:lnTo>
                  <a:lnTo>
                    <a:pt x="740" y="58"/>
                  </a:lnTo>
                  <a:lnTo>
                    <a:pt x="742" y="60"/>
                  </a:lnTo>
                  <a:lnTo>
                    <a:pt x="746" y="60"/>
                  </a:lnTo>
                  <a:lnTo>
                    <a:pt x="752" y="58"/>
                  </a:lnTo>
                  <a:lnTo>
                    <a:pt x="760" y="58"/>
                  </a:lnTo>
                  <a:lnTo>
                    <a:pt x="768" y="58"/>
                  </a:lnTo>
                  <a:lnTo>
                    <a:pt x="770" y="52"/>
                  </a:lnTo>
                  <a:lnTo>
                    <a:pt x="768" y="48"/>
                  </a:lnTo>
                  <a:lnTo>
                    <a:pt x="766" y="50"/>
                  </a:lnTo>
                  <a:lnTo>
                    <a:pt x="764" y="46"/>
                  </a:lnTo>
                  <a:lnTo>
                    <a:pt x="764" y="42"/>
                  </a:lnTo>
                  <a:lnTo>
                    <a:pt x="766" y="40"/>
                  </a:lnTo>
                  <a:lnTo>
                    <a:pt x="764" y="38"/>
                  </a:lnTo>
                  <a:lnTo>
                    <a:pt x="766" y="28"/>
                  </a:lnTo>
                  <a:lnTo>
                    <a:pt x="770" y="26"/>
                  </a:lnTo>
                  <a:lnTo>
                    <a:pt x="772" y="26"/>
                  </a:lnTo>
                  <a:lnTo>
                    <a:pt x="776" y="34"/>
                  </a:lnTo>
                  <a:lnTo>
                    <a:pt x="774" y="32"/>
                  </a:lnTo>
                  <a:lnTo>
                    <a:pt x="772" y="32"/>
                  </a:lnTo>
                  <a:lnTo>
                    <a:pt x="772" y="34"/>
                  </a:lnTo>
                  <a:lnTo>
                    <a:pt x="772" y="32"/>
                  </a:lnTo>
                  <a:lnTo>
                    <a:pt x="774" y="32"/>
                  </a:lnTo>
                  <a:lnTo>
                    <a:pt x="778" y="34"/>
                  </a:lnTo>
                  <a:lnTo>
                    <a:pt x="780" y="36"/>
                  </a:lnTo>
                  <a:lnTo>
                    <a:pt x="782" y="34"/>
                  </a:lnTo>
                  <a:lnTo>
                    <a:pt x="782" y="30"/>
                  </a:lnTo>
                  <a:lnTo>
                    <a:pt x="776" y="24"/>
                  </a:lnTo>
                  <a:lnTo>
                    <a:pt x="778" y="14"/>
                  </a:lnTo>
                  <a:lnTo>
                    <a:pt x="780" y="10"/>
                  </a:lnTo>
                  <a:lnTo>
                    <a:pt x="784" y="10"/>
                  </a:lnTo>
                  <a:lnTo>
                    <a:pt x="780" y="6"/>
                  </a:lnTo>
                  <a:lnTo>
                    <a:pt x="776" y="0"/>
                  </a:lnTo>
                  <a:lnTo>
                    <a:pt x="778" y="4"/>
                  </a:lnTo>
                  <a:lnTo>
                    <a:pt x="778" y="6"/>
                  </a:lnTo>
                  <a:lnTo>
                    <a:pt x="774" y="8"/>
                  </a:lnTo>
                  <a:lnTo>
                    <a:pt x="772" y="10"/>
                  </a:lnTo>
                  <a:lnTo>
                    <a:pt x="772" y="12"/>
                  </a:lnTo>
                  <a:lnTo>
                    <a:pt x="774" y="16"/>
                  </a:lnTo>
                  <a:lnTo>
                    <a:pt x="770" y="12"/>
                  </a:lnTo>
                  <a:lnTo>
                    <a:pt x="766" y="10"/>
                  </a:lnTo>
                  <a:lnTo>
                    <a:pt x="764" y="8"/>
                  </a:lnTo>
                  <a:lnTo>
                    <a:pt x="760" y="4"/>
                  </a:lnTo>
                  <a:lnTo>
                    <a:pt x="762" y="8"/>
                  </a:lnTo>
                  <a:lnTo>
                    <a:pt x="760" y="8"/>
                  </a:lnTo>
                  <a:lnTo>
                    <a:pt x="758" y="10"/>
                  </a:lnTo>
                  <a:lnTo>
                    <a:pt x="758" y="12"/>
                  </a:lnTo>
                  <a:lnTo>
                    <a:pt x="760" y="12"/>
                  </a:lnTo>
                  <a:lnTo>
                    <a:pt x="762" y="16"/>
                  </a:lnTo>
                  <a:lnTo>
                    <a:pt x="762" y="22"/>
                  </a:lnTo>
                  <a:lnTo>
                    <a:pt x="760" y="24"/>
                  </a:lnTo>
                  <a:lnTo>
                    <a:pt x="758" y="26"/>
                  </a:lnTo>
                  <a:lnTo>
                    <a:pt x="756" y="30"/>
                  </a:lnTo>
                  <a:lnTo>
                    <a:pt x="756" y="28"/>
                  </a:lnTo>
                  <a:lnTo>
                    <a:pt x="754" y="24"/>
                  </a:lnTo>
                  <a:lnTo>
                    <a:pt x="754" y="30"/>
                  </a:lnTo>
                  <a:lnTo>
                    <a:pt x="748" y="22"/>
                  </a:lnTo>
                  <a:lnTo>
                    <a:pt x="746" y="18"/>
                  </a:lnTo>
                  <a:lnTo>
                    <a:pt x="748" y="14"/>
                  </a:lnTo>
                  <a:lnTo>
                    <a:pt x="742" y="16"/>
                  </a:lnTo>
                  <a:lnTo>
                    <a:pt x="738" y="14"/>
                  </a:lnTo>
                  <a:lnTo>
                    <a:pt x="734" y="14"/>
                  </a:lnTo>
                  <a:lnTo>
                    <a:pt x="734" y="16"/>
                  </a:lnTo>
                  <a:lnTo>
                    <a:pt x="732" y="16"/>
                  </a:lnTo>
                  <a:lnTo>
                    <a:pt x="732" y="20"/>
                  </a:lnTo>
                  <a:lnTo>
                    <a:pt x="730" y="22"/>
                  </a:lnTo>
                  <a:lnTo>
                    <a:pt x="730" y="20"/>
                  </a:lnTo>
                  <a:lnTo>
                    <a:pt x="726" y="26"/>
                  </a:lnTo>
                  <a:lnTo>
                    <a:pt x="724" y="24"/>
                  </a:lnTo>
                  <a:lnTo>
                    <a:pt x="720" y="26"/>
                  </a:lnTo>
                  <a:lnTo>
                    <a:pt x="716" y="32"/>
                  </a:lnTo>
                  <a:lnTo>
                    <a:pt x="710" y="34"/>
                  </a:lnTo>
                  <a:lnTo>
                    <a:pt x="706" y="32"/>
                  </a:lnTo>
                  <a:lnTo>
                    <a:pt x="702" y="30"/>
                  </a:lnTo>
                  <a:lnTo>
                    <a:pt x="700" y="34"/>
                  </a:lnTo>
                  <a:lnTo>
                    <a:pt x="698" y="34"/>
                  </a:lnTo>
                  <a:lnTo>
                    <a:pt x="694" y="34"/>
                  </a:lnTo>
                  <a:lnTo>
                    <a:pt x="692" y="30"/>
                  </a:lnTo>
                  <a:lnTo>
                    <a:pt x="688" y="30"/>
                  </a:lnTo>
                  <a:lnTo>
                    <a:pt x="686" y="30"/>
                  </a:lnTo>
                  <a:lnTo>
                    <a:pt x="682" y="30"/>
                  </a:lnTo>
                  <a:lnTo>
                    <a:pt x="682" y="32"/>
                  </a:lnTo>
                  <a:lnTo>
                    <a:pt x="678" y="28"/>
                  </a:lnTo>
                  <a:lnTo>
                    <a:pt x="676" y="26"/>
                  </a:lnTo>
                  <a:lnTo>
                    <a:pt x="672" y="26"/>
                  </a:lnTo>
                  <a:lnTo>
                    <a:pt x="670" y="28"/>
                  </a:lnTo>
                  <a:lnTo>
                    <a:pt x="664" y="32"/>
                  </a:lnTo>
                  <a:lnTo>
                    <a:pt x="660" y="34"/>
                  </a:lnTo>
                  <a:lnTo>
                    <a:pt x="662" y="40"/>
                  </a:lnTo>
                  <a:lnTo>
                    <a:pt x="658" y="44"/>
                  </a:lnTo>
                  <a:lnTo>
                    <a:pt x="652" y="50"/>
                  </a:lnTo>
                  <a:lnTo>
                    <a:pt x="654" y="56"/>
                  </a:lnTo>
                  <a:lnTo>
                    <a:pt x="654" y="58"/>
                  </a:lnTo>
                  <a:lnTo>
                    <a:pt x="652" y="58"/>
                  </a:lnTo>
                  <a:lnTo>
                    <a:pt x="648" y="58"/>
                  </a:lnTo>
                  <a:lnTo>
                    <a:pt x="642" y="56"/>
                  </a:lnTo>
                  <a:lnTo>
                    <a:pt x="638" y="58"/>
                  </a:lnTo>
                  <a:lnTo>
                    <a:pt x="638" y="56"/>
                  </a:lnTo>
                  <a:lnTo>
                    <a:pt x="640" y="56"/>
                  </a:lnTo>
                  <a:lnTo>
                    <a:pt x="636" y="52"/>
                  </a:lnTo>
                  <a:lnTo>
                    <a:pt x="634" y="52"/>
                  </a:lnTo>
                  <a:lnTo>
                    <a:pt x="630" y="54"/>
                  </a:lnTo>
                  <a:lnTo>
                    <a:pt x="628" y="58"/>
                  </a:lnTo>
                  <a:lnTo>
                    <a:pt x="624" y="64"/>
                  </a:lnTo>
                  <a:lnTo>
                    <a:pt x="622" y="64"/>
                  </a:lnTo>
                  <a:lnTo>
                    <a:pt x="618" y="64"/>
                  </a:lnTo>
                  <a:lnTo>
                    <a:pt x="616" y="66"/>
                  </a:lnTo>
                  <a:lnTo>
                    <a:pt x="614" y="64"/>
                  </a:lnTo>
                  <a:lnTo>
                    <a:pt x="610" y="62"/>
                  </a:lnTo>
                  <a:lnTo>
                    <a:pt x="614" y="64"/>
                  </a:lnTo>
                  <a:lnTo>
                    <a:pt x="610" y="68"/>
                  </a:lnTo>
                  <a:lnTo>
                    <a:pt x="606" y="62"/>
                  </a:lnTo>
                  <a:lnTo>
                    <a:pt x="604" y="62"/>
                  </a:lnTo>
                  <a:lnTo>
                    <a:pt x="604" y="64"/>
                  </a:lnTo>
                  <a:lnTo>
                    <a:pt x="608" y="70"/>
                  </a:lnTo>
                  <a:lnTo>
                    <a:pt x="606" y="76"/>
                  </a:lnTo>
                  <a:lnTo>
                    <a:pt x="604" y="72"/>
                  </a:lnTo>
                  <a:lnTo>
                    <a:pt x="602" y="74"/>
                  </a:lnTo>
                  <a:lnTo>
                    <a:pt x="600" y="74"/>
                  </a:lnTo>
                  <a:lnTo>
                    <a:pt x="598" y="70"/>
                  </a:lnTo>
                  <a:lnTo>
                    <a:pt x="596" y="74"/>
                  </a:lnTo>
                  <a:lnTo>
                    <a:pt x="594" y="78"/>
                  </a:lnTo>
                  <a:lnTo>
                    <a:pt x="592" y="82"/>
                  </a:lnTo>
                  <a:lnTo>
                    <a:pt x="592" y="90"/>
                  </a:lnTo>
                  <a:lnTo>
                    <a:pt x="592" y="88"/>
                  </a:lnTo>
                  <a:lnTo>
                    <a:pt x="588" y="88"/>
                  </a:lnTo>
                  <a:lnTo>
                    <a:pt x="586" y="88"/>
                  </a:lnTo>
                  <a:lnTo>
                    <a:pt x="586" y="90"/>
                  </a:lnTo>
                  <a:lnTo>
                    <a:pt x="582" y="82"/>
                  </a:lnTo>
                  <a:lnTo>
                    <a:pt x="582" y="96"/>
                  </a:lnTo>
                  <a:lnTo>
                    <a:pt x="576" y="88"/>
                  </a:lnTo>
                  <a:lnTo>
                    <a:pt x="574" y="80"/>
                  </a:lnTo>
                  <a:lnTo>
                    <a:pt x="572" y="86"/>
                  </a:lnTo>
                  <a:lnTo>
                    <a:pt x="572" y="88"/>
                  </a:lnTo>
                  <a:lnTo>
                    <a:pt x="570" y="92"/>
                  </a:lnTo>
                  <a:lnTo>
                    <a:pt x="568" y="98"/>
                  </a:lnTo>
                  <a:lnTo>
                    <a:pt x="566" y="92"/>
                  </a:lnTo>
                  <a:lnTo>
                    <a:pt x="564" y="96"/>
                  </a:lnTo>
                  <a:lnTo>
                    <a:pt x="564" y="98"/>
                  </a:lnTo>
                  <a:lnTo>
                    <a:pt x="562" y="98"/>
                  </a:lnTo>
                  <a:lnTo>
                    <a:pt x="558" y="94"/>
                  </a:lnTo>
                  <a:lnTo>
                    <a:pt x="554" y="94"/>
                  </a:lnTo>
                  <a:lnTo>
                    <a:pt x="544" y="96"/>
                  </a:lnTo>
                  <a:lnTo>
                    <a:pt x="534" y="98"/>
                  </a:lnTo>
                  <a:lnTo>
                    <a:pt x="528" y="98"/>
                  </a:lnTo>
                  <a:lnTo>
                    <a:pt x="524" y="96"/>
                  </a:lnTo>
                  <a:lnTo>
                    <a:pt x="526" y="102"/>
                  </a:lnTo>
                  <a:lnTo>
                    <a:pt x="522" y="100"/>
                  </a:lnTo>
                  <a:lnTo>
                    <a:pt x="520" y="98"/>
                  </a:lnTo>
                  <a:lnTo>
                    <a:pt x="518" y="100"/>
                  </a:lnTo>
                  <a:lnTo>
                    <a:pt x="518" y="104"/>
                  </a:lnTo>
                  <a:lnTo>
                    <a:pt x="516" y="98"/>
                  </a:lnTo>
                  <a:lnTo>
                    <a:pt x="516" y="94"/>
                  </a:lnTo>
                  <a:lnTo>
                    <a:pt x="512" y="96"/>
                  </a:lnTo>
                  <a:lnTo>
                    <a:pt x="508" y="94"/>
                  </a:lnTo>
                  <a:lnTo>
                    <a:pt x="506" y="96"/>
                  </a:lnTo>
                  <a:lnTo>
                    <a:pt x="504" y="102"/>
                  </a:lnTo>
                  <a:lnTo>
                    <a:pt x="502" y="96"/>
                  </a:lnTo>
                  <a:lnTo>
                    <a:pt x="502" y="94"/>
                  </a:lnTo>
                  <a:lnTo>
                    <a:pt x="502" y="96"/>
                  </a:lnTo>
                  <a:lnTo>
                    <a:pt x="500" y="96"/>
                  </a:lnTo>
                  <a:lnTo>
                    <a:pt x="498" y="92"/>
                  </a:lnTo>
                  <a:lnTo>
                    <a:pt x="500" y="90"/>
                  </a:lnTo>
                  <a:lnTo>
                    <a:pt x="496" y="92"/>
                  </a:lnTo>
                  <a:lnTo>
                    <a:pt x="496" y="100"/>
                  </a:lnTo>
                  <a:lnTo>
                    <a:pt x="500" y="118"/>
                  </a:lnTo>
                  <a:lnTo>
                    <a:pt x="498" y="114"/>
                  </a:lnTo>
                  <a:lnTo>
                    <a:pt x="496" y="114"/>
                  </a:lnTo>
                  <a:lnTo>
                    <a:pt x="494" y="122"/>
                  </a:lnTo>
                  <a:lnTo>
                    <a:pt x="492" y="118"/>
                  </a:lnTo>
                  <a:lnTo>
                    <a:pt x="490" y="114"/>
                  </a:lnTo>
                  <a:lnTo>
                    <a:pt x="492" y="112"/>
                  </a:lnTo>
                  <a:lnTo>
                    <a:pt x="484" y="112"/>
                  </a:lnTo>
                  <a:lnTo>
                    <a:pt x="480" y="116"/>
                  </a:lnTo>
                  <a:lnTo>
                    <a:pt x="480" y="118"/>
                  </a:lnTo>
                  <a:lnTo>
                    <a:pt x="480" y="120"/>
                  </a:lnTo>
                  <a:lnTo>
                    <a:pt x="478" y="120"/>
                  </a:lnTo>
                  <a:lnTo>
                    <a:pt x="476" y="122"/>
                  </a:lnTo>
                  <a:lnTo>
                    <a:pt x="472" y="122"/>
                  </a:lnTo>
                  <a:lnTo>
                    <a:pt x="466" y="124"/>
                  </a:lnTo>
                  <a:lnTo>
                    <a:pt x="468" y="126"/>
                  </a:lnTo>
                  <a:lnTo>
                    <a:pt x="468" y="132"/>
                  </a:lnTo>
                  <a:lnTo>
                    <a:pt x="464" y="132"/>
                  </a:lnTo>
                  <a:lnTo>
                    <a:pt x="462" y="132"/>
                  </a:lnTo>
                  <a:lnTo>
                    <a:pt x="462" y="130"/>
                  </a:lnTo>
                  <a:lnTo>
                    <a:pt x="456" y="130"/>
                  </a:lnTo>
                  <a:lnTo>
                    <a:pt x="454" y="130"/>
                  </a:lnTo>
                  <a:lnTo>
                    <a:pt x="452" y="132"/>
                  </a:lnTo>
                  <a:lnTo>
                    <a:pt x="448" y="130"/>
                  </a:lnTo>
                  <a:lnTo>
                    <a:pt x="450" y="136"/>
                  </a:lnTo>
                  <a:lnTo>
                    <a:pt x="450" y="140"/>
                  </a:lnTo>
                  <a:lnTo>
                    <a:pt x="450" y="142"/>
                  </a:lnTo>
                  <a:lnTo>
                    <a:pt x="446" y="140"/>
                  </a:lnTo>
                  <a:lnTo>
                    <a:pt x="440" y="136"/>
                  </a:lnTo>
                  <a:lnTo>
                    <a:pt x="438" y="136"/>
                  </a:lnTo>
                  <a:lnTo>
                    <a:pt x="436" y="136"/>
                  </a:lnTo>
                  <a:lnTo>
                    <a:pt x="440" y="140"/>
                  </a:lnTo>
                  <a:lnTo>
                    <a:pt x="438" y="142"/>
                  </a:lnTo>
                  <a:lnTo>
                    <a:pt x="436" y="140"/>
                  </a:lnTo>
                  <a:lnTo>
                    <a:pt x="432" y="132"/>
                  </a:lnTo>
                  <a:lnTo>
                    <a:pt x="426" y="124"/>
                  </a:lnTo>
                  <a:lnTo>
                    <a:pt x="422" y="120"/>
                  </a:lnTo>
                  <a:lnTo>
                    <a:pt x="422" y="118"/>
                  </a:lnTo>
                  <a:lnTo>
                    <a:pt x="422" y="116"/>
                  </a:lnTo>
                  <a:lnTo>
                    <a:pt x="420" y="114"/>
                  </a:lnTo>
                  <a:lnTo>
                    <a:pt x="418" y="114"/>
                  </a:lnTo>
                  <a:lnTo>
                    <a:pt x="420" y="118"/>
                  </a:lnTo>
                  <a:lnTo>
                    <a:pt x="422" y="126"/>
                  </a:lnTo>
                  <a:lnTo>
                    <a:pt x="422" y="128"/>
                  </a:lnTo>
                  <a:lnTo>
                    <a:pt x="420" y="130"/>
                  </a:lnTo>
                  <a:lnTo>
                    <a:pt x="418" y="122"/>
                  </a:lnTo>
                  <a:lnTo>
                    <a:pt x="416" y="118"/>
                  </a:lnTo>
                  <a:lnTo>
                    <a:pt x="414" y="116"/>
                  </a:lnTo>
                  <a:lnTo>
                    <a:pt x="412" y="116"/>
                  </a:lnTo>
                  <a:lnTo>
                    <a:pt x="412" y="118"/>
                  </a:lnTo>
                  <a:lnTo>
                    <a:pt x="408" y="124"/>
                  </a:lnTo>
                  <a:lnTo>
                    <a:pt x="406" y="130"/>
                  </a:lnTo>
                  <a:lnTo>
                    <a:pt x="402" y="130"/>
                  </a:lnTo>
                  <a:lnTo>
                    <a:pt x="400" y="128"/>
                  </a:lnTo>
                  <a:lnTo>
                    <a:pt x="404" y="134"/>
                  </a:lnTo>
                  <a:lnTo>
                    <a:pt x="404" y="136"/>
                  </a:lnTo>
                  <a:lnTo>
                    <a:pt x="404" y="140"/>
                  </a:lnTo>
                  <a:lnTo>
                    <a:pt x="400" y="138"/>
                  </a:lnTo>
                  <a:lnTo>
                    <a:pt x="394" y="136"/>
                  </a:lnTo>
                  <a:lnTo>
                    <a:pt x="390" y="136"/>
                  </a:lnTo>
                  <a:lnTo>
                    <a:pt x="388" y="140"/>
                  </a:lnTo>
                  <a:lnTo>
                    <a:pt x="386" y="138"/>
                  </a:lnTo>
                  <a:lnTo>
                    <a:pt x="382" y="144"/>
                  </a:lnTo>
                  <a:lnTo>
                    <a:pt x="380" y="148"/>
                  </a:lnTo>
                  <a:lnTo>
                    <a:pt x="380" y="154"/>
                  </a:lnTo>
                  <a:lnTo>
                    <a:pt x="376" y="148"/>
                  </a:lnTo>
                  <a:lnTo>
                    <a:pt x="372" y="146"/>
                  </a:lnTo>
                  <a:lnTo>
                    <a:pt x="370" y="146"/>
                  </a:lnTo>
                  <a:lnTo>
                    <a:pt x="368" y="150"/>
                  </a:lnTo>
                  <a:lnTo>
                    <a:pt x="366" y="154"/>
                  </a:lnTo>
                  <a:lnTo>
                    <a:pt x="362" y="154"/>
                  </a:lnTo>
                  <a:lnTo>
                    <a:pt x="360" y="154"/>
                  </a:lnTo>
                  <a:lnTo>
                    <a:pt x="358" y="148"/>
                  </a:lnTo>
                  <a:lnTo>
                    <a:pt x="350" y="152"/>
                  </a:lnTo>
                  <a:lnTo>
                    <a:pt x="348" y="150"/>
                  </a:lnTo>
                  <a:lnTo>
                    <a:pt x="346" y="150"/>
                  </a:lnTo>
                  <a:lnTo>
                    <a:pt x="344" y="154"/>
                  </a:lnTo>
                  <a:lnTo>
                    <a:pt x="342" y="162"/>
                  </a:lnTo>
                  <a:lnTo>
                    <a:pt x="340" y="160"/>
                  </a:lnTo>
                  <a:lnTo>
                    <a:pt x="340" y="156"/>
                  </a:lnTo>
                  <a:lnTo>
                    <a:pt x="334" y="156"/>
                  </a:lnTo>
                  <a:lnTo>
                    <a:pt x="330" y="158"/>
                  </a:lnTo>
                  <a:lnTo>
                    <a:pt x="328" y="162"/>
                  </a:lnTo>
                  <a:lnTo>
                    <a:pt x="326" y="170"/>
                  </a:lnTo>
                  <a:lnTo>
                    <a:pt x="324" y="162"/>
                  </a:lnTo>
                  <a:lnTo>
                    <a:pt x="322" y="164"/>
                  </a:lnTo>
                  <a:lnTo>
                    <a:pt x="320" y="164"/>
                  </a:lnTo>
                  <a:lnTo>
                    <a:pt x="314" y="162"/>
                  </a:lnTo>
                  <a:lnTo>
                    <a:pt x="308" y="160"/>
                  </a:lnTo>
                  <a:lnTo>
                    <a:pt x="304" y="162"/>
                  </a:lnTo>
                  <a:lnTo>
                    <a:pt x="302" y="166"/>
                  </a:lnTo>
                  <a:lnTo>
                    <a:pt x="302" y="162"/>
                  </a:lnTo>
                  <a:lnTo>
                    <a:pt x="298" y="164"/>
                  </a:lnTo>
                  <a:lnTo>
                    <a:pt x="294" y="164"/>
                  </a:lnTo>
                  <a:lnTo>
                    <a:pt x="286" y="162"/>
                  </a:lnTo>
                  <a:lnTo>
                    <a:pt x="282" y="162"/>
                  </a:lnTo>
                  <a:lnTo>
                    <a:pt x="278" y="162"/>
                  </a:lnTo>
                  <a:lnTo>
                    <a:pt x="278" y="166"/>
                  </a:lnTo>
                  <a:lnTo>
                    <a:pt x="278" y="176"/>
                  </a:lnTo>
                  <a:lnTo>
                    <a:pt x="274" y="184"/>
                  </a:lnTo>
                  <a:lnTo>
                    <a:pt x="276" y="184"/>
                  </a:lnTo>
                  <a:lnTo>
                    <a:pt x="278" y="186"/>
                  </a:lnTo>
                  <a:lnTo>
                    <a:pt x="278" y="190"/>
                  </a:lnTo>
                  <a:lnTo>
                    <a:pt x="278" y="196"/>
                  </a:lnTo>
                  <a:lnTo>
                    <a:pt x="280" y="200"/>
                  </a:lnTo>
                  <a:lnTo>
                    <a:pt x="278" y="200"/>
                  </a:lnTo>
                  <a:lnTo>
                    <a:pt x="274" y="198"/>
                  </a:lnTo>
                  <a:lnTo>
                    <a:pt x="272" y="194"/>
                  </a:lnTo>
                  <a:lnTo>
                    <a:pt x="274" y="192"/>
                  </a:lnTo>
                  <a:lnTo>
                    <a:pt x="274" y="188"/>
                  </a:lnTo>
                  <a:lnTo>
                    <a:pt x="272" y="186"/>
                  </a:lnTo>
                  <a:lnTo>
                    <a:pt x="268" y="184"/>
                  </a:lnTo>
                  <a:lnTo>
                    <a:pt x="264" y="184"/>
                  </a:lnTo>
                  <a:lnTo>
                    <a:pt x="262" y="182"/>
                  </a:lnTo>
                  <a:lnTo>
                    <a:pt x="260" y="180"/>
                  </a:lnTo>
                  <a:lnTo>
                    <a:pt x="248" y="182"/>
                  </a:lnTo>
                  <a:lnTo>
                    <a:pt x="236" y="184"/>
                  </a:lnTo>
                  <a:lnTo>
                    <a:pt x="224" y="184"/>
                  </a:lnTo>
                  <a:lnTo>
                    <a:pt x="212" y="184"/>
                  </a:lnTo>
                  <a:lnTo>
                    <a:pt x="218" y="196"/>
                  </a:lnTo>
                  <a:lnTo>
                    <a:pt x="212" y="196"/>
                  </a:lnTo>
                  <a:lnTo>
                    <a:pt x="210" y="192"/>
                  </a:lnTo>
                  <a:lnTo>
                    <a:pt x="210" y="188"/>
                  </a:lnTo>
                  <a:lnTo>
                    <a:pt x="212" y="188"/>
                  </a:lnTo>
                  <a:lnTo>
                    <a:pt x="210" y="186"/>
                  </a:lnTo>
                  <a:lnTo>
                    <a:pt x="208" y="190"/>
                  </a:lnTo>
                  <a:lnTo>
                    <a:pt x="208" y="196"/>
                  </a:lnTo>
                  <a:lnTo>
                    <a:pt x="206" y="196"/>
                  </a:lnTo>
                  <a:lnTo>
                    <a:pt x="204" y="194"/>
                  </a:lnTo>
                  <a:lnTo>
                    <a:pt x="204" y="190"/>
                  </a:lnTo>
                  <a:lnTo>
                    <a:pt x="206" y="186"/>
                  </a:lnTo>
                  <a:lnTo>
                    <a:pt x="204" y="184"/>
                  </a:lnTo>
                  <a:lnTo>
                    <a:pt x="202" y="186"/>
                  </a:lnTo>
                  <a:lnTo>
                    <a:pt x="204" y="186"/>
                  </a:lnTo>
                  <a:lnTo>
                    <a:pt x="202" y="194"/>
                  </a:lnTo>
                  <a:lnTo>
                    <a:pt x="200" y="196"/>
                  </a:lnTo>
                  <a:lnTo>
                    <a:pt x="198" y="198"/>
                  </a:lnTo>
                  <a:lnTo>
                    <a:pt x="196" y="196"/>
                  </a:lnTo>
                  <a:lnTo>
                    <a:pt x="196" y="194"/>
                  </a:lnTo>
                  <a:lnTo>
                    <a:pt x="194" y="190"/>
                  </a:lnTo>
                  <a:lnTo>
                    <a:pt x="192" y="190"/>
                  </a:lnTo>
                  <a:lnTo>
                    <a:pt x="186" y="192"/>
                  </a:lnTo>
                  <a:lnTo>
                    <a:pt x="190" y="200"/>
                  </a:lnTo>
                  <a:lnTo>
                    <a:pt x="188" y="202"/>
                  </a:lnTo>
                  <a:lnTo>
                    <a:pt x="188" y="204"/>
                  </a:lnTo>
                  <a:lnTo>
                    <a:pt x="188" y="206"/>
                  </a:lnTo>
                  <a:lnTo>
                    <a:pt x="190" y="210"/>
                  </a:lnTo>
                  <a:lnTo>
                    <a:pt x="186" y="206"/>
                  </a:lnTo>
                  <a:lnTo>
                    <a:pt x="182" y="204"/>
                  </a:lnTo>
                  <a:lnTo>
                    <a:pt x="178" y="204"/>
                  </a:lnTo>
                  <a:lnTo>
                    <a:pt x="174" y="206"/>
                  </a:lnTo>
                  <a:lnTo>
                    <a:pt x="166" y="208"/>
                  </a:lnTo>
                  <a:lnTo>
                    <a:pt x="162" y="208"/>
                  </a:lnTo>
                  <a:lnTo>
                    <a:pt x="160" y="208"/>
                  </a:lnTo>
                  <a:lnTo>
                    <a:pt x="158" y="212"/>
                  </a:lnTo>
                  <a:lnTo>
                    <a:pt x="156" y="214"/>
                  </a:lnTo>
                  <a:lnTo>
                    <a:pt x="150" y="218"/>
                  </a:lnTo>
                  <a:lnTo>
                    <a:pt x="152" y="224"/>
                  </a:lnTo>
                  <a:lnTo>
                    <a:pt x="152" y="226"/>
                  </a:lnTo>
                  <a:lnTo>
                    <a:pt x="150" y="228"/>
                  </a:lnTo>
                  <a:lnTo>
                    <a:pt x="146" y="218"/>
                  </a:lnTo>
                  <a:lnTo>
                    <a:pt x="142" y="216"/>
                  </a:lnTo>
                  <a:lnTo>
                    <a:pt x="138" y="214"/>
                  </a:lnTo>
                  <a:lnTo>
                    <a:pt x="134" y="212"/>
                  </a:lnTo>
                  <a:lnTo>
                    <a:pt x="132" y="208"/>
                  </a:lnTo>
                  <a:lnTo>
                    <a:pt x="132" y="210"/>
                  </a:lnTo>
                  <a:lnTo>
                    <a:pt x="132" y="212"/>
                  </a:lnTo>
                  <a:lnTo>
                    <a:pt x="130" y="216"/>
                  </a:lnTo>
                  <a:lnTo>
                    <a:pt x="126" y="220"/>
                  </a:lnTo>
                  <a:lnTo>
                    <a:pt x="128" y="222"/>
                  </a:lnTo>
                  <a:lnTo>
                    <a:pt x="130" y="226"/>
                  </a:lnTo>
                  <a:lnTo>
                    <a:pt x="128" y="224"/>
                  </a:lnTo>
                  <a:lnTo>
                    <a:pt x="126" y="222"/>
                  </a:lnTo>
                  <a:lnTo>
                    <a:pt x="124" y="218"/>
                  </a:lnTo>
                  <a:lnTo>
                    <a:pt x="122" y="214"/>
                  </a:lnTo>
                  <a:lnTo>
                    <a:pt x="120" y="218"/>
                  </a:lnTo>
                  <a:lnTo>
                    <a:pt x="116" y="220"/>
                  </a:lnTo>
                  <a:lnTo>
                    <a:pt x="110" y="220"/>
                  </a:lnTo>
                  <a:lnTo>
                    <a:pt x="100" y="218"/>
                  </a:lnTo>
                  <a:lnTo>
                    <a:pt x="96" y="220"/>
                  </a:lnTo>
                  <a:lnTo>
                    <a:pt x="92" y="220"/>
                  </a:lnTo>
                  <a:lnTo>
                    <a:pt x="94" y="226"/>
                  </a:lnTo>
                  <a:lnTo>
                    <a:pt x="96" y="232"/>
                  </a:lnTo>
                  <a:lnTo>
                    <a:pt x="86" y="220"/>
                  </a:lnTo>
                  <a:lnTo>
                    <a:pt x="86" y="224"/>
                  </a:lnTo>
                  <a:lnTo>
                    <a:pt x="86" y="228"/>
                  </a:lnTo>
                  <a:lnTo>
                    <a:pt x="86" y="230"/>
                  </a:lnTo>
                  <a:lnTo>
                    <a:pt x="82" y="228"/>
                  </a:lnTo>
                  <a:lnTo>
                    <a:pt x="84" y="232"/>
                  </a:lnTo>
                  <a:lnTo>
                    <a:pt x="84" y="234"/>
                  </a:lnTo>
                  <a:lnTo>
                    <a:pt x="76" y="234"/>
                  </a:lnTo>
                  <a:lnTo>
                    <a:pt x="68" y="234"/>
                  </a:lnTo>
                  <a:lnTo>
                    <a:pt x="52" y="242"/>
                  </a:lnTo>
                  <a:lnTo>
                    <a:pt x="44" y="244"/>
                  </a:lnTo>
                  <a:lnTo>
                    <a:pt x="34" y="248"/>
                  </a:lnTo>
                  <a:lnTo>
                    <a:pt x="24" y="248"/>
                  </a:lnTo>
                  <a:lnTo>
                    <a:pt x="12" y="246"/>
                  </a:lnTo>
                  <a:lnTo>
                    <a:pt x="16" y="248"/>
                  </a:lnTo>
                  <a:lnTo>
                    <a:pt x="16" y="250"/>
                  </a:lnTo>
                  <a:lnTo>
                    <a:pt x="14" y="252"/>
                  </a:lnTo>
                  <a:lnTo>
                    <a:pt x="16" y="256"/>
                  </a:lnTo>
                  <a:lnTo>
                    <a:pt x="20" y="262"/>
                  </a:lnTo>
                  <a:lnTo>
                    <a:pt x="18" y="260"/>
                  </a:lnTo>
                  <a:lnTo>
                    <a:pt x="12" y="260"/>
                  </a:lnTo>
                  <a:lnTo>
                    <a:pt x="4" y="258"/>
                  </a:lnTo>
                  <a:lnTo>
                    <a:pt x="6" y="262"/>
                  </a:lnTo>
                  <a:lnTo>
                    <a:pt x="4" y="264"/>
                  </a:lnTo>
                  <a:lnTo>
                    <a:pt x="2" y="268"/>
                  </a:lnTo>
                  <a:lnTo>
                    <a:pt x="0" y="270"/>
                  </a:lnTo>
                  <a:lnTo>
                    <a:pt x="0" y="272"/>
                  </a:lnTo>
                  <a:lnTo>
                    <a:pt x="0" y="276"/>
                  </a:lnTo>
                  <a:lnTo>
                    <a:pt x="2" y="272"/>
                  </a:lnTo>
                  <a:lnTo>
                    <a:pt x="4" y="276"/>
                  </a:lnTo>
                  <a:lnTo>
                    <a:pt x="8" y="280"/>
                  </a:lnTo>
                  <a:lnTo>
                    <a:pt x="16" y="286"/>
                  </a:lnTo>
                  <a:lnTo>
                    <a:pt x="24" y="294"/>
                  </a:lnTo>
                  <a:lnTo>
                    <a:pt x="32" y="302"/>
                  </a:lnTo>
                  <a:lnTo>
                    <a:pt x="32" y="298"/>
                  </a:lnTo>
                  <a:lnTo>
                    <a:pt x="38" y="300"/>
                  </a:lnTo>
                  <a:lnTo>
                    <a:pt x="44" y="302"/>
                  </a:lnTo>
                  <a:lnTo>
                    <a:pt x="46" y="300"/>
                  </a:lnTo>
                  <a:lnTo>
                    <a:pt x="44" y="294"/>
                  </a:lnTo>
                  <a:lnTo>
                    <a:pt x="46" y="298"/>
                  </a:lnTo>
                  <a:lnTo>
                    <a:pt x="48" y="302"/>
                  </a:lnTo>
                  <a:lnTo>
                    <a:pt x="48" y="296"/>
                  </a:lnTo>
                  <a:lnTo>
                    <a:pt x="50" y="294"/>
                  </a:lnTo>
                  <a:lnTo>
                    <a:pt x="52" y="294"/>
                  </a:lnTo>
                  <a:lnTo>
                    <a:pt x="52" y="296"/>
                  </a:lnTo>
                  <a:lnTo>
                    <a:pt x="58" y="294"/>
                  </a:lnTo>
                  <a:lnTo>
                    <a:pt x="64" y="294"/>
                  </a:lnTo>
                  <a:lnTo>
                    <a:pt x="78" y="296"/>
                  </a:lnTo>
                  <a:lnTo>
                    <a:pt x="76" y="290"/>
                  </a:lnTo>
                  <a:lnTo>
                    <a:pt x="78" y="290"/>
                  </a:lnTo>
                  <a:lnTo>
                    <a:pt x="80" y="294"/>
                  </a:lnTo>
                  <a:lnTo>
                    <a:pt x="80" y="288"/>
                  </a:lnTo>
                  <a:lnTo>
                    <a:pt x="76" y="288"/>
                  </a:lnTo>
                  <a:lnTo>
                    <a:pt x="74" y="288"/>
                  </a:lnTo>
                  <a:lnTo>
                    <a:pt x="72" y="282"/>
                  </a:lnTo>
                  <a:lnTo>
                    <a:pt x="76" y="286"/>
                  </a:lnTo>
                  <a:lnTo>
                    <a:pt x="78" y="288"/>
                  </a:lnTo>
                  <a:lnTo>
                    <a:pt x="86" y="286"/>
                  </a:lnTo>
                  <a:lnTo>
                    <a:pt x="92" y="286"/>
                  </a:lnTo>
                  <a:lnTo>
                    <a:pt x="94" y="288"/>
                  </a:lnTo>
                  <a:lnTo>
                    <a:pt x="98" y="292"/>
                  </a:lnTo>
                  <a:lnTo>
                    <a:pt x="98" y="290"/>
                  </a:lnTo>
                  <a:lnTo>
                    <a:pt x="98" y="288"/>
                  </a:lnTo>
                  <a:lnTo>
                    <a:pt x="96" y="286"/>
                  </a:lnTo>
                  <a:lnTo>
                    <a:pt x="98" y="284"/>
                  </a:lnTo>
                  <a:lnTo>
                    <a:pt x="100" y="288"/>
                  </a:lnTo>
                  <a:lnTo>
                    <a:pt x="100" y="282"/>
                  </a:lnTo>
                  <a:lnTo>
                    <a:pt x="102" y="282"/>
                  </a:lnTo>
                  <a:lnTo>
                    <a:pt x="104" y="284"/>
                  </a:lnTo>
                  <a:lnTo>
                    <a:pt x="106" y="290"/>
                  </a:lnTo>
                  <a:lnTo>
                    <a:pt x="104" y="294"/>
                  </a:lnTo>
                  <a:lnTo>
                    <a:pt x="108" y="294"/>
                  </a:lnTo>
                  <a:lnTo>
                    <a:pt x="112" y="292"/>
                  </a:lnTo>
                  <a:lnTo>
                    <a:pt x="114" y="290"/>
                  </a:lnTo>
                  <a:lnTo>
                    <a:pt x="116" y="290"/>
                  </a:lnTo>
                  <a:lnTo>
                    <a:pt x="110" y="288"/>
                  </a:lnTo>
                  <a:lnTo>
                    <a:pt x="118" y="284"/>
                  </a:lnTo>
                  <a:lnTo>
                    <a:pt x="128" y="282"/>
                  </a:lnTo>
                  <a:lnTo>
                    <a:pt x="136" y="278"/>
                  </a:lnTo>
                  <a:lnTo>
                    <a:pt x="140" y="274"/>
                  </a:lnTo>
                  <a:lnTo>
                    <a:pt x="142" y="270"/>
                  </a:lnTo>
                  <a:lnTo>
                    <a:pt x="140" y="268"/>
                  </a:lnTo>
                  <a:lnTo>
                    <a:pt x="144" y="264"/>
                  </a:lnTo>
                  <a:lnTo>
                    <a:pt x="148" y="264"/>
                  </a:lnTo>
                  <a:lnTo>
                    <a:pt x="152" y="266"/>
                  </a:lnTo>
                  <a:lnTo>
                    <a:pt x="156" y="264"/>
                  </a:lnTo>
                  <a:lnTo>
                    <a:pt x="158" y="260"/>
                  </a:lnTo>
                  <a:lnTo>
                    <a:pt x="160" y="258"/>
                  </a:lnTo>
                  <a:lnTo>
                    <a:pt x="162" y="262"/>
                  </a:lnTo>
                  <a:lnTo>
                    <a:pt x="164" y="264"/>
                  </a:lnTo>
                  <a:lnTo>
                    <a:pt x="166" y="266"/>
                  </a:lnTo>
                  <a:lnTo>
                    <a:pt x="166" y="270"/>
                  </a:lnTo>
                  <a:lnTo>
                    <a:pt x="168" y="264"/>
                  </a:lnTo>
                  <a:lnTo>
                    <a:pt x="170" y="262"/>
                  </a:lnTo>
                  <a:lnTo>
                    <a:pt x="170" y="250"/>
                  </a:lnTo>
                  <a:lnTo>
                    <a:pt x="174" y="254"/>
                  </a:lnTo>
                  <a:lnTo>
                    <a:pt x="174" y="248"/>
                  </a:lnTo>
                  <a:lnTo>
                    <a:pt x="174" y="246"/>
                  </a:lnTo>
                  <a:lnTo>
                    <a:pt x="176" y="244"/>
                  </a:lnTo>
                  <a:lnTo>
                    <a:pt x="176" y="246"/>
                  </a:lnTo>
                  <a:lnTo>
                    <a:pt x="178" y="250"/>
                  </a:lnTo>
                  <a:lnTo>
                    <a:pt x="180" y="254"/>
                  </a:lnTo>
                  <a:lnTo>
                    <a:pt x="180" y="258"/>
                  </a:lnTo>
                  <a:lnTo>
                    <a:pt x="184" y="260"/>
                  </a:lnTo>
                  <a:lnTo>
                    <a:pt x="188" y="260"/>
                  </a:lnTo>
                  <a:lnTo>
                    <a:pt x="190" y="256"/>
                  </a:lnTo>
                  <a:lnTo>
                    <a:pt x="192" y="254"/>
                  </a:lnTo>
                  <a:lnTo>
                    <a:pt x="194" y="254"/>
                  </a:lnTo>
                  <a:lnTo>
                    <a:pt x="196" y="254"/>
                  </a:lnTo>
                  <a:lnTo>
                    <a:pt x="200" y="260"/>
                  </a:lnTo>
                  <a:lnTo>
                    <a:pt x="198" y="250"/>
                  </a:lnTo>
                  <a:lnTo>
                    <a:pt x="196" y="250"/>
                  </a:lnTo>
                  <a:lnTo>
                    <a:pt x="194" y="248"/>
                  </a:lnTo>
                  <a:lnTo>
                    <a:pt x="192" y="250"/>
                  </a:lnTo>
                  <a:lnTo>
                    <a:pt x="190" y="250"/>
                  </a:lnTo>
                  <a:lnTo>
                    <a:pt x="190" y="248"/>
                  </a:lnTo>
                  <a:lnTo>
                    <a:pt x="190" y="244"/>
                  </a:lnTo>
                  <a:lnTo>
                    <a:pt x="190" y="240"/>
                  </a:lnTo>
                  <a:lnTo>
                    <a:pt x="192" y="238"/>
                  </a:lnTo>
                  <a:lnTo>
                    <a:pt x="194" y="236"/>
                  </a:lnTo>
                  <a:lnTo>
                    <a:pt x="196" y="240"/>
                  </a:lnTo>
                  <a:lnTo>
                    <a:pt x="202" y="246"/>
                  </a:lnTo>
                  <a:lnTo>
                    <a:pt x="206" y="252"/>
                  </a:lnTo>
                  <a:lnTo>
                    <a:pt x="208" y="252"/>
                  </a:lnTo>
                  <a:lnTo>
                    <a:pt x="212" y="252"/>
                  </a:lnTo>
                  <a:lnTo>
                    <a:pt x="210" y="254"/>
                  </a:lnTo>
                  <a:lnTo>
                    <a:pt x="212" y="254"/>
                  </a:lnTo>
                  <a:lnTo>
                    <a:pt x="214" y="252"/>
                  </a:lnTo>
                  <a:lnTo>
                    <a:pt x="216" y="252"/>
                  </a:lnTo>
                  <a:lnTo>
                    <a:pt x="220" y="252"/>
                  </a:lnTo>
                  <a:lnTo>
                    <a:pt x="220" y="248"/>
                  </a:lnTo>
                  <a:lnTo>
                    <a:pt x="222" y="248"/>
                  </a:lnTo>
                  <a:lnTo>
                    <a:pt x="222" y="246"/>
                  </a:lnTo>
                  <a:lnTo>
                    <a:pt x="222" y="240"/>
                  </a:lnTo>
                  <a:lnTo>
                    <a:pt x="216" y="244"/>
                  </a:lnTo>
                  <a:lnTo>
                    <a:pt x="218" y="234"/>
                  </a:lnTo>
                  <a:lnTo>
                    <a:pt x="222" y="230"/>
                  </a:lnTo>
                  <a:lnTo>
                    <a:pt x="224" y="230"/>
                  </a:lnTo>
                  <a:lnTo>
                    <a:pt x="226" y="230"/>
                  </a:lnTo>
                  <a:lnTo>
                    <a:pt x="224" y="238"/>
                  </a:lnTo>
                  <a:lnTo>
                    <a:pt x="226" y="240"/>
                  </a:lnTo>
                  <a:lnTo>
                    <a:pt x="228" y="238"/>
                  </a:lnTo>
                  <a:lnTo>
                    <a:pt x="230" y="238"/>
                  </a:lnTo>
                  <a:lnTo>
                    <a:pt x="230" y="244"/>
                  </a:lnTo>
                  <a:lnTo>
                    <a:pt x="228" y="246"/>
                  </a:lnTo>
                  <a:lnTo>
                    <a:pt x="224" y="248"/>
                  </a:lnTo>
                  <a:lnTo>
                    <a:pt x="222" y="254"/>
                  </a:lnTo>
                  <a:lnTo>
                    <a:pt x="224" y="254"/>
                  </a:lnTo>
                  <a:lnTo>
                    <a:pt x="226" y="252"/>
                  </a:lnTo>
                  <a:lnTo>
                    <a:pt x="228" y="256"/>
                  </a:lnTo>
                  <a:lnTo>
                    <a:pt x="228" y="250"/>
                  </a:lnTo>
                  <a:lnTo>
                    <a:pt x="230" y="248"/>
                  </a:lnTo>
                  <a:lnTo>
                    <a:pt x="232" y="248"/>
                  </a:lnTo>
                  <a:lnTo>
                    <a:pt x="236" y="248"/>
                  </a:lnTo>
                  <a:lnTo>
                    <a:pt x="236" y="246"/>
                  </a:lnTo>
                  <a:lnTo>
                    <a:pt x="238" y="242"/>
                  </a:lnTo>
                  <a:lnTo>
                    <a:pt x="240" y="250"/>
                  </a:lnTo>
                  <a:lnTo>
                    <a:pt x="240" y="246"/>
                  </a:lnTo>
                  <a:lnTo>
                    <a:pt x="242" y="244"/>
                  </a:lnTo>
                  <a:lnTo>
                    <a:pt x="242" y="254"/>
                  </a:lnTo>
                  <a:lnTo>
                    <a:pt x="242" y="252"/>
                  </a:lnTo>
                  <a:lnTo>
                    <a:pt x="244" y="252"/>
                  </a:lnTo>
                  <a:lnTo>
                    <a:pt x="248" y="254"/>
                  </a:lnTo>
                  <a:lnTo>
                    <a:pt x="252" y="256"/>
                  </a:lnTo>
                  <a:lnTo>
                    <a:pt x="254" y="256"/>
                  </a:lnTo>
                  <a:lnTo>
                    <a:pt x="254" y="254"/>
                  </a:lnTo>
                  <a:lnTo>
                    <a:pt x="250" y="254"/>
                  </a:lnTo>
                  <a:lnTo>
                    <a:pt x="248" y="250"/>
                  </a:lnTo>
                  <a:lnTo>
                    <a:pt x="248" y="246"/>
                  </a:lnTo>
                  <a:lnTo>
                    <a:pt x="246" y="242"/>
                  </a:lnTo>
                  <a:lnTo>
                    <a:pt x="248" y="238"/>
                  </a:lnTo>
                  <a:lnTo>
                    <a:pt x="250" y="238"/>
                  </a:lnTo>
                  <a:lnTo>
                    <a:pt x="254" y="244"/>
                  </a:lnTo>
                  <a:lnTo>
                    <a:pt x="260" y="252"/>
                  </a:lnTo>
                  <a:lnTo>
                    <a:pt x="264" y="254"/>
                  </a:lnTo>
                  <a:lnTo>
                    <a:pt x="266" y="252"/>
                  </a:lnTo>
                  <a:lnTo>
                    <a:pt x="262" y="252"/>
                  </a:lnTo>
                  <a:lnTo>
                    <a:pt x="262" y="248"/>
                  </a:lnTo>
                  <a:lnTo>
                    <a:pt x="262" y="246"/>
                  </a:lnTo>
                  <a:lnTo>
                    <a:pt x="266" y="248"/>
                  </a:lnTo>
                  <a:lnTo>
                    <a:pt x="270" y="252"/>
                  </a:lnTo>
                  <a:lnTo>
                    <a:pt x="272" y="250"/>
                  </a:lnTo>
                  <a:lnTo>
                    <a:pt x="270" y="246"/>
                  </a:lnTo>
                  <a:lnTo>
                    <a:pt x="268" y="244"/>
                  </a:lnTo>
                  <a:lnTo>
                    <a:pt x="268" y="240"/>
                  </a:lnTo>
                  <a:lnTo>
                    <a:pt x="270" y="242"/>
                  </a:lnTo>
                  <a:lnTo>
                    <a:pt x="272" y="240"/>
                  </a:lnTo>
                  <a:lnTo>
                    <a:pt x="272" y="236"/>
                  </a:lnTo>
                  <a:lnTo>
                    <a:pt x="274" y="230"/>
                  </a:lnTo>
                  <a:lnTo>
                    <a:pt x="276" y="238"/>
                  </a:lnTo>
                  <a:lnTo>
                    <a:pt x="278" y="238"/>
                  </a:lnTo>
                  <a:lnTo>
                    <a:pt x="280" y="236"/>
                  </a:lnTo>
                  <a:lnTo>
                    <a:pt x="280" y="232"/>
                  </a:lnTo>
                  <a:lnTo>
                    <a:pt x="278" y="226"/>
                  </a:lnTo>
                  <a:lnTo>
                    <a:pt x="280" y="226"/>
                  </a:lnTo>
                  <a:lnTo>
                    <a:pt x="282" y="226"/>
                  </a:lnTo>
                  <a:lnTo>
                    <a:pt x="282" y="238"/>
                  </a:lnTo>
                  <a:lnTo>
                    <a:pt x="286" y="234"/>
                  </a:lnTo>
                  <a:lnTo>
                    <a:pt x="288" y="242"/>
                  </a:lnTo>
                  <a:lnTo>
                    <a:pt x="288" y="238"/>
                  </a:lnTo>
                  <a:lnTo>
                    <a:pt x="290" y="236"/>
                  </a:lnTo>
                  <a:lnTo>
                    <a:pt x="296" y="238"/>
                  </a:lnTo>
                  <a:lnTo>
                    <a:pt x="294" y="228"/>
                  </a:lnTo>
                  <a:lnTo>
                    <a:pt x="294" y="224"/>
                  </a:lnTo>
                  <a:lnTo>
                    <a:pt x="296" y="222"/>
                  </a:lnTo>
                  <a:lnTo>
                    <a:pt x="298" y="224"/>
                  </a:lnTo>
                  <a:lnTo>
                    <a:pt x="300" y="226"/>
                  </a:lnTo>
                  <a:lnTo>
                    <a:pt x="300" y="228"/>
                  </a:lnTo>
                  <a:lnTo>
                    <a:pt x="302" y="228"/>
                  </a:lnTo>
                  <a:lnTo>
                    <a:pt x="302" y="234"/>
                  </a:lnTo>
                  <a:lnTo>
                    <a:pt x="298" y="232"/>
                  </a:lnTo>
                  <a:lnTo>
                    <a:pt x="300" y="240"/>
                  </a:lnTo>
                  <a:lnTo>
                    <a:pt x="302" y="242"/>
                  </a:lnTo>
                  <a:lnTo>
                    <a:pt x="304" y="240"/>
                  </a:lnTo>
                  <a:lnTo>
                    <a:pt x="308" y="238"/>
                  </a:lnTo>
                  <a:lnTo>
                    <a:pt x="306" y="236"/>
                  </a:lnTo>
                  <a:lnTo>
                    <a:pt x="310" y="224"/>
                  </a:lnTo>
                  <a:lnTo>
                    <a:pt x="312" y="228"/>
                  </a:lnTo>
                  <a:lnTo>
                    <a:pt x="312" y="232"/>
                  </a:lnTo>
                  <a:lnTo>
                    <a:pt x="314" y="228"/>
                  </a:lnTo>
                  <a:lnTo>
                    <a:pt x="316" y="226"/>
                  </a:lnTo>
                  <a:lnTo>
                    <a:pt x="318" y="234"/>
                  </a:lnTo>
                  <a:lnTo>
                    <a:pt x="318" y="238"/>
                  </a:lnTo>
                  <a:lnTo>
                    <a:pt x="316" y="242"/>
                  </a:lnTo>
                  <a:lnTo>
                    <a:pt x="322" y="234"/>
                  </a:lnTo>
                  <a:lnTo>
                    <a:pt x="326" y="238"/>
                  </a:lnTo>
                  <a:lnTo>
                    <a:pt x="328" y="242"/>
                  </a:lnTo>
                  <a:lnTo>
                    <a:pt x="330" y="240"/>
                  </a:lnTo>
                  <a:lnTo>
                    <a:pt x="334" y="236"/>
                  </a:lnTo>
                  <a:lnTo>
                    <a:pt x="336" y="232"/>
                  </a:lnTo>
                  <a:lnTo>
                    <a:pt x="338" y="230"/>
                  </a:lnTo>
                  <a:lnTo>
                    <a:pt x="340" y="230"/>
                  </a:lnTo>
                  <a:lnTo>
                    <a:pt x="342" y="226"/>
                  </a:lnTo>
                  <a:lnTo>
                    <a:pt x="350" y="228"/>
                  </a:lnTo>
                  <a:lnTo>
                    <a:pt x="354" y="228"/>
                  </a:lnTo>
                  <a:lnTo>
                    <a:pt x="358" y="222"/>
                  </a:lnTo>
                  <a:lnTo>
                    <a:pt x="364" y="232"/>
                  </a:lnTo>
                  <a:lnTo>
                    <a:pt x="364" y="230"/>
                  </a:lnTo>
                  <a:lnTo>
                    <a:pt x="364" y="228"/>
                  </a:lnTo>
                  <a:lnTo>
                    <a:pt x="362" y="224"/>
                  </a:lnTo>
                  <a:lnTo>
                    <a:pt x="360" y="218"/>
                  </a:lnTo>
                  <a:lnTo>
                    <a:pt x="360" y="216"/>
                  </a:lnTo>
                  <a:lnTo>
                    <a:pt x="362" y="214"/>
                  </a:lnTo>
                  <a:lnTo>
                    <a:pt x="364" y="212"/>
                  </a:lnTo>
                  <a:lnTo>
                    <a:pt x="366" y="216"/>
                  </a:lnTo>
                  <a:lnTo>
                    <a:pt x="368" y="222"/>
                  </a:lnTo>
                  <a:lnTo>
                    <a:pt x="370" y="224"/>
                  </a:lnTo>
                  <a:lnTo>
                    <a:pt x="372" y="214"/>
                  </a:lnTo>
                  <a:lnTo>
                    <a:pt x="376" y="210"/>
                  </a:lnTo>
                  <a:lnTo>
                    <a:pt x="378" y="212"/>
                  </a:lnTo>
                  <a:lnTo>
                    <a:pt x="380" y="214"/>
                  </a:lnTo>
                  <a:lnTo>
                    <a:pt x="378" y="214"/>
                  </a:lnTo>
                  <a:lnTo>
                    <a:pt x="376" y="216"/>
                  </a:lnTo>
                  <a:close/>
                  <a:moveTo>
                    <a:pt x="432" y="194"/>
                  </a:moveTo>
                  <a:lnTo>
                    <a:pt x="432" y="194"/>
                  </a:lnTo>
                  <a:lnTo>
                    <a:pt x="430" y="198"/>
                  </a:lnTo>
                  <a:lnTo>
                    <a:pt x="428" y="196"/>
                  </a:lnTo>
                  <a:lnTo>
                    <a:pt x="428" y="192"/>
                  </a:lnTo>
                  <a:lnTo>
                    <a:pt x="432" y="194"/>
                  </a:lnTo>
                  <a:close/>
                  <a:moveTo>
                    <a:pt x="514" y="150"/>
                  </a:moveTo>
                  <a:lnTo>
                    <a:pt x="514" y="150"/>
                  </a:lnTo>
                  <a:lnTo>
                    <a:pt x="514" y="152"/>
                  </a:lnTo>
                  <a:lnTo>
                    <a:pt x="510" y="148"/>
                  </a:lnTo>
                  <a:lnTo>
                    <a:pt x="512" y="148"/>
                  </a:lnTo>
                  <a:lnTo>
                    <a:pt x="514" y="150"/>
                  </a:lnTo>
                  <a:close/>
                  <a:moveTo>
                    <a:pt x="740" y="20"/>
                  </a:moveTo>
                  <a:lnTo>
                    <a:pt x="740" y="20"/>
                  </a:lnTo>
                  <a:lnTo>
                    <a:pt x="740" y="22"/>
                  </a:lnTo>
                  <a:lnTo>
                    <a:pt x="738" y="20"/>
                  </a:lnTo>
                  <a:lnTo>
                    <a:pt x="740" y="20"/>
                  </a:lnTo>
                  <a:close/>
                  <a:moveTo>
                    <a:pt x="748" y="22"/>
                  </a:moveTo>
                  <a:lnTo>
                    <a:pt x="748" y="22"/>
                  </a:lnTo>
                  <a:lnTo>
                    <a:pt x="746" y="20"/>
                  </a:lnTo>
                  <a:lnTo>
                    <a:pt x="746" y="22"/>
                  </a:lnTo>
                  <a:lnTo>
                    <a:pt x="744" y="22"/>
                  </a:lnTo>
                  <a:lnTo>
                    <a:pt x="746" y="24"/>
                  </a:lnTo>
                  <a:lnTo>
                    <a:pt x="748" y="22"/>
                  </a:lnTo>
                  <a:close/>
                  <a:moveTo>
                    <a:pt x="194" y="194"/>
                  </a:moveTo>
                  <a:lnTo>
                    <a:pt x="196" y="194"/>
                  </a:lnTo>
                  <a:lnTo>
                    <a:pt x="194" y="196"/>
                  </a:lnTo>
                  <a:lnTo>
                    <a:pt x="194" y="194"/>
                  </a:lnTo>
                  <a:close/>
                </a:path>
              </a:pathLst>
            </a:custGeom>
            <a:solidFill>
              <a:srgbClr val="EDAD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" name="Freeform 473">
              <a:extLst>
                <a:ext uri="{FF2B5EF4-FFF2-40B4-BE49-F238E27FC236}">
                  <a16:creationId xmlns="" xmlns:a16="http://schemas.microsoft.com/office/drawing/2014/main" id="{94B5A520-5278-4356-9BCF-1D00E502799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459333" y="1008477"/>
              <a:ext cx="1200856" cy="548315"/>
            </a:xfrm>
            <a:custGeom>
              <a:avLst/>
              <a:gdLst>
                <a:gd name="T0" fmla="*/ 1149948769 w 530"/>
                <a:gd name="T1" fmla="*/ 924064847 h 242"/>
                <a:gd name="T2" fmla="*/ 1283425046 w 530"/>
                <a:gd name="T3" fmla="*/ 872727156 h 242"/>
                <a:gd name="T4" fmla="*/ 1273156594 w 530"/>
                <a:gd name="T5" fmla="*/ 1006203340 h 242"/>
                <a:gd name="T6" fmla="*/ 1355295145 w 530"/>
                <a:gd name="T7" fmla="*/ 965134094 h 242"/>
                <a:gd name="T8" fmla="*/ 1437433695 w 530"/>
                <a:gd name="T9" fmla="*/ 1006203340 h 242"/>
                <a:gd name="T10" fmla="*/ 1509306060 w 530"/>
                <a:gd name="T11" fmla="*/ 1016469519 h 242"/>
                <a:gd name="T12" fmla="*/ 1632516151 w 530"/>
                <a:gd name="T13" fmla="*/ 903530224 h 242"/>
                <a:gd name="T14" fmla="*/ 1724920887 w 530"/>
                <a:gd name="T15" fmla="*/ 944599470 h 242"/>
                <a:gd name="T16" fmla="*/ 1755723977 w 530"/>
                <a:gd name="T17" fmla="*/ 995934896 h 242"/>
                <a:gd name="T18" fmla="*/ 1786527066 w 530"/>
                <a:gd name="T19" fmla="*/ 1026737964 h 242"/>
                <a:gd name="T20" fmla="*/ 1899466440 w 530"/>
                <a:gd name="T21" fmla="*/ 1108876457 h 242"/>
                <a:gd name="T22" fmla="*/ 1950804167 w 530"/>
                <a:gd name="T23" fmla="*/ 1129411080 h 242"/>
                <a:gd name="T24" fmla="*/ 2125349719 w 530"/>
                <a:gd name="T25" fmla="*/ 934331026 h 242"/>
                <a:gd name="T26" fmla="*/ 2094548896 w 530"/>
                <a:gd name="T27" fmla="*/ 1180748771 h 242"/>
                <a:gd name="T28" fmla="*/ 2115083533 w 530"/>
                <a:gd name="T29" fmla="*/ 1191014950 h 242"/>
                <a:gd name="T30" fmla="*/ 2147483646 w 530"/>
                <a:gd name="T31" fmla="*/ 1149945704 h 242"/>
                <a:gd name="T32" fmla="*/ 2147483646 w 530"/>
                <a:gd name="T33" fmla="*/ 1088341834 h 242"/>
                <a:gd name="T34" fmla="*/ 2147483646 w 530"/>
                <a:gd name="T35" fmla="*/ 1221818018 h 242"/>
                <a:gd name="T36" fmla="*/ 2147483646 w 530"/>
                <a:gd name="T37" fmla="*/ 1047272587 h 242"/>
                <a:gd name="T38" fmla="*/ 2147483646 w 530"/>
                <a:gd name="T39" fmla="*/ 1119144901 h 242"/>
                <a:gd name="T40" fmla="*/ 2147483646 w 530"/>
                <a:gd name="T41" fmla="*/ 1078075655 h 242"/>
                <a:gd name="T42" fmla="*/ 2147483646 w 530"/>
                <a:gd name="T43" fmla="*/ 1006203340 h 242"/>
                <a:gd name="T44" fmla="*/ 2147483646 w 530"/>
                <a:gd name="T45" fmla="*/ 944599470 h 242"/>
                <a:gd name="T46" fmla="*/ 2147483646 w 530"/>
                <a:gd name="T47" fmla="*/ 1016469519 h 242"/>
                <a:gd name="T48" fmla="*/ 2147483646 w 530"/>
                <a:gd name="T49" fmla="*/ 934331026 h 242"/>
                <a:gd name="T50" fmla="*/ 2147483646 w 530"/>
                <a:gd name="T51" fmla="*/ 800854841 h 242"/>
                <a:gd name="T52" fmla="*/ 2147483646 w 530"/>
                <a:gd name="T53" fmla="*/ 811123286 h 242"/>
                <a:gd name="T54" fmla="*/ 2104815081 w 530"/>
                <a:gd name="T55" fmla="*/ 780320218 h 242"/>
                <a:gd name="T56" fmla="*/ 1991873442 w 530"/>
                <a:gd name="T57" fmla="*/ 872727156 h 242"/>
                <a:gd name="T58" fmla="*/ 1899466440 w 530"/>
                <a:gd name="T59" fmla="*/ 831657909 h 242"/>
                <a:gd name="T60" fmla="*/ 1755723977 w 530"/>
                <a:gd name="T61" fmla="*/ 687913280 h 242"/>
                <a:gd name="T62" fmla="*/ 1673585426 w 530"/>
                <a:gd name="T63" fmla="*/ 749519416 h 242"/>
                <a:gd name="T64" fmla="*/ 1560643786 w 530"/>
                <a:gd name="T65" fmla="*/ 759785595 h 242"/>
                <a:gd name="T66" fmla="*/ 1457970598 w 530"/>
                <a:gd name="T67" fmla="*/ 718716348 h 242"/>
                <a:gd name="T68" fmla="*/ 1447702147 w 530"/>
                <a:gd name="T69" fmla="*/ 554439361 h 242"/>
                <a:gd name="T70" fmla="*/ 1283425046 w 530"/>
                <a:gd name="T71" fmla="*/ 616043231 h 242"/>
                <a:gd name="T72" fmla="*/ 1149948769 w 530"/>
                <a:gd name="T73" fmla="*/ 554439361 h 242"/>
                <a:gd name="T74" fmla="*/ 1016472491 w 530"/>
                <a:gd name="T75" fmla="*/ 472298602 h 242"/>
                <a:gd name="T76" fmla="*/ 893262400 w 530"/>
                <a:gd name="T77" fmla="*/ 544170917 h 242"/>
                <a:gd name="T78" fmla="*/ 759786123 w 530"/>
                <a:gd name="T79" fmla="*/ 338822418 h 242"/>
                <a:gd name="T80" fmla="*/ 698182210 w 530"/>
                <a:gd name="T81" fmla="*/ 287486992 h 242"/>
                <a:gd name="T82" fmla="*/ 533905109 w 530"/>
                <a:gd name="T83" fmla="*/ 287486992 h 242"/>
                <a:gd name="T84" fmla="*/ 482567382 w 530"/>
                <a:gd name="T85" fmla="*/ 195080054 h 242"/>
                <a:gd name="T86" fmla="*/ 328556467 w 530"/>
                <a:gd name="T87" fmla="*/ 164276987 h 242"/>
                <a:gd name="T88" fmla="*/ 61603913 w 530"/>
                <a:gd name="T89" fmla="*/ 20534623 h 242"/>
                <a:gd name="T90" fmla="*/ 30803089 w 530"/>
                <a:gd name="T91" fmla="*/ 297753171 h 242"/>
                <a:gd name="T92" fmla="*/ 143742463 w 530"/>
                <a:gd name="T93" fmla="*/ 369625486 h 242"/>
                <a:gd name="T94" fmla="*/ 205348642 w 530"/>
                <a:gd name="T95" fmla="*/ 410694732 h 242"/>
                <a:gd name="T96" fmla="*/ 318288016 w 530"/>
                <a:gd name="T97" fmla="*/ 482567047 h 242"/>
                <a:gd name="T98" fmla="*/ 441498107 w 530"/>
                <a:gd name="T99" fmla="*/ 513367849 h 242"/>
                <a:gd name="T100" fmla="*/ 513370472 w 530"/>
                <a:gd name="T101" fmla="*/ 585240163 h 242"/>
                <a:gd name="T102" fmla="*/ 554439747 w 530"/>
                <a:gd name="T103" fmla="*/ 605774787 h 242"/>
                <a:gd name="T104" fmla="*/ 636578297 w 530"/>
                <a:gd name="T105" fmla="*/ 585240163 h 242"/>
                <a:gd name="T106" fmla="*/ 616043660 w 530"/>
                <a:gd name="T107" fmla="*/ 636577855 h 242"/>
                <a:gd name="T108" fmla="*/ 657112935 w 530"/>
                <a:gd name="T109" fmla="*/ 698181725 h 242"/>
                <a:gd name="T110" fmla="*/ 708450662 w 530"/>
                <a:gd name="T111" fmla="*/ 759785595 h 242"/>
                <a:gd name="T112" fmla="*/ 770054574 w 530"/>
                <a:gd name="T113" fmla="*/ 770054039 h 242"/>
                <a:gd name="T114" fmla="*/ 811123850 w 530"/>
                <a:gd name="T115" fmla="*/ 790588662 h 242"/>
                <a:gd name="T116" fmla="*/ 882996214 w 530"/>
                <a:gd name="T117" fmla="*/ 852192532 h 242"/>
                <a:gd name="T118" fmla="*/ 995937854 w 530"/>
                <a:gd name="T119" fmla="*/ 882993335 h 242"/>
                <a:gd name="T120" fmla="*/ 1119145679 w 530"/>
                <a:gd name="T121" fmla="*/ 893261779 h 242"/>
                <a:gd name="T122" fmla="*/ 1632516151 w 530"/>
                <a:gd name="T123" fmla="*/ 934331026 h 242"/>
                <a:gd name="T124" fmla="*/ 2147483646 w 530"/>
                <a:gd name="T125" fmla="*/ 975400272 h 242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530" h="242">
                  <a:moveTo>
                    <a:pt x="214" y="174"/>
                  </a:moveTo>
                  <a:lnTo>
                    <a:pt x="214" y="180"/>
                  </a:lnTo>
                  <a:lnTo>
                    <a:pt x="208" y="188"/>
                  </a:lnTo>
                  <a:lnTo>
                    <a:pt x="206" y="190"/>
                  </a:lnTo>
                  <a:lnTo>
                    <a:pt x="206" y="194"/>
                  </a:lnTo>
                  <a:lnTo>
                    <a:pt x="210" y="188"/>
                  </a:lnTo>
                  <a:lnTo>
                    <a:pt x="212" y="186"/>
                  </a:lnTo>
                  <a:lnTo>
                    <a:pt x="214" y="184"/>
                  </a:lnTo>
                  <a:lnTo>
                    <a:pt x="216" y="184"/>
                  </a:lnTo>
                  <a:lnTo>
                    <a:pt x="218" y="184"/>
                  </a:lnTo>
                  <a:lnTo>
                    <a:pt x="220" y="184"/>
                  </a:lnTo>
                  <a:lnTo>
                    <a:pt x="222" y="182"/>
                  </a:lnTo>
                  <a:lnTo>
                    <a:pt x="224" y="176"/>
                  </a:lnTo>
                  <a:lnTo>
                    <a:pt x="226" y="180"/>
                  </a:lnTo>
                  <a:lnTo>
                    <a:pt x="224" y="180"/>
                  </a:lnTo>
                  <a:lnTo>
                    <a:pt x="224" y="184"/>
                  </a:lnTo>
                  <a:lnTo>
                    <a:pt x="228" y="178"/>
                  </a:lnTo>
                  <a:lnTo>
                    <a:pt x="232" y="172"/>
                  </a:lnTo>
                  <a:lnTo>
                    <a:pt x="234" y="170"/>
                  </a:lnTo>
                  <a:lnTo>
                    <a:pt x="234" y="172"/>
                  </a:lnTo>
                  <a:lnTo>
                    <a:pt x="236" y="174"/>
                  </a:lnTo>
                  <a:lnTo>
                    <a:pt x="234" y="178"/>
                  </a:lnTo>
                  <a:lnTo>
                    <a:pt x="238" y="174"/>
                  </a:lnTo>
                  <a:lnTo>
                    <a:pt x="238" y="176"/>
                  </a:lnTo>
                  <a:lnTo>
                    <a:pt x="238" y="178"/>
                  </a:lnTo>
                  <a:lnTo>
                    <a:pt x="244" y="178"/>
                  </a:lnTo>
                  <a:lnTo>
                    <a:pt x="242" y="178"/>
                  </a:lnTo>
                  <a:lnTo>
                    <a:pt x="250" y="170"/>
                  </a:lnTo>
                  <a:lnTo>
                    <a:pt x="248" y="172"/>
                  </a:lnTo>
                  <a:lnTo>
                    <a:pt x="248" y="174"/>
                  </a:lnTo>
                  <a:lnTo>
                    <a:pt x="252" y="170"/>
                  </a:lnTo>
                  <a:lnTo>
                    <a:pt x="250" y="178"/>
                  </a:lnTo>
                  <a:lnTo>
                    <a:pt x="248" y="178"/>
                  </a:lnTo>
                  <a:lnTo>
                    <a:pt x="246" y="178"/>
                  </a:lnTo>
                  <a:lnTo>
                    <a:pt x="244" y="188"/>
                  </a:lnTo>
                  <a:lnTo>
                    <a:pt x="246" y="188"/>
                  </a:lnTo>
                  <a:lnTo>
                    <a:pt x="246" y="186"/>
                  </a:lnTo>
                  <a:lnTo>
                    <a:pt x="250" y="184"/>
                  </a:lnTo>
                  <a:lnTo>
                    <a:pt x="252" y="188"/>
                  </a:lnTo>
                  <a:lnTo>
                    <a:pt x="248" y="190"/>
                  </a:lnTo>
                  <a:lnTo>
                    <a:pt x="248" y="196"/>
                  </a:lnTo>
                  <a:lnTo>
                    <a:pt x="248" y="200"/>
                  </a:lnTo>
                  <a:lnTo>
                    <a:pt x="250" y="202"/>
                  </a:lnTo>
                  <a:lnTo>
                    <a:pt x="250" y="208"/>
                  </a:lnTo>
                  <a:lnTo>
                    <a:pt x="250" y="194"/>
                  </a:lnTo>
                  <a:lnTo>
                    <a:pt x="252" y="188"/>
                  </a:lnTo>
                  <a:lnTo>
                    <a:pt x="254" y="182"/>
                  </a:lnTo>
                  <a:lnTo>
                    <a:pt x="256" y="184"/>
                  </a:lnTo>
                  <a:lnTo>
                    <a:pt x="258" y="182"/>
                  </a:lnTo>
                  <a:lnTo>
                    <a:pt x="258" y="188"/>
                  </a:lnTo>
                  <a:lnTo>
                    <a:pt x="260" y="188"/>
                  </a:lnTo>
                  <a:lnTo>
                    <a:pt x="258" y="198"/>
                  </a:lnTo>
                  <a:lnTo>
                    <a:pt x="262" y="194"/>
                  </a:lnTo>
                  <a:lnTo>
                    <a:pt x="264" y="188"/>
                  </a:lnTo>
                  <a:lnTo>
                    <a:pt x="266" y="190"/>
                  </a:lnTo>
                  <a:lnTo>
                    <a:pt x="266" y="194"/>
                  </a:lnTo>
                  <a:lnTo>
                    <a:pt x="264" y="204"/>
                  </a:lnTo>
                  <a:lnTo>
                    <a:pt x="266" y="202"/>
                  </a:lnTo>
                  <a:lnTo>
                    <a:pt x="266" y="198"/>
                  </a:lnTo>
                  <a:lnTo>
                    <a:pt x="268" y="192"/>
                  </a:lnTo>
                  <a:lnTo>
                    <a:pt x="268" y="190"/>
                  </a:lnTo>
                  <a:lnTo>
                    <a:pt x="270" y="190"/>
                  </a:lnTo>
                  <a:lnTo>
                    <a:pt x="272" y="192"/>
                  </a:lnTo>
                  <a:lnTo>
                    <a:pt x="274" y="192"/>
                  </a:lnTo>
                  <a:lnTo>
                    <a:pt x="282" y="186"/>
                  </a:lnTo>
                  <a:lnTo>
                    <a:pt x="282" y="190"/>
                  </a:lnTo>
                  <a:lnTo>
                    <a:pt x="280" y="192"/>
                  </a:lnTo>
                  <a:lnTo>
                    <a:pt x="280" y="196"/>
                  </a:lnTo>
                  <a:lnTo>
                    <a:pt x="284" y="188"/>
                  </a:lnTo>
                  <a:lnTo>
                    <a:pt x="282" y="192"/>
                  </a:lnTo>
                  <a:lnTo>
                    <a:pt x="286" y="186"/>
                  </a:lnTo>
                  <a:lnTo>
                    <a:pt x="288" y="184"/>
                  </a:lnTo>
                  <a:lnTo>
                    <a:pt x="290" y="182"/>
                  </a:lnTo>
                  <a:lnTo>
                    <a:pt x="290" y="178"/>
                  </a:lnTo>
                  <a:lnTo>
                    <a:pt x="292" y="180"/>
                  </a:lnTo>
                  <a:lnTo>
                    <a:pt x="292" y="184"/>
                  </a:lnTo>
                  <a:lnTo>
                    <a:pt x="294" y="190"/>
                  </a:lnTo>
                  <a:lnTo>
                    <a:pt x="296" y="188"/>
                  </a:lnTo>
                  <a:lnTo>
                    <a:pt x="296" y="192"/>
                  </a:lnTo>
                  <a:lnTo>
                    <a:pt x="294" y="198"/>
                  </a:lnTo>
                  <a:lnTo>
                    <a:pt x="300" y="192"/>
                  </a:lnTo>
                  <a:lnTo>
                    <a:pt x="306" y="182"/>
                  </a:lnTo>
                  <a:lnTo>
                    <a:pt x="308" y="190"/>
                  </a:lnTo>
                  <a:lnTo>
                    <a:pt x="308" y="184"/>
                  </a:lnTo>
                  <a:lnTo>
                    <a:pt x="312" y="178"/>
                  </a:lnTo>
                  <a:lnTo>
                    <a:pt x="318" y="168"/>
                  </a:lnTo>
                  <a:lnTo>
                    <a:pt x="318" y="160"/>
                  </a:lnTo>
                  <a:lnTo>
                    <a:pt x="324" y="156"/>
                  </a:lnTo>
                  <a:lnTo>
                    <a:pt x="322" y="164"/>
                  </a:lnTo>
                  <a:lnTo>
                    <a:pt x="322" y="162"/>
                  </a:lnTo>
                  <a:lnTo>
                    <a:pt x="322" y="170"/>
                  </a:lnTo>
                  <a:lnTo>
                    <a:pt x="318" y="176"/>
                  </a:lnTo>
                  <a:lnTo>
                    <a:pt x="318" y="170"/>
                  </a:lnTo>
                  <a:lnTo>
                    <a:pt x="310" y="188"/>
                  </a:lnTo>
                  <a:lnTo>
                    <a:pt x="312" y="186"/>
                  </a:lnTo>
                  <a:lnTo>
                    <a:pt x="312" y="190"/>
                  </a:lnTo>
                  <a:lnTo>
                    <a:pt x="314" y="186"/>
                  </a:lnTo>
                  <a:lnTo>
                    <a:pt x="312" y="198"/>
                  </a:lnTo>
                  <a:lnTo>
                    <a:pt x="312" y="194"/>
                  </a:lnTo>
                  <a:lnTo>
                    <a:pt x="316" y="202"/>
                  </a:lnTo>
                  <a:lnTo>
                    <a:pt x="328" y="186"/>
                  </a:lnTo>
                  <a:lnTo>
                    <a:pt x="334" y="178"/>
                  </a:lnTo>
                  <a:lnTo>
                    <a:pt x="340" y="174"/>
                  </a:lnTo>
                  <a:lnTo>
                    <a:pt x="336" y="184"/>
                  </a:lnTo>
                  <a:lnTo>
                    <a:pt x="332" y="196"/>
                  </a:lnTo>
                  <a:lnTo>
                    <a:pt x="332" y="192"/>
                  </a:lnTo>
                  <a:lnTo>
                    <a:pt x="330" y="194"/>
                  </a:lnTo>
                  <a:lnTo>
                    <a:pt x="326" y="196"/>
                  </a:lnTo>
                  <a:lnTo>
                    <a:pt x="324" y="196"/>
                  </a:lnTo>
                  <a:lnTo>
                    <a:pt x="324" y="200"/>
                  </a:lnTo>
                  <a:lnTo>
                    <a:pt x="322" y="204"/>
                  </a:lnTo>
                  <a:lnTo>
                    <a:pt x="330" y="196"/>
                  </a:lnTo>
                  <a:lnTo>
                    <a:pt x="330" y="204"/>
                  </a:lnTo>
                  <a:lnTo>
                    <a:pt x="330" y="206"/>
                  </a:lnTo>
                  <a:lnTo>
                    <a:pt x="334" y="198"/>
                  </a:lnTo>
                  <a:lnTo>
                    <a:pt x="336" y="196"/>
                  </a:lnTo>
                  <a:lnTo>
                    <a:pt x="338" y="196"/>
                  </a:lnTo>
                  <a:lnTo>
                    <a:pt x="342" y="194"/>
                  </a:lnTo>
                  <a:lnTo>
                    <a:pt x="338" y="200"/>
                  </a:lnTo>
                  <a:lnTo>
                    <a:pt x="338" y="202"/>
                  </a:lnTo>
                  <a:lnTo>
                    <a:pt x="336" y="202"/>
                  </a:lnTo>
                  <a:lnTo>
                    <a:pt x="336" y="204"/>
                  </a:lnTo>
                  <a:lnTo>
                    <a:pt x="340" y="200"/>
                  </a:lnTo>
                  <a:lnTo>
                    <a:pt x="344" y="194"/>
                  </a:lnTo>
                  <a:lnTo>
                    <a:pt x="346" y="196"/>
                  </a:lnTo>
                  <a:lnTo>
                    <a:pt x="344" y="196"/>
                  </a:lnTo>
                  <a:lnTo>
                    <a:pt x="344" y="198"/>
                  </a:lnTo>
                  <a:lnTo>
                    <a:pt x="346" y="196"/>
                  </a:lnTo>
                  <a:lnTo>
                    <a:pt x="348" y="200"/>
                  </a:lnTo>
                  <a:lnTo>
                    <a:pt x="346" y="202"/>
                  </a:lnTo>
                  <a:lnTo>
                    <a:pt x="350" y="204"/>
                  </a:lnTo>
                  <a:lnTo>
                    <a:pt x="354" y="204"/>
                  </a:lnTo>
                  <a:lnTo>
                    <a:pt x="360" y="202"/>
                  </a:lnTo>
                  <a:lnTo>
                    <a:pt x="364" y="194"/>
                  </a:lnTo>
                  <a:lnTo>
                    <a:pt x="358" y="212"/>
                  </a:lnTo>
                  <a:lnTo>
                    <a:pt x="380" y="170"/>
                  </a:lnTo>
                  <a:lnTo>
                    <a:pt x="372" y="194"/>
                  </a:lnTo>
                  <a:lnTo>
                    <a:pt x="368" y="206"/>
                  </a:lnTo>
                  <a:lnTo>
                    <a:pt x="364" y="214"/>
                  </a:lnTo>
                  <a:lnTo>
                    <a:pt x="366" y="216"/>
                  </a:lnTo>
                  <a:lnTo>
                    <a:pt x="368" y="216"/>
                  </a:lnTo>
                  <a:lnTo>
                    <a:pt x="370" y="216"/>
                  </a:lnTo>
                  <a:lnTo>
                    <a:pt x="370" y="206"/>
                  </a:lnTo>
                  <a:lnTo>
                    <a:pt x="374" y="198"/>
                  </a:lnTo>
                  <a:lnTo>
                    <a:pt x="374" y="208"/>
                  </a:lnTo>
                  <a:lnTo>
                    <a:pt x="374" y="216"/>
                  </a:lnTo>
                  <a:lnTo>
                    <a:pt x="376" y="206"/>
                  </a:lnTo>
                  <a:lnTo>
                    <a:pt x="380" y="200"/>
                  </a:lnTo>
                  <a:lnTo>
                    <a:pt x="382" y="198"/>
                  </a:lnTo>
                  <a:lnTo>
                    <a:pt x="376" y="216"/>
                  </a:lnTo>
                  <a:lnTo>
                    <a:pt x="384" y="202"/>
                  </a:lnTo>
                  <a:lnTo>
                    <a:pt x="382" y="210"/>
                  </a:lnTo>
                  <a:lnTo>
                    <a:pt x="380" y="220"/>
                  </a:lnTo>
                  <a:lnTo>
                    <a:pt x="382" y="220"/>
                  </a:lnTo>
                  <a:lnTo>
                    <a:pt x="384" y="222"/>
                  </a:lnTo>
                  <a:lnTo>
                    <a:pt x="386" y="220"/>
                  </a:lnTo>
                  <a:lnTo>
                    <a:pt x="384" y="216"/>
                  </a:lnTo>
                  <a:lnTo>
                    <a:pt x="386" y="216"/>
                  </a:lnTo>
                  <a:lnTo>
                    <a:pt x="388" y="214"/>
                  </a:lnTo>
                  <a:lnTo>
                    <a:pt x="392" y="206"/>
                  </a:lnTo>
                  <a:lnTo>
                    <a:pt x="398" y="198"/>
                  </a:lnTo>
                  <a:lnTo>
                    <a:pt x="400" y="196"/>
                  </a:lnTo>
                  <a:lnTo>
                    <a:pt x="402" y="196"/>
                  </a:lnTo>
                  <a:lnTo>
                    <a:pt x="396" y="208"/>
                  </a:lnTo>
                  <a:lnTo>
                    <a:pt x="396" y="216"/>
                  </a:lnTo>
                  <a:lnTo>
                    <a:pt x="396" y="220"/>
                  </a:lnTo>
                  <a:lnTo>
                    <a:pt x="406" y="196"/>
                  </a:lnTo>
                  <a:lnTo>
                    <a:pt x="414" y="182"/>
                  </a:lnTo>
                  <a:lnTo>
                    <a:pt x="420" y="174"/>
                  </a:lnTo>
                  <a:lnTo>
                    <a:pt x="420" y="180"/>
                  </a:lnTo>
                  <a:lnTo>
                    <a:pt x="424" y="176"/>
                  </a:lnTo>
                  <a:lnTo>
                    <a:pt x="410" y="200"/>
                  </a:lnTo>
                  <a:lnTo>
                    <a:pt x="396" y="224"/>
                  </a:lnTo>
                  <a:lnTo>
                    <a:pt x="396" y="228"/>
                  </a:lnTo>
                  <a:lnTo>
                    <a:pt x="398" y="230"/>
                  </a:lnTo>
                  <a:lnTo>
                    <a:pt x="396" y="236"/>
                  </a:lnTo>
                  <a:lnTo>
                    <a:pt x="394" y="236"/>
                  </a:lnTo>
                  <a:lnTo>
                    <a:pt x="400" y="242"/>
                  </a:lnTo>
                  <a:lnTo>
                    <a:pt x="402" y="236"/>
                  </a:lnTo>
                  <a:lnTo>
                    <a:pt x="404" y="232"/>
                  </a:lnTo>
                  <a:lnTo>
                    <a:pt x="408" y="230"/>
                  </a:lnTo>
                  <a:lnTo>
                    <a:pt x="410" y="224"/>
                  </a:lnTo>
                  <a:lnTo>
                    <a:pt x="400" y="232"/>
                  </a:lnTo>
                  <a:lnTo>
                    <a:pt x="402" y="224"/>
                  </a:lnTo>
                  <a:lnTo>
                    <a:pt x="408" y="216"/>
                  </a:lnTo>
                  <a:lnTo>
                    <a:pt x="412" y="210"/>
                  </a:lnTo>
                  <a:lnTo>
                    <a:pt x="414" y="208"/>
                  </a:lnTo>
                  <a:lnTo>
                    <a:pt x="416" y="208"/>
                  </a:lnTo>
                  <a:lnTo>
                    <a:pt x="414" y="220"/>
                  </a:lnTo>
                  <a:lnTo>
                    <a:pt x="410" y="230"/>
                  </a:lnTo>
                  <a:lnTo>
                    <a:pt x="412" y="226"/>
                  </a:lnTo>
                  <a:lnTo>
                    <a:pt x="414" y="226"/>
                  </a:lnTo>
                  <a:lnTo>
                    <a:pt x="416" y="228"/>
                  </a:lnTo>
                  <a:lnTo>
                    <a:pt x="412" y="232"/>
                  </a:lnTo>
                  <a:lnTo>
                    <a:pt x="414" y="232"/>
                  </a:lnTo>
                  <a:lnTo>
                    <a:pt x="416" y="228"/>
                  </a:lnTo>
                  <a:lnTo>
                    <a:pt x="418" y="226"/>
                  </a:lnTo>
                  <a:lnTo>
                    <a:pt x="420" y="230"/>
                  </a:lnTo>
                  <a:lnTo>
                    <a:pt x="420" y="238"/>
                  </a:lnTo>
                  <a:lnTo>
                    <a:pt x="420" y="240"/>
                  </a:lnTo>
                  <a:lnTo>
                    <a:pt x="420" y="238"/>
                  </a:lnTo>
                  <a:lnTo>
                    <a:pt x="428" y="208"/>
                  </a:lnTo>
                  <a:lnTo>
                    <a:pt x="438" y="182"/>
                  </a:lnTo>
                  <a:lnTo>
                    <a:pt x="438" y="190"/>
                  </a:lnTo>
                  <a:lnTo>
                    <a:pt x="440" y="200"/>
                  </a:lnTo>
                  <a:lnTo>
                    <a:pt x="438" y="208"/>
                  </a:lnTo>
                  <a:lnTo>
                    <a:pt x="434" y="216"/>
                  </a:lnTo>
                  <a:lnTo>
                    <a:pt x="430" y="224"/>
                  </a:lnTo>
                  <a:lnTo>
                    <a:pt x="428" y="230"/>
                  </a:lnTo>
                  <a:lnTo>
                    <a:pt x="432" y="224"/>
                  </a:lnTo>
                  <a:lnTo>
                    <a:pt x="432" y="228"/>
                  </a:lnTo>
                  <a:lnTo>
                    <a:pt x="430" y="230"/>
                  </a:lnTo>
                  <a:lnTo>
                    <a:pt x="432" y="232"/>
                  </a:lnTo>
                  <a:lnTo>
                    <a:pt x="434" y="228"/>
                  </a:lnTo>
                  <a:lnTo>
                    <a:pt x="436" y="228"/>
                  </a:lnTo>
                  <a:lnTo>
                    <a:pt x="436" y="222"/>
                  </a:lnTo>
                  <a:lnTo>
                    <a:pt x="438" y="222"/>
                  </a:lnTo>
                  <a:lnTo>
                    <a:pt x="438" y="224"/>
                  </a:lnTo>
                  <a:lnTo>
                    <a:pt x="440" y="226"/>
                  </a:lnTo>
                  <a:lnTo>
                    <a:pt x="446" y="212"/>
                  </a:lnTo>
                  <a:lnTo>
                    <a:pt x="454" y="202"/>
                  </a:lnTo>
                  <a:lnTo>
                    <a:pt x="452" y="210"/>
                  </a:lnTo>
                  <a:lnTo>
                    <a:pt x="458" y="214"/>
                  </a:lnTo>
                  <a:lnTo>
                    <a:pt x="460" y="218"/>
                  </a:lnTo>
                  <a:lnTo>
                    <a:pt x="462" y="220"/>
                  </a:lnTo>
                  <a:lnTo>
                    <a:pt x="462" y="224"/>
                  </a:lnTo>
                  <a:lnTo>
                    <a:pt x="460" y="230"/>
                  </a:lnTo>
                  <a:lnTo>
                    <a:pt x="462" y="226"/>
                  </a:lnTo>
                  <a:lnTo>
                    <a:pt x="464" y="226"/>
                  </a:lnTo>
                  <a:lnTo>
                    <a:pt x="464" y="230"/>
                  </a:lnTo>
                  <a:lnTo>
                    <a:pt x="462" y="230"/>
                  </a:lnTo>
                  <a:lnTo>
                    <a:pt x="462" y="232"/>
                  </a:lnTo>
                  <a:lnTo>
                    <a:pt x="460" y="238"/>
                  </a:lnTo>
                  <a:lnTo>
                    <a:pt x="462" y="234"/>
                  </a:lnTo>
                  <a:lnTo>
                    <a:pt x="464" y="230"/>
                  </a:lnTo>
                  <a:lnTo>
                    <a:pt x="470" y="226"/>
                  </a:lnTo>
                  <a:lnTo>
                    <a:pt x="470" y="222"/>
                  </a:lnTo>
                  <a:lnTo>
                    <a:pt x="468" y="222"/>
                  </a:lnTo>
                  <a:lnTo>
                    <a:pt x="462" y="226"/>
                  </a:lnTo>
                  <a:lnTo>
                    <a:pt x="466" y="218"/>
                  </a:lnTo>
                  <a:lnTo>
                    <a:pt x="470" y="208"/>
                  </a:lnTo>
                  <a:lnTo>
                    <a:pt x="476" y="202"/>
                  </a:lnTo>
                  <a:lnTo>
                    <a:pt x="480" y="198"/>
                  </a:lnTo>
                  <a:lnTo>
                    <a:pt x="482" y="198"/>
                  </a:lnTo>
                  <a:lnTo>
                    <a:pt x="482" y="200"/>
                  </a:lnTo>
                  <a:lnTo>
                    <a:pt x="482" y="204"/>
                  </a:lnTo>
                  <a:lnTo>
                    <a:pt x="484" y="204"/>
                  </a:lnTo>
                  <a:lnTo>
                    <a:pt x="486" y="204"/>
                  </a:lnTo>
                  <a:lnTo>
                    <a:pt x="490" y="198"/>
                  </a:lnTo>
                  <a:lnTo>
                    <a:pt x="494" y="192"/>
                  </a:lnTo>
                  <a:lnTo>
                    <a:pt x="496" y="192"/>
                  </a:lnTo>
                  <a:lnTo>
                    <a:pt x="498" y="194"/>
                  </a:lnTo>
                  <a:lnTo>
                    <a:pt x="496" y="202"/>
                  </a:lnTo>
                  <a:lnTo>
                    <a:pt x="494" y="208"/>
                  </a:lnTo>
                  <a:lnTo>
                    <a:pt x="490" y="218"/>
                  </a:lnTo>
                  <a:lnTo>
                    <a:pt x="488" y="218"/>
                  </a:lnTo>
                  <a:lnTo>
                    <a:pt x="488" y="214"/>
                  </a:lnTo>
                  <a:lnTo>
                    <a:pt x="486" y="212"/>
                  </a:lnTo>
                  <a:lnTo>
                    <a:pt x="486" y="210"/>
                  </a:lnTo>
                  <a:lnTo>
                    <a:pt x="486" y="214"/>
                  </a:lnTo>
                  <a:lnTo>
                    <a:pt x="484" y="218"/>
                  </a:lnTo>
                  <a:lnTo>
                    <a:pt x="482" y="218"/>
                  </a:lnTo>
                  <a:lnTo>
                    <a:pt x="482" y="216"/>
                  </a:lnTo>
                  <a:lnTo>
                    <a:pt x="482" y="218"/>
                  </a:lnTo>
                  <a:lnTo>
                    <a:pt x="484" y="220"/>
                  </a:lnTo>
                  <a:lnTo>
                    <a:pt x="488" y="222"/>
                  </a:lnTo>
                  <a:lnTo>
                    <a:pt x="492" y="226"/>
                  </a:lnTo>
                  <a:lnTo>
                    <a:pt x="496" y="230"/>
                  </a:lnTo>
                  <a:lnTo>
                    <a:pt x="500" y="226"/>
                  </a:lnTo>
                  <a:lnTo>
                    <a:pt x="502" y="222"/>
                  </a:lnTo>
                  <a:lnTo>
                    <a:pt x="498" y="222"/>
                  </a:lnTo>
                  <a:lnTo>
                    <a:pt x="500" y="218"/>
                  </a:lnTo>
                  <a:lnTo>
                    <a:pt x="502" y="214"/>
                  </a:lnTo>
                  <a:lnTo>
                    <a:pt x="504" y="212"/>
                  </a:lnTo>
                  <a:lnTo>
                    <a:pt x="504" y="210"/>
                  </a:lnTo>
                  <a:lnTo>
                    <a:pt x="510" y="204"/>
                  </a:lnTo>
                  <a:lnTo>
                    <a:pt x="514" y="202"/>
                  </a:lnTo>
                  <a:lnTo>
                    <a:pt x="514" y="204"/>
                  </a:lnTo>
                  <a:lnTo>
                    <a:pt x="512" y="214"/>
                  </a:lnTo>
                  <a:lnTo>
                    <a:pt x="512" y="210"/>
                  </a:lnTo>
                  <a:lnTo>
                    <a:pt x="510" y="210"/>
                  </a:lnTo>
                  <a:lnTo>
                    <a:pt x="512" y="210"/>
                  </a:lnTo>
                  <a:lnTo>
                    <a:pt x="512" y="214"/>
                  </a:lnTo>
                  <a:lnTo>
                    <a:pt x="514" y="218"/>
                  </a:lnTo>
                  <a:lnTo>
                    <a:pt x="516" y="214"/>
                  </a:lnTo>
                  <a:lnTo>
                    <a:pt x="516" y="206"/>
                  </a:lnTo>
                  <a:lnTo>
                    <a:pt x="524" y="198"/>
                  </a:lnTo>
                  <a:lnTo>
                    <a:pt x="526" y="196"/>
                  </a:lnTo>
                  <a:lnTo>
                    <a:pt x="528" y="198"/>
                  </a:lnTo>
                  <a:lnTo>
                    <a:pt x="528" y="192"/>
                  </a:lnTo>
                  <a:lnTo>
                    <a:pt x="530" y="186"/>
                  </a:lnTo>
                  <a:lnTo>
                    <a:pt x="526" y="192"/>
                  </a:lnTo>
                  <a:lnTo>
                    <a:pt x="524" y="192"/>
                  </a:lnTo>
                  <a:lnTo>
                    <a:pt x="522" y="192"/>
                  </a:lnTo>
                  <a:lnTo>
                    <a:pt x="520" y="198"/>
                  </a:lnTo>
                  <a:lnTo>
                    <a:pt x="520" y="192"/>
                  </a:lnTo>
                  <a:lnTo>
                    <a:pt x="520" y="188"/>
                  </a:lnTo>
                  <a:lnTo>
                    <a:pt x="520" y="186"/>
                  </a:lnTo>
                  <a:lnTo>
                    <a:pt x="520" y="180"/>
                  </a:lnTo>
                  <a:lnTo>
                    <a:pt x="518" y="184"/>
                  </a:lnTo>
                  <a:lnTo>
                    <a:pt x="516" y="184"/>
                  </a:lnTo>
                  <a:lnTo>
                    <a:pt x="514" y="186"/>
                  </a:lnTo>
                  <a:lnTo>
                    <a:pt x="514" y="192"/>
                  </a:lnTo>
                  <a:lnTo>
                    <a:pt x="512" y="196"/>
                  </a:lnTo>
                  <a:lnTo>
                    <a:pt x="508" y="198"/>
                  </a:lnTo>
                  <a:lnTo>
                    <a:pt x="504" y="200"/>
                  </a:lnTo>
                  <a:lnTo>
                    <a:pt x="504" y="198"/>
                  </a:lnTo>
                  <a:lnTo>
                    <a:pt x="506" y="194"/>
                  </a:lnTo>
                  <a:lnTo>
                    <a:pt x="502" y="198"/>
                  </a:lnTo>
                  <a:lnTo>
                    <a:pt x="504" y="190"/>
                  </a:lnTo>
                  <a:lnTo>
                    <a:pt x="504" y="186"/>
                  </a:lnTo>
                  <a:lnTo>
                    <a:pt x="508" y="182"/>
                  </a:lnTo>
                  <a:lnTo>
                    <a:pt x="504" y="182"/>
                  </a:lnTo>
                  <a:lnTo>
                    <a:pt x="502" y="176"/>
                  </a:lnTo>
                  <a:lnTo>
                    <a:pt x="500" y="178"/>
                  </a:lnTo>
                  <a:lnTo>
                    <a:pt x="498" y="178"/>
                  </a:lnTo>
                  <a:lnTo>
                    <a:pt x="496" y="180"/>
                  </a:lnTo>
                  <a:lnTo>
                    <a:pt x="496" y="178"/>
                  </a:lnTo>
                  <a:lnTo>
                    <a:pt x="490" y="182"/>
                  </a:lnTo>
                  <a:lnTo>
                    <a:pt x="490" y="180"/>
                  </a:lnTo>
                  <a:lnTo>
                    <a:pt x="486" y="180"/>
                  </a:lnTo>
                  <a:lnTo>
                    <a:pt x="482" y="182"/>
                  </a:lnTo>
                  <a:lnTo>
                    <a:pt x="478" y="180"/>
                  </a:lnTo>
                  <a:lnTo>
                    <a:pt x="476" y="178"/>
                  </a:lnTo>
                  <a:lnTo>
                    <a:pt x="476" y="174"/>
                  </a:lnTo>
                  <a:lnTo>
                    <a:pt x="472" y="176"/>
                  </a:lnTo>
                  <a:lnTo>
                    <a:pt x="470" y="176"/>
                  </a:lnTo>
                  <a:lnTo>
                    <a:pt x="470" y="174"/>
                  </a:lnTo>
                  <a:lnTo>
                    <a:pt x="470" y="168"/>
                  </a:lnTo>
                  <a:lnTo>
                    <a:pt x="468" y="168"/>
                  </a:lnTo>
                  <a:lnTo>
                    <a:pt x="468" y="166"/>
                  </a:lnTo>
                  <a:lnTo>
                    <a:pt x="466" y="164"/>
                  </a:lnTo>
                  <a:lnTo>
                    <a:pt x="464" y="166"/>
                  </a:lnTo>
                  <a:lnTo>
                    <a:pt x="464" y="160"/>
                  </a:lnTo>
                  <a:lnTo>
                    <a:pt x="464" y="158"/>
                  </a:lnTo>
                  <a:lnTo>
                    <a:pt x="462" y="156"/>
                  </a:lnTo>
                  <a:lnTo>
                    <a:pt x="460" y="156"/>
                  </a:lnTo>
                  <a:lnTo>
                    <a:pt x="456" y="156"/>
                  </a:lnTo>
                  <a:lnTo>
                    <a:pt x="452" y="156"/>
                  </a:lnTo>
                  <a:lnTo>
                    <a:pt x="450" y="162"/>
                  </a:lnTo>
                  <a:lnTo>
                    <a:pt x="446" y="162"/>
                  </a:lnTo>
                  <a:lnTo>
                    <a:pt x="440" y="166"/>
                  </a:lnTo>
                  <a:lnTo>
                    <a:pt x="438" y="172"/>
                  </a:lnTo>
                  <a:lnTo>
                    <a:pt x="436" y="172"/>
                  </a:lnTo>
                  <a:lnTo>
                    <a:pt x="434" y="170"/>
                  </a:lnTo>
                  <a:lnTo>
                    <a:pt x="432" y="166"/>
                  </a:lnTo>
                  <a:lnTo>
                    <a:pt x="428" y="164"/>
                  </a:lnTo>
                  <a:lnTo>
                    <a:pt x="430" y="162"/>
                  </a:lnTo>
                  <a:lnTo>
                    <a:pt x="430" y="164"/>
                  </a:lnTo>
                  <a:lnTo>
                    <a:pt x="430" y="160"/>
                  </a:lnTo>
                  <a:lnTo>
                    <a:pt x="428" y="158"/>
                  </a:lnTo>
                  <a:lnTo>
                    <a:pt x="424" y="160"/>
                  </a:lnTo>
                  <a:lnTo>
                    <a:pt x="418" y="164"/>
                  </a:lnTo>
                  <a:lnTo>
                    <a:pt x="416" y="162"/>
                  </a:lnTo>
                  <a:lnTo>
                    <a:pt x="416" y="160"/>
                  </a:lnTo>
                  <a:lnTo>
                    <a:pt x="414" y="160"/>
                  </a:lnTo>
                  <a:lnTo>
                    <a:pt x="412" y="158"/>
                  </a:lnTo>
                  <a:lnTo>
                    <a:pt x="414" y="158"/>
                  </a:lnTo>
                  <a:lnTo>
                    <a:pt x="412" y="158"/>
                  </a:lnTo>
                  <a:lnTo>
                    <a:pt x="412" y="154"/>
                  </a:lnTo>
                  <a:lnTo>
                    <a:pt x="412" y="158"/>
                  </a:lnTo>
                  <a:lnTo>
                    <a:pt x="408" y="160"/>
                  </a:lnTo>
                  <a:lnTo>
                    <a:pt x="410" y="152"/>
                  </a:lnTo>
                  <a:lnTo>
                    <a:pt x="408" y="154"/>
                  </a:lnTo>
                  <a:lnTo>
                    <a:pt x="406" y="162"/>
                  </a:lnTo>
                  <a:lnTo>
                    <a:pt x="404" y="166"/>
                  </a:lnTo>
                  <a:lnTo>
                    <a:pt x="404" y="160"/>
                  </a:lnTo>
                  <a:lnTo>
                    <a:pt x="402" y="160"/>
                  </a:lnTo>
                  <a:lnTo>
                    <a:pt x="400" y="160"/>
                  </a:lnTo>
                  <a:lnTo>
                    <a:pt x="402" y="156"/>
                  </a:lnTo>
                  <a:lnTo>
                    <a:pt x="398" y="158"/>
                  </a:lnTo>
                  <a:lnTo>
                    <a:pt x="396" y="160"/>
                  </a:lnTo>
                  <a:lnTo>
                    <a:pt x="392" y="164"/>
                  </a:lnTo>
                  <a:lnTo>
                    <a:pt x="388" y="170"/>
                  </a:lnTo>
                  <a:lnTo>
                    <a:pt x="390" y="168"/>
                  </a:lnTo>
                  <a:lnTo>
                    <a:pt x="388" y="166"/>
                  </a:lnTo>
                  <a:lnTo>
                    <a:pt x="386" y="168"/>
                  </a:lnTo>
                  <a:lnTo>
                    <a:pt x="388" y="158"/>
                  </a:lnTo>
                  <a:lnTo>
                    <a:pt x="380" y="170"/>
                  </a:lnTo>
                  <a:lnTo>
                    <a:pt x="382" y="162"/>
                  </a:lnTo>
                  <a:lnTo>
                    <a:pt x="384" y="152"/>
                  </a:lnTo>
                  <a:lnTo>
                    <a:pt x="378" y="160"/>
                  </a:lnTo>
                  <a:lnTo>
                    <a:pt x="372" y="166"/>
                  </a:lnTo>
                  <a:lnTo>
                    <a:pt x="374" y="160"/>
                  </a:lnTo>
                  <a:lnTo>
                    <a:pt x="372" y="162"/>
                  </a:lnTo>
                  <a:lnTo>
                    <a:pt x="370" y="164"/>
                  </a:lnTo>
                  <a:lnTo>
                    <a:pt x="370" y="162"/>
                  </a:lnTo>
                  <a:lnTo>
                    <a:pt x="368" y="158"/>
                  </a:lnTo>
                  <a:lnTo>
                    <a:pt x="368" y="156"/>
                  </a:lnTo>
                  <a:lnTo>
                    <a:pt x="362" y="152"/>
                  </a:lnTo>
                  <a:lnTo>
                    <a:pt x="354" y="150"/>
                  </a:lnTo>
                  <a:lnTo>
                    <a:pt x="352" y="146"/>
                  </a:lnTo>
                  <a:lnTo>
                    <a:pt x="350" y="142"/>
                  </a:lnTo>
                  <a:lnTo>
                    <a:pt x="348" y="148"/>
                  </a:lnTo>
                  <a:lnTo>
                    <a:pt x="348" y="146"/>
                  </a:lnTo>
                  <a:lnTo>
                    <a:pt x="346" y="142"/>
                  </a:lnTo>
                  <a:lnTo>
                    <a:pt x="344" y="146"/>
                  </a:lnTo>
                  <a:lnTo>
                    <a:pt x="344" y="142"/>
                  </a:lnTo>
                  <a:lnTo>
                    <a:pt x="346" y="136"/>
                  </a:lnTo>
                  <a:lnTo>
                    <a:pt x="344" y="136"/>
                  </a:lnTo>
                  <a:lnTo>
                    <a:pt x="342" y="134"/>
                  </a:lnTo>
                  <a:lnTo>
                    <a:pt x="340" y="134"/>
                  </a:lnTo>
                  <a:lnTo>
                    <a:pt x="336" y="138"/>
                  </a:lnTo>
                  <a:lnTo>
                    <a:pt x="340" y="130"/>
                  </a:lnTo>
                  <a:lnTo>
                    <a:pt x="338" y="132"/>
                  </a:lnTo>
                  <a:lnTo>
                    <a:pt x="338" y="130"/>
                  </a:lnTo>
                  <a:lnTo>
                    <a:pt x="338" y="128"/>
                  </a:lnTo>
                  <a:lnTo>
                    <a:pt x="340" y="126"/>
                  </a:lnTo>
                  <a:lnTo>
                    <a:pt x="338" y="128"/>
                  </a:lnTo>
                  <a:lnTo>
                    <a:pt x="334" y="134"/>
                  </a:lnTo>
                  <a:lnTo>
                    <a:pt x="328" y="150"/>
                  </a:lnTo>
                  <a:lnTo>
                    <a:pt x="326" y="146"/>
                  </a:lnTo>
                  <a:lnTo>
                    <a:pt x="322" y="152"/>
                  </a:lnTo>
                  <a:lnTo>
                    <a:pt x="322" y="146"/>
                  </a:lnTo>
                  <a:lnTo>
                    <a:pt x="324" y="144"/>
                  </a:lnTo>
                  <a:lnTo>
                    <a:pt x="326" y="142"/>
                  </a:lnTo>
                  <a:lnTo>
                    <a:pt x="322" y="138"/>
                  </a:lnTo>
                  <a:lnTo>
                    <a:pt x="318" y="138"/>
                  </a:lnTo>
                  <a:lnTo>
                    <a:pt x="316" y="144"/>
                  </a:lnTo>
                  <a:lnTo>
                    <a:pt x="314" y="142"/>
                  </a:lnTo>
                  <a:lnTo>
                    <a:pt x="312" y="142"/>
                  </a:lnTo>
                  <a:lnTo>
                    <a:pt x="310" y="142"/>
                  </a:lnTo>
                  <a:lnTo>
                    <a:pt x="306" y="140"/>
                  </a:lnTo>
                  <a:lnTo>
                    <a:pt x="306" y="142"/>
                  </a:lnTo>
                  <a:lnTo>
                    <a:pt x="304" y="148"/>
                  </a:lnTo>
                  <a:lnTo>
                    <a:pt x="302" y="148"/>
                  </a:lnTo>
                  <a:lnTo>
                    <a:pt x="302" y="146"/>
                  </a:lnTo>
                  <a:lnTo>
                    <a:pt x="300" y="144"/>
                  </a:lnTo>
                  <a:lnTo>
                    <a:pt x="298" y="140"/>
                  </a:lnTo>
                  <a:lnTo>
                    <a:pt x="296" y="140"/>
                  </a:lnTo>
                  <a:lnTo>
                    <a:pt x="294" y="134"/>
                  </a:lnTo>
                  <a:lnTo>
                    <a:pt x="292" y="142"/>
                  </a:lnTo>
                  <a:lnTo>
                    <a:pt x="290" y="148"/>
                  </a:lnTo>
                  <a:lnTo>
                    <a:pt x="288" y="144"/>
                  </a:lnTo>
                  <a:lnTo>
                    <a:pt x="288" y="138"/>
                  </a:lnTo>
                  <a:lnTo>
                    <a:pt x="286" y="136"/>
                  </a:lnTo>
                  <a:lnTo>
                    <a:pt x="284" y="136"/>
                  </a:lnTo>
                  <a:lnTo>
                    <a:pt x="284" y="140"/>
                  </a:lnTo>
                  <a:lnTo>
                    <a:pt x="284" y="142"/>
                  </a:lnTo>
                  <a:lnTo>
                    <a:pt x="284" y="140"/>
                  </a:lnTo>
                  <a:lnTo>
                    <a:pt x="284" y="130"/>
                  </a:lnTo>
                  <a:lnTo>
                    <a:pt x="286" y="116"/>
                  </a:lnTo>
                  <a:lnTo>
                    <a:pt x="286" y="114"/>
                  </a:lnTo>
                  <a:lnTo>
                    <a:pt x="288" y="112"/>
                  </a:lnTo>
                  <a:lnTo>
                    <a:pt x="286" y="110"/>
                  </a:lnTo>
                  <a:lnTo>
                    <a:pt x="284" y="114"/>
                  </a:lnTo>
                  <a:lnTo>
                    <a:pt x="282" y="120"/>
                  </a:lnTo>
                  <a:lnTo>
                    <a:pt x="280" y="122"/>
                  </a:lnTo>
                  <a:lnTo>
                    <a:pt x="282" y="114"/>
                  </a:lnTo>
                  <a:lnTo>
                    <a:pt x="282" y="110"/>
                  </a:lnTo>
                  <a:lnTo>
                    <a:pt x="282" y="108"/>
                  </a:lnTo>
                  <a:lnTo>
                    <a:pt x="280" y="108"/>
                  </a:lnTo>
                  <a:lnTo>
                    <a:pt x="276" y="112"/>
                  </a:lnTo>
                  <a:lnTo>
                    <a:pt x="272" y="116"/>
                  </a:lnTo>
                  <a:lnTo>
                    <a:pt x="270" y="114"/>
                  </a:lnTo>
                  <a:lnTo>
                    <a:pt x="270" y="112"/>
                  </a:lnTo>
                  <a:lnTo>
                    <a:pt x="268" y="118"/>
                  </a:lnTo>
                  <a:lnTo>
                    <a:pt x="266" y="122"/>
                  </a:lnTo>
                  <a:lnTo>
                    <a:pt x="264" y="120"/>
                  </a:lnTo>
                  <a:lnTo>
                    <a:pt x="264" y="116"/>
                  </a:lnTo>
                  <a:lnTo>
                    <a:pt x="262" y="112"/>
                  </a:lnTo>
                  <a:lnTo>
                    <a:pt x="258" y="116"/>
                  </a:lnTo>
                  <a:lnTo>
                    <a:pt x="258" y="114"/>
                  </a:lnTo>
                  <a:lnTo>
                    <a:pt x="252" y="116"/>
                  </a:lnTo>
                  <a:lnTo>
                    <a:pt x="250" y="120"/>
                  </a:lnTo>
                  <a:lnTo>
                    <a:pt x="246" y="124"/>
                  </a:lnTo>
                  <a:lnTo>
                    <a:pt x="248" y="116"/>
                  </a:lnTo>
                  <a:lnTo>
                    <a:pt x="248" y="114"/>
                  </a:lnTo>
                  <a:lnTo>
                    <a:pt x="244" y="114"/>
                  </a:lnTo>
                  <a:lnTo>
                    <a:pt x="242" y="114"/>
                  </a:lnTo>
                  <a:lnTo>
                    <a:pt x="238" y="116"/>
                  </a:lnTo>
                  <a:lnTo>
                    <a:pt x="236" y="114"/>
                  </a:lnTo>
                  <a:lnTo>
                    <a:pt x="238" y="108"/>
                  </a:lnTo>
                  <a:lnTo>
                    <a:pt x="232" y="108"/>
                  </a:lnTo>
                  <a:lnTo>
                    <a:pt x="234" y="106"/>
                  </a:lnTo>
                  <a:lnTo>
                    <a:pt x="230" y="104"/>
                  </a:lnTo>
                  <a:lnTo>
                    <a:pt x="228" y="106"/>
                  </a:lnTo>
                  <a:lnTo>
                    <a:pt x="224" y="112"/>
                  </a:lnTo>
                  <a:lnTo>
                    <a:pt x="224" y="110"/>
                  </a:lnTo>
                  <a:lnTo>
                    <a:pt x="224" y="108"/>
                  </a:lnTo>
                  <a:lnTo>
                    <a:pt x="222" y="104"/>
                  </a:lnTo>
                  <a:lnTo>
                    <a:pt x="220" y="104"/>
                  </a:lnTo>
                  <a:lnTo>
                    <a:pt x="216" y="106"/>
                  </a:lnTo>
                  <a:lnTo>
                    <a:pt x="212" y="112"/>
                  </a:lnTo>
                  <a:lnTo>
                    <a:pt x="214" y="104"/>
                  </a:lnTo>
                  <a:lnTo>
                    <a:pt x="212" y="104"/>
                  </a:lnTo>
                  <a:lnTo>
                    <a:pt x="210" y="98"/>
                  </a:lnTo>
                  <a:lnTo>
                    <a:pt x="206" y="96"/>
                  </a:lnTo>
                  <a:lnTo>
                    <a:pt x="204" y="94"/>
                  </a:lnTo>
                  <a:lnTo>
                    <a:pt x="200" y="96"/>
                  </a:lnTo>
                  <a:lnTo>
                    <a:pt x="202" y="94"/>
                  </a:lnTo>
                  <a:lnTo>
                    <a:pt x="200" y="94"/>
                  </a:lnTo>
                  <a:lnTo>
                    <a:pt x="198" y="92"/>
                  </a:lnTo>
                  <a:lnTo>
                    <a:pt x="198" y="86"/>
                  </a:lnTo>
                  <a:lnTo>
                    <a:pt x="196" y="84"/>
                  </a:lnTo>
                  <a:lnTo>
                    <a:pt x="194" y="84"/>
                  </a:lnTo>
                  <a:lnTo>
                    <a:pt x="192" y="86"/>
                  </a:lnTo>
                  <a:lnTo>
                    <a:pt x="186" y="94"/>
                  </a:lnTo>
                  <a:lnTo>
                    <a:pt x="180" y="98"/>
                  </a:lnTo>
                  <a:lnTo>
                    <a:pt x="180" y="102"/>
                  </a:lnTo>
                  <a:lnTo>
                    <a:pt x="178" y="106"/>
                  </a:lnTo>
                  <a:lnTo>
                    <a:pt x="174" y="110"/>
                  </a:lnTo>
                  <a:lnTo>
                    <a:pt x="174" y="114"/>
                  </a:lnTo>
                  <a:lnTo>
                    <a:pt x="172" y="112"/>
                  </a:lnTo>
                  <a:lnTo>
                    <a:pt x="172" y="110"/>
                  </a:lnTo>
                  <a:lnTo>
                    <a:pt x="174" y="106"/>
                  </a:lnTo>
                  <a:lnTo>
                    <a:pt x="176" y="104"/>
                  </a:lnTo>
                  <a:lnTo>
                    <a:pt x="174" y="106"/>
                  </a:lnTo>
                  <a:lnTo>
                    <a:pt x="178" y="98"/>
                  </a:lnTo>
                  <a:lnTo>
                    <a:pt x="176" y="96"/>
                  </a:lnTo>
                  <a:lnTo>
                    <a:pt x="176" y="92"/>
                  </a:lnTo>
                  <a:lnTo>
                    <a:pt x="176" y="88"/>
                  </a:lnTo>
                  <a:lnTo>
                    <a:pt x="170" y="84"/>
                  </a:lnTo>
                  <a:lnTo>
                    <a:pt x="164" y="78"/>
                  </a:lnTo>
                  <a:lnTo>
                    <a:pt x="158" y="72"/>
                  </a:lnTo>
                  <a:lnTo>
                    <a:pt x="152" y="66"/>
                  </a:lnTo>
                  <a:lnTo>
                    <a:pt x="148" y="76"/>
                  </a:lnTo>
                  <a:lnTo>
                    <a:pt x="144" y="74"/>
                  </a:lnTo>
                  <a:lnTo>
                    <a:pt x="146" y="70"/>
                  </a:lnTo>
                  <a:lnTo>
                    <a:pt x="148" y="68"/>
                  </a:lnTo>
                  <a:lnTo>
                    <a:pt x="150" y="68"/>
                  </a:lnTo>
                  <a:lnTo>
                    <a:pt x="150" y="66"/>
                  </a:lnTo>
                  <a:lnTo>
                    <a:pt x="148" y="66"/>
                  </a:lnTo>
                  <a:lnTo>
                    <a:pt x="142" y="72"/>
                  </a:lnTo>
                  <a:lnTo>
                    <a:pt x="142" y="68"/>
                  </a:lnTo>
                  <a:lnTo>
                    <a:pt x="146" y="64"/>
                  </a:lnTo>
                  <a:lnTo>
                    <a:pt x="150" y="60"/>
                  </a:lnTo>
                  <a:lnTo>
                    <a:pt x="148" y="60"/>
                  </a:lnTo>
                  <a:lnTo>
                    <a:pt x="146" y="62"/>
                  </a:lnTo>
                  <a:lnTo>
                    <a:pt x="142" y="66"/>
                  </a:lnTo>
                  <a:lnTo>
                    <a:pt x="140" y="68"/>
                  </a:lnTo>
                  <a:lnTo>
                    <a:pt x="138" y="68"/>
                  </a:lnTo>
                  <a:lnTo>
                    <a:pt x="140" y="62"/>
                  </a:lnTo>
                  <a:lnTo>
                    <a:pt x="140" y="60"/>
                  </a:lnTo>
                  <a:lnTo>
                    <a:pt x="136" y="56"/>
                  </a:lnTo>
                  <a:lnTo>
                    <a:pt x="134" y="64"/>
                  </a:lnTo>
                  <a:lnTo>
                    <a:pt x="130" y="66"/>
                  </a:lnTo>
                  <a:lnTo>
                    <a:pt x="126" y="72"/>
                  </a:lnTo>
                  <a:lnTo>
                    <a:pt x="128" y="68"/>
                  </a:lnTo>
                  <a:lnTo>
                    <a:pt x="126" y="64"/>
                  </a:lnTo>
                  <a:lnTo>
                    <a:pt x="124" y="62"/>
                  </a:lnTo>
                  <a:lnTo>
                    <a:pt x="122" y="60"/>
                  </a:lnTo>
                  <a:lnTo>
                    <a:pt x="118" y="58"/>
                  </a:lnTo>
                  <a:lnTo>
                    <a:pt x="116" y="56"/>
                  </a:lnTo>
                  <a:lnTo>
                    <a:pt x="114" y="54"/>
                  </a:lnTo>
                  <a:lnTo>
                    <a:pt x="112" y="56"/>
                  </a:lnTo>
                  <a:lnTo>
                    <a:pt x="108" y="58"/>
                  </a:lnTo>
                  <a:lnTo>
                    <a:pt x="104" y="56"/>
                  </a:lnTo>
                  <a:lnTo>
                    <a:pt x="102" y="62"/>
                  </a:lnTo>
                  <a:lnTo>
                    <a:pt x="100" y="64"/>
                  </a:lnTo>
                  <a:lnTo>
                    <a:pt x="98" y="64"/>
                  </a:lnTo>
                  <a:lnTo>
                    <a:pt x="102" y="54"/>
                  </a:lnTo>
                  <a:lnTo>
                    <a:pt x="102" y="50"/>
                  </a:lnTo>
                  <a:lnTo>
                    <a:pt x="100" y="46"/>
                  </a:lnTo>
                  <a:lnTo>
                    <a:pt x="102" y="38"/>
                  </a:lnTo>
                  <a:lnTo>
                    <a:pt x="100" y="42"/>
                  </a:lnTo>
                  <a:lnTo>
                    <a:pt x="96" y="44"/>
                  </a:lnTo>
                  <a:lnTo>
                    <a:pt x="92" y="44"/>
                  </a:lnTo>
                  <a:lnTo>
                    <a:pt x="90" y="52"/>
                  </a:lnTo>
                  <a:lnTo>
                    <a:pt x="90" y="48"/>
                  </a:lnTo>
                  <a:lnTo>
                    <a:pt x="90" y="46"/>
                  </a:lnTo>
                  <a:lnTo>
                    <a:pt x="94" y="38"/>
                  </a:lnTo>
                  <a:lnTo>
                    <a:pt x="90" y="40"/>
                  </a:lnTo>
                  <a:lnTo>
                    <a:pt x="88" y="38"/>
                  </a:lnTo>
                  <a:lnTo>
                    <a:pt x="84" y="34"/>
                  </a:lnTo>
                  <a:lnTo>
                    <a:pt x="82" y="30"/>
                  </a:lnTo>
                  <a:lnTo>
                    <a:pt x="80" y="28"/>
                  </a:lnTo>
                  <a:lnTo>
                    <a:pt x="76" y="26"/>
                  </a:lnTo>
                  <a:lnTo>
                    <a:pt x="74" y="32"/>
                  </a:lnTo>
                  <a:lnTo>
                    <a:pt x="70" y="36"/>
                  </a:lnTo>
                  <a:lnTo>
                    <a:pt x="74" y="22"/>
                  </a:lnTo>
                  <a:lnTo>
                    <a:pt x="68" y="28"/>
                  </a:lnTo>
                  <a:lnTo>
                    <a:pt x="66" y="30"/>
                  </a:lnTo>
                  <a:lnTo>
                    <a:pt x="66" y="26"/>
                  </a:lnTo>
                  <a:lnTo>
                    <a:pt x="66" y="30"/>
                  </a:lnTo>
                  <a:lnTo>
                    <a:pt x="64" y="32"/>
                  </a:lnTo>
                  <a:lnTo>
                    <a:pt x="60" y="28"/>
                  </a:lnTo>
                  <a:lnTo>
                    <a:pt x="56" y="24"/>
                  </a:lnTo>
                  <a:lnTo>
                    <a:pt x="44" y="20"/>
                  </a:lnTo>
                  <a:lnTo>
                    <a:pt x="38" y="18"/>
                  </a:lnTo>
                  <a:lnTo>
                    <a:pt x="34" y="16"/>
                  </a:lnTo>
                  <a:lnTo>
                    <a:pt x="28" y="10"/>
                  </a:lnTo>
                  <a:lnTo>
                    <a:pt x="24" y="0"/>
                  </a:lnTo>
                  <a:lnTo>
                    <a:pt x="24" y="6"/>
                  </a:lnTo>
                  <a:lnTo>
                    <a:pt x="22" y="6"/>
                  </a:lnTo>
                  <a:lnTo>
                    <a:pt x="20" y="10"/>
                  </a:lnTo>
                  <a:lnTo>
                    <a:pt x="18" y="16"/>
                  </a:lnTo>
                  <a:lnTo>
                    <a:pt x="16" y="10"/>
                  </a:lnTo>
                  <a:lnTo>
                    <a:pt x="12" y="4"/>
                  </a:lnTo>
                  <a:lnTo>
                    <a:pt x="10" y="8"/>
                  </a:lnTo>
                  <a:lnTo>
                    <a:pt x="4" y="10"/>
                  </a:lnTo>
                  <a:lnTo>
                    <a:pt x="2" y="10"/>
                  </a:lnTo>
                  <a:lnTo>
                    <a:pt x="0" y="14"/>
                  </a:lnTo>
                  <a:lnTo>
                    <a:pt x="2" y="12"/>
                  </a:lnTo>
                  <a:lnTo>
                    <a:pt x="2" y="22"/>
                  </a:lnTo>
                  <a:lnTo>
                    <a:pt x="2" y="32"/>
                  </a:lnTo>
                  <a:lnTo>
                    <a:pt x="4" y="44"/>
                  </a:lnTo>
                  <a:lnTo>
                    <a:pt x="2" y="54"/>
                  </a:lnTo>
                  <a:lnTo>
                    <a:pt x="4" y="52"/>
                  </a:lnTo>
                  <a:lnTo>
                    <a:pt x="6" y="58"/>
                  </a:lnTo>
                  <a:lnTo>
                    <a:pt x="6" y="62"/>
                  </a:lnTo>
                  <a:lnTo>
                    <a:pt x="8" y="62"/>
                  </a:lnTo>
                  <a:lnTo>
                    <a:pt x="10" y="58"/>
                  </a:lnTo>
                  <a:lnTo>
                    <a:pt x="10" y="62"/>
                  </a:lnTo>
                  <a:lnTo>
                    <a:pt x="8" y="66"/>
                  </a:lnTo>
                  <a:lnTo>
                    <a:pt x="12" y="60"/>
                  </a:lnTo>
                  <a:lnTo>
                    <a:pt x="14" y="62"/>
                  </a:lnTo>
                  <a:lnTo>
                    <a:pt x="12" y="64"/>
                  </a:lnTo>
                  <a:lnTo>
                    <a:pt x="16" y="66"/>
                  </a:lnTo>
                  <a:lnTo>
                    <a:pt x="20" y="68"/>
                  </a:lnTo>
                  <a:lnTo>
                    <a:pt x="26" y="78"/>
                  </a:lnTo>
                  <a:lnTo>
                    <a:pt x="28" y="72"/>
                  </a:lnTo>
                  <a:lnTo>
                    <a:pt x="28" y="74"/>
                  </a:lnTo>
                  <a:lnTo>
                    <a:pt x="28" y="78"/>
                  </a:lnTo>
                  <a:lnTo>
                    <a:pt x="30" y="72"/>
                  </a:lnTo>
                  <a:lnTo>
                    <a:pt x="30" y="70"/>
                  </a:lnTo>
                  <a:lnTo>
                    <a:pt x="28" y="68"/>
                  </a:lnTo>
                  <a:lnTo>
                    <a:pt x="30" y="64"/>
                  </a:lnTo>
                  <a:lnTo>
                    <a:pt x="30" y="68"/>
                  </a:lnTo>
                  <a:lnTo>
                    <a:pt x="30" y="72"/>
                  </a:lnTo>
                  <a:lnTo>
                    <a:pt x="34" y="74"/>
                  </a:lnTo>
                  <a:lnTo>
                    <a:pt x="36" y="78"/>
                  </a:lnTo>
                  <a:lnTo>
                    <a:pt x="38" y="80"/>
                  </a:lnTo>
                  <a:lnTo>
                    <a:pt x="36" y="86"/>
                  </a:lnTo>
                  <a:lnTo>
                    <a:pt x="38" y="84"/>
                  </a:lnTo>
                  <a:lnTo>
                    <a:pt x="38" y="82"/>
                  </a:lnTo>
                  <a:lnTo>
                    <a:pt x="40" y="80"/>
                  </a:lnTo>
                  <a:lnTo>
                    <a:pt x="42" y="78"/>
                  </a:lnTo>
                  <a:lnTo>
                    <a:pt x="40" y="82"/>
                  </a:lnTo>
                  <a:lnTo>
                    <a:pt x="42" y="78"/>
                  </a:lnTo>
                  <a:lnTo>
                    <a:pt x="42" y="82"/>
                  </a:lnTo>
                  <a:lnTo>
                    <a:pt x="40" y="88"/>
                  </a:lnTo>
                  <a:lnTo>
                    <a:pt x="38" y="90"/>
                  </a:lnTo>
                  <a:lnTo>
                    <a:pt x="40" y="92"/>
                  </a:lnTo>
                  <a:lnTo>
                    <a:pt x="42" y="92"/>
                  </a:lnTo>
                  <a:lnTo>
                    <a:pt x="44" y="92"/>
                  </a:lnTo>
                  <a:lnTo>
                    <a:pt x="44" y="88"/>
                  </a:lnTo>
                  <a:lnTo>
                    <a:pt x="50" y="90"/>
                  </a:lnTo>
                  <a:lnTo>
                    <a:pt x="56" y="92"/>
                  </a:lnTo>
                  <a:lnTo>
                    <a:pt x="62" y="94"/>
                  </a:lnTo>
                  <a:lnTo>
                    <a:pt x="68" y="92"/>
                  </a:lnTo>
                  <a:lnTo>
                    <a:pt x="70" y="88"/>
                  </a:lnTo>
                  <a:lnTo>
                    <a:pt x="74" y="88"/>
                  </a:lnTo>
                  <a:lnTo>
                    <a:pt x="74" y="90"/>
                  </a:lnTo>
                  <a:lnTo>
                    <a:pt x="76" y="94"/>
                  </a:lnTo>
                  <a:lnTo>
                    <a:pt x="78" y="94"/>
                  </a:lnTo>
                  <a:lnTo>
                    <a:pt x="78" y="96"/>
                  </a:lnTo>
                  <a:lnTo>
                    <a:pt x="82" y="92"/>
                  </a:lnTo>
                  <a:lnTo>
                    <a:pt x="84" y="92"/>
                  </a:lnTo>
                  <a:lnTo>
                    <a:pt x="82" y="96"/>
                  </a:lnTo>
                  <a:lnTo>
                    <a:pt x="82" y="98"/>
                  </a:lnTo>
                  <a:lnTo>
                    <a:pt x="80" y="102"/>
                  </a:lnTo>
                  <a:lnTo>
                    <a:pt x="78" y="104"/>
                  </a:lnTo>
                  <a:lnTo>
                    <a:pt x="86" y="100"/>
                  </a:lnTo>
                  <a:lnTo>
                    <a:pt x="94" y="92"/>
                  </a:lnTo>
                  <a:lnTo>
                    <a:pt x="92" y="96"/>
                  </a:lnTo>
                  <a:lnTo>
                    <a:pt x="96" y="92"/>
                  </a:lnTo>
                  <a:lnTo>
                    <a:pt x="100" y="90"/>
                  </a:lnTo>
                  <a:lnTo>
                    <a:pt x="98" y="94"/>
                  </a:lnTo>
                  <a:lnTo>
                    <a:pt x="96" y="96"/>
                  </a:lnTo>
                  <a:lnTo>
                    <a:pt x="96" y="100"/>
                  </a:lnTo>
                  <a:lnTo>
                    <a:pt x="92" y="104"/>
                  </a:lnTo>
                  <a:lnTo>
                    <a:pt x="92" y="108"/>
                  </a:lnTo>
                  <a:lnTo>
                    <a:pt x="94" y="110"/>
                  </a:lnTo>
                  <a:lnTo>
                    <a:pt x="98" y="108"/>
                  </a:lnTo>
                  <a:lnTo>
                    <a:pt x="100" y="108"/>
                  </a:lnTo>
                  <a:lnTo>
                    <a:pt x="102" y="108"/>
                  </a:lnTo>
                  <a:lnTo>
                    <a:pt x="100" y="114"/>
                  </a:lnTo>
                  <a:lnTo>
                    <a:pt x="104" y="108"/>
                  </a:lnTo>
                  <a:lnTo>
                    <a:pt x="104" y="104"/>
                  </a:lnTo>
                  <a:lnTo>
                    <a:pt x="102" y="104"/>
                  </a:lnTo>
                  <a:lnTo>
                    <a:pt x="102" y="102"/>
                  </a:lnTo>
                  <a:lnTo>
                    <a:pt x="104" y="98"/>
                  </a:lnTo>
                  <a:lnTo>
                    <a:pt x="108" y="96"/>
                  </a:lnTo>
                  <a:lnTo>
                    <a:pt x="110" y="94"/>
                  </a:lnTo>
                  <a:lnTo>
                    <a:pt x="112" y="94"/>
                  </a:lnTo>
                  <a:lnTo>
                    <a:pt x="112" y="98"/>
                  </a:lnTo>
                  <a:lnTo>
                    <a:pt x="110" y="106"/>
                  </a:lnTo>
                  <a:lnTo>
                    <a:pt x="108" y="112"/>
                  </a:lnTo>
                  <a:lnTo>
                    <a:pt x="108" y="116"/>
                  </a:lnTo>
                  <a:lnTo>
                    <a:pt x="110" y="116"/>
                  </a:lnTo>
                  <a:lnTo>
                    <a:pt x="108" y="118"/>
                  </a:lnTo>
                  <a:lnTo>
                    <a:pt x="108" y="120"/>
                  </a:lnTo>
                  <a:lnTo>
                    <a:pt x="110" y="118"/>
                  </a:lnTo>
                  <a:lnTo>
                    <a:pt x="112" y="118"/>
                  </a:lnTo>
                  <a:lnTo>
                    <a:pt x="112" y="122"/>
                  </a:lnTo>
                  <a:lnTo>
                    <a:pt x="116" y="118"/>
                  </a:lnTo>
                  <a:lnTo>
                    <a:pt x="118" y="118"/>
                  </a:lnTo>
                  <a:lnTo>
                    <a:pt x="122" y="112"/>
                  </a:lnTo>
                  <a:lnTo>
                    <a:pt x="116" y="112"/>
                  </a:lnTo>
                  <a:lnTo>
                    <a:pt x="124" y="106"/>
                  </a:lnTo>
                  <a:lnTo>
                    <a:pt x="128" y="104"/>
                  </a:lnTo>
                  <a:lnTo>
                    <a:pt x="130" y="106"/>
                  </a:lnTo>
                  <a:lnTo>
                    <a:pt x="130" y="108"/>
                  </a:lnTo>
                  <a:lnTo>
                    <a:pt x="124" y="114"/>
                  </a:lnTo>
                  <a:lnTo>
                    <a:pt x="126" y="114"/>
                  </a:lnTo>
                  <a:lnTo>
                    <a:pt x="126" y="116"/>
                  </a:lnTo>
                  <a:lnTo>
                    <a:pt x="122" y="122"/>
                  </a:lnTo>
                  <a:lnTo>
                    <a:pt x="120" y="122"/>
                  </a:lnTo>
                  <a:lnTo>
                    <a:pt x="118" y="120"/>
                  </a:lnTo>
                  <a:lnTo>
                    <a:pt x="114" y="124"/>
                  </a:lnTo>
                  <a:lnTo>
                    <a:pt x="116" y="124"/>
                  </a:lnTo>
                  <a:lnTo>
                    <a:pt x="118" y="124"/>
                  </a:lnTo>
                  <a:lnTo>
                    <a:pt x="114" y="130"/>
                  </a:lnTo>
                  <a:lnTo>
                    <a:pt x="120" y="124"/>
                  </a:lnTo>
                  <a:lnTo>
                    <a:pt x="122" y="124"/>
                  </a:lnTo>
                  <a:lnTo>
                    <a:pt x="122" y="126"/>
                  </a:lnTo>
                  <a:lnTo>
                    <a:pt x="128" y="124"/>
                  </a:lnTo>
                  <a:lnTo>
                    <a:pt x="124" y="130"/>
                  </a:lnTo>
                  <a:lnTo>
                    <a:pt x="126" y="128"/>
                  </a:lnTo>
                  <a:lnTo>
                    <a:pt x="128" y="128"/>
                  </a:lnTo>
                  <a:lnTo>
                    <a:pt x="122" y="136"/>
                  </a:lnTo>
                  <a:lnTo>
                    <a:pt x="124" y="134"/>
                  </a:lnTo>
                  <a:lnTo>
                    <a:pt x="126" y="136"/>
                  </a:lnTo>
                  <a:lnTo>
                    <a:pt x="126" y="140"/>
                  </a:lnTo>
                  <a:lnTo>
                    <a:pt x="126" y="142"/>
                  </a:lnTo>
                  <a:lnTo>
                    <a:pt x="128" y="142"/>
                  </a:lnTo>
                  <a:lnTo>
                    <a:pt x="126" y="138"/>
                  </a:lnTo>
                  <a:lnTo>
                    <a:pt x="128" y="136"/>
                  </a:lnTo>
                  <a:lnTo>
                    <a:pt x="130" y="132"/>
                  </a:lnTo>
                  <a:lnTo>
                    <a:pt x="132" y="126"/>
                  </a:lnTo>
                  <a:lnTo>
                    <a:pt x="134" y="126"/>
                  </a:lnTo>
                  <a:lnTo>
                    <a:pt x="136" y="128"/>
                  </a:lnTo>
                  <a:lnTo>
                    <a:pt x="134" y="134"/>
                  </a:lnTo>
                  <a:lnTo>
                    <a:pt x="132" y="142"/>
                  </a:lnTo>
                  <a:lnTo>
                    <a:pt x="132" y="146"/>
                  </a:lnTo>
                  <a:lnTo>
                    <a:pt x="134" y="146"/>
                  </a:lnTo>
                  <a:lnTo>
                    <a:pt x="134" y="144"/>
                  </a:lnTo>
                  <a:lnTo>
                    <a:pt x="134" y="140"/>
                  </a:lnTo>
                  <a:lnTo>
                    <a:pt x="136" y="138"/>
                  </a:lnTo>
                  <a:lnTo>
                    <a:pt x="136" y="142"/>
                  </a:lnTo>
                  <a:lnTo>
                    <a:pt x="136" y="148"/>
                  </a:lnTo>
                  <a:lnTo>
                    <a:pt x="138" y="148"/>
                  </a:lnTo>
                  <a:lnTo>
                    <a:pt x="140" y="144"/>
                  </a:lnTo>
                  <a:lnTo>
                    <a:pt x="142" y="140"/>
                  </a:lnTo>
                  <a:lnTo>
                    <a:pt x="144" y="138"/>
                  </a:lnTo>
                  <a:lnTo>
                    <a:pt x="142" y="142"/>
                  </a:lnTo>
                  <a:lnTo>
                    <a:pt x="144" y="140"/>
                  </a:lnTo>
                  <a:lnTo>
                    <a:pt x="150" y="134"/>
                  </a:lnTo>
                  <a:lnTo>
                    <a:pt x="148" y="140"/>
                  </a:lnTo>
                  <a:lnTo>
                    <a:pt x="148" y="142"/>
                  </a:lnTo>
                  <a:lnTo>
                    <a:pt x="150" y="142"/>
                  </a:lnTo>
                  <a:lnTo>
                    <a:pt x="154" y="138"/>
                  </a:lnTo>
                  <a:lnTo>
                    <a:pt x="156" y="134"/>
                  </a:lnTo>
                  <a:lnTo>
                    <a:pt x="158" y="134"/>
                  </a:lnTo>
                  <a:lnTo>
                    <a:pt x="158" y="136"/>
                  </a:lnTo>
                  <a:lnTo>
                    <a:pt x="152" y="144"/>
                  </a:lnTo>
                  <a:lnTo>
                    <a:pt x="154" y="142"/>
                  </a:lnTo>
                  <a:lnTo>
                    <a:pt x="150" y="150"/>
                  </a:lnTo>
                  <a:lnTo>
                    <a:pt x="156" y="148"/>
                  </a:lnTo>
                  <a:lnTo>
                    <a:pt x="158" y="152"/>
                  </a:lnTo>
                  <a:lnTo>
                    <a:pt x="162" y="144"/>
                  </a:lnTo>
                  <a:lnTo>
                    <a:pt x="166" y="140"/>
                  </a:lnTo>
                  <a:lnTo>
                    <a:pt x="168" y="140"/>
                  </a:lnTo>
                  <a:lnTo>
                    <a:pt x="166" y="146"/>
                  </a:lnTo>
                  <a:lnTo>
                    <a:pt x="168" y="148"/>
                  </a:lnTo>
                  <a:lnTo>
                    <a:pt x="164" y="152"/>
                  </a:lnTo>
                  <a:lnTo>
                    <a:pt x="162" y="152"/>
                  </a:lnTo>
                  <a:lnTo>
                    <a:pt x="162" y="148"/>
                  </a:lnTo>
                  <a:lnTo>
                    <a:pt x="158" y="154"/>
                  </a:lnTo>
                  <a:lnTo>
                    <a:pt x="158" y="158"/>
                  </a:lnTo>
                  <a:lnTo>
                    <a:pt x="160" y="158"/>
                  </a:lnTo>
                  <a:lnTo>
                    <a:pt x="164" y="160"/>
                  </a:lnTo>
                  <a:lnTo>
                    <a:pt x="164" y="156"/>
                  </a:lnTo>
                  <a:lnTo>
                    <a:pt x="174" y="150"/>
                  </a:lnTo>
                  <a:lnTo>
                    <a:pt x="172" y="154"/>
                  </a:lnTo>
                  <a:lnTo>
                    <a:pt x="170" y="156"/>
                  </a:lnTo>
                  <a:lnTo>
                    <a:pt x="174" y="154"/>
                  </a:lnTo>
                  <a:lnTo>
                    <a:pt x="176" y="154"/>
                  </a:lnTo>
                  <a:lnTo>
                    <a:pt x="172" y="162"/>
                  </a:lnTo>
                  <a:lnTo>
                    <a:pt x="170" y="164"/>
                  </a:lnTo>
                  <a:lnTo>
                    <a:pt x="168" y="166"/>
                  </a:lnTo>
                  <a:lnTo>
                    <a:pt x="172" y="166"/>
                  </a:lnTo>
                  <a:lnTo>
                    <a:pt x="176" y="164"/>
                  </a:lnTo>
                  <a:lnTo>
                    <a:pt x="176" y="162"/>
                  </a:lnTo>
                  <a:lnTo>
                    <a:pt x="176" y="168"/>
                  </a:lnTo>
                  <a:lnTo>
                    <a:pt x="176" y="172"/>
                  </a:lnTo>
                  <a:lnTo>
                    <a:pt x="176" y="174"/>
                  </a:lnTo>
                  <a:lnTo>
                    <a:pt x="178" y="174"/>
                  </a:lnTo>
                  <a:lnTo>
                    <a:pt x="182" y="170"/>
                  </a:lnTo>
                  <a:lnTo>
                    <a:pt x="186" y="168"/>
                  </a:lnTo>
                  <a:lnTo>
                    <a:pt x="188" y="168"/>
                  </a:lnTo>
                  <a:lnTo>
                    <a:pt x="188" y="170"/>
                  </a:lnTo>
                  <a:lnTo>
                    <a:pt x="190" y="166"/>
                  </a:lnTo>
                  <a:lnTo>
                    <a:pt x="194" y="172"/>
                  </a:lnTo>
                  <a:lnTo>
                    <a:pt x="196" y="174"/>
                  </a:lnTo>
                  <a:lnTo>
                    <a:pt x="200" y="170"/>
                  </a:lnTo>
                  <a:lnTo>
                    <a:pt x="200" y="182"/>
                  </a:lnTo>
                  <a:lnTo>
                    <a:pt x="202" y="180"/>
                  </a:lnTo>
                  <a:lnTo>
                    <a:pt x="202" y="174"/>
                  </a:lnTo>
                  <a:lnTo>
                    <a:pt x="204" y="168"/>
                  </a:lnTo>
                  <a:lnTo>
                    <a:pt x="208" y="166"/>
                  </a:lnTo>
                  <a:lnTo>
                    <a:pt x="210" y="166"/>
                  </a:lnTo>
                  <a:lnTo>
                    <a:pt x="208" y="170"/>
                  </a:lnTo>
                  <a:lnTo>
                    <a:pt x="206" y="178"/>
                  </a:lnTo>
                  <a:lnTo>
                    <a:pt x="214" y="170"/>
                  </a:lnTo>
                  <a:lnTo>
                    <a:pt x="216" y="170"/>
                  </a:lnTo>
                  <a:lnTo>
                    <a:pt x="218" y="174"/>
                  </a:lnTo>
                  <a:lnTo>
                    <a:pt x="216" y="174"/>
                  </a:lnTo>
                  <a:lnTo>
                    <a:pt x="214" y="174"/>
                  </a:lnTo>
                  <a:close/>
                  <a:moveTo>
                    <a:pt x="254" y="182"/>
                  </a:moveTo>
                  <a:lnTo>
                    <a:pt x="254" y="182"/>
                  </a:lnTo>
                  <a:lnTo>
                    <a:pt x="252" y="186"/>
                  </a:lnTo>
                  <a:lnTo>
                    <a:pt x="252" y="184"/>
                  </a:lnTo>
                  <a:lnTo>
                    <a:pt x="254" y="178"/>
                  </a:lnTo>
                  <a:lnTo>
                    <a:pt x="254" y="182"/>
                  </a:lnTo>
                  <a:close/>
                  <a:moveTo>
                    <a:pt x="320" y="184"/>
                  </a:moveTo>
                  <a:lnTo>
                    <a:pt x="320" y="184"/>
                  </a:lnTo>
                  <a:lnTo>
                    <a:pt x="318" y="184"/>
                  </a:lnTo>
                  <a:lnTo>
                    <a:pt x="318" y="182"/>
                  </a:lnTo>
                  <a:lnTo>
                    <a:pt x="320" y="184"/>
                  </a:lnTo>
                  <a:close/>
                  <a:moveTo>
                    <a:pt x="500" y="186"/>
                  </a:moveTo>
                  <a:lnTo>
                    <a:pt x="500" y="186"/>
                  </a:lnTo>
                  <a:lnTo>
                    <a:pt x="500" y="184"/>
                  </a:lnTo>
                  <a:lnTo>
                    <a:pt x="500" y="186"/>
                  </a:lnTo>
                  <a:close/>
                  <a:moveTo>
                    <a:pt x="504" y="190"/>
                  </a:moveTo>
                  <a:lnTo>
                    <a:pt x="504" y="190"/>
                  </a:lnTo>
                  <a:lnTo>
                    <a:pt x="504" y="186"/>
                  </a:lnTo>
                  <a:lnTo>
                    <a:pt x="504" y="188"/>
                  </a:lnTo>
                  <a:lnTo>
                    <a:pt x="502" y="188"/>
                  </a:lnTo>
                  <a:lnTo>
                    <a:pt x="502" y="190"/>
                  </a:lnTo>
                  <a:lnTo>
                    <a:pt x="504" y="190"/>
                  </a:lnTo>
                  <a:close/>
                  <a:moveTo>
                    <a:pt x="138" y="62"/>
                  </a:moveTo>
                  <a:lnTo>
                    <a:pt x="138" y="64"/>
                  </a:lnTo>
                  <a:lnTo>
                    <a:pt x="136" y="64"/>
                  </a:lnTo>
                  <a:lnTo>
                    <a:pt x="138" y="62"/>
                  </a:lnTo>
                  <a:close/>
                </a:path>
              </a:pathLst>
            </a:custGeom>
            <a:solidFill>
              <a:srgbClr val="19A4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" name="Freeform 554">
              <a:extLst>
                <a:ext uri="{FF2B5EF4-FFF2-40B4-BE49-F238E27FC236}">
                  <a16:creationId xmlns="" xmlns:a16="http://schemas.microsoft.com/office/drawing/2014/main" id="{48E68C16-0090-427D-B035-D715BC0E81D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319200" y="1190835"/>
              <a:ext cx="339865" cy="1277892"/>
            </a:xfrm>
            <a:custGeom>
              <a:avLst/>
              <a:gdLst>
                <a:gd name="T0" fmla="*/ 123207860 w 150"/>
                <a:gd name="T1" fmla="*/ 1406632822 h 564"/>
                <a:gd name="T2" fmla="*/ 236149531 w 150"/>
                <a:gd name="T3" fmla="*/ 1509306006 h 564"/>
                <a:gd name="T4" fmla="*/ 102673217 w 150"/>
                <a:gd name="T5" fmla="*/ 1550375280 h 564"/>
                <a:gd name="T6" fmla="*/ 184814055 w 150"/>
                <a:gd name="T7" fmla="*/ 1622247642 h 564"/>
                <a:gd name="T8" fmla="*/ 174545601 w 150"/>
                <a:gd name="T9" fmla="*/ 1704386189 h 564"/>
                <a:gd name="T10" fmla="*/ 195080244 w 150"/>
                <a:gd name="T11" fmla="*/ 1776258551 h 564"/>
                <a:gd name="T12" fmla="*/ 338825013 w 150"/>
                <a:gd name="T13" fmla="*/ 1858397099 h 564"/>
                <a:gd name="T14" fmla="*/ 390160488 w 150"/>
                <a:gd name="T15" fmla="*/ 1961072549 h 564"/>
                <a:gd name="T16" fmla="*/ 277218817 w 150"/>
                <a:gd name="T17" fmla="*/ 1991873371 h 564"/>
                <a:gd name="T18" fmla="*/ 297753461 w 150"/>
                <a:gd name="T19" fmla="*/ 2032942645 h 564"/>
                <a:gd name="T20" fmla="*/ 246417985 w 150"/>
                <a:gd name="T21" fmla="*/ 2147483646 h 564"/>
                <a:gd name="T22" fmla="*/ 256684174 w 150"/>
                <a:gd name="T23" fmla="*/ 2147483646 h 564"/>
                <a:gd name="T24" fmla="*/ 287487272 w 150"/>
                <a:gd name="T25" fmla="*/ 2147483646 h 564"/>
                <a:gd name="T26" fmla="*/ 225883342 w 150"/>
                <a:gd name="T27" fmla="*/ 2147483646 h 564"/>
                <a:gd name="T28" fmla="*/ 266952629 w 150"/>
                <a:gd name="T29" fmla="*/ 2147483646 h 564"/>
                <a:gd name="T30" fmla="*/ 482567516 w 150"/>
                <a:gd name="T31" fmla="*/ 2147483646 h 564"/>
                <a:gd name="T32" fmla="*/ 369625845 w 150"/>
                <a:gd name="T33" fmla="*/ 2147483646 h 564"/>
                <a:gd name="T34" fmla="*/ 410695132 w 150"/>
                <a:gd name="T35" fmla="*/ 2147483646 h 564"/>
                <a:gd name="T36" fmla="*/ 595509187 w 150"/>
                <a:gd name="T37" fmla="*/ 2147483646 h 564"/>
                <a:gd name="T38" fmla="*/ 544171446 w 150"/>
                <a:gd name="T39" fmla="*/ 2147483646 h 564"/>
                <a:gd name="T40" fmla="*/ 574974544 w 150"/>
                <a:gd name="T41" fmla="*/ 2147483646 h 564"/>
                <a:gd name="T42" fmla="*/ 646846928 w 150"/>
                <a:gd name="T43" fmla="*/ 2147483646 h 564"/>
                <a:gd name="T44" fmla="*/ 770054788 w 150"/>
                <a:gd name="T45" fmla="*/ 2147483646 h 564"/>
                <a:gd name="T46" fmla="*/ 657113117 w 150"/>
                <a:gd name="T47" fmla="*/ 2147483646 h 564"/>
                <a:gd name="T48" fmla="*/ 698182404 w 150"/>
                <a:gd name="T49" fmla="*/ 2147483646 h 564"/>
                <a:gd name="T50" fmla="*/ 718717047 w 150"/>
                <a:gd name="T51" fmla="*/ 2147483646 h 564"/>
                <a:gd name="T52" fmla="*/ 626312285 w 150"/>
                <a:gd name="T53" fmla="*/ 2147483646 h 564"/>
                <a:gd name="T54" fmla="*/ 616043831 w 150"/>
                <a:gd name="T55" fmla="*/ 2147483646 h 564"/>
                <a:gd name="T56" fmla="*/ 585240733 w 150"/>
                <a:gd name="T57" fmla="*/ 2147483646 h 564"/>
                <a:gd name="T58" fmla="*/ 533905257 w 150"/>
                <a:gd name="T59" fmla="*/ 2104815007 h 564"/>
                <a:gd name="T60" fmla="*/ 585240733 w 150"/>
                <a:gd name="T61" fmla="*/ 1920001009 h 564"/>
                <a:gd name="T62" fmla="*/ 482567516 w 150"/>
                <a:gd name="T63" fmla="*/ 1848130913 h 564"/>
                <a:gd name="T64" fmla="*/ 492835971 w 150"/>
                <a:gd name="T65" fmla="*/ 1745455463 h 564"/>
                <a:gd name="T66" fmla="*/ 462032873 w 150"/>
                <a:gd name="T67" fmla="*/ 1622247642 h 564"/>
                <a:gd name="T68" fmla="*/ 564706089 w 150"/>
                <a:gd name="T69" fmla="*/ 1550375280 h 564"/>
                <a:gd name="T70" fmla="*/ 503102160 w 150"/>
                <a:gd name="T71" fmla="*/ 1437433644 h 564"/>
                <a:gd name="T72" fmla="*/ 503102160 w 150"/>
                <a:gd name="T73" fmla="*/ 1283422735 h 564"/>
                <a:gd name="T74" fmla="*/ 482567516 w 150"/>
                <a:gd name="T75" fmla="*/ 1119145640 h 564"/>
                <a:gd name="T76" fmla="*/ 308021915 w 150"/>
                <a:gd name="T77" fmla="*/ 1016472455 h 564"/>
                <a:gd name="T78" fmla="*/ 390160488 w 150"/>
                <a:gd name="T79" fmla="*/ 770054547 h 564"/>
                <a:gd name="T80" fmla="*/ 400428943 w 150"/>
                <a:gd name="T81" fmla="*/ 718716822 h 564"/>
                <a:gd name="T82" fmla="*/ 379894300 w 150"/>
                <a:gd name="T83" fmla="*/ 595509001 h 564"/>
                <a:gd name="T84" fmla="*/ 369625845 w 150"/>
                <a:gd name="T85" fmla="*/ 462032728 h 564"/>
                <a:gd name="T86" fmla="*/ 400428943 w 150"/>
                <a:gd name="T87" fmla="*/ 318288004 h 564"/>
                <a:gd name="T88" fmla="*/ 369625845 w 150"/>
                <a:gd name="T89" fmla="*/ 71872362 h 564"/>
                <a:gd name="T90" fmla="*/ 123207860 w 150"/>
                <a:gd name="T91" fmla="*/ 41069274 h 564"/>
                <a:gd name="T92" fmla="*/ 71872384 w 150"/>
                <a:gd name="T93" fmla="*/ 225883271 h 564"/>
                <a:gd name="T94" fmla="*/ 51337741 w 150"/>
                <a:gd name="T95" fmla="*/ 308021819 h 564"/>
                <a:gd name="T96" fmla="*/ 51337741 w 150"/>
                <a:gd name="T97" fmla="*/ 420963455 h 564"/>
                <a:gd name="T98" fmla="*/ 61603930 w 150"/>
                <a:gd name="T99" fmla="*/ 574974364 h 564"/>
                <a:gd name="T100" fmla="*/ 123207860 w 150"/>
                <a:gd name="T101" fmla="*/ 687916000 h 564"/>
                <a:gd name="T102" fmla="*/ 102673217 w 150"/>
                <a:gd name="T103" fmla="*/ 749519910 h 564"/>
                <a:gd name="T104" fmla="*/ 205348699 w 150"/>
                <a:gd name="T105" fmla="*/ 811123821 h 564"/>
                <a:gd name="T106" fmla="*/ 71872384 w 150"/>
                <a:gd name="T107" fmla="*/ 811123821 h 564"/>
                <a:gd name="T108" fmla="*/ 61603930 w 150"/>
                <a:gd name="T109" fmla="*/ 903530820 h 564"/>
                <a:gd name="T110" fmla="*/ 61603930 w 150"/>
                <a:gd name="T111" fmla="*/ 965134730 h 564"/>
                <a:gd name="T112" fmla="*/ 123207860 w 150"/>
                <a:gd name="T113" fmla="*/ 1006204004 h 564"/>
                <a:gd name="T114" fmla="*/ 133476314 w 150"/>
                <a:gd name="T115" fmla="*/ 1067807915 h 564"/>
                <a:gd name="T116" fmla="*/ 71872384 w 150"/>
                <a:gd name="T117" fmla="*/ 1129414091 h 564"/>
                <a:gd name="T118" fmla="*/ 71872384 w 150"/>
                <a:gd name="T119" fmla="*/ 1303959637 h 564"/>
                <a:gd name="T120" fmla="*/ 133476314 w 150"/>
                <a:gd name="T121" fmla="*/ 1355295097 h 564"/>
                <a:gd name="T122" fmla="*/ 698182404 w 150"/>
                <a:gd name="T123" fmla="*/ 2147483646 h 564"/>
                <a:gd name="T124" fmla="*/ 410695132 w 150"/>
                <a:gd name="T125" fmla="*/ 708450637 h 564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150" h="564">
                  <a:moveTo>
                    <a:pt x="26" y="264"/>
                  </a:moveTo>
                  <a:lnTo>
                    <a:pt x="20" y="266"/>
                  </a:lnTo>
                  <a:lnTo>
                    <a:pt x="12" y="264"/>
                  </a:lnTo>
                  <a:lnTo>
                    <a:pt x="10" y="264"/>
                  </a:lnTo>
                  <a:lnTo>
                    <a:pt x="6" y="266"/>
                  </a:lnTo>
                  <a:lnTo>
                    <a:pt x="12" y="266"/>
                  </a:lnTo>
                  <a:lnTo>
                    <a:pt x="16" y="266"/>
                  </a:lnTo>
                  <a:lnTo>
                    <a:pt x="16" y="268"/>
                  </a:lnTo>
                  <a:lnTo>
                    <a:pt x="18" y="270"/>
                  </a:lnTo>
                  <a:lnTo>
                    <a:pt x="18" y="272"/>
                  </a:lnTo>
                  <a:lnTo>
                    <a:pt x="20" y="272"/>
                  </a:lnTo>
                  <a:lnTo>
                    <a:pt x="24" y="274"/>
                  </a:lnTo>
                  <a:lnTo>
                    <a:pt x="30" y="274"/>
                  </a:lnTo>
                  <a:lnTo>
                    <a:pt x="26" y="276"/>
                  </a:lnTo>
                  <a:lnTo>
                    <a:pt x="24" y="274"/>
                  </a:lnTo>
                  <a:lnTo>
                    <a:pt x="22" y="276"/>
                  </a:lnTo>
                  <a:lnTo>
                    <a:pt x="24" y="276"/>
                  </a:lnTo>
                  <a:lnTo>
                    <a:pt x="28" y="278"/>
                  </a:lnTo>
                  <a:lnTo>
                    <a:pt x="36" y="278"/>
                  </a:lnTo>
                  <a:lnTo>
                    <a:pt x="38" y="280"/>
                  </a:lnTo>
                  <a:lnTo>
                    <a:pt x="34" y="282"/>
                  </a:lnTo>
                  <a:lnTo>
                    <a:pt x="30" y="284"/>
                  </a:lnTo>
                  <a:lnTo>
                    <a:pt x="36" y="286"/>
                  </a:lnTo>
                  <a:lnTo>
                    <a:pt x="34" y="286"/>
                  </a:lnTo>
                  <a:lnTo>
                    <a:pt x="32" y="286"/>
                  </a:lnTo>
                  <a:lnTo>
                    <a:pt x="36" y="292"/>
                  </a:lnTo>
                  <a:lnTo>
                    <a:pt x="34" y="292"/>
                  </a:lnTo>
                  <a:lnTo>
                    <a:pt x="46" y="294"/>
                  </a:lnTo>
                  <a:lnTo>
                    <a:pt x="42" y="294"/>
                  </a:lnTo>
                  <a:lnTo>
                    <a:pt x="40" y="294"/>
                  </a:lnTo>
                  <a:lnTo>
                    <a:pt x="46" y="296"/>
                  </a:lnTo>
                  <a:lnTo>
                    <a:pt x="38" y="296"/>
                  </a:lnTo>
                  <a:lnTo>
                    <a:pt x="36" y="296"/>
                  </a:lnTo>
                  <a:lnTo>
                    <a:pt x="36" y="294"/>
                  </a:lnTo>
                  <a:lnTo>
                    <a:pt x="28" y="296"/>
                  </a:lnTo>
                  <a:lnTo>
                    <a:pt x="28" y="298"/>
                  </a:lnTo>
                  <a:lnTo>
                    <a:pt x="32" y="300"/>
                  </a:lnTo>
                  <a:lnTo>
                    <a:pt x="30" y="304"/>
                  </a:lnTo>
                  <a:lnTo>
                    <a:pt x="26" y="300"/>
                  </a:lnTo>
                  <a:lnTo>
                    <a:pt x="20" y="302"/>
                  </a:lnTo>
                  <a:lnTo>
                    <a:pt x="16" y="304"/>
                  </a:lnTo>
                  <a:lnTo>
                    <a:pt x="14" y="306"/>
                  </a:lnTo>
                  <a:lnTo>
                    <a:pt x="12" y="310"/>
                  </a:lnTo>
                  <a:lnTo>
                    <a:pt x="22" y="306"/>
                  </a:lnTo>
                  <a:lnTo>
                    <a:pt x="30" y="304"/>
                  </a:lnTo>
                  <a:lnTo>
                    <a:pt x="36" y="304"/>
                  </a:lnTo>
                  <a:lnTo>
                    <a:pt x="34" y="306"/>
                  </a:lnTo>
                  <a:lnTo>
                    <a:pt x="38" y="308"/>
                  </a:lnTo>
                  <a:lnTo>
                    <a:pt x="32" y="310"/>
                  </a:lnTo>
                  <a:lnTo>
                    <a:pt x="32" y="312"/>
                  </a:lnTo>
                  <a:lnTo>
                    <a:pt x="22" y="312"/>
                  </a:lnTo>
                  <a:lnTo>
                    <a:pt x="28" y="314"/>
                  </a:lnTo>
                  <a:lnTo>
                    <a:pt x="36" y="316"/>
                  </a:lnTo>
                  <a:lnTo>
                    <a:pt x="34" y="318"/>
                  </a:lnTo>
                  <a:lnTo>
                    <a:pt x="30" y="318"/>
                  </a:lnTo>
                  <a:lnTo>
                    <a:pt x="20" y="320"/>
                  </a:lnTo>
                  <a:lnTo>
                    <a:pt x="20" y="322"/>
                  </a:lnTo>
                  <a:lnTo>
                    <a:pt x="22" y="322"/>
                  </a:lnTo>
                  <a:lnTo>
                    <a:pt x="26" y="320"/>
                  </a:lnTo>
                  <a:lnTo>
                    <a:pt x="32" y="320"/>
                  </a:lnTo>
                  <a:lnTo>
                    <a:pt x="34" y="320"/>
                  </a:lnTo>
                  <a:lnTo>
                    <a:pt x="36" y="322"/>
                  </a:lnTo>
                  <a:lnTo>
                    <a:pt x="34" y="324"/>
                  </a:lnTo>
                  <a:lnTo>
                    <a:pt x="36" y="326"/>
                  </a:lnTo>
                  <a:lnTo>
                    <a:pt x="42" y="330"/>
                  </a:lnTo>
                  <a:lnTo>
                    <a:pt x="40" y="332"/>
                  </a:lnTo>
                  <a:lnTo>
                    <a:pt x="38" y="332"/>
                  </a:lnTo>
                  <a:lnTo>
                    <a:pt x="34" y="332"/>
                  </a:lnTo>
                  <a:lnTo>
                    <a:pt x="42" y="334"/>
                  </a:lnTo>
                  <a:lnTo>
                    <a:pt x="38" y="334"/>
                  </a:lnTo>
                  <a:lnTo>
                    <a:pt x="44" y="334"/>
                  </a:lnTo>
                  <a:lnTo>
                    <a:pt x="48" y="336"/>
                  </a:lnTo>
                  <a:lnTo>
                    <a:pt x="50" y="336"/>
                  </a:lnTo>
                  <a:lnTo>
                    <a:pt x="54" y="336"/>
                  </a:lnTo>
                  <a:lnTo>
                    <a:pt x="54" y="338"/>
                  </a:lnTo>
                  <a:lnTo>
                    <a:pt x="48" y="340"/>
                  </a:lnTo>
                  <a:lnTo>
                    <a:pt x="44" y="344"/>
                  </a:lnTo>
                  <a:lnTo>
                    <a:pt x="48" y="346"/>
                  </a:lnTo>
                  <a:lnTo>
                    <a:pt x="44" y="346"/>
                  </a:lnTo>
                  <a:lnTo>
                    <a:pt x="38" y="346"/>
                  </a:lnTo>
                  <a:lnTo>
                    <a:pt x="46" y="350"/>
                  </a:lnTo>
                  <a:lnTo>
                    <a:pt x="56" y="354"/>
                  </a:lnTo>
                  <a:lnTo>
                    <a:pt x="50" y="358"/>
                  </a:lnTo>
                  <a:lnTo>
                    <a:pt x="56" y="356"/>
                  </a:lnTo>
                  <a:lnTo>
                    <a:pt x="62" y="356"/>
                  </a:lnTo>
                  <a:lnTo>
                    <a:pt x="74" y="360"/>
                  </a:lnTo>
                  <a:lnTo>
                    <a:pt x="82" y="356"/>
                  </a:lnTo>
                  <a:lnTo>
                    <a:pt x="88" y="360"/>
                  </a:lnTo>
                  <a:lnTo>
                    <a:pt x="78" y="360"/>
                  </a:lnTo>
                  <a:lnTo>
                    <a:pt x="80" y="362"/>
                  </a:lnTo>
                  <a:lnTo>
                    <a:pt x="74" y="362"/>
                  </a:lnTo>
                  <a:lnTo>
                    <a:pt x="66" y="362"/>
                  </a:lnTo>
                  <a:lnTo>
                    <a:pt x="72" y="360"/>
                  </a:lnTo>
                  <a:lnTo>
                    <a:pt x="62" y="360"/>
                  </a:lnTo>
                  <a:lnTo>
                    <a:pt x="52" y="360"/>
                  </a:lnTo>
                  <a:lnTo>
                    <a:pt x="56" y="360"/>
                  </a:lnTo>
                  <a:lnTo>
                    <a:pt x="52" y="360"/>
                  </a:lnTo>
                  <a:lnTo>
                    <a:pt x="56" y="362"/>
                  </a:lnTo>
                  <a:lnTo>
                    <a:pt x="44" y="364"/>
                  </a:lnTo>
                  <a:lnTo>
                    <a:pt x="48" y="364"/>
                  </a:lnTo>
                  <a:lnTo>
                    <a:pt x="42" y="370"/>
                  </a:lnTo>
                  <a:lnTo>
                    <a:pt x="62" y="376"/>
                  </a:lnTo>
                  <a:lnTo>
                    <a:pt x="70" y="378"/>
                  </a:lnTo>
                  <a:lnTo>
                    <a:pt x="76" y="382"/>
                  </a:lnTo>
                  <a:lnTo>
                    <a:pt x="64" y="382"/>
                  </a:lnTo>
                  <a:lnTo>
                    <a:pt x="52" y="384"/>
                  </a:lnTo>
                  <a:lnTo>
                    <a:pt x="56" y="382"/>
                  </a:lnTo>
                  <a:lnTo>
                    <a:pt x="54" y="380"/>
                  </a:lnTo>
                  <a:lnTo>
                    <a:pt x="50" y="378"/>
                  </a:lnTo>
                  <a:lnTo>
                    <a:pt x="50" y="376"/>
                  </a:lnTo>
                  <a:lnTo>
                    <a:pt x="46" y="376"/>
                  </a:lnTo>
                  <a:lnTo>
                    <a:pt x="42" y="376"/>
                  </a:lnTo>
                  <a:lnTo>
                    <a:pt x="52" y="382"/>
                  </a:lnTo>
                  <a:lnTo>
                    <a:pt x="46" y="384"/>
                  </a:lnTo>
                  <a:lnTo>
                    <a:pt x="42" y="386"/>
                  </a:lnTo>
                  <a:lnTo>
                    <a:pt x="52" y="386"/>
                  </a:lnTo>
                  <a:lnTo>
                    <a:pt x="54" y="388"/>
                  </a:lnTo>
                  <a:lnTo>
                    <a:pt x="56" y="390"/>
                  </a:lnTo>
                  <a:lnTo>
                    <a:pt x="60" y="392"/>
                  </a:lnTo>
                  <a:lnTo>
                    <a:pt x="52" y="392"/>
                  </a:lnTo>
                  <a:lnTo>
                    <a:pt x="50" y="390"/>
                  </a:lnTo>
                  <a:lnTo>
                    <a:pt x="46" y="390"/>
                  </a:lnTo>
                  <a:lnTo>
                    <a:pt x="48" y="392"/>
                  </a:lnTo>
                  <a:lnTo>
                    <a:pt x="54" y="392"/>
                  </a:lnTo>
                  <a:lnTo>
                    <a:pt x="60" y="394"/>
                  </a:lnTo>
                  <a:lnTo>
                    <a:pt x="58" y="396"/>
                  </a:lnTo>
                  <a:lnTo>
                    <a:pt x="56" y="394"/>
                  </a:lnTo>
                  <a:lnTo>
                    <a:pt x="58" y="396"/>
                  </a:lnTo>
                  <a:lnTo>
                    <a:pt x="58" y="398"/>
                  </a:lnTo>
                  <a:lnTo>
                    <a:pt x="56" y="400"/>
                  </a:lnTo>
                  <a:lnTo>
                    <a:pt x="54" y="400"/>
                  </a:lnTo>
                  <a:lnTo>
                    <a:pt x="52" y="400"/>
                  </a:lnTo>
                  <a:lnTo>
                    <a:pt x="52" y="404"/>
                  </a:lnTo>
                  <a:lnTo>
                    <a:pt x="54" y="408"/>
                  </a:lnTo>
                  <a:lnTo>
                    <a:pt x="60" y="412"/>
                  </a:lnTo>
                  <a:lnTo>
                    <a:pt x="68" y="414"/>
                  </a:lnTo>
                  <a:lnTo>
                    <a:pt x="48" y="416"/>
                  </a:lnTo>
                  <a:lnTo>
                    <a:pt x="96" y="420"/>
                  </a:lnTo>
                  <a:lnTo>
                    <a:pt x="70" y="422"/>
                  </a:lnTo>
                  <a:lnTo>
                    <a:pt x="58" y="424"/>
                  </a:lnTo>
                  <a:lnTo>
                    <a:pt x="50" y="422"/>
                  </a:lnTo>
                  <a:lnTo>
                    <a:pt x="48" y="424"/>
                  </a:lnTo>
                  <a:lnTo>
                    <a:pt x="48" y="426"/>
                  </a:lnTo>
                  <a:lnTo>
                    <a:pt x="50" y="428"/>
                  </a:lnTo>
                  <a:lnTo>
                    <a:pt x="60" y="426"/>
                  </a:lnTo>
                  <a:lnTo>
                    <a:pt x="68" y="424"/>
                  </a:lnTo>
                  <a:lnTo>
                    <a:pt x="58" y="428"/>
                  </a:lnTo>
                  <a:lnTo>
                    <a:pt x="50" y="432"/>
                  </a:lnTo>
                  <a:lnTo>
                    <a:pt x="62" y="432"/>
                  </a:lnTo>
                  <a:lnTo>
                    <a:pt x="68" y="432"/>
                  </a:lnTo>
                  <a:lnTo>
                    <a:pt x="70" y="432"/>
                  </a:lnTo>
                  <a:lnTo>
                    <a:pt x="50" y="434"/>
                  </a:lnTo>
                  <a:lnTo>
                    <a:pt x="70" y="436"/>
                  </a:lnTo>
                  <a:lnTo>
                    <a:pt x="60" y="438"/>
                  </a:lnTo>
                  <a:lnTo>
                    <a:pt x="50" y="440"/>
                  </a:lnTo>
                  <a:lnTo>
                    <a:pt x="50" y="442"/>
                  </a:lnTo>
                  <a:lnTo>
                    <a:pt x="50" y="444"/>
                  </a:lnTo>
                  <a:lnTo>
                    <a:pt x="52" y="446"/>
                  </a:lnTo>
                  <a:lnTo>
                    <a:pt x="56" y="442"/>
                  </a:lnTo>
                  <a:lnTo>
                    <a:pt x="56" y="444"/>
                  </a:lnTo>
                  <a:lnTo>
                    <a:pt x="58" y="446"/>
                  </a:lnTo>
                  <a:lnTo>
                    <a:pt x="68" y="446"/>
                  </a:lnTo>
                  <a:lnTo>
                    <a:pt x="76" y="448"/>
                  </a:lnTo>
                  <a:lnTo>
                    <a:pt x="80" y="448"/>
                  </a:lnTo>
                  <a:lnTo>
                    <a:pt x="80" y="450"/>
                  </a:lnTo>
                  <a:lnTo>
                    <a:pt x="68" y="452"/>
                  </a:lnTo>
                  <a:lnTo>
                    <a:pt x="60" y="452"/>
                  </a:lnTo>
                  <a:lnTo>
                    <a:pt x="56" y="454"/>
                  </a:lnTo>
                  <a:lnTo>
                    <a:pt x="82" y="456"/>
                  </a:lnTo>
                  <a:lnTo>
                    <a:pt x="98" y="456"/>
                  </a:lnTo>
                  <a:lnTo>
                    <a:pt x="108" y="458"/>
                  </a:lnTo>
                  <a:lnTo>
                    <a:pt x="104" y="460"/>
                  </a:lnTo>
                  <a:lnTo>
                    <a:pt x="110" y="462"/>
                  </a:lnTo>
                  <a:lnTo>
                    <a:pt x="80" y="462"/>
                  </a:lnTo>
                  <a:lnTo>
                    <a:pt x="54" y="458"/>
                  </a:lnTo>
                  <a:lnTo>
                    <a:pt x="50" y="460"/>
                  </a:lnTo>
                  <a:lnTo>
                    <a:pt x="48" y="460"/>
                  </a:lnTo>
                  <a:lnTo>
                    <a:pt x="48" y="462"/>
                  </a:lnTo>
                  <a:lnTo>
                    <a:pt x="44" y="462"/>
                  </a:lnTo>
                  <a:lnTo>
                    <a:pt x="40" y="460"/>
                  </a:lnTo>
                  <a:lnTo>
                    <a:pt x="38" y="468"/>
                  </a:lnTo>
                  <a:lnTo>
                    <a:pt x="44" y="468"/>
                  </a:lnTo>
                  <a:lnTo>
                    <a:pt x="50" y="470"/>
                  </a:lnTo>
                  <a:lnTo>
                    <a:pt x="54" y="470"/>
                  </a:lnTo>
                  <a:lnTo>
                    <a:pt x="58" y="470"/>
                  </a:lnTo>
                  <a:lnTo>
                    <a:pt x="46" y="464"/>
                  </a:lnTo>
                  <a:lnTo>
                    <a:pt x="56" y="464"/>
                  </a:lnTo>
                  <a:lnTo>
                    <a:pt x="66" y="464"/>
                  </a:lnTo>
                  <a:lnTo>
                    <a:pt x="74" y="466"/>
                  </a:lnTo>
                  <a:lnTo>
                    <a:pt x="76" y="468"/>
                  </a:lnTo>
                  <a:lnTo>
                    <a:pt x="76" y="470"/>
                  </a:lnTo>
                  <a:lnTo>
                    <a:pt x="64" y="472"/>
                  </a:lnTo>
                  <a:lnTo>
                    <a:pt x="54" y="472"/>
                  </a:lnTo>
                  <a:lnTo>
                    <a:pt x="58" y="474"/>
                  </a:lnTo>
                  <a:lnTo>
                    <a:pt x="60" y="476"/>
                  </a:lnTo>
                  <a:lnTo>
                    <a:pt x="58" y="478"/>
                  </a:lnTo>
                  <a:lnTo>
                    <a:pt x="52" y="476"/>
                  </a:lnTo>
                  <a:lnTo>
                    <a:pt x="54" y="478"/>
                  </a:lnTo>
                  <a:lnTo>
                    <a:pt x="58" y="478"/>
                  </a:lnTo>
                  <a:lnTo>
                    <a:pt x="60" y="480"/>
                  </a:lnTo>
                  <a:lnTo>
                    <a:pt x="60" y="482"/>
                  </a:lnTo>
                  <a:lnTo>
                    <a:pt x="58" y="484"/>
                  </a:lnTo>
                  <a:lnTo>
                    <a:pt x="52" y="486"/>
                  </a:lnTo>
                  <a:lnTo>
                    <a:pt x="50" y="488"/>
                  </a:lnTo>
                  <a:lnTo>
                    <a:pt x="82" y="482"/>
                  </a:lnTo>
                  <a:lnTo>
                    <a:pt x="110" y="478"/>
                  </a:lnTo>
                  <a:lnTo>
                    <a:pt x="104" y="482"/>
                  </a:lnTo>
                  <a:lnTo>
                    <a:pt x="94" y="488"/>
                  </a:lnTo>
                  <a:lnTo>
                    <a:pt x="86" y="490"/>
                  </a:lnTo>
                  <a:lnTo>
                    <a:pt x="78" y="490"/>
                  </a:lnTo>
                  <a:lnTo>
                    <a:pt x="68" y="490"/>
                  </a:lnTo>
                  <a:lnTo>
                    <a:pt x="62" y="492"/>
                  </a:lnTo>
                  <a:lnTo>
                    <a:pt x="70" y="492"/>
                  </a:lnTo>
                  <a:lnTo>
                    <a:pt x="64" y="494"/>
                  </a:lnTo>
                  <a:lnTo>
                    <a:pt x="62" y="494"/>
                  </a:lnTo>
                  <a:lnTo>
                    <a:pt x="62" y="496"/>
                  </a:lnTo>
                  <a:lnTo>
                    <a:pt x="68" y="496"/>
                  </a:lnTo>
                  <a:lnTo>
                    <a:pt x="68" y="498"/>
                  </a:lnTo>
                  <a:lnTo>
                    <a:pt x="72" y="496"/>
                  </a:lnTo>
                  <a:lnTo>
                    <a:pt x="74" y="496"/>
                  </a:lnTo>
                  <a:lnTo>
                    <a:pt x="72" y="498"/>
                  </a:lnTo>
                  <a:lnTo>
                    <a:pt x="72" y="500"/>
                  </a:lnTo>
                  <a:lnTo>
                    <a:pt x="72" y="502"/>
                  </a:lnTo>
                  <a:lnTo>
                    <a:pt x="86" y="500"/>
                  </a:lnTo>
                  <a:lnTo>
                    <a:pt x="98" y="502"/>
                  </a:lnTo>
                  <a:lnTo>
                    <a:pt x="90" y="504"/>
                  </a:lnTo>
                  <a:lnTo>
                    <a:pt x="88" y="512"/>
                  </a:lnTo>
                  <a:lnTo>
                    <a:pt x="88" y="514"/>
                  </a:lnTo>
                  <a:lnTo>
                    <a:pt x="88" y="518"/>
                  </a:lnTo>
                  <a:lnTo>
                    <a:pt x="84" y="520"/>
                  </a:lnTo>
                  <a:lnTo>
                    <a:pt x="78" y="522"/>
                  </a:lnTo>
                  <a:lnTo>
                    <a:pt x="80" y="522"/>
                  </a:lnTo>
                  <a:lnTo>
                    <a:pt x="84" y="524"/>
                  </a:lnTo>
                  <a:lnTo>
                    <a:pt x="80" y="526"/>
                  </a:lnTo>
                  <a:lnTo>
                    <a:pt x="78" y="524"/>
                  </a:lnTo>
                  <a:lnTo>
                    <a:pt x="76" y="524"/>
                  </a:lnTo>
                  <a:lnTo>
                    <a:pt x="70" y="524"/>
                  </a:lnTo>
                  <a:lnTo>
                    <a:pt x="74" y="524"/>
                  </a:lnTo>
                  <a:lnTo>
                    <a:pt x="78" y="526"/>
                  </a:lnTo>
                  <a:lnTo>
                    <a:pt x="84" y="528"/>
                  </a:lnTo>
                  <a:lnTo>
                    <a:pt x="88" y="526"/>
                  </a:lnTo>
                  <a:lnTo>
                    <a:pt x="88" y="524"/>
                  </a:lnTo>
                  <a:lnTo>
                    <a:pt x="82" y="522"/>
                  </a:lnTo>
                  <a:lnTo>
                    <a:pt x="92" y="520"/>
                  </a:lnTo>
                  <a:lnTo>
                    <a:pt x="100" y="520"/>
                  </a:lnTo>
                  <a:lnTo>
                    <a:pt x="110" y="522"/>
                  </a:lnTo>
                  <a:lnTo>
                    <a:pt x="116" y="524"/>
                  </a:lnTo>
                  <a:lnTo>
                    <a:pt x="116" y="526"/>
                  </a:lnTo>
                  <a:lnTo>
                    <a:pt x="114" y="528"/>
                  </a:lnTo>
                  <a:lnTo>
                    <a:pt x="110" y="528"/>
                  </a:lnTo>
                  <a:lnTo>
                    <a:pt x="110" y="530"/>
                  </a:lnTo>
                  <a:lnTo>
                    <a:pt x="114" y="532"/>
                  </a:lnTo>
                  <a:lnTo>
                    <a:pt x="120" y="532"/>
                  </a:lnTo>
                  <a:lnTo>
                    <a:pt x="126" y="534"/>
                  </a:lnTo>
                  <a:lnTo>
                    <a:pt x="128" y="536"/>
                  </a:lnTo>
                  <a:lnTo>
                    <a:pt x="126" y="538"/>
                  </a:lnTo>
                  <a:lnTo>
                    <a:pt x="120" y="540"/>
                  </a:lnTo>
                  <a:lnTo>
                    <a:pt x="114" y="542"/>
                  </a:lnTo>
                  <a:lnTo>
                    <a:pt x="104" y="544"/>
                  </a:lnTo>
                  <a:lnTo>
                    <a:pt x="102" y="542"/>
                  </a:lnTo>
                  <a:lnTo>
                    <a:pt x="104" y="538"/>
                  </a:lnTo>
                  <a:lnTo>
                    <a:pt x="106" y="536"/>
                  </a:lnTo>
                  <a:lnTo>
                    <a:pt x="106" y="534"/>
                  </a:lnTo>
                  <a:lnTo>
                    <a:pt x="104" y="538"/>
                  </a:lnTo>
                  <a:lnTo>
                    <a:pt x="100" y="536"/>
                  </a:lnTo>
                  <a:lnTo>
                    <a:pt x="98" y="536"/>
                  </a:lnTo>
                  <a:lnTo>
                    <a:pt x="100" y="534"/>
                  </a:lnTo>
                  <a:lnTo>
                    <a:pt x="98" y="536"/>
                  </a:lnTo>
                  <a:lnTo>
                    <a:pt x="96" y="538"/>
                  </a:lnTo>
                  <a:lnTo>
                    <a:pt x="98" y="544"/>
                  </a:lnTo>
                  <a:lnTo>
                    <a:pt x="98" y="550"/>
                  </a:lnTo>
                  <a:lnTo>
                    <a:pt x="96" y="554"/>
                  </a:lnTo>
                  <a:lnTo>
                    <a:pt x="100" y="556"/>
                  </a:lnTo>
                  <a:lnTo>
                    <a:pt x="104" y="554"/>
                  </a:lnTo>
                  <a:lnTo>
                    <a:pt x="108" y="552"/>
                  </a:lnTo>
                  <a:lnTo>
                    <a:pt x="112" y="552"/>
                  </a:lnTo>
                  <a:lnTo>
                    <a:pt x="114" y="552"/>
                  </a:lnTo>
                  <a:lnTo>
                    <a:pt x="116" y="552"/>
                  </a:lnTo>
                  <a:lnTo>
                    <a:pt x="124" y="554"/>
                  </a:lnTo>
                  <a:lnTo>
                    <a:pt x="126" y="556"/>
                  </a:lnTo>
                  <a:lnTo>
                    <a:pt x="126" y="558"/>
                  </a:lnTo>
                  <a:lnTo>
                    <a:pt x="118" y="560"/>
                  </a:lnTo>
                  <a:lnTo>
                    <a:pt x="120" y="558"/>
                  </a:lnTo>
                  <a:lnTo>
                    <a:pt x="116" y="562"/>
                  </a:lnTo>
                  <a:lnTo>
                    <a:pt x="116" y="564"/>
                  </a:lnTo>
                  <a:lnTo>
                    <a:pt x="120" y="564"/>
                  </a:lnTo>
                  <a:lnTo>
                    <a:pt x="126" y="560"/>
                  </a:lnTo>
                  <a:lnTo>
                    <a:pt x="136" y="562"/>
                  </a:lnTo>
                  <a:lnTo>
                    <a:pt x="140" y="562"/>
                  </a:lnTo>
                  <a:lnTo>
                    <a:pt x="140" y="564"/>
                  </a:lnTo>
                  <a:lnTo>
                    <a:pt x="144" y="562"/>
                  </a:lnTo>
                  <a:lnTo>
                    <a:pt x="150" y="560"/>
                  </a:lnTo>
                  <a:lnTo>
                    <a:pt x="144" y="560"/>
                  </a:lnTo>
                  <a:lnTo>
                    <a:pt x="142" y="558"/>
                  </a:lnTo>
                  <a:lnTo>
                    <a:pt x="140" y="556"/>
                  </a:lnTo>
                  <a:lnTo>
                    <a:pt x="134" y="558"/>
                  </a:lnTo>
                  <a:lnTo>
                    <a:pt x="140" y="556"/>
                  </a:lnTo>
                  <a:lnTo>
                    <a:pt x="142" y="554"/>
                  </a:lnTo>
                  <a:lnTo>
                    <a:pt x="144" y="552"/>
                  </a:lnTo>
                  <a:lnTo>
                    <a:pt x="150" y="548"/>
                  </a:lnTo>
                  <a:lnTo>
                    <a:pt x="146" y="550"/>
                  </a:lnTo>
                  <a:lnTo>
                    <a:pt x="144" y="550"/>
                  </a:lnTo>
                  <a:lnTo>
                    <a:pt x="144" y="548"/>
                  </a:lnTo>
                  <a:lnTo>
                    <a:pt x="142" y="548"/>
                  </a:lnTo>
                  <a:lnTo>
                    <a:pt x="136" y="550"/>
                  </a:lnTo>
                  <a:lnTo>
                    <a:pt x="132" y="550"/>
                  </a:lnTo>
                  <a:lnTo>
                    <a:pt x="130" y="548"/>
                  </a:lnTo>
                  <a:lnTo>
                    <a:pt x="124" y="546"/>
                  </a:lnTo>
                  <a:lnTo>
                    <a:pt x="128" y="546"/>
                  </a:lnTo>
                  <a:lnTo>
                    <a:pt x="132" y="544"/>
                  </a:lnTo>
                  <a:lnTo>
                    <a:pt x="126" y="544"/>
                  </a:lnTo>
                  <a:lnTo>
                    <a:pt x="134" y="540"/>
                  </a:lnTo>
                  <a:lnTo>
                    <a:pt x="138" y="540"/>
                  </a:lnTo>
                  <a:lnTo>
                    <a:pt x="142" y="540"/>
                  </a:lnTo>
                  <a:lnTo>
                    <a:pt x="140" y="536"/>
                  </a:lnTo>
                  <a:lnTo>
                    <a:pt x="144" y="534"/>
                  </a:lnTo>
                  <a:lnTo>
                    <a:pt x="144" y="532"/>
                  </a:lnTo>
                  <a:lnTo>
                    <a:pt x="142" y="530"/>
                  </a:lnTo>
                  <a:lnTo>
                    <a:pt x="140" y="528"/>
                  </a:lnTo>
                  <a:lnTo>
                    <a:pt x="138" y="528"/>
                  </a:lnTo>
                  <a:lnTo>
                    <a:pt x="140" y="528"/>
                  </a:lnTo>
                  <a:lnTo>
                    <a:pt x="134" y="524"/>
                  </a:lnTo>
                  <a:lnTo>
                    <a:pt x="136" y="524"/>
                  </a:lnTo>
                  <a:lnTo>
                    <a:pt x="134" y="520"/>
                  </a:lnTo>
                  <a:lnTo>
                    <a:pt x="130" y="518"/>
                  </a:lnTo>
                  <a:lnTo>
                    <a:pt x="130" y="514"/>
                  </a:lnTo>
                  <a:lnTo>
                    <a:pt x="130" y="512"/>
                  </a:lnTo>
                  <a:lnTo>
                    <a:pt x="134" y="508"/>
                  </a:lnTo>
                  <a:lnTo>
                    <a:pt x="130" y="506"/>
                  </a:lnTo>
                  <a:lnTo>
                    <a:pt x="130" y="504"/>
                  </a:lnTo>
                  <a:lnTo>
                    <a:pt x="136" y="502"/>
                  </a:lnTo>
                  <a:lnTo>
                    <a:pt x="136" y="500"/>
                  </a:lnTo>
                  <a:lnTo>
                    <a:pt x="138" y="498"/>
                  </a:lnTo>
                  <a:lnTo>
                    <a:pt x="138" y="496"/>
                  </a:lnTo>
                  <a:lnTo>
                    <a:pt x="136" y="494"/>
                  </a:lnTo>
                  <a:lnTo>
                    <a:pt x="140" y="492"/>
                  </a:lnTo>
                  <a:lnTo>
                    <a:pt x="142" y="490"/>
                  </a:lnTo>
                  <a:lnTo>
                    <a:pt x="144" y="488"/>
                  </a:lnTo>
                  <a:lnTo>
                    <a:pt x="142" y="486"/>
                  </a:lnTo>
                  <a:lnTo>
                    <a:pt x="140" y="482"/>
                  </a:lnTo>
                  <a:lnTo>
                    <a:pt x="140" y="480"/>
                  </a:lnTo>
                  <a:lnTo>
                    <a:pt x="132" y="480"/>
                  </a:lnTo>
                  <a:lnTo>
                    <a:pt x="130" y="476"/>
                  </a:lnTo>
                  <a:lnTo>
                    <a:pt x="126" y="474"/>
                  </a:lnTo>
                  <a:lnTo>
                    <a:pt x="118" y="474"/>
                  </a:lnTo>
                  <a:lnTo>
                    <a:pt x="116" y="472"/>
                  </a:lnTo>
                  <a:lnTo>
                    <a:pt x="118" y="470"/>
                  </a:lnTo>
                  <a:lnTo>
                    <a:pt x="120" y="466"/>
                  </a:lnTo>
                  <a:lnTo>
                    <a:pt x="122" y="462"/>
                  </a:lnTo>
                  <a:lnTo>
                    <a:pt x="124" y="462"/>
                  </a:lnTo>
                  <a:lnTo>
                    <a:pt x="122" y="464"/>
                  </a:lnTo>
                  <a:lnTo>
                    <a:pt x="126" y="462"/>
                  </a:lnTo>
                  <a:lnTo>
                    <a:pt x="126" y="460"/>
                  </a:lnTo>
                  <a:lnTo>
                    <a:pt x="122" y="456"/>
                  </a:lnTo>
                  <a:lnTo>
                    <a:pt x="118" y="452"/>
                  </a:lnTo>
                  <a:lnTo>
                    <a:pt x="118" y="450"/>
                  </a:lnTo>
                  <a:lnTo>
                    <a:pt x="120" y="448"/>
                  </a:lnTo>
                  <a:lnTo>
                    <a:pt x="118" y="448"/>
                  </a:lnTo>
                  <a:lnTo>
                    <a:pt x="120" y="446"/>
                  </a:lnTo>
                  <a:lnTo>
                    <a:pt x="124" y="444"/>
                  </a:lnTo>
                  <a:lnTo>
                    <a:pt x="120" y="446"/>
                  </a:lnTo>
                  <a:lnTo>
                    <a:pt x="116" y="442"/>
                  </a:lnTo>
                  <a:lnTo>
                    <a:pt x="124" y="440"/>
                  </a:lnTo>
                  <a:lnTo>
                    <a:pt x="122" y="440"/>
                  </a:lnTo>
                  <a:lnTo>
                    <a:pt x="114" y="440"/>
                  </a:lnTo>
                  <a:lnTo>
                    <a:pt x="110" y="440"/>
                  </a:lnTo>
                  <a:lnTo>
                    <a:pt x="114" y="438"/>
                  </a:lnTo>
                  <a:lnTo>
                    <a:pt x="114" y="436"/>
                  </a:lnTo>
                  <a:lnTo>
                    <a:pt x="118" y="434"/>
                  </a:lnTo>
                  <a:lnTo>
                    <a:pt x="114" y="432"/>
                  </a:lnTo>
                  <a:lnTo>
                    <a:pt x="112" y="430"/>
                  </a:lnTo>
                  <a:lnTo>
                    <a:pt x="106" y="428"/>
                  </a:lnTo>
                  <a:lnTo>
                    <a:pt x="98" y="428"/>
                  </a:lnTo>
                  <a:lnTo>
                    <a:pt x="102" y="428"/>
                  </a:lnTo>
                  <a:lnTo>
                    <a:pt x="104" y="426"/>
                  </a:lnTo>
                  <a:lnTo>
                    <a:pt x="100" y="424"/>
                  </a:lnTo>
                  <a:lnTo>
                    <a:pt x="110" y="422"/>
                  </a:lnTo>
                  <a:lnTo>
                    <a:pt x="96" y="420"/>
                  </a:lnTo>
                  <a:lnTo>
                    <a:pt x="104" y="416"/>
                  </a:lnTo>
                  <a:lnTo>
                    <a:pt x="114" y="418"/>
                  </a:lnTo>
                  <a:lnTo>
                    <a:pt x="106" y="414"/>
                  </a:lnTo>
                  <a:lnTo>
                    <a:pt x="96" y="410"/>
                  </a:lnTo>
                  <a:lnTo>
                    <a:pt x="104" y="410"/>
                  </a:lnTo>
                  <a:lnTo>
                    <a:pt x="100" y="408"/>
                  </a:lnTo>
                  <a:lnTo>
                    <a:pt x="98" y="406"/>
                  </a:lnTo>
                  <a:lnTo>
                    <a:pt x="100" y="406"/>
                  </a:lnTo>
                  <a:lnTo>
                    <a:pt x="102" y="404"/>
                  </a:lnTo>
                  <a:lnTo>
                    <a:pt x="104" y="400"/>
                  </a:lnTo>
                  <a:lnTo>
                    <a:pt x="106" y="394"/>
                  </a:lnTo>
                  <a:lnTo>
                    <a:pt x="106" y="386"/>
                  </a:lnTo>
                  <a:lnTo>
                    <a:pt x="106" y="384"/>
                  </a:lnTo>
                  <a:lnTo>
                    <a:pt x="110" y="380"/>
                  </a:lnTo>
                  <a:lnTo>
                    <a:pt x="104" y="380"/>
                  </a:lnTo>
                  <a:lnTo>
                    <a:pt x="106" y="378"/>
                  </a:lnTo>
                  <a:lnTo>
                    <a:pt x="108" y="376"/>
                  </a:lnTo>
                  <a:lnTo>
                    <a:pt x="104" y="376"/>
                  </a:lnTo>
                  <a:lnTo>
                    <a:pt x="108" y="374"/>
                  </a:lnTo>
                  <a:lnTo>
                    <a:pt x="114" y="374"/>
                  </a:lnTo>
                  <a:lnTo>
                    <a:pt x="112" y="372"/>
                  </a:lnTo>
                  <a:lnTo>
                    <a:pt x="114" y="368"/>
                  </a:lnTo>
                  <a:lnTo>
                    <a:pt x="114" y="366"/>
                  </a:lnTo>
                  <a:lnTo>
                    <a:pt x="108" y="366"/>
                  </a:lnTo>
                  <a:lnTo>
                    <a:pt x="118" y="364"/>
                  </a:lnTo>
                  <a:lnTo>
                    <a:pt x="116" y="364"/>
                  </a:lnTo>
                  <a:lnTo>
                    <a:pt x="114" y="364"/>
                  </a:lnTo>
                  <a:lnTo>
                    <a:pt x="116" y="364"/>
                  </a:lnTo>
                  <a:lnTo>
                    <a:pt x="118" y="364"/>
                  </a:lnTo>
                  <a:lnTo>
                    <a:pt x="122" y="364"/>
                  </a:lnTo>
                  <a:lnTo>
                    <a:pt x="118" y="362"/>
                  </a:lnTo>
                  <a:lnTo>
                    <a:pt x="112" y="360"/>
                  </a:lnTo>
                  <a:lnTo>
                    <a:pt x="94" y="360"/>
                  </a:lnTo>
                  <a:lnTo>
                    <a:pt x="98" y="360"/>
                  </a:lnTo>
                  <a:lnTo>
                    <a:pt x="98" y="358"/>
                  </a:lnTo>
                  <a:lnTo>
                    <a:pt x="90" y="356"/>
                  </a:lnTo>
                  <a:lnTo>
                    <a:pt x="96" y="354"/>
                  </a:lnTo>
                  <a:lnTo>
                    <a:pt x="98" y="354"/>
                  </a:lnTo>
                  <a:lnTo>
                    <a:pt x="100" y="356"/>
                  </a:lnTo>
                  <a:lnTo>
                    <a:pt x="102" y="350"/>
                  </a:lnTo>
                  <a:lnTo>
                    <a:pt x="100" y="348"/>
                  </a:lnTo>
                  <a:lnTo>
                    <a:pt x="96" y="346"/>
                  </a:lnTo>
                  <a:lnTo>
                    <a:pt x="96" y="344"/>
                  </a:lnTo>
                  <a:lnTo>
                    <a:pt x="96" y="340"/>
                  </a:lnTo>
                  <a:lnTo>
                    <a:pt x="94" y="336"/>
                  </a:lnTo>
                  <a:lnTo>
                    <a:pt x="94" y="338"/>
                  </a:lnTo>
                  <a:lnTo>
                    <a:pt x="88" y="336"/>
                  </a:lnTo>
                  <a:lnTo>
                    <a:pt x="88" y="334"/>
                  </a:lnTo>
                  <a:lnTo>
                    <a:pt x="88" y="332"/>
                  </a:lnTo>
                  <a:lnTo>
                    <a:pt x="90" y="332"/>
                  </a:lnTo>
                  <a:lnTo>
                    <a:pt x="92" y="328"/>
                  </a:lnTo>
                  <a:lnTo>
                    <a:pt x="92" y="326"/>
                  </a:lnTo>
                  <a:lnTo>
                    <a:pt x="96" y="322"/>
                  </a:lnTo>
                  <a:lnTo>
                    <a:pt x="88" y="324"/>
                  </a:lnTo>
                  <a:lnTo>
                    <a:pt x="82" y="322"/>
                  </a:lnTo>
                  <a:lnTo>
                    <a:pt x="86" y="320"/>
                  </a:lnTo>
                  <a:lnTo>
                    <a:pt x="90" y="316"/>
                  </a:lnTo>
                  <a:lnTo>
                    <a:pt x="92" y="316"/>
                  </a:lnTo>
                  <a:lnTo>
                    <a:pt x="90" y="314"/>
                  </a:lnTo>
                  <a:lnTo>
                    <a:pt x="86" y="316"/>
                  </a:lnTo>
                  <a:lnTo>
                    <a:pt x="86" y="314"/>
                  </a:lnTo>
                  <a:lnTo>
                    <a:pt x="94" y="312"/>
                  </a:lnTo>
                  <a:lnTo>
                    <a:pt x="110" y="306"/>
                  </a:lnTo>
                  <a:lnTo>
                    <a:pt x="112" y="306"/>
                  </a:lnTo>
                  <a:lnTo>
                    <a:pt x="114" y="306"/>
                  </a:lnTo>
                  <a:lnTo>
                    <a:pt x="116" y="304"/>
                  </a:lnTo>
                  <a:lnTo>
                    <a:pt x="112" y="304"/>
                  </a:lnTo>
                  <a:lnTo>
                    <a:pt x="104" y="304"/>
                  </a:lnTo>
                  <a:lnTo>
                    <a:pt x="100" y="304"/>
                  </a:lnTo>
                  <a:lnTo>
                    <a:pt x="110" y="302"/>
                  </a:lnTo>
                  <a:lnTo>
                    <a:pt x="114" y="302"/>
                  </a:lnTo>
                  <a:lnTo>
                    <a:pt x="116" y="300"/>
                  </a:lnTo>
                  <a:lnTo>
                    <a:pt x="114" y="298"/>
                  </a:lnTo>
                  <a:lnTo>
                    <a:pt x="108" y="296"/>
                  </a:lnTo>
                  <a:lnTo>
                    <a:pt x="104" y="292"/>
                  </a:lnTo>
                  <a:lnTo>
                    <a:pt x="106" y="290"/>
                  </a:lnTo>
                  <a:lnTo>
                    <a:pt x="100" y="292"/>
                  </a:lnTo>
                  <a:lnTo>
                    <a:pt x="96" y="290"/>
                  </a:lnTo>
                  <a:lnTo>
                    <a:pt x="96" y="288"/>
                  </a:lnTo>
                  <a:lnTo>
                    <a:pt x="100" y="284"/>
                  </a:lnTo>
                  <a:lnTo>
                    <a:pt x="102" y="282"/>
                  </a:lnTo>
                  <a:lnTo>
                    <a:pt x="100" y="280"/>
                  </a:lnTo>
                  <a:lnTo>
                    <a:pt x="98" y="280"/>
                  </a:lnTo>
                  <a:lnTo>
                    <a:pt x="100" y="278"/>
                  </a:lnTo>
                  <a:lnTo>
                    <a:pt x="94" y="274"/>
                  </a:lnTo>
                  <a:lnTo>
                    <a:pt x="92" y="272"/>
                  </a:lnTo>
                  <a:lnTo>
                    <a:pt x="86" y="272"/>
                  </a:lnTo>
                  <a:lnTo>
                    <a:pt x="94" y="270"/>
                  </a:lnTo>
                  <a:lnTo>
                    <a:pt x="96" y="268"/>
                  </a:lnTo>
                  <a:lnTo>
                    <a:pt x="94" y="266"/>
                  </a:lnTo>
                  <a:lnTo>
                    <a:pt x="92" y="264"/>
                  </a:lnTo>
                  <a:lnTo>
                    <a:pt x="90" y="262"/>
                  </a:lnTo>
                  <a:lnTo>
                    <a:pt x="88" y="260"/>
                  </a:lnTo>
                  <a:lnTo>
                    <a:pt x="90" y="258"/>
                  </a:lnTo>
                  <a:lnTo>
                    <a:pt x="96" y="256"/>
                  </a:lnTo>
                  <a:lnTo>
                    <a:pt x="94" y="250"/>
                  </a:lnTo>
                  <a:lnTo>
                    <a:pt x="98" y="250"/>
                  </a:lnTo>
                  <a:lnTo>
                    <a:pt x="96" y="248"/>
                  </a:lnTo>
                  <a:lnTo>
                    <a:pt x="94" y="246"/>
                  </a:lnTo>
                  <a:lnTo>
                    <a:pt x="86" y="244"/>
                  </a:lnTo>
                  <a:lnTo>
                    <a:pt x="90" y="244"/>
                  </a:lnTo>
                  <a:lnTo>
                    <a:pt x="92" y="244"/>
                  </a:lnTo>
                  <a:lnTo>
                    <a:pt x="94" y="240"/>
                  </a:lnTo>
                  <a:lnTo>
                    <a:pt x="92" y="236"/>
                  </a:lnTo>
                  <a:lnTo>
                    <a:pt x="90" y="234"/>
                  </a:lnTo>
                  <a:lnTo>
                    <a:pt x="82" y="232"/>
                  </a:lnTo>
                  <a:lnTo>
                    <a:pt x="90" y="230"/>
                  </a:lnTo>
                  <a:lnTo>
                    <a:pt x="88" y="230"/>
                  </a:lnTo>
                  <a:lnTo>
                    <a:pt x="90" y="228"/>
                  </a:lnTo>
                  <a:lnTo>
                    <a:pt x="92" y="224"/>
                  </a:lnTo>
                  <a:lnTo>
                    <a:pt x="94" y="220"/>
                  </a:lnTo>
                  <a:lnTo>
                    <a:pt x="94" y="218"/>
                  </a:lnTo>
                  <a:lnTo>
                    <a:pt x="90" y="216"/>
                  </a:lnTo>
                  <a:lnTo>
                    <a:pt x="94" y="216"/>
                  </a:lnTo>
                  <a:lnTo>
                    <a:pt x="92" y="212"/>
                  </a:lnTo>
                  <a:lnTo>
                    <a:pt x="92" y="210"/>
                  </a:lnTo>
                  <a:lnTo>
                    <a:pt x="96" y="204"/>
                  </a:lnTo>
                  <a:lnTo>
                    <a:pt x="98" y="202"/>
                  </a:lnTo>
                  <a:lnTo>
                    <a:pt x="98" y="198"/>
                  </a:lnTo>
                  <a:lnTo>
                    <a:pt x="94" y="198"/>
                  </a:lnTo>
                  <a:lnTo>
                    <a:pt x="84" y="198"/>
                  </a:lnTo>
                  <a:lnTo>
                    <a:pt x="78" y="194"/>
                  </a:lnTo>
                  <a:lnTo>
                    <a:pt x="74" y="196"/>
                  </a:lnTo>
                  <a:lnTo>
                    <a:pt x="70" y="198"/>
                  </a:lnTo>
                  <a:lnTo>
                    <a:pt x="64" y="196"/>
                  </a:lnTo>
                  <a:lnTo>
                    <a:pt x="60" y="198"/>
                  </a:lnTo>
                  <a:lnTo>
                    <a:pt x="60" y="196"/>
                  </a:lnTo>
                  <a:lnTo>
                    <a:pt x="64" y="194"/>
                  </a:lnTo>
                  <a:lnTo>
                    <a:pt x="68" y="192"/>
                  </a:lnTo>
                  <a:lnTo>
                    <a:pt x="70" y="194"/>
                  </a:lnTo>
                  <a:lnTo>
                    <a:pt x="68" y="194"/>
                  </a:lnTo>
                  <a:lnTo>
                    <a:pt x="76" y="192"/>
                  </a:lnTo>
                  <a:lnTo>
                    <a:pt x="78" y="190"/>
                  </a:lnTo>
                  <a:lnTo>
                    <a:pt x="78" y="186"/>
                  </a:lnTo>
                  <a:lnTo>
                    <a:pt x="84" y="184"/>
                  </a:lnTo>
                  <a:lnTo>
                    <a:pt x="82" y="176"/>
                  </a:lnTo>
                  <a:lnTo>
                    <a:pt x="84" y="168"/>
                  </a:lnTo>
                  <a:lnTo>
                    <a:pt x="86" y="160"/>
                  </a:lnTo>
                  <a:lnTo>
                    <a:pt x="86" y="150"/>
                  </a:lnTo>
                  <a:lnTo>
                    <a:pt x="76" y="154"/>
                  </a:lnTo>
                  <a:lnTo>
                    <a:pt x="76" y="150"/>
                  </a:lnTo>
                  <a:lnTo>
                    <a:pt x="80" y="148"/>
                  </a:lnTo>
                  <a:lnTo>
                    <a:pt x="84" y="148"/>
                  </a:lnTo>
                  <a:lnTo>
                    <a:pt x="84" y="150"/>
                  </a:lnTo>
                  <a:lnTo>
                    <a:pt x="86" y="148"/>
                  </a:lnTo>
                  <a:lnTo>
                    <a:pt x="84" y="148"/>
                  </a:lnTo>
                  <a:lnTo>
                    <a:pt x="76" y="146"/>
                  </a:lnTo>
                  <a:lnTo>
                    <a:pt x="80" y="144"/>
                  </a:lnTo>
                  <a:lnTo>
                    <a:pt x="84" y="144"/>
                  </a:lnTo>
                  <a:lnTo>
                    <a:pt x="88" y="146"/>
                  </a:lnTo>
                  <a:lnTo>
                    <a:pt x="90" y="146"/>
                  </a:lnTo>
                  <a:lnTo>
                    <a:pt x="88" y="144"/>
                  </a:lnTo>
                  <a:lnTo>
                    <a:pt x="86" y="144"/>
                  </a:lnTo>
                  <a:lnTo>
                    <a:pt x="80" y="142"/>
                  </a:lnTo>
                  <a:lnTo>
                    <a:pt x="78" y="142"/>
                  </a:lnTo>
                  <a:lnTo>
                    <a:pt x="78" y="140"/>
                  </a:lnTo>
                  <a:lnTo>
                    <a:pt x="82" y="138"/>
                  </a:lnTo>
                  <a:lnTo>
                    <a:pt x="84" y="138"/>
                  </a:lnTo>
                  <a:lnTo>
                    <a:pt x="86" y="136"/>
                  </a:lnTo>
                  <a:lnTo>
                    <a:pt x="84" y="136"/>
                  </a:lnTo>
                  <a:lnTo>
                    <a:pt x="86" y="132"/>
                  </a:lnTo>
                  <a:lnTo>
                    <a:pt x="76" y="134"/>
                  </a:lnTo>
                  <a:lnTo>
                    <a:pt x="74" y="132"/>
                  </a:lnTo>
                  <a:lnTo>
                    <a:pt x="72" y="132"/>
                  </a:lnTo>
                  <a:lnTo>
                    <a:pt x="66" y="134"/>
                  </a:lnTo>
                  <a:lnTo>
                    <a:pt x="70" y="130"/>
                  </a:lnTo>
                  <a:lnTo>
                    <a:pt x="74" y="128"/>
                  </a:lnTo>
                  <a:lnTo>
                    <a:pt x="74" y="126"/>
                  </a:lnTo>
                  <a:lnTo>
                    <a:pt x="74" y="122"/>
                  </a:lnTo>
                  <a:lnTo>
                    <a:pt x="74" y="116"/>
                  </a:lnTo>
                  <a:lnTo>
                    <a:pt x="74" y="114"/>
                  </a:lnTo>
                  <a:lnTo>
                    <a:pt x="74" y="112"/>
                  </a:lnTo>
                  <a:lnTo>
                    <a:pt x="70" y="110"/>
                  </a:lnTo>
                  <a:lnTo>
                    <a:pt x="68" y="108"/>
                  </a:lnTo>
                  <a:lnTo>
                    <a:pt x="68" y="104"/>
                  </a:lnTo>
                  <a:lnTo>
                    <a:pt x="60" y="106"/>
                  </a:lnTo>
                  <a:lnTo>
                    <a:pt x="58" y="106"/>
                  </a:lnTo>
                  <a:lnTo>
                    <a:pt x="56" y="104"/>
                  </a:lnTo>
                  <a:lnTo>
                    <a:pt x="66" y="102"/>
                  </a:lnTo>
                  <a:lnTo>
                    <a:pt x="70" y="100"/>
                  </a:lnTo>
                  <a:lnTo>
                    <a:pt x="72" y="96"/>
                  </a:lnTo>
                  <a:lnTo>
                    <a:pt x="80" y="94"/>
                  </a:lnTo>
                  <a:lnTo>
                    <a:pt x="76" y="94"/>
                  </a:lnTo>
                  <a:lnTo>
                    <a:pt x="72" y="90"/>
                  </a:lnTo>
                  <a:lnTo>
                    <a:pt x="70" y="88"/>
                  </a:lnTo>
                  <a:lnTo>
                    <a:pt x="62" y="90"/>
                  </a:lnTo>
                  <a:lnTo>
                    <a:pt x="64" y="88"/>
                  </a:lnTo>
                  <a:lnTo>
                    <a:pt x="68" y="88"/>
                  </a:lnTo>
                  <a:lnTo>
                    <a:pt x="76" y="86"/>
                  </a:lnTo>
                  <a:lnTo>
                    <a:pt x="72" y="84"/>
                  </a:lnTo>
                  <a:lnTo>
                    <a:pt x="72" y="82"/>
                  </a:lnTo>
                  <a:lnTo>
                    <a:pt x="74" y="76"/>
                  </a:lnTo>
                  <a:lnTo>
                    <a:pt x="76" y="72"/>
                  </a:lnTo>
                  <a:lnTo>
                    <a:pt x="76" y="68"/>
                  </a:lnTo>
                  <a:lnTo>
                    <a:pt x="76" y="66"/>
                  </a:lnTo>
                  <a:lnTo>
                    <a:pt x="70" y="66"/>
                  </a:lnTo>
                  <a:lnTo>
                    <a:pt x="64" y="66"/>
                  </a:lnTo>
                  <a:lnTo>
                    <a:pt x="78" y="62"/>
                  </a:lnTo>
                  <a:lnTo>
                    <a:pt x="70" y="60"/>
                  </a:lnTo>
                  <a:lnTo>
                    <a:pt x="68" y="60"/>
                  </a:lnTo>
                  <a:lnTo>
                    <a:pt x="72" y="58"/>
                  </a:lnTo>
                  <a:lnTo>
                    <a:pt x="68" y="58"/>
                  </a:lnTo>
                  <a:lnTo>
                    <a:pt x="64" y="58"/>
                  </a:lnTo>
                  <a:lnTo>
                    <a:pt x="68" y="52"/>
                  </a:lnTo>
                  <a:lnTo>
                    <a:pt x="68" y="46"/>
                  </a:lnTo>
                  <a:lnTo>
                    <a:pt x="66" y="36"/>
                  </a:lnTo>
                  <a:lnTo>
                    <a:pt x="66" y="30"/>
                  </a:lnTo>
                  <a:lnTo>
                    <a:pt x="66" y="26"/>
                  </a:lnTo>
                  <a:lnTo>
                    <a:pt x="70" y="20"/>
                  </a:lnTo>
                  <a:lnTo>
                    <a:pt x="78" y="14"/>
                  </a:lnTo>
                  <a:lnTo>
                    <a:pt x="72" y="16"/>
                  </a:lnTo>
                  <a:lnTo>
                    <a:pt x="72" y="14"/>
                  </a:lnTo>
                  <a:lnTo>
                    <a:pt x="68" y="14"/>
                  </a:lnTo>
                  <a:lnTo>
                    <a:pt x="60" y="14"/>
                  </a:lnTo>
                  <a:lnTo>
                    <a:pt x="72" y="8"/>
                  </a:lnTo>
                  <a:lnTo>
                    <a:pt x="66" y="6"/>
                  </a:lnTo>
                  <a:lnTo>
                    <a:pt x="66" y="4"/>
                  </a:lnTo>
                  <a:lnTo>
                    <a:pt x="66" y="2"/>
                  </a:lnTo>
                  <a:lnTo>
                    <a:pt x="60" y="0"/>
                  </a:lnTo>
                  <a:lnTo>
                    <a:pt x="62" y="2"/>
                  </a:lnTo>
                  <a:lnTo>
                    <a:pt x="54" y="2"/>
                  </a:lnTo>
                  <a:lnTo>
                    <a:pt x="42" y="2"/>
                  </a:lnTo>
                  <a:lnTo>
                    <a:pt x="32" y="4"/>
                  </a:lnTo>
                  <a:lnTo>
                    <a:pt x="20" y="4"/>
                  </a:lnTo>
                  <a:lnTo>
                    <a:pt x="24" y="6"/>
                  </a:lnTo>
                  <a:lnTo>
                    <a:pt x="24" y="8"/>
                  </a:lnTo>
                  <a:lnTo>
                    <a:pt x="18" y="10"/>
                  </a:lnTo>
                  <a:lnTo>
                    <a:pt x="16" y="12"/>
                  </a:lnTo>
                  <a:lnTo>
                    <a:pt x="14" y="14"/>
                  </a:lnTo>
                  <a:lnTo>
                    <a:pt x="14" y="16"/>
                  </a:lnTo>
                  <a:lnTo>
                    <a:pt x="20" y="18"/>
                  </a:lnTo>
                  <a:lnTo>
                    <a:pt x="16" y="18"/>
                  </a:lnTo>
                  <a:lnTo>
                    <a:pt x="12" y="18"/>
                  </a:lnTo>
                  <a:lnTo>
                    <a:pt x="18" y="20"/>
                  </a:lnTo>
                  <a:lnTo>
                    <a:pt x="18" y="22"/>
                  </a:lnTo>
                  <a:lnTo>
                    <a:pt x="16" y="24"/>
                  </a:lnTo>
                  <a:lnTo>
                    <a:pt x="14" y="24"/>
                  </a:lnTo>
                  <a:lnTo>
                    <a:pt x="14" y="28"/>
                  </a:lnTo>
                  <a:lnTo>
                    <a:pt x="12" y="34"/>
                  </a:lnTo>
                  <a:lnTo>
                    <a:pt x="6" y="44"/>
                  </a:lnTo>
                  <a:lnTo>
                    <a:pt x="14" y="44"/>
                  </a:lnTo>
                  <a:lnTo>
                    <a:pt x="12" y="46"/>
                  </a:lnTo>
                  <a:lnTo>
                    <a:pt x="8" y="46"/>
                  </a:lnTo>
                  <a:lnTo>
                    <a:pt x="14" y="46"/>
                  </a:lnTo>
                  <a:lnTo>
                    <a:pt x="14" y="44"/>
                  </a:lnTo>
                  <a:lnTo>
                    <a:pt x="16" y="42"/>
                  </a:lnTo>
                  <a:lnTo>
                    <a:pt x="22" y="42"/>
                  </a:lnTo>
                  <a:lnTo>
                    <a:pt x="18" y="44"/>
                  </a:lnTo>
                  <a:lnTo>
                    <a:pt x="16" y="46"/>
                  </a:lnTo>
                  <a:lnTo>
                    <a:pt x="14" y="52"/>
                  </a:lnTo>
                  <a:lnTo>
                    <a:pt x="12" y="56"/>
                  </a:lnTo>
                  <a:lnTo>
                    <a:pt x="10" y="58"/>
                  </a:lnTo>
                  <a:lnTo>
                    <a:pt x="6" y="60"/>
                  </a:lnTo>
                  <a:lnTo>
                    <a:pt x="10" y="60"/>
                  </a:lnTo>
                  <a:lnTo>
                    <a:pt x="12" y="60"/>
                  </a:lnTo>
                  <a:lnTo>
                    <a:pt x="14" y="60"/>
                  </a:lnTo>
                  <a:lnTo>
                    <a:pt x="10" y="62"/>
                  </a:lnTo>
                  <a:lnTo>
                    <a:pt x="16" y="62"/>
                  </a:lnTo>
                  <a:lnTo>
                    <a:pt x="12" y="64"/>
                  </a:lnTo>
                  <a:lnTo>
                    <a:pt x="4" y="66"/>
                  </a:lnTo>
                  <a:lnTo>
                    <a:pt x="2" y="64"/>
                  </a:lnTo>
                  <a:lnTo>
                    <a:pt x="0" y="66"/>
                  </a:lnTo>
                  <a:lnTo>
                    <a:pt x="2" y="68"/>
                  </a:lnTo>
                  <a:lnTo>
                    <a:pt x="4" y="70"/>
                  </a:lnTo>
                  <a:lnTo>
                    <a:pt x="4" y="72"/>
                  </a:lnTo>
                  <a:lnTo>
                    <a:pt x="6" y="70"/>
                  </a:lnTo>
                  <a:lnTo>
                    <a:pt x="8" y="76"/>
                  </a:lnTo>
                  <a:lnTo>
                    <a:pt x="10" y="82"/>
                  </a:lnTo>
                  <a:lnTo>
                    <a:pt x="12" y="88"/>
                  </a:lnTo>
                  <a:lnTo>
                    <a:pt x="16" y="94"/>
                  </a:lnTo>
                  <a:lnTo>
                    <a:pt x="20" y="94"/>
                  </a:lnTo>
                  <a:lnTo>
                    <a:pt x="22" y="96"/>
                  </a:lnTo>
                  <a:lnTo>
                    <a:pt x="22" y="98"/>
                  </a:lnTo>
                  <a:lnTo>
                    <a:pt x="20" y="102"/>
                  </a:lnTo>
                  <a:lnTo>
                    <a:pt x="20" y="104"/>
                  </a:lnTo>
                  <a:lnTo>
                    <a:pt x="24" y="106"/>
                  </a:lnTo>
                  <a:lnTo>
                    <a:pt x="24" y="108"/>
                  </a:lnTo>
                  <a:lnTo>
                    <a:pt x="22" y="108"/>
                  </a:lnTo>
                  <a:lnTo>
                    <a:pt x="18" y="110"/>
                  </a:lnTo>
                  <a:lnTo>
                    <a:pt x="16" y="112"/>
                  </a:lnTo>
                  <a:lnTo>
                    <a:pt x="12" y="112"/>
                  </a:lnTo>
                  <a:lnTo>
                    <a:pt x="16" y="114"/>
                  </a:lnTo>
                  <a:lnTo>
                    <a:pt x="20" y="114"/>
                  </a:lnTo>
                  <a:lnTo>
                    <a:pt x="32" y="116"/>
                  </a:lnTo>
                  <a:lnTo>
                    <a:pt x="26" y="118"/>
                  </a:lnTo>
                  <a:lnTo>
                    <a:pt x="32" y="120"/>
                  </a:lnTo>
                  <a:lnTo>
                    <a:pt x="36" y="122"/>
                  </a:lnTo>
                  <a:lnTo>
                    <a:pt x="32" y="122"/>
                  </a:lnTo>
                  <a:lnTo>
                    <a:pt x="30" y="122"/>
                  </a:lnTo>
                  <a:lnTo>
                    <a:pt x="26" y="124"/>
                  </a:lnTo>
                  <a:lnTo>
                    <a:pt x="20" y="122"/>
                  </a:lnTo>
                  <a:lnTo>
                    <a:pt x="18" y="126"/>
                  </a:lnTo>
                  <a:lnTo>
                    <a:pt x="18" y="128"/>
                  </a:lnTo>
                  <a:lnTo>
                    <a:pt x="20" y="130"/>
                  </a:lnTo>
                  <a:lnTo>
                    <a:pt x="22" y="132"/>
                  </a:lnTo>
                  <a:lnTo>
                    <a:pt x="24" y="134"/>
                  </a:lnTo>
                  <a:lnTo>
                    <a:pt x="16" y="136"/>
                  </a:lnTo>
                  <a:lnTo>
                    <a:pt x="24" y="136"/>
                  </a:lnTo>
                  <a:lnTo>
                    <a:pt x="28" y="134"/>
                  </a:lnTo>
                  <a:lnTo>
                    <a:pt x="28" y="132"/>
                  </a:lnTo>
                  <a:lnTo>
                    <a:pt x="28" y="130"/>
                  </a:lnTo>
                  <a:lnTo>
                    <a:pt x="32" y="130"/>
                  </a:lnTo>
                  <a:lnTo>
                    <a:pt x="36" y="130"/>
                  </a:lnTo>
                  <a:lnTo>
                    <a:pt x="40" y="132"/>
                  </a:lnTo>
                  <a:lnTo>
                    <a:pt x="40" y="134"/>
                  </a:lnTo>
                  <a:lnTo>
                    <a:pt x="36" y="136"/>
                  </a:lnTo>
                  <a:lnTo>
                    <a:pt x="30" y="138"/>
                  </a:lnTo>
                  <a:lnTo>
                    <a:pt x="22" y="142"/>
                  </a:lnTo>
                  <a:lnTo>
                    <a:pt x="20" y="144"/>
                  </a:lnTo>
                  <a:lnTo>
                    <a:pt x="20" y="146"/>
                  </a:lnTo>
                  <a:lnTo>
                    <a:pt x="18" y="144"/>
                  </a:lnTo>
                  <a:lnTo>
                    <a:pt x="18" y="146"/>
                  </a:lnTo>
                  <a:lnTo>
                    <a:pt x="20" y="148"/>
                  </a:lnTo>
                  <a:lnTo>
                    <a:pt x="20" y="150"/>
                  </a:lnTo>
                  <a:lnTo>
                    <a:pt x="18" y="152"/>
                  </a:lnTo>
                  <a:lnTo>
                    <a:pt x="24" y="152"/>
                  </a:lnTo>
                  <a:lnTo>
                    <a:pt x="24" y="154"/>
                  </a:lnTo>
                  <a:lnTo>
                    <a:pt x="26" y="154"/>
                  </a:lnTo>
                  <a:lnTo>
                    <a:pt x="32" y="154"/>
                  </a:lnTo>
                  <a:lnTo>
                    <a:pt x="28" y="150"/>
                  </a:lnTo>
                  <a:lnTo>
                    <a:pt x="38" y="152"/>
                  </a:lnTo>
                  <a:lnTo>
                    <a:pt x="42" y="154"/>
                  </a:lnTo>
                  <a:lnTo>
                    <a:pt x="42" y="156"/>
                  </a:lnTo>
                  <a:lnTo>
                    <a:pt x="40" y="158"/>
                  </a:lnTo>
                  <a:lnTo>
                    <a:pt x="32" y="156"/>
                  </a:lnTo>
                  <a:lnTo>
                    <a:pt x="30" y="158"/>
                  </a:lnTo>
                  <a:lnTo>
                    <a:pt x="32" y="158"/>
                  </a:lnTo>
                  <a:lnTo>
                    <a:pt x="30" y="160"/>
                  </a:lnTo>
                  <a:lnTo>
                    <a:pt x="24" y="160"/>
                  </a:lnTo>
                  <a:lnTo>
                    <a:pt x="24" y="158"/>
                  </a:lnTo>
                  <a:lnTo>
                    <a:pt x="22" y="154"/>
                  </a:lnTo>
                  <a:lnTo>
                    <a:pt x="18" y="152"/>
                  </a:lnTo>
                  <a:lnTo>
                    <a:pt x="16" y="154"/>
                  </a:lnTo>
                  <a:lnTo>
                    <a:pt x="18" y="156"/>
                  </a:lnTo>
                  <a:lnTo>
                    <a:pt x="20" y="156"/>
                  </a:lnTo>
                  <a:lnTo>
                    <a:pt x="14" y="158"/>
                  </a:lnTo>
                  <a:lnTo>
                    <a:pt x="20" y="158"/>
                  </a:lnTo>
                  <a:lnTo>
                    <a:pt x="22" y="160"/>
                  </a:lnTo>
                  <a:lnTo>
                    <a:pt x="20" y="160"/>
                  </a:lnTo>
                  <a:lnTo>
                    <a:pt x="20" y="164"/>
                  </a:lnTo>
                  <a:lnTo>
                    <a:pt x="26" y="164"/>
                  </a:lnTo>
                  <a:lnTo>
                    <a:pt x="18" y="166"/>
                  </a:lnTo>
                  <a:lnTo>
                    <a:pt x="22" y="166"/>
                  </a:lnTo>
                  <a:lnTo>
                    <a:pt x="24" y="168"/>
                  </a:lnTo>
                  <a:lnTo>
                    <a:pt x="14" y="168"/>
                  </a:lnTo>
                  <a:lnTo>
                    <a:pt x="16" y="168"/>
                  </a:lnTo>
                  <a:lnTo>
                    <a:pt x="16" y="170"/>
                  </a:lnTo>
                  <a:lnTo>
                    <a:pt x="14" y="172"/>
                  </a:lnTo>
                  <a:lnTo>
                    <a:pt x="10" y="174"/>
                  </a:lnTo>
                  <a:lnTo>
                    <a:pt x="10" y="176"/>
                  </a:lnTo>
                  <a:lnTo>
                    <a:pt x="12" y="176"/>
                  </a:lnTo>
                  <a:lnTo>
                    <a:pt x="12" y="174"/>
                  </a:lnTo>
                  <a:lnTo>
                    <a:pt x="16" y="172"/>
                  </a:lnTo>
                  <a:lnTo>
                    <a:pt x="20" y="172"/>
                  </a:lnTo>
                  <a:lnTo>
                    <a:pt x="26" y="170"/>
                  </a:lnTo>
                  <a:lnTo>
                    <a:pt x="28" y="172"/>
                  </a:lnTo>
                  <a:lnTo>
                    <a:pt x="28" y="174"/>
                  </a:lnTo>
                  <a:lnTo>
                    <a:pt x="20" y="178"/>
                  </a:lnTo>
                  <a:lnTo>
                    <a:pt x="12" y="180"/>
                  </a:lnTo>
                  <a:lnTo>
                    <a:pt x="10" y="182"/>
                  </a:lnTo>
                  <a:lnTo>
                    <a:pt x="12" y="186"/>
                  </a:lnTo>
                  <a:lnTo>
                    <a:pt x="14" y="182"/>
                  </a:lnTo>
                  <a:lnTo>
                    <a:pt x="16" y="182"/>
                  </a:lnTo>
                  <a:lnTo>
                    <a:pt x="18" y="182"/>
                  </a:lnTo>
                  <a:lnTo>
                    <a:pt x="16" y="184"/>
                  </a:lnTo>
                  <a:lnTo>
                    <a:pt x="12" y="188"/>
                  </a:lnTo>
                  <a:lnTo>
                    <a:pt x="14" y="190"/>
                  </a:lnTo>
                  <a:lnTo>
                    <a:pt x="16" y="188"/>
                  </a:lnTo>
                  <a:lnTo>
                    <a:pt x="20" y="188"/>
                  </a:lnTo>
                  <a:lnTo>
                    <a:pt x="24" y="186"/>
                  </a:lnTo>
                  <a:lnTo>
                    <a:pt x="20" y="188"/>
                  </a:lnTo>
                  <a:lnTo>
                    <a:pt x="22" y="190"/>
                  </a:lnTo>
                  <a:lnTo>
                    <a:pt x="30" y="192"/>
                  </a:lnTo>
                  <a:lnTo>
                    <a:pt x="24" y="192"/>
                  </a:lnTo>
                  <a:lnTo>
                    <a:pt x="22" y="194"/>
                  </a:lnTo>
                  <a:lnTo>
                    <a:pt x="24" y="194"/>
                  </a:lnTo>
                  <a:lnTo>
                    <a:pt x="30" y="196"/>
                  </a:lnTo>
                  <a:lnTo>
                    <a:pt x="34" y="196"/>
                  </a:lnTo>
                  <a:lnTo>
                    <a:pt x="36" y="196"/>
                  </a:lnTo>
                  <a:lnTo>
                    <a:pt x="34" y="198"/>
                  </a:lnTo>
                  <a:lnTo>
                    <a:pt x="24" y="196"/>
                  </a:lnTo>
                  <a:lnTo>
                    <a:pt x="26" y="200"/>
                  </a:lnTo>
                  <a:lnTo>
                    <a:pt x="18" y="200"/>
                  </a:lnTo>
                  <a:lnTo>
                    <a:pt x="22" y="202"/>
                  </a:lnTo>
                  <a:lnTo>
                    <a:pt x="22" y="204"/>
                  </a:lnTo>
                  <a:lnTo>
                    <a:pt x="22" y="206"/>
                  </a:lnTo>
                  <a:lnTo>
                    <a:pt x="30" y="206"/>
                  </a:lnTo>
                  <a:lnTo>
                    <a:pt x="34" y="206"/>
                  </a:lnTo>
                  <a:lnTo>
                    <a:pt x="36" y="208"/>
                  </a:lnTo>
                  <a:lnTo>
                    <a:pt x="30" y="210"/>
                  </a:lnTo>
                  <a:lnTo>
                    <a:pt x="30" y="212"/>
                  </a:lnTo>
                  <a:lnTo>
                    <a:pt x="24" y="212"/>
                  </a:lnTo>
                  <a:lnTo>
                    <a:pt x="22" y="210"/>
                  </a:lnTo>
                  <a:lnTo>
                    <a:pt x="26" y="208"/>
                  </a:lnTo>
                  <a:lnTo>
                    <a:pt x="18" y="208"/>
                  </a:lnTo>
                  <a:lnTo>
                    <a:pt x="16" y="210"/>
                  </a:lnTo>
                  <a:lnTo>
                    <a:pt x="16" y="212"/>
                  </a:lnTo>
                  <a:lnTo>
                    <a:pt x="18" y="216"/>
                  </a:lnTo>
                  <a:lnTo>
                    <a:pt x="20" y="214"/>
                  </a:lnTo>
                  <a:lnTo>
                    <a:pt x="30" y="218"/>
                  </a:lnTo>
                  <a:lnTo>
                    <a:pt x="28" y="218"/>
                  </a:lnTo>
                  <a:lnTo>
                    <a:pt x="24" y="218"/>
                  </a:lnTo>
                  <a:lnTo>
                    <a:pt x="26" y="220"/>
                  </a:lnTo>
                  <a:lnTo>
                    <a:pt x="28" y="220"/>
                  </a:lnTo>
                  <a:lnTo>
                    <a:pt x="20" y="222"/>
                  </a:lnTo>
                  <a:lnTo>
                    <a:pt x="14" y="220"/>
                  </a:lnTo>
                  <a:lnTo>
                    <a:pt x="20" y="224"/>
                  </a:lnTo>
                  <a:lnTo>
                    <a:pt x="16" y="226"/>
                  </a:lnTo>
                  <a:lnTo>
                    <a:pt x="12" y="228"/>
                  </a:lnTo>
                  <a:lnTo>
                    <a:pt x="10" y="230"/>
                  </a:lnTo>
                  <a:lnTo>
                    <a:pt x="12" y="230"/>
                  </a:lnTo>
                  <a:lnTo>
                    <a:pt x="16" y="232"/>
                  </a:lnTo>
                  <a:lnTo>
                    <a:pt x="20" y="234"/>
                  </a:lnTo>
                  <a:lnTo>
                    <a:pt x="20" y="236"/>
                  </a:lnTo>
                  <a:lnTo>
                    <a:pt x="20" y="238"/>
                  </a:lnTo>
                  <a:lnTo>
                    <a:pt x="24" y="238"/>
                  </a:lnTo>
                  <a:lnTo>
                    <a:pt x="20" y="244"/>
                  </a:lnTo>
                  <a:lnTo>
                    <a:pt x="20" y="248"/>
                  </a:lnTo>
                  <a:lnTo>
                    <a:pt x="24" y="250"/>
                  </a:lnTo>
                  <a:lnTo>
                    <a:pt x="14" y="254"/>
                  </a:lnTo>
                  <a:lnTo>
                    <a:pt x="16" y="254"/>
                  </a:lnTo>
                  <a:lnTo>
                    <a:pt x="22" y="254"/>
                  </a:lnTo>
                  <a:lnTo>
                    <a:pt x="28" y="252"/>
                  </a:lnTo>
                  <a:lnTo>
                    <a:pt x="32" y="254"/>
                  </a:lnTo>
                  <a:lnTo>
                    <a:pt x="32" y="256"/>
                  </a:lnTo>
                  <a:lnTo>
                    <a:pt x="28" y="256"/>
                  </a:lnTo>
                  <a:lnTo>
                    <a:pt x="20" y="258"/>
                  </a:lnTo>
                  <a:lnTo>
                    <a:pt x="30" y="262"/>
                  </a:lnTo>
                  <a:lnTo>
                    <a:pt x="32" y="264"/>
                  </a:lnTo>
                  <a:lnTo>
                    <a:pt x="28" y="266"/>
                  </a:lnTo>
                  <a:lnTo>
                    <a:pt x="28" y="264"/>
                  </a:lnTo>
                  <a:lnTo>
                    <a:pt x="26" y="264"/>
                  </a:lnTo>
                  <a:close/>
                  <a:moveTo>
                    <a:pt x="36" y="304"/>
                  </a:moveTo>
                  <a:lnTo>
                    <a:pt x="36" y="304"/>
                  </a:lnTo>
                  <a:lnTo>
                    <a:pt x="32" y="302"/>
                  </a:lnTo>
                  <a:lnTo>
                    <a:pt x="34" y="300"/>
                  </a:lnTo>
                  <a:lnTo>
                    <a:pt x="38" y="302"/>
                  </a:lnTo>
                  <a:lnTo>
                    <a:pt x="36" y="304"/>
                  </a:lnTo>
                  <a:close/>
                  <a:moveTo>
                    <a:pt x="60" y="366"/>
                  </a:moveTo>
                  <a:lnTo>
                    <a:pt x="60" y="366"/>
                  </a:lnTo>
                  <a:lnTo>
                    <a:pt x="58" y="366"/>
                  </a:lnTo>
                  <a:lnTo>
                    <a:pt x="60" y="364"/>
                  </a:lnTo>
                  <a:lnTo>
                    <a:pt x="62" y="366"/>
                  </a:lnTo>
                  <a:lnTo>
                    <a:pt x="60" y="366"/>
                  </a:lnTo>
                  <a:close/>
                  <a:moveTo>
                    <a:pt x="136" y="536"/>
                  </a:moveTo>
                  <a:lnTo>
                    <a:pt x="136" y="536"/>
                  </a:lnTo>
                  <a:lnTo>
                    <a:pt x="138" y="534"/>
                  </a:lnTo>
                  <a:lnTo>
                    <a:pt x="136" y="536"/>
                  </a:lnTo>
                  <a:close/>
                  <a:moveTo>
                    <a:pt x="134" y="540"/>
                  </a:moveTo>
                  <a:lnTo>
                    <a:pt x="134" y="540"/>
                  </a:lnTo>
                  <a:lnTo>
                    <a:pt x="136" y="540"/>
                  </a:lnTo>
                  <a:lnTo>
                    <a:pt x="134" y="538"/>
                  </a:lnTo>
                  <a:lnTo>
                    <a:pt x="132" y="538"/>
                  </a:lnTo>
                  <a:lnTo>
                    <a:pt x="134" y="540"/>
                  </a:lnTo>
                  <a:close/>
                  <a:moveTo>
                    <a:pt x="82" y="138"/>
                  </a:moveTo>
                  <a:lnTo>
                    <a:pt x="80" y="138"/>
                  </a:lnTo>
                  <a:lnTo>
                    <a:pt x="78" y="136"/>
                  </a:lnTo>
                  <a:lnTo>
                    <a:pt x="82" y="138"/>
                  </a:lnTo>
                  <a:close/>
                </a:path>
              </a:pathLst>
            </a:custGeom>
            <a:solidFill>
              <a:srgbClr val="CDD20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" name="Freeform 636">
              <a:extLst>
                <a:ext uri="{FF2B5EF4-FFF2-40B4-BE49-F238E27FC236}">
                  <a16:creationId xmlns="" xmlns:a16="http://schemas.microsoft.com/office/drawing/2014/main" id="{85DAF5AB-8317-4D83-9C3A-B6DEFD36B9E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4925973">
              <a:off x="5038807" y="1995437"/>
              <a:ext cx="1123820" cy="992405"/>
            </a:xfrm>
            <a:custGeom>
              <a:avLst/>
              <a:gdLst>
                <a:gd name="T0" fmla="*/ 1119145724 w 496"/>
                <a:gd name="T1" fmla="*/ 821389601 h 438"/>
                <a:gd name="T2" fmla="*/ 1078076448 w 496"/>
                <a:gd name="T3" fmla="*/ 965134254 h 438"/>
                <a:gd name="T4" fmla="*/ 944600165 w 496"/>
                <a:gd name="T5" fmla="*/ 882995747 h 438"/>
                <a:gd name="T6" fmla="*/ 934331713 w 496"/>
                <a:gd name="T7" fmla="*/ 985668881 h 438"/>
                <a:gd name="T8" fmla="*/ 872727798 w 496"/>
                <a:gd name="T9" fmla="*/ 1067807388 h 438"/>
                <a:gd name="T10" fmla="*/ 800857696 w 496"/>
                <a:gd name="T11" fmla="*/ 1191015149 h 438"/>
                <a:gd name="T12" fmla="*/ 800857696 w 496"/>
                <a:gd name="T13" fmla="*/ 1211552041 h 438"/>
                <a:gd name="T14" fmla="*/ 708450690 w 496"/>
                <a:gd name="T15" fmla="*/ 1262887475 h 438"/>
                <a:gd name="T16" fmla="*/ 657112961 w 496"/>
                <a:gd name="T17" fmla="*/ 1283422102 h 438"/>
                <a:gd name="T18" fmla="*/ 574974408 w 496"/>
                <a:gd name="T19" fmla="*/ 1406632128 h 438"/>
                <a:gd name="T20" fmla="*/ 462032763 w 496"/>
                <a:gd name="T21" fmla="*/ 1427166755 h 438"/>
                <a:gd name="T22" fmla="*/ 441498125 w 496"/>
                <a:gd name="T23" fmla="*/ 1540106069 h 438"/>
                <a:gd name="T24" fmla="*/ 328556481 w 496"/>
                <a:gd name="T25" fmla="*/ 1509305262 h 438"/>
                <a:gd name="T26" fmla="*/ 349091119 w 496"/>
                <a:gd name="T27" fmla="*/ 1653047649 h 438"/>
                <a:gd name="T28" fmla="*/ 205348650 w 496"/>
                <a:gd name="T29" fmla="*/ 1601712215 h 438"/>
                <a:gd name="T30" fmla="*/ 205348650 w 496"/>
                <a:gd name="T31" fmla="*/ 1694116903 h 438"/>
                <a:gd name="T32" fmla="*/ 133476283 w 496"/>
                <a:gd name="T33" fmla="*/ 1827593109 h 438"/>
                <a:gd name="T34" fmla="*/ 154010921 w 496"/>
                <a:gd name="T35" fmla="*/ 1868662363 h 438"/>
                <a:gd name="T36" fmla="*/ 71872367 w 496"/>
                <a:gd name="T37" fmla="*/ 1991872389 h 438"/>
                <a:gd name="T38" fmla="*/ 30803091 w 496"/>
                <a:gd name="T39" fmla="*/ 2012407016 h 438"/>
                <a:gd name="T40" fmla="*/ 0 w 496"/>
                <a:gd name="T41" fmla="*/ 2104813969 h 438"/>
                <a:gd name="T42" fmla="*/ 154010921 w 496"/>
                <a:gd name="T43" fmla="*/ 2147483646 h 438"/>
                <a:gd name="T44" fmla="*/ 123207831 w 496"/>
                <a:gd name="T45" fmla="*/ 2104813969 h 438"/>
                <a:gd name="T46" fmla="*/ 246417927 w 496"/>
                <a:gd name="T47" fmla="*/ 2084279342 h 438"/>
                <a:gd name="T48" fmla="*/ 441498125 w 496"/>
                <a:gd name="T49" fmla="*/ 2012407016 h 438"/>
                <a:gd name="T50" fmla="*/ 523636679 w 496"/>
                <a:gd name="T51" fmla="*/ 1848127736 h 438"/>
                <a:gd name="T52" fmla="*/ 595509046 w 496"/>
                <a:gd name="T53" fmla="*/ 1745454602 h 438"/>
                <a:gd name="T54" fmla="*/ 616043684 w 496"/>
                <a:gd name="T55" fmla="*/ 1622246842 h 438"/>
                <a:gd name="T56" fmla="*/ 708450690 w 496"/>
                <a:gd name="T57" fmla="*/ 1550374515 h 438"/>
                <a:gd name="T58" fmla="*/ 913797074 w 496"/>
                <a:gd name="T59" fmla="*/ 1509305262 h 438"/>
                <a:gd name="T60" fmla="*/ 934331713 w 496"/>
                <a:gd name="T61" fmla="*/ 1396363682 h 438"/>
                <a:gd name="T62" fmla="*/ 1016472532 w 496"/>
                <a:gd name="T63" fmla="*/ 1314225175 h 438"/>
                <a:gd name="T64" fmla="*/ 1098611086 w 496"/>
                <a:gd name="T65" fmla="*/ 1211552041 h 438"/>
                <a:gd name="T66" fmla="*/ 1252622007 w 496"/>
                <a:gd name="T67" fmla="*/ 1283422102 h 438"/>
                <a:gd name="T68" fmla="*/ 1303959736 w 496"/>
                <a:gd name="T69" fmla="*/ 1078075834 h 438"/>
                <a:gd name="T70" fmla="*/ 1447702205 w 496"/>
                <a:gd name="T71" fmla="*/ 1016469688 h 438"/>
                <a:gd name="T72" fmla="*/ 1663317041 w 496"/>
                <a:gd name="T73" fmla="*/ 934331181 h 438"/>
                <a:gd name="T74" fmla="*/ 1673585494 w 496"/>
                <a:gd name="T75" fmla="*/ 811123421 h 438"/>
                <a:gd name="T76" fmla="*/ 1899466516 w 496"/>
                <a:gd name="T77" fmla="*/ 687913395 h 438"/>
                <a:gd name="T78" fmla="*/ 1940538059 w 496"/>
                <a:gd name="T79" fmla="*/ 626309514 h 438"/>
                <a:gd name="T80" fmla="*/ 2032942799 w 496"/>
                <a:gd name="T81" fmla="*/ 462032500 h 438"/>
                <a:gd name="T82" fmla="*/ 2147483646 w 496"/>
                <a:gd name="T83" fmla="*/ 462032500 h 438"/>
                <a:gd name="T84" fmla="*/ 2147483646 w 496"/>
                <a:gd name="T85" fmla="*/ 277218594 h 438"/>
                <a:gd name="T86" fmla="*/ 2147483646 w 496"/>
                <a:gd name="T87" fmla="*/ 82138507 h 438"/>
                <a:gd name="T88" fmla="*/ 2147483646 w 496"/>
                <a:gd name="T89" fmla="*/ 41069253 h 438"/>
                <a:gd name="T90" fmla="*/ 2104815166 w 496"/>
                <a:gd name="T91" fmla="*/ 112941580 h 438"/>
                <a:gd name="T92" fmla="*/ 2063745889 w 496"/>
                <a:gd name="T93" fmla="*/ 143742387 h 438"/>
                <a:gd name="T94" fmla="*/ 1878931878 w 496"/>
                <a:gd name="T95" fmla="*/ 287487040 h 438"/>
                <a:gd name="T96" fmla="*/ 1807061776 w 496"/>
                <a:gd name="T97" fmla="*/ 400428620 h 438"/>
                <a:gd name="T98" fmla="*/ 1735189409 w 496"/>
                <a:gd name="T99" fmla="*/ 420963247 h 438"/>
                <a:gd name="T100" fmla="*/ 1724920957 w 496"/>
                <a:gd name="T101" fmla="*/ 503101754 h 438"/>
                <a:gd name="T102" fmla="*/ 1673585494 w 496"/>
                <a:gd name="T103" fmla="*/ 472298681 h 438"/>
                <a:gd name="T104" fmla="*/ 1601713126 w 496"/>
                <a:gd name="T105" fmla="*/ 482567127 h 438"/>
                <a:gd name="T106" fmla="*/ 1509306120 w 496"/>
                <a:gd name="T107" fmla="*/ 513367934 h 438"/>
                <a:gd name="T108" fmla="*/ 1468236844 w 496"/>
                <a:gd name="T109" fmla="*/ 564705634 h 438"/>
                <a:gd name="T110" fmla="*/ 1416899115 w 496"/>
                <a:gd name="T111" fmla="*/ 585240261 h 438"/>
                <a:gd name="T112" fmla="*/ 1314225922 w 496"/>
                <a:gd name="T113" fmla="*/ 616043334 h 438"/>
                <a:gd name="T114" fmla="*/ 1242353555 w 496"/>
                <a:gd name="T115" fmla="*/ 790588794 h 438"/>
                <a:gd name="T116" fmla="*/ 1016472532 w 496"/>
                <a:gd name="T117" fmla="*/ 944599628 h 438"/>
                <a:gd name="T118" fmla="*/ 164279373 w 496"/>
                <a:gd name="T119" fmla="*/ 2115080149 h 438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496" h="438">
                  <a:moveTo>
                    <a:pt x="232" y="154"/>
                  </a:moveTo>
                  <a:lnTo>
                    <a:pt x="224" y="152"/>
                  </a:lnTo>
                  <a:lnTo>
                    <a:pt x="224" y="142"/>
                  </a:lnTo>
                  <a:lnTo>
                    <a:pt x="222" y="140"/>
                  </a:lnTo>
                  <a:lnTo>
                    <a:pt x="218" y="138"/>
                  </a:lnTo>
                  <a:lnTo>
                    <a:pt x="222" y="142"/>
                  </a:lnTo>
                  <a:lnTo>
                    <a:pt x="222" y="146"/>
                  </a:lnTo>
                  <a:lnTo>
                    <a:pt x="222" y="148"/>
                  </a:lnTo>
                  <a:lnTo>
                    <a:pt x="220" y="150"/>
                  </a:lnTo>
                  <a:lnTo>
                    <a:pt x="220" y="152"/>
                  </a:lnTo>
                  <a:lnTo>
                    <a:pt x="218" y="154"/>
                  </a:lnTo>
                  <a:lnTo>
                    <a:pt x="220" y="158"/>
                  </a:lnTo>
                  <a:lnTo>
                    <a:pt x="222" y="164"/>
                  </a:lnTo>
                  <a:lnTo>
                    <a:pt x="218" y="162"/>
                  </a:lnTo>
                  <a:lnTo>
                    <a:pt x="218" y="160"/>
                  </a:lnTo>
                  <a:lnTo>
                    <a:pt x="216" y="160"/>
                  </a:lnTo>
                  <a:lnTo>
                    <a:pt x="218" y="166"/>
                  </a:lnTo>
                  <a:lnTo>
                    <a:pt x="222" y="172"/>
                  </a:lnTo>
                  <a:lnTo>
                    <a:pt x="222" y="174"/>
                  </a:lnTo>
                  <a:lnTo>
                    <a:pt x="220" y="174"/>
                  </a:lnTo>
                  <a:lnTo>
                    <a:pt x="216" y="174"/>
                  </a:lnTo>
                  <a:lnTo>
                    <a:pt x="214" y="170"/>
                  </a:lnTo>
                  <a:lnTo>
                    <a:pt x="214" y="176"/>
                  </a:lnTo>
                  <a:lnTo>
                    <a:pt x="212" y="176"/>
                  </a:lnTo>
                  <a:lnTo>
                    <a:pt x="212" y="174"/>
                  </a:lnTo>
                  <a:lnTo>
                    <a:pt x="208" y="178"/>
                  </a:lnTo>
                  <a:lnTo>
                    <a:pt x="212" y="190"/>
                  </a:lnTo>
                  <a:lnTo>
                    <a:pt x="210" y="188"/>
                  </a:lnTo>
                  <a:lnTo>
                    <a:pt x="210" y="186"/>
                  </a:lnTo>
                  <a:lnTo>
                    <a:pt x="210" y="192"/>
                  </a:lnTo>
                  <a:lnTo>
                    <a:pt x="206" y="188"/>
                  </a:lnTo>
                  <a:lnTo>
                    <a:pt x="206" y="186"/>
                  </a:lnTo>
                  <a:lnTo>
                    <a:pt x="206" y="182"/>
                  </a:lnTo>
                  <a:lnTo>
                    <a:pt x="200" y="176"/>
                  </a:lnTo>
                  <a:lnTo>
                    <a:pt x="200" y="178"/>
                  </a:lnTo>
                  <a:lnTo>
                    <a:pt x="200" y="182"/>
                  </a:lnTo>
                  <a:lnTo>
                    <a:pt x="198" y="182"/>
                  </a:lnTo>
                  <a:lnTo>
                    <a:pt x="194" y="182"/>
                  </a:lnTo>
                  <a:lnTo>
                    <a:pt x="196" y="178"/>
                  </a:lnTo>
                  <a:lnTo>
                    <a:pt x="190" y="172"/>
                  </a:lnTo>
                  <a:lnTo>
                    <a:pt x="186" y="172"/>
                  </a:lnTo>
                  <a:lnTo>
                    <a:pt x="184" y="172"/>
                  </a:lnTo>
                  <a:lnTo>
                    <a:pt x="180" y="170"/>
                  </a:lnTo>
                  <a:lnTo>
                    <a:pt x="190" y="178"/>
                  </a:lnTo>
                  <a:lnTo>
                    <a:pt x="194" y="182"/>
                  </a:lnTo>
                  <a:lnTo>
                    <a:pt x="198" y="188"/>
                  </a:lnTo>
                  <a:lnTo>
                    <a:pt x="196" y="188"/>
                  </a:lnTo>
                  <a:lnTo>
                    <a:pt x="196" y="192"/>
                  </a:lnTo>
                  <a:lnTo>
                    <a:pt x="192" y="188"/>
                  </a:lnTo>
                  <a:lnTo>
                    <a:pt x="190" y="188"/>
                  </a:lnTo>
                  <a:lnTo>
                    <a:pt x="188" y="190"/>
                  </a:lnTo>
                  <a:lnTo>
                    <a:pt x="182" y="182"/>
                  </a:lnTo>
                  <a:lnTo>
                    <a:pt x="184" y="188"/>
                  </a:lnTo>
                  <a:lnTo>
                    <a:pt x="186" y="194"/>
                  </a:lnTo>
                  <a:lnTo>
                    <a:pt x="184" y="194"/>
                  </a:lnTo>
                  <a:lnTo>
                    <a:pt x="182" y="192"/>
                  </a:lnTo>
                  <a:lnTo>
                    <a:pt x="174" y="184"/>
                  </a:lnTo>
                  <a:lnTo>
                    <a:pt x="172" y="186"/>
                  </a:lnTo>
                  <a:lnTo>
                    <a:pt x="174" y="186"/>
                  </a:lnTo>
                  <a:lnTo>
                    <a:pt x="176" y="190"/>
                  </a:lnTo>
                  <a:lnTo>
                    <a:pt x="180" y="194"/>
                  </a:lnTo>
                  <a:lnTo>
                    <a:pt x="182" y="196"/>
                  </a:lnTo>
                  <a:lnTo>
                    <a:pt x="182" y="198"/>
                  </a:lnTo>
                  <a:lnTo>
                    <a:pt x="178" y="198"/>
                  </a:lnTo>
                  <a:lnTo>
                    <a:pt x="176" y="200"/>
                  </a:lnTo>
                  <a:lnTo>
                    <a:pt x="176" y="210"/>
                  </a:lnTo>
                  <a:lnTo>
                    <a:pt x="174" y="208"/>
                  </a:lnTo>
                  <a:lnTo>
                    <a:pt x="172" y="206"/>
                  </a:lnTo>
                  <a:lnTo>
                    <a:pt x="170" y="202"/>
                  </a:lnTo>
                  <a:lnTo>
                    <a:pt x="174" y="210"/>
                  </a:lnTo>
                  <a:lnTo>
                    <a:pt x="170" y="208"/>
                  </a:lnTo>
                  <a:lnTo>
                    <a:pt x="174" y="214"/>
                  </a:lnTo>
                  <a:lnTo>
                    <a:pt x="176" y="216"/>
                  </a:lnTo>
                  <a:lnTo>
                    <a:pt x="176" y="220"/>
                  </a:lnTo>
                  <a:lnTo>
                    <a:pt x="178" y="222"/>
                  </a:lnTo>
                  <a:lnTo>
                    <a:pt x="176" y="222"/>
                  </a:lnTo>
                  <a:lnTo>
                    <a:pt x="172" y="220"/>
                  </a:lnTo>
                  <a:lnTo>
                    <a:pt x="166" y="218"/>
                  </a:lnTo>
                  <a:lnTo>
                    <a:pt x="164" y="220"/>
                  </a:lnTo>
                  <a:lnTo>
                    <a:pt x="166" y="224"/>
                  </a:lnTo>
                  <a:lnTo>
                    <a:pt x="162" y="220"/>
                  </a:lnTo>
                  <a:lnTo>
                    <a:pt x="160" y="216"/>
                  </a:lnTo>
                  <a:lnTo>
                    <a:pt x="160" y="224"/>
                  </a:lnTo>
                  <a:lnTo>
                    <a:pt x="164" y="234"/>
                  </a:lnTo>
                  <a:lnTo>
                    <a:pt x="156" y="232"/>
                  </a:lnTo>
                  <a:lnTo>
                    <a:pt x="160" y="236"/>
                  </a:lnTo>
                  <a:lnTo>
                    <a:pt x="164" y="242"/>
                  </a:lnTo>
                  <a:lnTo>
                    <a:pt x="168" y="254"/>
                  </a:lnTo>
                  <a:lnTo>
                    <a:pt x="176" y="258"/>
                  </a:lnTo>
                  <a:lnTo>
                    <a:pt x="174" y="266"/>
                  </a:lnTo>
                  <a:lnTo>
                    <a:pt x="170" y="258"/>
                  </a:lnTo>
                  <a:lnTo>
                    <a:pt x="170" y="260"/>
                  </a:lnTo>
                  <a:lnTo>
                    <a:pt x="166" y="256"/>
                  </a:lnTo>
                  <a:lnTo>
                    <a:pt x="162" y="248"/>
                  </a:lnTo>
                  <a:lnTo>
                    <a:pt x="166" y="252"/>
                  </a:lnTo>
                  <a:lnTo>
                    <a:pt x="162" y="244"/>
                  </a:lnTo>
                  <a:lnTo>
                    <a:pt x="156" y="236"/>
                  </a:lnTo>
                  <a:lnTo>
                    <a:pt x="156" y="238"/>
                  </a:lnTo>
                  <a:lnTo>
                    <a:pt x="154" y="236"/>
                  </a:lnTo>
                  <a:lnTo>
                    <a:pt x="156" y="240"/>
                  </a:lnTo>
                  <a:lnTo>
                    <a:pt x="148" y="230"/>
                  </a:lnTo>
                  <a:lnTo>
                    <a:pt x="150" y="234"/>
                  </a:lnTo>
                  <a:lnTo>
                    <a:pt x="140" y="234"/>
                  </a:lnTo>
                  <a:lnTo>
                    <a:pt x="146" y="252"/>
                  </a:lnTo>
                  <a:lnTo>
                    <a:pt x="150" y="262"/>
                  </a:lnTo>
                  <a:lnTo>
                    <a:pt x="148" y="268"/>
                  </a:lnTo>
                  <a:lnTo>
                    <a:pt x="142" y="260"/>
                  </a:lnTo>
                  <a:lnTo>
                    <a:pt x="134" y="250"/>
                  </a:lnTo>
                  <a:lnTo>
                    <a:pt x="138" y="252"/>
                  </a:lnTo>
                  <a:lnTo>
                    <a:pt x="138" y="250"/>
                  </a:lnTo>
                  <a:lnTo>
                    <a:pt x="138" y="246"/>
                  </a:lnTo>
                  <a:lnTo>
                    <a:pt x="140" y="244"/>
                  </a:lnTo>
                  <a:lnTo>
                    <a:pt x="140" y="242"/>
                  </a:lnTo>
                  <a:lnTo>
                    <a:pt x="136" y="240"/>
                  </a:lnTo>
                  <a:lnTo>
                    <a:pt x="134" y="238"/>
                  </a:lnTo>
                  <a:lnTo>
                    <a:pt x="136" y="250"/>
                  </a:lnTo>
                  <a:lnTo>
                    <a:pt x="130" y="244"/>
                  </a:lnTo>
                  <a:lnTo>
                    <a:pt x="128" y="244"/>
                  </a:lnTo>
                  <a:lnTo>
                    <a:pt x="132" y="250"/>
                  </a:lnTo>
                  <a:lnTo>
                    <a:pt x="132" y="254"/>
                  </a:lnTo>
                  <a:lnTo>
                    <a:pt x="132" y="258"/>
                  </a:lnTo>
                  <a:lnTo>
                    <a:pt x="130" y="260"/>
                  </a:lnTo>
                  <a:lnTo>
                    <a:pt x="126" y="254"/>
                  </a:lnTo>
                  <a:lnTo>
                    <a:pt x="126" y="252"/>
                  </a:lnTo>
                  <a:lnTo>
                    <a:pt x="128" y="250"/>
                  </a:lnTo>
                  <a:lnTo>
                    <a:pt x="124" y="250"/>
                  </a:lnTo>
                  <a:lnTo>
                    <a:pt x="126" y="256"/>
                  </a:lnTo>
                  <a:lnTo>
                    <a:pt x="130" y="262"/>
                  </a:lnTo>
                  <a:lnTo>
                    <a:pt x="128" y="264"/>
                  </a:lnTo>
                  <a:lnTo>
                    <a:pt x="126" y="262"/>
                  </a:lnTo>
                  <a:lnTo>
                    <a:pt x="128" y="262"/>
                  </a:lnTo>
                  <a:lnTo>
                    <a:pt x="126" y="260"/>
                  </a:lnTo>
                  <a:lnTo>
                    <a:pt x="126" y="264"/>
                  </a:lnTo>
                  <a:lnTo>
                    <a:pt x="124" y="264"/>
                  </a:lnTo>
                  <a:lnTo>
                    <a:pt x="122" y="264"/>
                  </a:lnTo>
                  <a:lnTo>
                    <a:pt x="120" y="260"/>
                  </a:lnTo>
                  <a:lnTo>
                    <a:pt x="116" y="262"/>
                  </a:lnTo>
                  <a:lnTo>
                    <a:pt x="112" y="268"/>
                  </a:lnTo>
                  <a:lnTo>
                    <a:pt x="112" y="274"/>
                  </a:lnTo>
                  <a:lnTo>
                    <a:pt x="116" y="282"/>
                  </a:lnTo>
                  <a:lnTo>
                    <a:pt x="104" y="266"/>
                  </a:lnTo>
                  <a:lnTo>
                    <a:pt x="126" y="308"/>
                  </a:lnTo>
                  <a:lnTo>
                    <a:pt x="110" y="288"/>
                  </a:lnTo>
                  <a:lnTo>
                    <a:pt x="102" y="278"/>
                  </a:lnTo>
                  <a:lnTo>
                    <a:pt x="98" y="270"/>
                  </a:lnTo>
                  <a:lnTo>
                    <a:pt x="94" y="270"/>
                  </a:lnTo>
                  <a:lnTo>
                    <a:pt x="94" y="272"/>
                  </a:lnTo>
                  <a:lnTo>
                    <a:pt x="94" y="274"/>
                  </a:lnTo>
                  <a:lnTo>
                    <a:pt x="100" y="282"/>
                  </a:lnTo>
                  <a:lnTo>
                    <a:pt x="106" y="288"/>
                  </a:lnTo>
                  <a:lnTo>
                    <a:pt x="98" y="282"/>
                  </a:lnTo>
                  <a:lnTo>
                    <a:pt x="90" y="278"/>
                  </a:lnTo>
                  <a:lnTo>
                    <a:pt x="96" y="286"/>
                  </a:lnTo>
                  <a:lnTo>
                    <a:pt x="100" y="292"/>
                  </a:lnTo>
                  <a:lnTo>
                    <a:pt x="100" y="296"/>
                  </a:lnTo>
                  <a:lnTo>
                    <a:pt x="88" y="280"/>
                  </a:lnTo>
                  <a:lnTo>
                    <a:pt x="96" y="296"/>
                  </a:lnTo>
                  <a:lnTo>
                    <a:pt x="90" y="290"/>
                  </a:lnTo>
                  <a:lnTo>
                    <a:pt x="82" y="282"/>
                  </a:lnTo>
                  <a:lnTo>
                    <a:pt x="82" y="284"/>
                  </a:lnTo>
                  <a:lnTo>
                    <a:pt x="80" y="286"/>
                  </a:lnTo>
                  <a:lnTo>
                    <a:pt x="78" y="286"/>
                  </a:lnTo>
                  <a:lnTo>
                    <a:pt x="82" y="288"/>
                  </a:lnTo>
                  <a:lnTo>
                    <a:pt x="82" y="290"/>
                  </a:lnTo>
                  <a:lnTo>
                    <a:pt x="82" y="292"/>
                  </a:lnTo>
                  <a:lnTo>
                    <a:pt x="86" y="300"/>
                  </a:lnTo>
                  <a:lnTo>
                    <a:pt x="90" y="310"/>
                  </a:lnTo>
                  <a:lnTo>
                    <a:pt x="90" y="312"/>
                  </a:lnTo>
                  <a:lnTo>
                    <a:pt x="90" y="314"/>
                  </a:lnTo>
                  <a:lnTo>
                    <a:pt x="82" y="304"/>
                  </a:lnTo>
                  <a:lnTo>
                    <a:pt x="76" y="298"/>
                  </a:lnTo>
                  <a:lnTo>
                    <a:pt x="72" y="296"/>
                  </a:lnTo>
                  <a:lnTo>
                    <a:pt x="86" y="320"/>
                  </a:lnTo>
                  <a:lnTo>
                    <a:pt x="94" y="332"/>
                  </a:lnTo>
                  <a:lnTo>
                    <a:pt x="96" y="342"/>
                  </a:lnTo>
                  <a:lnTo>
                    <a:pt x="92" y="340"/>
                  </a:lnTo>
                  <a:lnTo>
                    <a:pt x="94" y="346"/>
                  </a:lnTo>
                  <a:lnTo>
                    <a:pt x="80" y="322"/>
                  </a:lnTo>
                  <a:lnTo>
                    <a:pt x="68" y="296"/>
                  </a:lnTo>
                  <a:lnTo>
                    <a:pt x="64" y="294"/>
                  </a:lnTo>
                  <a:lnTo>
                    <a:pt x="62" y="294"/>
                  </a:lnTo>
                  <a:lnTo>
                    <a:pt x="60" y="292"/>
                  </a:lnTo>
                  <a:lnTo>
                    <a:pt x="58" y="290"/>
                  </a:lnTo>
                  <a:lnTo>
                    <a:pt x="58" y="286"/>
                  </a:lnTo>
                  <a:lnTo>
                    <a:pt x="50" y="290"/>
                  </a:lnTo>
                  <a:lnTo>
                    <a:pt x="54" y="294"/>
                  </a:lnTo>
                  <a:lnTo>
                    <a:pt x="56" y="298"/>
                  </a:lnTo>
                  <a:lnTo>
                    <a:pt x="56" y="304"/>
                  </a:lnTo>
                  <a:lnTo>
                    <a:pt x="60" y="308"/>
                  </a:lnTo>
                  <a:lnTo>
                    <a:pt x="58" y="294"/>
                  </a:lnTo>
                  <a:lnTo>
                    <a:pt x="64" y="302"/>
                  </a:lnTo>
                  <a:lnTo>
                    <a:pt x="68" y="310"/>
                  </a:lnTo>
                  <a:lnTo>
                    <a:pt x="70" y="318"/>
                  </a:lnTo>
                  <a:lnTo>
                    <a:pt x="70" y="322"/>
                  </a:lnTo>
                  <a:lnTo>
                    <a:pt x="68" y="322"/>
                  </a:lnTo>
                  <a:lnTo>
                    <a:pt x="62" y="314"/>
                  </a:lnTo>
                  <a:lnTo>
                    <a:pt x="56" y="304"/>
                  </a:lnTo>
                  <a:lnTo>
                    <a:pt x="56" y="310"/>
                  </a:lnTo>
                  <a:lnTo>
                    <a:pt x="54" y="312"/>
                  </a:lnTo>
                  <a:lnTo>
                    <a:pt x="52" y="306"/>
                  </a:lnTo>
                  <a:lnTo>
                    <a:pt x="50" y="306"/>
                  </a:lnTo>
                  <a:lnTo>
                    <a:pt x="50" y="308"/>
                  </a:lnTo>
                  <a:lnTo>
                    <a:pt x="52" y="312"/>
                  </a:lnTo>
                  <a:lnTo>
                    <a:pt x="52" y="316"/>
                  </a:lnTo>
                  <a:lnTo>
                    <a:pt x="50" y="316"/>
                  </a:lnTo>
                  <a:lnTo>
                    <a:pt x="48" y="314"/>
                  </a:lnTo>
                  <a:lnTo>
                    <a:pt x="42" y="310"/>
                  </a:lnTo>
                  <a:lnTo>
                    <a:pt x="40" y="310"/>
                  </a:lnTo>
                  <a:lnTo>
                    <a:pt x="40" y="312"/>
                  </a:lnTo>
                  <a:lnTo>
                    <a:pt x="60" y="334"/>
                  </a:lnTo>
                  <a:lnTo>
                    <a:pt x="78" y="356"/>
                  </a:lnTo>
                  <a:lnTo>
                    <a:pt x="72" y="352"/>
                  </a:lnTo>
                  <a:lnTo>
                    <a:pt x="62" y="348"/>
                  </a:lnTo>
                  <a:lnTo>
                    <a:pt x="56" y="342"/>
                  </a:lnTo>
                  <a:lnTo>
                    <a:pt x="52" y="334"/>
                  </a:lnTo>
                  <a:lnTo>
                    <a:pt x="46" y="328"/>
                  </a:lnTo>
                  <a:lnTo>
                    <a:pt x="42" y="322"/>
                  </a:lnTo>
                  <a:lnTo>
                    <a:pt x="46" y="330"/>
                  </a:lnTo>
                  <a:lnTo>
                    <a:pt x="42" y="326"/>
                  </a:lnTo>
                  <a:lnTo>
                    <a:pt x="40" y="324"/>
                  </a:lnTo>
                  <a:lnTo>
                    <a:pt x="38" y="326"/>
                  </a:lnTo>
                  <a:lnTo>
                    <a:pt x="42" y="330"/>
                  </a:lnTo>
                  <a:lnTo>
                    <a:pt x="40" y="330"/>
                  </a:lnTo>
                  <a:lnTo>
                    <a:pt x="40" y="332"/>
                  </a:lnTo>
                  <a:lnTo>
                    <a:pt x="44" y="334"/>
                  </a:lnTo>
                  <a:lnTo>
                    <a:pt x="44" y="336"/>
                  </a:lnTo>
                  <a:lnTo>
                    <a:pt x="42" y="336"/>
                  </a:lnTo>
                  <a:lnTo>
                    <a:pt x="40" y="336"/>
                  </a:lnTo>
                  <a:lnTo>
                    <a:pt x="38" y="336"/>
                  </a:lnTo>
                  <a:lnTo>
                    <a:pt x="42" y="342"/>
                  </a:lnTo>
                  <a:lnTo>
                    <a:pt x="46" y="348"/>
                  </a:lnTo>
                  <a:lnTo>
                    <a:pt x="50" y="360"/>
                  </a:lnTo>
                  <a:lnTo>
                    <a:pt x="44" y="354"/>
                  </a:lnTo>
                  <a:lnTo>
                    <a:pt x="38" y="356"/>
                  </a:lnTo>
                  <a:lnTo>
                    <a:pt x="34" y="358"/>
                  </a:lnTo>
                  <a:lnTo>
                    <a:pt x="30" y="360"/>
                  </a:lnTo>
                  <a:lnTo>
                    <a:pt x="26" y="356"/>
                  </a:lnTo>
                  <a:lnTo>
                    <a:pt x="22" y="352"/>
                  </a:lnTo>
                  <a:lnTo>
                    <a:pt x="24" y="356"/>
                  </a:lnTo>
                  <a:lnTo>
                    <a:pt x="24" y="360"/>
                  </a:lnTo>
                  <a:lnTo>
                    <a:pt x="20" y="356"/>
                  </a:lnTo>
                  <a:lnTo>
                    <a:pt x="20" y="354"/>
                  </a:lnTo>
                  <a:lnTo>
                    <a:pt x="20" y="352"/>
                  </a:lnTo>
                  <a:lnTo>
                    <a:pt x="16" y="348"/>
                  </a:lnTo>
                  <a:lnTo>
                    <a:pt x="18" y="352"/>
                  </a:lnTo>
                  <a:lnTo>
                    <a:pt x="18" y="356"/>
                  </a:lnTo>
                  <a:lnTo>
                    <a:pt x="20" y="362"/>
                  </a:lnTo>
                  <a:lnTo>
                    <a:pt x="22" y="366"/>
                  </a:lnTo>
                  <a:lnTo>
                    <a:pt x="24" y="364"/>
                  </a:lnTo>
                  <a:lnTo>
                    <a:pt x="24" y="356"/>
                  </a:lnTo>
                  <a:lnTo>
                    <a:pt x="30" y="364"/>
                  </a:lnTo>
                  <a:lnTo>
                    <a:pt x="34" y="372"/>
                  </a:lnTo>
                  <a:lnTo>
                    <a:pt x="38" y="380"/>
                  </a:lnTo>
                  <a:lnTo>
                    <a:pt x="38" y="388"/>
                  </a:lnTo>
                  <a:lnTo>
                    <a:pt x="36" y="390"/>
                  </a:lnTo>
                  <a:lnTo>
                    <a:pt x="34" y="388"/>
                  </a:lnTo>
                  <a:lnTo>
                    <a:pt x="32" y="384"/>
                  </a:lnTo>
                  <a:lnTo>
                    <a:pt x="30" y="386"/>
                  </a:lnTo>
                  <a:lnTo>
                    <a:pt x="30" y="390"/>
                  </a:lnTo>
                  <a:lnTo>
                    <a:pt x="32" y="396"/>
                  </a:lnTo>
                  <a:lnTo>
                    <a:pt x="34" y="404"/>
                  </a:lnTo>
                  <a:lnTo>
                    <a:pt x="30" y="404"/>
                  </a:lnTo>
                  <a:lnTo>
                    <a:pt x="26" y="400"/>
                  </a:lnTo>
                  <a:lnTo>
                    <a:pt x="22" y="396"/>
                  </a:lnTo>
                  <a:lnTo>
                    <a:pt x="14" y="388"/>
                  </a:lnTo>
                  <a:lnTo>
                    <a:pt x="16" y="386"/>
                  </a:lnTo>
                  <a:lnTo>
                    <a:pt x="18" y="386"/>
                  </a:lnTo>
                  <a:lnTo>
                    <a:pt x="22" y="386"/>
                  </a:lnTo>
                  <a:lnTo>
                    <a:pt x="24" y="386"/>
                  </a:lnTo>
                  <a:lnTo>
                    <a:pt x="20" y="384"/>
                  </a:lnTo>
                  <a:lnTo>
                    <a:pt x="18" y="380"/>
                  </a:lnTo>
                  <a:lnTo>
                    <a:pt x="20" y="380"/>
                  </a:lnTo>
                  <a:lnTo>
                    <a:pt x="22" y="380"/>
                  </a:lnTo>
                  <a:lnTo>
                    <a:pt x="18" y="378"/>
                  </a:lnTo>
                  <a:lnTo>
                    <a:pt x="16" y="380"/>
                  </a:lnTo>
                  <a:lnTo>
                    <a:pt x="12" y="382"/>
                  </a:lnTo>
                  <a:lnTo>
                    <a:pt x="6" y="386"/>
                  </a:lnTo>
                  <a:lnTo>
                    <a:pt x="0" y="386"/>
                  </a:lnTo>
                  <a:lnTo>
                    <a:pt x="2" y="392"/>
                  </a:lnTo>
                  <a:lnTo>
                    <a:pt x="4" y="396"/>
                  </a:lnTo>
                  <a:lnTo>
                    <a:pt x="6" y="392"/>
                  </a:lnTo>
                  <a:lnTo>
                    <a:pt x="8" y="396"/>
                  </a:lnTo>
                  <a:lnTo>
                    <a:pt x="10" y="400"/>
                  </a:lnTo>
                  <a:lnTo>
                    <a:pt x="10" y="402"/>
                  </a:lnTo>
                  <a:lnTo>
                    <a:pt x="12" y="404"/>
                  </a:lnTo>
                  <a:lnTo>
                    <a:pt x="14" y="412"/>
                  </a:lnTo>
                  <a:lnTo>
                    <a:pt x="14" y="416"/>
                  </a:lnTo>
                  <a:lnTo>
                    <a:pt x="10" y="416"/>
                  </a:lnTo>
                  <a:lnTo>
                    <a:pt x="4" y="410"/>
                  </a:lnTo>
                  <a:lnTo>
                    <a:pt x="8" y="412"/>
                  </a:lnTo>
                  <a:lnTo>
                    <a:pt x="8" y="410"/>
                  </a:lnTo>
                  <a:lnTo>
                    <a:pt x="4" y="408"/>
                  </a:lnTo>
                  <a:lnTo>
                    <a:pt x="0" y="410"/>
                  </a:lnTo>
                  <a:lnTo>
                    <a:pt x="2" y="414"/>
                  </a:lnTo>
                  <a:lnTo>
                    <a:pt x="8" y="418"/>
                  </a:lnTo>
                  <a:lnTo>
                    <a:pt x="12" y="426"/>
                  </a:lnTo>
                  <a:lnTo>
                    <a:pt x="12" y="430"/>
                  </a:lnTo>
                  <a:lnTo>
                    <a:pt x="10" y="432"/>
                  </a:lnTo>
                  <a:lnTo>
                    <a:pt x="14" y="436"/>
                  </a:lnTo>
                  <a:lnTo>
                    <a:pt x="20" y="438"/>
                  </a:lnTo>
                  <a:lnTo>
                    <a:pt x="16" y="434"/>
                  </a:lnTo>
                  <a:lnTo>
                    <a:pt x="16" y="430"/>
                  </a:lnTo>
                  <a:lnTo>
                    <a:pt x="18" y="428"/>
                  </a:lnTo>
                  <a:lnTo>
                    <a:pt x="14" y="424"/>
                  </a:lnTo>
                  <a:lnTo>
                    <a:pt x="20" y="428"/>
                  </a:lnTo>
                  <a:lnTo>
                    <a:pt x="22" y="428"/>
                  </a:lnTo>
                  <a:lnTo>
                    <a:pt x="26" y="428"/>
                  </a:lnTo>
                  <a:lnTo>
                    <a:pt x="30" y="432"/>
                  </a:lnTo>
                  <a:lnTo>
                    <a:pt x="28" y="428"/>
                  </a:lnTo>
                  <a:lnTo>
                    <a:pt x="28" y="424"/>
                  </a:lnTo>
                  <a:lnTo>
                    <a:pt x="22" y="422"/>
                  </a:lnTo>
                  <a:lnTo>
                    <a:pt x="22" y="418"/>
                  </a:lnTo>
                  <a:lnTo>
                    <a:pt x="22" y="414"/>
                  </a:lnTo>
                  <a:lnTo>
                    <a:pt x="22" y="408"/>
                  </a:lnTo>
                  <a:lnTo>
                    <a:pt x="24" y="410"/>
                  </a:lnTo>
                  <a:lnTo>
                    <a:pt x="26" y="414"/>
                  </a:lnTo>
                  <a:lnTo>
                    <a:pt x="24" y="408"/>
                  </a:lnTo>
                  <a:lnTo>
                    <a:pt x="32" y="414"/>
                  </a:lnTo>
                  <a:lnTo>
                    <a:pt x="34" y="416"/>
                  </a:lnTo>
                  <a:lnTo>
                    <a:pt x="34" y="420"/>
                  </a:lnTo>
                  <a:lnTo>
                    <a:pt x="38" y="418"/>
                  </a:lnTo>
                  <a:lnTo>
                    <a:pt x="44" y="418"/>
                  </a:lnTo>
                  <a:lnTo>
                    <a:pt x="44" y="416"/>
                  </a:lnTo>
                  <a:lnTo>
                    <a:pt x="46" y="414"/>
                  </a:lnTo>
                  <a:lnTo>
                    <a:pt x="44" y="412"/>
                  </a:lnTo>
                  <a:lnTo>
                    <a:pt x="44" y="410"/>
                  </a:lnTo>
                  <a:lnTo>
                    <a:pt x="46" y="412"/>
                  </a:lnTo>
                  <a:lnTo>
                    <a:pt x="46" y="404"/>
                  </a:lnTo>
                  <a:lnTo>
                    <a:pt x="48" y="406"/>
                  </a:lnTo>
                  <a:lnTo>
                    <a:pt x="50" y="402"/>
                  </a:lnTo>
                  <a:lnTo>
                    <a:pt x="52" y="398"/>
                  </a:lnTo>
                  <a:lnTo>
                    <a:pt x="54" y="394"/>
                  </a:lnTo>
                  <a:lnTo>
                    <a:pt x="58" y="394"/>
                  </a:lnTo>
                  <a:lnTo>
                    <a:pt x="62" y="394"/>
                  </a:lnTo>
                  <a:lnTo>
                    <a:pt x="62" y="392"/>
                  </a:lnTo>
                  <a:lnTo>
                    <a:pt x="64" y="390"/>
                  </a:lnTo>
                  <a:lnTo>
                    <a:pt x="66" y="388"/>
                  </a:lnTo>
                  <a:lnTo>
                    <a:pt x="70" y="394"/>
                  </a:lnTo>
                  <a:lnTo>
                    <a:pt x="72" y="392"/>
                  </a:lnTo>
                  <a:lnTo>
                    <a:pt x="74" y="392"/>
                  </a:lnTo>
                  <a:lnTo>
                    <a:pt x="78" y="390"/>
                  </a:lnTo>
                  <a:lnTo>
                    <a:pt x="76" y="388"/>
                  </a:lnTo>
                  <a:lnTo>
                    <a:pt x="80" y="390"/>
                  </a:lnTo>
                  <a:lnTo>
                    <a:pt x="84" y="392"/>
                  </a:lnTo>
                  <a:lnTo>
                    <a:pt x="86" y="392"/>
                  </a:lnTo>
                  <a:lnTo>
                    <a:pt x="88" y="390"/>
                  </a:lnTo>
                  <a:lnTo>
                    <a:pt x="90" y="386"/>
                  </a:lnTo>
                  <a:lnTo>
                    <a:pt x="94" y="382"/>
                  </a:lnTo>
                  <a:lnTo>
                    <a:pt x="88" y="376"/>
                  </a:lnTo>
                  <a:lnTo>
                    <a:pt x="90" y="372"/>
                  </a:lnTo>
                  <a:lnTo>
                    <a:pt x="92" y="366"/>
                  </a:lnTo>
                  <a:lnTo>
                    <a:pt x="88" y="362"/>
                  </a:lnTo>
                  <a:lnTo>
                    <a:pt x="88" y="360"/>
                  </a:lnTo>
                  <a:lnTo>
                    <a:pt x="88" y="358"/>
                  </a:lnTo>
                  <a:lnTo>
                    <a:pt x="92" y="358"/>
                  </a:lnTo>
                  <a:lnTo>
                    <a:pt x="96" y="358"/>
                  </a:lnTo>
                  <a:lnTo>
                    <a:pt x="100" y="356"/>
                  </a:lnTo>
                  <a:lnTo>
                    <a:pt x="100" y="358"/>
                  </a:lnTo>
                  <a:lnTo>
                    <a:pt x="98" y="358"/>
                  </a:lnTo>
                  <a:lnTo>
                    <a:pt x="102" y="360"/>
                  </a:lnTo>
                  <a:lnTo>
                    <a:pt x="104" y="360"/>
                  </a:lnTo>
                  <a:lnTo>
                    <a:pt x="106" y="356"/>
                  </a:lnTo>
                  <a:lnTo>
                    <a:pt x="106" y="354"/>
                  </a:lnTo>
                  <a:lnTo>
                    <a:pt x="106" y="348"/>
                  </a:lnTo>
                  <a:lnTo>
                    <a:pt x="108" y="346"/>
                  </a:lnTo>
                  <a:lnTo>
                    <a:pt x="112" y="346"/>
                  </a:lnTo>
                  <a:lnTo>
                    <a:pt x="112" y="344"/>
                  </a:lnTo>
                  <a:lnTo>
                    <a:pt x="114" y="344"/>
                  </a:lnTo>
                  <a:lnTo>
                    <a:pt x="114" y="346"/>
                  </a:lnTo>
                  <a:lnTo>
                    <a:pt x="114" y="344"/>
                  </a:lnTo>
                  <a:lnTo>
                    <a:pt x="118" y="346"/>
                  </a:lnTo>
                  <a:lnTo>
                    <a:pt x="116" y="344"/>
                  </a:lnTo>
                  <a:lnTo>
                    <a:pt x="116" y="340"/>
                  </a:lnTo>
                  <a:lnTo>
                    <a:pt x="122" y="346"/>
                  </a:lnTo>
                  <a:lnTo>
                    <a:pt x="122" y="344"/>
                  </a:lnTo>
                  <a:lnTo>
                    <a:pt x="116" y="338"/>
                  </a:lnTo>
                  <a:lnTo>
                    <a:pt x="114" y="332"/>
                  </a:lnTo>
                  <a:lnTo>
                    <a:pt x="118" y="336"/>
                  </a:lnTo>
                  <a:lnTo>
                    <a:pt x="120" y="334"/>
                  </a:lnTo>
                  <a:lnTo>
                    <a:pt x="120" y="332"/>
                  </a:lnTo>
                  <a:lnTo>
                    <a:pt x="124" y="336"/>
                  </a:lnTo>
                  <a:lnTo>
                    <a:pt x="124" y="332"/>
                  </a:lnTo>
                  <a:lnTo>
                    <a:pt x="124" y="328"/>
                  </a:lnTo>
                  <a:lnTo>
                    <a:pt x="124" y="324"/>
                  </a:lnTo>
                  <a:lnTo>
                    <a:pt x="120" y="316"/>
                  </a:lnTo>
                  <a:lnTo>
                    <a:pt x="122" y="318"/>
                  </a:lnTo>
                  <a:lnTo>
                    <a:pt x="124" y="318"/>
                  </a:lnTo>
                  <a:lnTo>
                    <a:pt x="124" y="314"/>
                  </a:lnTo>
                  <a:lnTo>
                    <a:pt x="132" y="322"/>
                  </a:lnTo>
                  <a:lnTo>
                    <a:pt x="126" y="310"/>
                  </a:lnTo>
                  <a:lnTo>
                    <a:pt x="132" y="314"/>
                  </a:lnTo>
                  <a:lnTo>
                    <a:pt x="138" y="322"/>
                  </a:lnTo>
                  <a:lnTo>
                    <a:pt x="136" y="312"/>
                  </a:lnTo>
                  <a:lnTo>
                    <a:pt x="134" y="304"/>
                  </a:lnTo>
                  <a:lnTo>
                    <a:pt x="138" y="308"/>
                  </a:lnTo>
                  <a:lnTo>
                    <a:pt x="138" y="304"/>
                  </a:lnTo>
                  <a:lnTo>
                    <a:pt x="138" y="302"/>
                  </a:lnTo>
                  <a:lnTo>
                    <a:pt x="140" y="302"/>
                  </a:lnTo>
                  <a:lnTo>
                    <a:pt x="144" y="304"/>
                  </a:lnTo>
                  <a:lnTo>
                    <a:pt x="148" y="304"/>
                  </a:lnTo>
                  <a:lnTo>
                    <a:pt x="154" y="300"/>
                  </a:lnTo>
                  <a:lnTo>
                    <a:pt x="160" y="296"/>
                  </a:lnTo>
                  <a:lnTo>
                    <a:pt x="164" y="296"/>
                  </a:lnTo>
                  <a:lnTo>
                    <a:pt x="170" y="296"/>
                  </a:lnTo>
                  <a:lnTo>
                    <a:pt x="166" y="290"/>
                  </a:lnTo>
                  <a:lnTo>
                    <a:pt x="168" y="290"/>
                  </a:lnTo>
                  <a:lnTo>
                    <a:pt x="172" y="292"/>
                  </a:lnTo>
                  <a:lnTo>
                    <a:pt x="172" y="290"/>
                  </a:lnTo>
                  <a:lnTo>
                    <a:pt x="170" y="288"/>
                  </a:lnTo>
                  <a:lnTo>
                    <a:pt x="174" y="292"/>
                  </a:lnTo>
                  <a:lnTo>
                    <a:pt x="176" y="296"/>
                  </a:lnTo>
                  <a:lnTo>
                    <a:pt x="178" y="294"/>
                  </a:lnTo>
                  <a:lnTo>
                    <a:pt x="182" y="292"/>
                  </a:lnTo>
                  <a:lnTo>
                    <a:pt x="184" y="290"/>
                  </a:lnTo>
                  <a:lnTo>
                    <a:pt x="182" y="286"/>
                  </a:lnTo>
                  <a:lnTo>
                    <a:pt x="184" y="290"/>
                  </a:lnTo>
                  <a:lnTo>
                    <a:pt x="188" y="292"/>
                  </a:lnTo>
                  <a:lnTo>
                    <a:pt x="186" y="290"/>
                  </a:lnTo>
                  <a:lnTo>
                    <a:pt x="188" y="290"/>
                  </a:lnTo>
                  <a:lnTo>
                    <a:pt x="190" y="294"/>
                  </a:lnTo>
                  <a:lnTo>
                    <a:pt x="190" y="296"/>
                  </a:lnTo>
                  <a:lnTo>
                    <a:pt x="190" y="292"/>
                  </a:lnTo>
                  <a:lnTo>
                    <a:pt x="188" y="286"/>
                  </a:lnTo>
                  <a:lnTo>
                    <a:pt x="178" y="272"/>
                  </a:lnTo>
                  <a:lnTo>
                    <a:pt x="182" y="272"/>
                  </a:lnTo>
                  <a:lnTo>
                    <a:pt x="180" y="266"/>
                  </a:lnTo>
                  <a:lnTo>
                    <a:pt x="184" y="270"/>
                  </a:lnTo>
                  <a:lnTo>
                    <a:pt x="186" y="272"/>
                  </a:lnTo>
                  <a:lnTo>
                    <a:pt x="186" y="274"/>
                  </a:lnTo>
                  <a:lnTo>
                    <a:pt x="192" y="272"/>
                  </a:lnTo>
                  <a:lnTo>
                    <a:pt x="194" y="268"/>
                  </a:lnTo>
                  <a:lnTo>
                    <a:pt x="192" y="264"/>
                  </a:lnTo>
                  <a:lnTo>
                    <a:pt x="194" y="264"/>
                  </a:lnTo>
                  <a:lnTo>
                    <a:pt x="194" y="262"/>
                  </a:lnTo>
                  <a:lnTo>
                    <a:pt x="198" y="260"/>
                  </a:lnTo>
                  <a:lnTo>
                    <a:pt x="200" y="256"/>
                  </a:lnTo>
                  <a:lnTo>
                    <a:pt x="198" y="256"/>
                  </a:lnTo>
                  <a:lnTo>
                    <a:pt x="196" y="250"/>
                  </a:lnTo>
                  <a:lnTo>
                    <a:pt x="198" y="250"/>
                  </a:lnTo>
                  <a:lnTo>
                    <a:pt x="200" y="248"/>
                  </a:lnTo>
                  <a:lnTo>
                    <a:pt x="202" y="250"/>
                  </a:lnTo>
                  <a:lnTo>
                    <a:pt x="206" y="250"/>
                  </a:lnTo>
                  <a:lnTo>
                    <a:pt x="206" y="248"/>
                  </a:lnTo>
                  <a:lnTo>
                    <a:pt x="208" y="248"/>
                  </a:lnTo>
                  <a:lnTo>
                    <a:pt x="212" y="248"/>
                  </a:lnTo>
                  <a:lnTo>
                    <a:pt x="208" y="242"/>
                  </a:lnTo>
                  <a:lnTo>
                    <a:pt x="206" y="238"/>
                  </a:lnTo>
                  <a:lnTo>
                    <a:pt x="210" y="238"/>
                  </a:lnTo>
                  <a:lnTo>
                    <a:pt x="216" y="240"/>
                  </a:lnTo>
                  <a:lnTo>
                    <a:pt x="218" y="240"/>
                  </a:lnTo>
                  <a:lnTo>
                    <a:pt x="218" y="238"/>
                  </a:lnTo>
                  <a:lnTo>
                    <a:pt x="214" y="236"/>
                  </a:lnTo>
                  <a:lnTo>
                    <a:pt x="216" y="236"/>
                  </a:lnTo>
                  <a:lnTo>
                    <a:pt x="224" y="242"/>
                  </a:lnTo>
                  <a:lnTo>
                    <a:pt x="236" y="250"/>
                  </a:lnTo>
                  <a:lnTo>
                    <a:pt x="236" y="252"/>
                  </a:lnTo>
                  <a:lnTo>
                    <a:pt x="236" y="254"/>
                  </a:lnTo>
                  <a:lnTo>
                    <a:pt x="240" y="254"/>
                  </a:lnTo>
                  <a:lnTo>
                    <a:pt x="238" y="250"/>
                  </a:lnTo>
                  <a:lnTo>
                    <a:pt x="234" y="246"/>
                  </a:lnTo>
                  <a:lnTo>
                    <a:pt x="234" y="242"/>
                  </a:lnTo>
                  <a:lnTo>
                    <a:pt x="238" y="248"/>
                  </a:lnTo>
                  <a:lnTo>
                    <a:pt x="242" y="250"/>
                  </a:lnTo>
                  <a:lnTo>
                    <a:pt x="244" y="252"/>
                  </a:lnTo>
                  <a:lnTo>
                    <a:pt x="244" y="250"/>
                  </a:lnTo>
                  <a:lnTo>
                    <a:pt x="244" y="244"/>
                  </a:lnTo>
                  <a:lnTo>
                    <a:pt x="244" y="238"/>
                  </a:lnTo>
                  <a:lnTo>
                    <a:pt x="246" y="238"/>
                  </a:lnTo>
                  <a:lnTo>
                    <a:pt x="250" y="238"/>
                  </a:lnTo>
                  <a:lnTo>
                    <a:pt x="244" y="234"/>
                  </a:lnTo>
                  <a:lnTo>
                    <a:pt x="242" y="230"/>
                  </a:lnTo>
                  <a:lnTo>
                    <a:pt x="246" y="228"/>
                  </a:lnTo>
                  <a:lnTo>
                    <a:pt x="250" y="230"/>
                  </a:lnTo>
                  <a:lnTo>
                    <a:pt x="254" y="230"/>
                  </a:lnTo>
                  <a:lnTo>
                    <a:pt x="254" y="228"/>
                  </a:lnTo>
                  <a:lnTo>
                    <a:pt x="252" y="224"/>
                  </a:lnTo>
                  <a:lnTo>
                    <a:pt x="254" y="226"/>
                  </a:lnTo>
                  <a:lnTo>
                    <a:pt x="256" y="220"/>
                  </a:lnTo>
                  <a:lnTo>
                    <a:pt x="256" y="216"/>
                  </a:lnTo>
                  <a:lnTo>
                    <a:pt x="254" y="210"/>
                  </a:lnTo>
                  <a:lnTo>
                    <a:pt x="260" y="216"/>
                  </a:lnTo>
                  <a:lnTo>
                    <a:pt x="262" y="216"/>
                  </a:lnTo>
                  <a:lnTo>
                    <a:pt x="264" y="214"/>
                  </a:lnTo>
                  <a:lnTo>
                    <a:pt x="264" y="212"/>
                  </a:lnTo>
                  <a:lnTo>
                    <a:pt x="266" y="208"/>
                  </a:lnTo>
                  <a:lnTo>
                    <a:pt x="266" y="206"/>
                  </a:lnTo>
                  <a:lnTo>
                    <a:pt x="268" y="206"/>
                  </a:lnTo>
                  <a:lnTo>
                    <a:pt x="272" y="212"/>
                  </a:lnTo>
                  <a:lnTo>
                    <a:pt x="278" y="206"/>
                  </a:lnTo>
                  <a:lnTo>
                    <a:pt x="280" y="208"/>
                  </a:lnTo>
                  <a:lnTo>
                    <a:pt x="282" y="206"/>
                  </a:lnTo>
                  <a:lnTo>
                    <a:pt x="282" y="202"/>
                  </a:lnTo>
                  <a:lnTo>
                    <a:pt x="280" y="194"/>
                  </a:lnTo>
                  <a:lnTo>
                    <a:pt x="282" y="196"/>
                  </a:lnTo>
                  <a:lnTo>
                    <a:pt x="282" y="198"/>
                  </a:lnTo>
                  <a:lnTo>
                    <a:pt x="288" y="198"/>
                  </a:lnTo>
                  <a:lnTo>
                    <a:pt x="290" y="196"/>
                  </a:lnTo>
                  <a:lnTo>
                    <a:pt x="290" y="192"/>
                  </a:lnTo>
                  <a:lnTo>
                    <a:pt x="288" y="184"/>
                  </a:lnTo>
                  <a:lnTo>
                    <a:pt x="294" y="190"/>
                  </a:lnTo>
                  <a:lnTo>
                    <a:pt x="294" y="188"/>
                  </a:lnTo>
                  <a:lnTo>
                    <a:pt x="300" y="190"/>
                  </a:lnTo>
                  <a:lnTo>
                    <a:pt x="306" y="188"/>
                  </a:lnTo>
                  <a:lnTo>
                    <a:pt x="308" y="186"/>
                  </a:lnTo>
                  <a:lnTo>
                    <a:pt x="308" y="182"/>
                  </a:lnTo>
                  <a:lnTo>
                    <a:pt x="310" y="186"/>
                  </a:lnTo>
                  <a:lnTo>
                    <a:pt x="310" y="182"/>
                  </a:lnTo>
                  <a:lnTo>
                    <a:pt x="314" y="182"/>
                  </a:lnTo>
                  <a:lnTo>
                    <a:pt x="322" y="182"/>
                  </a:lnTo>
                  <a:lnTo>
                    <a:pt x="324" y="182"/>
                  </a:lnTo>
                  <a:lnTo>
                    <a:pt x="326" y="180"/>
                  </a:lnTo>
                  <a:lnTo>
                    <a:pt x="326" y="176"/>
                  </a:lnTo>
                  <a:lnTo>
                    <a:pt x="322" y="168"/>
                  </a:lnTo>
                  <a:lnTo>
                    <a:pt x="322" y="160"/>
                  </a:lnTo>
                  <a:lnTo>
                    <a:pt x="320" y="160"/>
                  </a:lnTo>
                  <a:lnTo>
                    <a:pt x="318" y="158"/>
                  </a:lnTo>
                  <a:lnTo>
                    <a:pt x="314" y="154"/>
                  </a:lnTo>
                  <a:lnTo>
                    <a:pt x="312" y="150"/>
                  </a:lnTo>
                  <a:lnTo>
                    <a:pt x="310" y="146"/>
                  </a:lnTo>
                  <a:lnTo>
                    <a:pt x="312" y="146"/>
                  </a:lnTo>
                  <a:lnTo>
                    <a:pt x="314" y="148"/>
                  </a:lnTo>
                  <a:lnTo>
                    <a:pt x="318" y="150"/>
                  </a:lnTo>
                  <a:lnTo>
                    <a:pt x="318" y="152"/>
                  </a:lnTo>
                  <a:lnTo>
                    <a:pt x="316" y="152"/>
                  </a:lnTo>
                  <a:lnTo>
                    <a:pt x="322" y="158"/>
                  </a:lnTo>
                  <a:lnTo>
                    <a:pt x="326" y="158"/>
                  </a:lnTo>
                  <a:lnTo>
                    <a:pt x="328" y="156"/>
                  </a:lnTo>
                  <a:lnTo>
                    <a:pt x="332" y="160"/>
                  </a:lnTo>
                  <a:lnTo>
                    <a:pt x="340" y="154"/>
                  </a:lnTo>
                  <a:lnTo>
                    <a:pt x="350" y="150"/>
                  </a:lnTo>
                  <a:lnTo>
                    <a:pt x="358" y="148"/>
                  </a:lnTo>
                  <a:lnTo>
                    <a:pt x="366" y="144"/>
                  </a:lnTo>
                  <a:lnTo>
                    <a:pt x="358" y="136"/>
                  </a:lnTo>
                  <a:lnTo>
                    <a:pt x="362" y="134"/>
                  </a:lnTo>
                  <a:lnTo>
                    <a:pt x="366" y="138"/>
                  </a:lnTo>
                  <a:lnTo>
                    <a:pt x="366" y="140"/>
                  </a:lnTo>
                  <a:lnTo>
                    <a:pt x="366" y="142"/>
                  </a:lnTo>
                  <a:lnTo>
                    <a:pt x="368" y="142"/>
                  </a:lnTo>
                  <a:lnTo>
                    <a:pt x="368" y="138"/>
                  </a:lnTo>
                  <a:lnTo>
                    <a:pt x="366" y="132"/>
                  </a:lnTo>
                  <a:lnTo>
                    <a:pt x="370" y="134"/>
                  </a:lnTo>
                  <a:lnTo>
                    <a:pt x="372" y="138"/>
                  </a:lnTo>
                  <a:lnTo>
                    <a:pt x="372" y="142"/>
                  </a:lnTo>
                  <a:lnTo>
                    <a:pt x="374" y="142"/>
                  </a:lnTo>
                  <a:lnTo>
                    <a:pt x="374" y="140"/>
                  </a:lnTo>
                  <a:lnTo>
                    <a:pt x="372" y="134"/>
                  </a:lnTo>
                  <a:lnTo>
                    <a:pt x="370" y="130"/>
                  </a:lnTo>
                  <a:lnTo>
                    <a:pt x="372" y="130"/>
                  </a:lnTo>
                  <a:lnTo>
                    <a:pt x="376" y="132"/>
                  </a:lnTo>
                  <a:lnTo>
                    <a:pt x="378" y="134"/>
                  </a:lnTo>
                  <a:lnTo>
                    <a:pt x="380" y="134"/>
                  </a:lnTo>
                  <a:lnTo>
                    <a:pt x="384" y="132"/>
                  </a:lnTo>
                  <a:lnTo>
                    <a:pt x="378" y="126"/>
                  </a:lnTo>
                  <a:lnTo>
                    <a:pt x="378" y="122"/>
                  </a:lnTo>
                  <a:lnTo>
                    <a:pt x="378" y="120"/>
                  </a:lnTo>
                  <a:lnTo>
                    <a:pt x="374" y="116"/>
                  </a:lnTo>
                  <a:lnTo>
                    <a:pt x="378" y="118"/>
                  </a:lnTo>
                  <a:lnTo>
                    <a:pt x="382" y="120"/>
                  </a:lnTo>
                  <a:lnTo>
                    <a:pt x="384" y="118"/>
                  </a:lnTo>
                  <a:lnTo>
                    <a:pt x="388" y="116"/>
                  </a:lnTo>
                  <a:lnTo>
                    <a:pt x="392" y="112"/>
                  </a:lnTo>
                  <a:lnTo>
                    <a:pt x="394" y="112"/>
                  </a:lnTo>
                  <a:lnTo>
                    <a:pt x="396" y="112"/>
                  </a:lnTo>
                  <a:lnTo>
                    <a:pt x="396" y="106"/>
                  </a:lnTo>
                  <a:lnTo>
                    <a:pt x="396" y="104"/>
                  </a:lnTo>
                  <a:lnTo>
                    <a:pt x="402" y="100"/>
                  </a:lnTo>
                  <a:lnTo>
                    <a:pt x="396" y="96"/>
                  </a:lnTo>
                  <a:lnTo>
                    <a:pt x="396" y="92"/>
                  </a:lnTo>
                  <a:lnTo>
                    <a:pt x="396" y="90"/>
                  </a:lnTo>
                  <a:lnTo>
                    <a:pt x="402" y="98"/>
                  </a:lnTo>
                  <a:lnTo>
                    <a:pt x="408" y="100"/>
                  </a:lnTo>
                  <a:lnTo>
                    <a:pt x="412" y="100"/>
                  </a:lnTo>
                  <a:lnTo>
                    <a:pt x="418" y="104"/>
                  </a:lnTo>
                  <a:lnTo>
                    <a:pt x="416" y="102"/>
                  </a:lnTo>
                  <a:lnTo>
                    <a:pt x="416" y="100"/>
                  </a:lnTo>
                  <a:lnTo>
                    <a:pt x="416" y="98"/>
                  </a:lnTo>
                  <a:lnTo>
                    <a:pt x="418" y="94"/>
                  </a:lnTo>
                  <a:lnTo>
                    <a:pt x="412" y="88"/>
                  </a:lnTo>
                  <a:lnTo>
                    <a:pt x="414" y="88"/>
                  </a:lnTo>
                  <a:lnTo>
                    <a:pt x="416" y="92"/>
                  </a:lnTo>
                  <a:lnTo>
                    <a:pt x="422" y="96"/>
                  </a:lnTo>
                  <a:lnTo>
                    <a:pt x="422" y="94"/>
                  </a:lnTo>
                  <a:lnTo>
                    <a:pt x="424" y="92"/>
                  </a:lnTo>
                  <a:lnTo>
                    <a:pt x="430" y="90"/>
                  </a:lnTo>
                  <a:lnTo>
                    <a:pt x="436" y="88"/>
                  </a:lnTo>
                  <a:lnTo>
                    <a:pt x="440" y="86"/>
                  </a:lnTo>
                  <a:lnTo>
                    <a:pt x="442" y="84"/>
                  </a:lnTo>
                  <a:lnTo>
                    <a:pt x="438" y="80"/>
                  </a:lnTo>
                  <a:lnTo>
                    <a:pt x="436" y="76"/>
                  </a:lnTo>
                  <a:lnTo>
                    <a:pt x="448" y="84"/>
                  </a:lnTo>
                  <a:lnTo>
                    <a:pt x="444" y="76"/>
                  </a:lnTo>
                  <a:lnTo>
                    <a:pt x="444" y="74"/>
                  </a:lnTo>
                  <a:lnTo>
                    <a:pt x="448" y="76"/>
                  </a:lnTo>
                  <a:lnTo>
                    <a:pt x="444" y="74"/>
                  </a:lnTo>
                  <a:lnTo>
                    <a:pt x="444" y="70"/>
                  </a:lnTo>
                  <a:lnTo>
                    <a:pt x="450" y="70"/>
                  </a:lnTo>
                  <a:lnTo>
                    <a:pt x="456" y="66"/>
                  </a:lnTo>
                  <a:lnTo>
                    <a:pt x="464" y="58"/>
                  </a:lnTo>
                  <a:lnTo>
                    <a:pt x="470" y="54"/>
                  </a:lnTo>
                  <a:lnTo>
                    <a:pt x="474" y="50"/>
                  </a:lnTo>
                  <a:lnTo>
                    <a:pt x="482" y="50"/>
                  </a:lnTo>
                  <a:lnTo>
                    <a:pt x="492" y="52"/>
                  </a:lnTo>
                  <a:lnTo>
                    <a:pt x="488" y="48"/>
                  </a:lnTo>
                  <a:lnTo>
                    <a:pt x="488" y="46"/>
                  </a:lnTo>
                  <a:lnTo>
                    <a:pt x="486" y="44"/>
                  </a:lnTo>
                  <a:lnTo>
                    <a:pt x="482" y="38"/>
                  </a:lnTo>
                  <a:lnTo>
                    <a:pt x="494" y="42"/>
                  </a:lnTo>
                  <a:lnTo>
                    <a:pt x="492" y="38"/>
                  </a:lnTo>
                  <a:lnTo>
                    <a:pt x="494" y="36"/>
                  </a:lnTo>
                  <a:lnTo>
                    <a:pt x="496" y="32"/>
                  </a:lnTo>
                  <a:lnTo>
                    <a:pt x="494" y="28"/>
                  </a:lnTo>
                  <a:lnTo>
                    <a:pt x="492" y="32"/>
                  </a:lnTo>
                  <a:lnTo>
                    <a:pt x="488" y="24"/>
                  </a:lnTo>
                  <a:lnTo>
                    <a:pt x="480" y="16"/>
                  </a:lnTo>
                  <a:lnTo>
                    <a:pt x="472" y="8"/>
                  </a:lnTo>
                  <a:lnTo>
                    <a:pt x="464" y="0"/>
                  </a:lnTo>
                  <a:lnTo>
                    <a:pt x="466" y="4"/>
                  </a:lnTo>
                  <a:lnTo>
                    <a:pt x="464" y="4"/>
                  </a:lnTo>
                  <a:lnTo>
                    <a:pt x="458" y="2"/>
                  </a:lnTo>
                  <a:lnTo>
                    <a:pt x="454" y="0"/>
                  </a:lnTo>
                  <a:lnTo>
                    <a:pt x="452" y="0"/>
                  </a:lnTo>
                  <a:lnTo>
                    <a:pt x="452" y="4"/>
                  </a:lnTo>
                  <a:lnTo>
                    <a:pt x="454" y="8"/>
                  </a:lnTo>
                  <a:lnTo>
                    <a:pt x="450" y="6"/>
                  </a:lnTo>
                  <a:lnTo>
                    <a:pt x="448" y="2"/>
                  </a:lnTo>
                  <a:lnTo>
                    <a:pt x="450" y="8"/>
                  </a:lnTo>
                  <a:lnTo>
                    <a:pt x="448" y="8"/>
                  </a:lnTo>
                  <a:lnTo>
                    <a:pt x="446" y="8"/>
                  </a:lnTo>
                  <a:lnTo>
                    <a:pt x="442" y="10"/>
                  </a:lnTo>
                  <a:lnTo>
                    <a:pt x="436" y="12"/>
                  </a:lnTo>
                  <a:lnTo>
                    <a:pt x="422" y="14"/>
                  </a:lnTo>
                  <a:lnTo>
                    <a:pt x="428" y="18"/>
                  </a:lnTo>
                  <a:lnTo>
                    <a:pt x="424" y="18"/>
                  </a:lnTo>
                  <a:lnTo>
                    <a:pt x="422" y="16"/>
                  </a:lnTo>
                  <a:lnTo>
                    <a:pt x="426" y="22"/>
                  </a:lnTo>
                  <a:lnTo>
                    <a:pt x="428" y="20"/>
                  </a:lnTo>
                  <a:lnTo>
                    <a:pt x="430" y="20"/>
                  </a:lnTo>
                  <a:lnTo>
                    <a:pt x="434" y="26"/>
                  </a:lnTo>
                  <a:lnTo>
                    <a:pt x="430" y="22"/>
                  </a:lnTo>
                  <a:lnTo>
                    <a:pt x="426" y="22"/>
                  </a:lnTo>
                  <a:lnTo>
                    <a:pt x="422" y="24"/>
                  </a:lnTo>
                  <a:lnTo>
                    <a:pt x="416" y="26"/>
                  </a:lnTo>
                  <a:lnTo>
                    <a:pt x="414" y="24"/>
                  </a:lnTo>
                  <a:lnTo>
                    <a:pt x="410" y="22"/>
                  </a:lnTo>
                  <a:lnTo>
                    <a:pt x="412" y="26"/>
                  </a:lnTo>
                  <a:lnTo>
                    <a:pt x="412" y="28"/>
                  </a:lnTo>
                  <a:lnTo>
                    <a:pt x="412" y="30"/>
                  </a:lnTo>
                  <a:lnTo>
                    <a:pt x="410" y="26"/>
                  </a:lnTo>
                  <a:lnTo>
                    <a:pt x="412" y="32"/>
                  </a:lnTo>
                  <a:lnTo>
                    <a:pt x="408" y="30"/>
                  </a:lnTo>
                  <a:lnTo>
                    <a:pt x="404" y="24"/>
                  </a:lnTo>
                  <a:lnTo>
                    <a:pt x="404" y="22"/>
                  </a:lnTo>
                  <a:lnTo>
                    <a:pt x="400" y="22"/>
                  </a:lnTo>
                  <a:lnTo>
                    <a:pt x="400" y="24"/>
                  </a:lnTo>
                  <a:lnTo>
                    <a:pt x="398" y="26"/>
                  </a:lnTo>
                  <a:lnTo>
                    <a:pt x="398" y="28"/>
                  </a:lnTo>
                  <a:lnTo>
                    <a:pt x="402" y="28"/>
                  </a:lnTo>
                  <a:lnTo>
                    <a:pt x="396" y="34"/>
                  </a:lnTo>
                  <a:lnTo>
                    <a:pt x="392" y="38"/>
                  </a:lnTo>
                  <a:lnTo>
                    <a:pt x="386" y="44"/>
                  </a:lnTo>
                  <a:lnTo>
                    <a:pt x="384" y="50"/>
                  </a:lnTo>
                  <a:lnTo>
                    <a:pt x="386" y="54"/>
                  </a:lnTo>
                  <a:lnTo>
                    <a:pt x="386" y="58"/>
                  </a:lnTo>
                  <a:lnTo>
                    <a:pt x="382" y="58"/>
                  </a:lnTo>
                  <a:lnTo>
                    <a:pt x="380" y="58"/>
                  </a:lnTo>
                  <a:lnTo>
                    <a:pt x="376" y="60"/>
                  </a:lnTo>
                  <a:lnTo>
                    <a:pt x="376" y="64"/>
                  </a:lnTo>
                  <a:lnTo>
                    <a:pt x="376" y="66"/>
                  </a:lnTo>
                  <a:lnTo>
                    <a:pt x="374" y="64"/>
                  </a:lnTo>
                  <a:lnTo>
                    <a:pt x="370" y="62"/>
                  </a:lnTo>
                  <a:lnTo>
                    <a:pt x="368" y="60"/>
                  </a:lnTo>
                  <a:lnTo>
                    <a:pt x="366" y="56"/>
                  </a:lnTo>
                  <a:lnTo>
                    <a:pt x="366" y="62"/>
                  </a:lnTo>
                  <a:lnTo>
                    <a:pt x="368" y="66"/>
                  </a:lnTo>
                  <a:lnTo>
                    <a:pt x="372" y="76"/>
                  </a:lnTo>
                  <a:lnTo>
                    <a:pt x="368" y="72"/>
                  </a:lnTo>
                  <a:lnTo>
                    <a:pt x="370" y="78"/>
                  </a:lnTo>
                  <a:lnTo>
                    <a:pt x="370" y="84"/>
                  </a:lnTo>
                  <a:lnTo>
                    <a:pt x="368" y="80"/>
                  </a:lnTo>
                  <a:lnTo>
                    <a:pt x="366" y="78"/>
                  </a:lnTo>
                  <a:lnTo>
                    <a:pt x="362" y="74"/>
                  </a:lnTo>
                  <a:lnTo>
                    <a:pt x="360" y="70"/>
                  </a:lnTo>
                  <a:lnTo>
                    <a:pt x="356" y="70"/>
                  </a:lnTo>
                  <a:lnTo>
                    <a:pt x="354" y="70"/>
                  </a:lnTo>
                  <a:lnTo>
                    <a:pt x="354" y="76"/>
                  </a:lnTo>
                  <a:lnTo>
                    <a:pt x="352" y="78"/>
                  </a:lnTo>
                  <a:lnTo>
                    <a:pt x="350" y="78"/>
                  </a:lnTo>
                  <a:lnTo>
                    <a:pt x="346" y="74"/>
                  </a:lnTo>
                  <a:lnTo>
                    <a:pt x="350" y="82"/>
                  </a:lnTo>
                  <a:lnTo>
                    <a:pt x="354" y="82"/>
                  </a:lnTo>
                  <a:lnTo>
                    <a:pt x="356" y="82"/>
                  </a:lnTo>
                  <a:lnTo>
                    <a:pt x="360" y="84"/>
                  </a:lnTo>
                  <a:lnTo>
                    <a:pt x="360" y="88"/>
                  </a:lnTo>
                  <a:lnTo>
                    <a:pt x="360" y="92"/>
                  </a:lnTo>
                  <a:lnTo>
                    <a:pt x="360" y="94"/>
                  </a:lnTo>
                  <a:lnTo>
                    <a:pt x="356" y="92"/>
                  </a:lnTo>
                  <a:lnTo>
                    <a:pt x="350" y="86"/>
                  </a:lnTo>
                  <a:lnTo>
                    <a:pt x="344" y="82"/>
                  </a:lnTo>
                  <a:lnTo>
                    <a:pt x="340" y="82"/>
                  </a:lnTo>
                  <a:lnTo>
                    <a:pt x="338" y="82"/>
                  </a:lnTo>
                  <a:lnTo>
                    <a:pt x="340" y="82"/>
                  </a:lnTo>
                  <a:lnTo>
                    <a:pt x="338" y="82"/>
                  </a:lnTo>
                  <a:lnTo>
                    <a:pt x="336" y="84"/>
                  </a:lnTo>
                  <a:lnTo>
                    <a:pt x="336" y="86"/>
                  </a:lnTo>
                  <a:lnTo>
                    <a:pt x="332" y="84"/>
                  </a:lnTo>
                  <a:lnTo>
                    <a:pt x="334" y="88"/>
                  </a:lnTo>
                  <a:lnTo>
                    <a:pt x="334" y="90"/>
                  </a:lnTo>
                  <a:lnTo>
                    <a:pt x="334" y="92"/>
                  </a:lnTo>
                  <a:lnTo>
                    <a:pt x="336" y="96"/>
                  </a:lnTo>
                  <a:lnTo>
                    <a:pt x="340" y="90"/>
                  </a:lnTo>
                  <a:lnTo>
                    <a:pt x="342" y="102"/>
                  </a:lnTo>
                  <a:lnTo>
                    <a:pt x="342" y="106"/>
                  </a:lnTo>
                  <a:lnTo>
                    <a:pt x="340" y="106"/>
                  </a:lnTo>
                  <a:lnTo>
                    <a:pt x="338" y="106"/>
                  </a:lnTo>
                  <a:lnTo>
                    <a:pt x="336" y="98"/>
                  </a:lnTo>
                  <a:lnTo>
                    <a:pt x="334" y="98"/>
                  </a:lnTo>
                  <a:lnTo>
                    <a:pt x="332" y="100"/>
                  </a:lnTo>
                  <a:lnTo>
                    <a:pt x="330" y="100"/>
                  </a:lnTo>
                  <a:lnTo>
                    <a:pt x="328" y="94"/>
                  </a:lnTo>
                  <a:lnTo>
                    <a:pt x="330" y="92"/>
                  </a:lnTo>
                  <a:lnTo>
                    <a:pt x="332" y="90"/>
                  </a:lnTo>
                  <a:lnTo>
                    <a:pt x="330" y="84"/>
                  </a:lnTo>
                  <a:lnTo>
                    <a:pt x="328" y="86"/>
                  </a:lnTo>
                  <a:lnTo>
                    <a:pt x="328" y="88"/>
                  </a:lnTo>
                  <a:lnTo>
                    <a:pt x="324" y="84"/>
                  </a:lnTo>
                  <a:lnTo>
                    <a:pt x="328" y="90"/>
                  </a:lnTo>
                  <a:lnTo>
                    <a:pt x="326" y="92"/>
                  </a:lnTo>
                  <a:lnTo>
                    <a:pt x="322" y="92"/>
                  </a:lnTo>
                  <a:lnTo>
                    <a:pt x="322" y="94"/>
                  </a:lnTo>
                  <a:lnTo>
                    <a:pt x="324" y="98"/>
                  </a:lnTo>
                  <a:lnTo>
                    <a:pt x="320" y="92"/>
                  </a:lnTo>
                  <a:lnTo>
                    <a:pt x="320" y="94"/>
                  </a:lnTo>
                  <a:lnTo>
                    <a:pt x="320" y="98"/>
                  </a:lnTo>
                  <a:lnTo>
                    <a:pt x="316" y="88"/>
                  </a:lnTo>
                  <a:lnTo>
                    <a:pt x="316" y="90"/>
                  </a:lnTo>
                  <a:lnTo>
                    <a:pt x="314" y="92"/>
                  </a:lnTo>
                  <a:lnTo>
                    <a:pt x="312" y="92"/>
                  </a:lnTo>
                  <a:lnTo>
                    <a:pt x="308" y="90"/>
                  </a:lnTo>
                  <a:lnTo>
                    <a:pt x="306" y="90"/>
                  </a:lnTo>
                  <a:lnTo>
                    <a:pt x="306" y="92"/>
                  </a:lnTo>
                  <a:lnTo>
                    <a:pt x="310" y="92"/>
                  </a:lnTo>
                  <a:lnTo>
                    <a:pt x="312" y="94"/>
                  </a:lnTo>
                  <a:lnTo>
                    <a:pt x="314" y="98"/>
                  </a:lnTo>
                  <a:lnTo>
                    <a:pt x="318" y="100"/>
                  </a:lnTo>
                  <a:lnTo>
                    <a:pt x="318" y="104"/>
                  </a:lnTo>
                  <a:lnTo>
                    <a:pt x="316" y="104"/>
                  </a:lnTo>
                  <a:lnTo>
                    <a:pt x="310" y="100"/>
                  </a:lnTo>
                  <a:lnTo>
                    <a:pt x="302" y="96"/>
                  </a:lnTo>
                  <a:lnTo>
                    <a:pt x="300" y="94"/>
                  </a:lnTo>
                  <a:lnTo>
                    <a:pt x="298" y="96"/>
                  </a:lnTo>
                  <a:lnTo>
                    <a:pt x="302" y="96"/>
                  </a:lnTo>
                  <a:lnTo>
                    <a:pt x="304" y="98"/>
                  </a:lnTo>
                  <a:lnTo>
                    <a:pt x="304" y="102"/>
                  </a:lnTo>
                  <a:lnTo>
                    <a:pt x="300" y="100"/>
                  </a:lnTo>
                  <a:lnTo>
                    <a:pt x="296" y="98"/>
                  </a:lnTo>
                  <a:lnTo>
                    <a:pt x="294" y="100"/>
                  </a:lnTo>
                  <a:lnTo>
                    <a:pt x="298" y="102"/>
                  </a:lnTo>
                  <a:lnTo>
                    <a:pt x="300" y="106"/>
                  </a:lnTo>
                  <a:lnTo>
                    <a:pt x="302" y="108"/>
                  </a:lnTo>
                  <a:lnTo>
                    <a:pt x="298" y="106"/>
                  </a:lnTo>
                  <a:lnTo>
                    <a:pt x="300" y="108"/>
                  </a:lnTo>
                  <a:lnTo>
                    <a:pt x="302" y="118"/>
                  </a:lnTo>
                  <a:lnTo>
                    <a:pt x="296" y="110"/>
                  </a:lnTo>
                  <a:lnTo>
                    <a:pt x="294" y="112"/>
                  </a:lnTo>
                  <a:lnTo>
                    <a:pt x="294" y="114"/>
                  </a:lnTo>
                  <a:lnTo>
                    <a:pt x="296" y="118"/>
                  </a:lnTo>
                  <a:lnTo>
                    <a:pt x="300" y="122"/>
                  </a:lnTo>
                  <a:lnTo>
                    <a:pt x="298" y="124"/>
                  </a:lnTo>
                  <a:lnTo>
                    <a:pt x="296" y="124"/>
                  </a:lnTo>
                  <a:lnTo>
                    <a:pt x="292" y="114"/>
                  </a:lnTo>
                  <a:lnTo>
                    <a:pt x="292" y="118"/>
                  </a:lnTo>
                  <a:lnTo>
                    <a:pt x="286" y="110"/>
                  </a:lnTo>
                  <a:lnTo>
                    <a:pt x="288" y="114"/>
                  </a:lnTo>
                  <a:lnTo>
                    <a:pt x="286" y="116"/>
                  </a:lnTo>
                  <a:lnTo>
                    <a:pt x="282" y="118"/>
                  </a:lnTo>
                  <a:lnTo>
                    <a:pt x="288" y="124"/>
                  </a:lnTo>
                  <a:lnTo>
                    <a:pt x="288" y="128"/>
                  </a:lnTo>
                  <a:lnTo>
                    <a:pt x="288" y="130"/>
                  </a:lnTo>
                  <a:lnTo>
                    <a:pt x="284" y="126"/>
                  </a:lnTo>
                  <a:lnTo>
                    <a:pt x="282" y="128"/>
                  </a:lnTo>
                  <a:lnTo>
                    <a:pt x="278" y="122"/>
                  </a:lnTo>
                  <a:lnTo>
                    <a:pt x="280" y="120"/>
                  </a:lnTo>
                  <a:lnTo>
                    <a:pt x="282" y="122"/>
                  </a:lnTo>
                  <a:lnTo>
                    <a:pt x="278" y="116"/>
                  </a:lnTo>
                  <a:lnTo>
                    <a:pt x="276" y="114"/>
                  </a:lnTo>
                  <a:lnTo>
                    <a:pt x="274" y="116"/>
                  </a:lnTo>
                  <a:lnTo>
                    <a:pt x="272" y="120"/>
                  </a:lnTo>
                  <a:lnTo>
                    <a:pt x="274" y="120"/>
                  </a:lnTo>
                  <a:lnTo>
                    <a:pt x="276" y="132"/>
                  </a:lnTo>
                  <a:lnTo>
                    <a:pt x="274" y="128"/>
                  </a:lnTo>
                  <a:lnTo>
                    <a:pt x="272" y="126"/>
                  </a:lnTo>
                  <a:lnTo>
                    <a:pt x="272" y="128"/>
                  </a:lnTo>
                  <a:lnTo>
                    <a:pt x="272" y="132"/>
                  </a:lnTo>
                  <a:lnTo>
                    <a:pt x="268" y="124"/>
                  </a:lnTo>
                  <a:lnTo>
                    <a:pt x="266" y="118"/>
                  </a:lnTo>
                  <a:lnTo>
                    <a:pt x="264" y="126"/>
                  </a:lnTo>
                  <a:lnTo>
                    <a:pt x="260" y="124"/>
                  </a:lnTo>
                  <a:lnTo>
                    <a:pt x="256" y="120"/>
                  </a:lnTo>
                  <a:lnTo>
                    <a:pt x="254" y="122"/>
                  </a:lnTo>
                  <a:lnTo>
                    <a:pt x="254" y="128"/>
                  </a:lnTo>
                  <a:lnTo>
                    <a:pt x="254" y="132"/>
                  </a:lnTo>
                  <a:lnTo>
                    <a:pt x="254" y="134"/>
                  </a:lnTo>
                  <a:lnTo>
                    <a:pt x="252" y="134"/>
                  </a:lnTo>
                  <a:lnTo>
                    <a:pt x="252" y="138"/>
                  </a:lnTo>
                  <a:lnTo>
                    <a:pt x="246" y="138"/>
                  </a:lnTo>
                  <a:lnTo>
                    <a:pt x="242" y="140"/>
                  </a:lnTo>
                  <a:lnTo>
                    <a:pt x="242" y="144"/>
                  </a:lnTo>
                  <a:lnTo>
                    <a:pt x="234" y="138"/>
                  </a:lnTo>
                  <a:lnTo>
                    <a:pt x="234" y="140"/>
                  </a:lnTo>
                  <a:lnTo>
                    <a:pt x="238" y="144"/>
                  </a:lnTo>
                  <a:lnTo>
                    <a:pt x="242" y="148"/>
                  </a:lnTo>
                  <a:lnTo>
                    <a:pt x="242" y="150"/>
                  </a:lnTo>
                  <a:lnTo>
                    <a:pt x="242" y="154"/>
                  </a:lnTo>
                  <a:lnTo>
                    <a:pt x="240" y="154"/>
                  </a:lnTo>
                  <a:lnTo>
                    <a:pt x="238" y="152"/>
                  </a:lnTo>
                  <a:lnTo>
                    <a:pt x="232" y="146"/>
                  </a:lnTo>
                  <a:lnTo>
                    <a:pt x="234" y="156"/>
                  </a:lnTo>
                  <a:lnTo>
                    <a:pt x="234" y="158"/>
                  </a:lnTo>
                  <a:lnTo>
                    <a:pt x="228" y="158"/>
                  </a:lnTo>
                  <a:lnTo>
                    <a:pt x="230" y="156"/>
                  </a:lnTo>
                  <a:lnTo>
                    <a:pt x="232" y="154"/>
                  </a:lnTo>
                  <a:close/>
                  <a:moveTo>
                    <a:pt x="198" y="188"/>
                  </a:moveTo>
                  <a:lnTo>
                    <a:pt x="198" y="188"/>
                  </a:lnTo>
                  <a:lnTo>
                    <a:pt x="196" y="184"/>
                  </a:lnTo>
                  <a:lnTo>
                    <a:pt x="198" y="182"/>
                  </a:lnTo>
                  <a:lnTo>
                    <a:pt x="198" y="184"/>
                  </a:lnTo>
                  <a:lnTo>
                    <a:pt x="200" y="188"/>
                  </a:lnTo>
                  <a:lnTo>
                    <a:pt x="198" y="188"/>
                  </a:lnTo>
                  <a:close/>
                  <a:moveTo>
                    <a:pt x="154" y="246"/>
                  </a:moveTo>
                  <a:lnTo>
                    <a:pt x="154" y="246"/>
                  </a:lnTo>
                  <a:lnTo>
                    <a:pt x="154" y="244"/>
                  </a:lnTo>
                  <a:lnTo>
                    <a:pt x="156" y="246"/>
                  </a:lnTo>
                  <a:lnTo>
                    <a:pt x="154" y="246"/>
                  </a:lnTo>
                  <a:close/>
                  <a:moveTo>
                    <a:pt x="36" y="412"/>
                  </a:moveTo>
                  <a:lnTo>
                    <a:pt x="36" y="412"/>
                  </a:lnTo>
                  <a:lnTo>
                    <a:pt x="38" y="412"/>
                  </a:lnTo>
                  <a:lnTo>
                    <a:pt x="36" y="412"/>
                  </a:lnTo>
                  <a:close/>
                  <a:moveTo>
                    <a:pt x="32" y="412"/>
                  </a:moveTo>
                  <a:lnTo>
                    <a:pt x="32" y="412"/>
                  </a:lnTo>
                  <a:lnTo>
                    <a:pt x="34" y="416"/>
                  </a:lnTo>
                  <a:lnTo>
                    <a:pt x="34" y="414"/>
                  </a:lnTo>
                  <a:lnTo>
                    <a:pt x="34" y="412"/>
                  </a:lnTo>
                  <a:lnTo>
                    <a:pt x="32" y="412"/>
                  </a:lnTo>
                  <a:close/>
                  <a:moveTo>
                    <a:pt x="378" y="132"/>
                  </a:moveTo>
                  <a:lnTo>
                    <a:pt x="376" y="130"/>
                  </a:lnTo>
                  <a:lnTo>
                    <a:pt x="378" y="132"/>
                  </a:lnTo>
                  <a:close/>
                </a:path>
              </a:pathLst>
            </a:custGeom>
            <a:solidFill>
              <a:srgbClr val="E07E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" name="Freeform 717">
              <a:extLst>
                <a:ext uri="{FF2B5EF4-FFF2-40B4-BE49-F238E27FC236}">
                  <a16:creationId xmlns="" xmlns:a16="http://schemas.microsoft.com/office/drawing/2014/main" id="{BB9BDD96-34CA-44BA-8CB3-EEE325181C7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336141">
              <a:off x="5473367" y="2494038"/>
              <a:ext cx="1604162" cy="317208"/>
            </a:xfrm>
            <a:custGeom>
              <a:avLst/>
              <a:gdLst>
                <a:gd name="T0" fmla="*/ 1724920506 w 708"/>
                <a:gd name="T1" fmla="*/ 616047391 h 140"/>
                <a:gd name="T2" fmla="*/ 1858396754 w 708"/>
                <a:gd name="T3" fmla="*/ 513371693 h 140"/>
                <a:gd name="T4" fmla="*/ 1930269102 w 708"/>
                <a:gd name="T5" fmla="*/ 657116764 h 140"/>
                <a:gd name="T6" fmla="*/ 2012407634 w 708"/>
                <a:gd name="T7" fmla="*/ 574975752 h 140"/>
                <a:gd name="T8" fmla="*/ 2115080800 w 708"/>
                <a:gd name="T9" fmla="*/ 533906379 h 140"/>
                <a:gd name="T10" fmla="*/ 2147483646 w 708"/>
                <a:gd name="T11" fmla="*/ 472302320 h 140"/>
                <a:gd name="T12" fmla="*/ 2147483646 w 708"/>
                <a:gd name="T13" fmla="*/ 462033844 h 140"/>
                <a:gd name="T14" fmla="*/ 2147483646 w 708"/>
                <a:gd name="T15" fmla="*/ 451767634 h 140"/>
                <a:gd name="T16" fmla="*/ 2147483646 w 708"/>
                <a:gd name="T17" fmla="*/ 472302320 h 140"/>
                <a:gd name="T18" fmla="*/ 2147483646 w 708"/>
                <a:gd name="T19" fmla="*/ 441499157 h 140"/>
                <a:gd name="T20" fmla="*/ 2147483646 w 708"/>
                <a:gd name="T21" fmla="*/ 420964471 h 140"/>
                <a:gd name="T22" fmla="*/ 2147483646 w 708"/>
                <a:gd name="T23" fmla="*/ 441499157 h 140"/>
                <a:gd name="T24" fmla="*/ 2147483646 w 708"/>
                <a:gd name="T25" fmla="*/ 451767634 h 140"/>
                <a:gd name="T26" fmla="*/ 2147483646 w 708"/>
                <a:gd name="T27" fmla="*/ 349091936 h 140"/>
                <a:gd name="T28" fmla="*/ 2147483646 w 708"/>
                <a:gd name="T29" fmla="*/ 462033844 h 140"/>
                <a:gd name="T30" fmla="*/ 2147483646 w 708"/>
                <a:gd name="T31" fmla="*/ 410698261 h 140"/>
                <a:gd name="T32" fmla="*/ 2147483646 w 708"/>
                <a:gd name="T33" fmla="*/ 287487876 h 140"/>
                <a:gd name="T34" fmla="*/ 2147483646 w 708"/>
                <a:gd name="T35" fmla="*/ 297756352 h 140"/>
                <a:gd name="T36" fmla="*/ 2147483646 w 708"/>
                <a:gd name="T37" fmla="*/ 112941908 h 140"/>
                <a:gd name="T38" fmla="*/ 2147483646 w 708"/>
                <a:gd name="T39" fmla="*/ 277221666 h 140"/>
                <a:gd name="T40" fmla="*/ 2147483646 w 708"/>
                <a:gd name="T41" fmla="*/ 154011281 h 140"/>
                <a:gd name="T42" fmla="*/ 2147483646 w 708"/>
                <a:gd name="T43" fmla="*/ 82138746 h 140"/>
                <a:gd name="T44" fmla="*/ 2147483646 w 708"/>
                <a:gd name="T45" fmla="*/ 61604059 h 140"/>
                <a:gd name="T46" fmla="*/ 2147483646 w 708"/>
                <a:gd name="T47" fmla="*/ 20534686 h 140"/>
                <a:gd name="T48" fmla="*/ 2147483646 w 708"/>
                <a:gd name="T49" fmla="*/ 30803163 h 140"/>
                <a:gd name="T50" fmla="*/ 2147483646 w 708"/>
                <a:gd name="T51" fmla="*/ 102673432 h 140"/>
                <a:gd name="T52" fmla="*/ 2147483646 w 708"/>
                <a:gd name="T53" fmla="*/ 102673432 h 140"/>
                <a:gd name="T54" fmla="*/ 2147483646 w 708"/>
                <a:gd name="T55" fmla="*/ 143745071 h 140"/>
                <a:gd name="T56" fmla="*/ 2147483646 w 708"/>
                <a:gd name="T57" fmla="*/ 143745071 h 140"/>
                <a:gd name="T58" fmla="*/ 2147483646 w 708"/>
                <a:gd name="T59" fmla="*/ 174545968 h 140"/>
                <a:gd name="T60" fmla="*/ 2147483646 w 708"/>
                <a:gd name="T61" fmla="*/ 102673432 h 140"/>
                <a:gd name="T62" fmla="*/ 2147483646 w 708"/>
                <a:gd name="T63" fmla="*/ 236150027 h 140"/>
                <a:gd name="T64" fmla="*/ 2043210717 w 708"/>
                <a:gd name="T65" fmla="*/ 308022563 h 140"/>
                <a:gd name="T66" fmla="*/ 1920000653 w 708"/>
                <a:gd name="T67" fmla="*/ 164279757 h 140"/>
                <a:gd name="T68" fmla="*/ 1817327487 w 708"/>
                <a:gd name="T69" fmla="*/ 236150027 h 140"/>
                <a:gd name="T70" fmla="*/ 1632513524 w 708"/>
                <a:gd name="T71" fmla="*/ 246418503 h 140"/>
                <a:gd name="T72" fmla="*/ 1416898744 w 708"/>
                <a:gd name="T73" fmla="*/ 266953190 h 140"/>
                <a:gd name="T74" fmla="*/ 1242353230 w 708"/>
                <a:gd name="T75" fmla="*/ 410698261 h 140"/>
                <a:gd name="T76" fmla="*/ 975400735 w 708"/>
                <a:gd name="T77" fmla="*/ 359360412 h 140"/>
                <a:gd name="T78" fmla="*/ 893262202 w 708"/>
                <a:gd name="T79" fmla="*/ 349091936 h 140"/>
                <a:gd name="T80" fmla="*/ 770054404 w 708"/>
                <a:gd name="T81" fmla="*/ 369628888 h 140"/>
                <a:gd name="T82" fmla="*/ 595508890 w 708"/>
                <a:gd name="T83" fmla="*/ 349091936 h 140"/>
                <a:gd name="T84" fmla="*/ 400428743 w 708"/>
                <a:gd name="T85" fmla="*/ 318291039 h 140"/>
                <a:gd name="T86" fmla="*/ 133476248 w 708"/>
                <a:gd name="T87" fmla="*/ 266953190 h 140"/>
                <a:gd name="T88" fmla="*/ 10268449 w 708"/>
                <a:gd name="T89" fmla="*/ 472302320 h 140"/>
                <a:gd name="T90" fmla="*/ 102673165 w 708"/>
                <a:gd name="T91" fmla="*/ 595510439 h 140"/>
                <a:gd name="T92" fmla="*/ 328556395 w 708"/>
                <a:gd name="T93" fmla="*/ 687917661 h 140"/>
                <a:gd name="T94" fmla="*/ 400428743 w 708"/>
                <a:gd name="T95" fmla="*/ 687917661 h 140"/>
                <a:gd name="T96" fmla="*/ 677647422 w 708"/>
                <a:gd name="T97" fmla="*/ 667382974 h 140"/>
                <a:gd name="T98" fmla="*/ 821389854 w 708"/>
                <a:gd name="T99" fmla="*/ 636582077 h 140"/>
                <a:gd name="T100" fmla="*/ 893262202 w 708"/>
                <a:gd name="T101" fmla="*/ 646848288 h 140"/>
                <a:gd name="T102" fmla="*/ 985669184 w 708"/>
                <a:gd name="T103" fmla="*/ 544174856 h 140"/>
                <a:gd name="T104" fmla="*/ 975400735 w 708"/>
                <a:gd name="T105" fmla="*/ 677651450 h 140"/>
                <a:gd name="T106" fmla="*/ 1098610799 w 708"/>
                <a:gd name="T107" fmla="*/ 687917661 h 140"/>
                <a:gd name="T108" fmla="*/ 1170483147 w 708"/>
                <a:gd name="T109" fmla="*/ 687917661 h 140"/>
                <a:gd name="T110" fmla="*/ 1252621680 w 708"/>
                <a:gd name="T111" fmla="*/ 605778915 h 140"/>
                <a:gd name="T112" fmla="*/ 1303957129 w 708"/>
                <a:gd name="T113" fmla="*/ 646848288 h 140"/>
                <a:gd name="T114" fmla="*/ 1406632561 w 708"/>
                <a:gd name="T115" fmla="*/ 636582077 h 140"/>
                <a:gd name="T116" fmla="*/ 1591444258 w 708"/>
                <a:gd name="T117" fmla="*/ 626313601 h 140"/>
                <a:gd name="T118" fmla="*/ 1909734469 w 708"/>
                <a:gd name="T119" fmla="*/ 574975752 h 140"/>
                <a:gd name="T120" fmla="*/ 2147483646 w 708"/>
                <a:gd name="T121" fmla="*/ 51337849 h 140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08" h="140">
                  <a:moveTo>
                    <a:pt x="322" y="118"/>
                  </a:moveTo>
                  <a:lnTo>
                    <a:pt x="326" y="122"/>
                  </a:lnTo>
                  <a:lnTo>
                    <a:pt x="322" y="132"/>
                  </a:lnTo>
                  <a:lnTo>
                    <a:pt x="322" y="134"/>
                  </a:lnTo>
                  <a:lnTo>
                    <a:pt x="324" y="138"/>
                  </a:lnTo>
                  <a:lnTo>
                    <a:pt x="324" y="132"/>
                  </a:lnTo>
                  <a:lnTo>
                    <a:pt x="326" y="128"/>
                  </a:lnTo>
                  <a:lnTo>
                    <a:pt x="328" y="126"/>
                  </a:lnTo>
                  <a:lnTo>
                    <a:pt x="330" y="126"/>
                  </a:lnTo>
                  <a:lnTo>
                    <a:pt x="332" y="126"/>
                  </a:lnTo>
                  <a:lnTo>
                    <a:pt x="334" y="124"/>
                  </a:lnTo>
                  <a:lnTo>
                    <a:pt x="336" y="120"/>
                  </a:lnTo>
                  <a:lnTo>
                    <a:pt x="336" y="114"/>
                  </a:lnTo>
                  <a:lnTo>
                    <a:pt x="338" y="118"/>
                  </a:lnTo>
                  <a:lnTo>
                    <a:pt x="336" y="120"/>
                  </a:lnTo>
                  <a:lnTo>
                    <a:pt x="338" y="122"/>
                  </a:lnTo>
                  <a:lnTo>
                    <a:pt x="340" y="120"/>
                  </a:lnTo>
                  <a:lnTo>
                    <a:pt x="340" y="116"/>
                  </a:lnTo>
                  <a:lnTo>
                    <a:pt x="342" y="108"/>
                  </a:lnTo>
                  <a:lnTo>
                    <a:pt x="342" y="106"/>
                  </a:lnTo>
                  <a:lnTo>
                    <a:pt x="344" y="106"/>
                  </a:lnTo>
                  <a:lnTo>
                    <a:pt x="348" y="108"/>
                  </a:lnTo>
                  <a:lnTo>
                    <a:pt x="348" y="112"/>
                  </a:lnTo>
                  <a:lnTo>
                    <a:pt x="352" y="108"/>
                  </a:lnTo>
                  <a:lnTo>
                    <a:pt x="352" y="110"/>
                  </a:lnTo>
                  <a:lnTo>
                    <a:pt x="358" y="108"/>
                  </a:lnTo>
                  <a:lnTo>
                    <a:pt x="358" y="110"/>
                  </a:lnTo>
                  <a:lnTo>
                    <a:pt x="362" y="98"/>
                  </a:lnTo>
                  <a:lnTo>
                    <a:pt x="362" y="100"/>
                  </a:lnTo>
                  <a:lnTo>
                    <a:pt x="362" y="104"/>
                  </a:lnTo>
                  <a:lnTo>
                    <a:pt x="364" y="98"/>
                  </a:lnTo>
                  <a:lnTo>
                    <a:pt x="366" y="102"/>
                  </a:lnTo>
                  <a:lnTo>
                    <a:pt x="364" y="106"/>
                  </a:lnTo>
                  <a:lnTo>
                    <a:pt x="364" y="108"/>
                  </a:lnTo>
                  <a:lnTo>
                    <a:pt x="362" y="108"/>
                  </a:lnTo>
                  <a:lnTo>
                    <a:pt x="364" y="116"/>
                  </a:lnTo>
                  <a:lnTo>
                    <a:pt x="366" y="116"/>
                  </a:lnTo>
                  <a:lnTo>
                    <a:pt x="366" y="114"/>
                  </a:lnTo>
                  <a:lnTo>
                    <a:pt x="368" y="112"/>
                  </a:lnTo>
                  <a:lnTo>
                    <a:pt x="370" y="112"/>
                  </a:lnTo>
                  <a:lnTo>
                    <a:pt x="372" y="114"/>
                  </a:lnTo>
                  <a:lnTo>
                    <a:pt x="370" y="118"/>
                  </a:lnTo>
                  <a:lnTo>
                    <a:pt x="372" y="124"/>
                  </a:lnTo>
                  <a:lnTo>
                    <a:pt x="374" y="126"/>
                  </a:lnTo>
                  <a:lnTo>
                    <a:pt x="376" y="128"/>
                  </a:lnTo>
                  <a:lnTo>
                    <a:pt x="380" y="132"/>
                  </a:lnTo>
                  <a:lnTo>
                    <a:pt x="376" y="120"/>
                  </a:lnTo>
                  <a:lnTo>
                    <a:pt x="374" y="114"/>
                  </a:lnTo>
                  <a:lnTo>
                    <a:pt x="374" y="108"/>
                  </a:lnTo>
                  <a:lnTo>
                    <a:pt x="376" y="108"/>
                  </a:lnTo>
                  <a:lnTo>
                    <a:pt x="378" y="106"/>
                  </a:lnTo>
                  <a:lnTo>
                    <a:pt x="380" y="110"/>
                  </a:lnTo>
                  <a:lnTo>
                    <a:pt x="384" y="110"/>
                  </a:lnTo>
                  <a:lnTo>
                    <a:pt x="384" y="120"/>
                  </a:lnTo>
                  <a:lnTo>
                    <a:pt x="386" y="114"/>
                  </a:lnTo>
                  <a:lnTo>
                    <a:pt x="388" y="108"/>
                  </a:lnTo>
                  <a:lnTo>
                    <a:pt x="390" y="110"/>
                  </a:lnTo>
                  <a:lnTo>
                    <a:pt x="392" y="112"/>
                  </a:lnTo>
                  <a:lnTo>
                    <a:pt x="394" y="122"/>
                  </a:lnTo>
                  <a:lnTo>
                    <a:pt x="396" y="122"/>
                  </a:lnTo>
                  <a:lnTo>
                    <a:pt x="394" y="116"/>
                  </a:lnTo>
                  <a:lnTo>
                    <a:pt x="394" y="112"/>
                  </a:lnTo>
                  <a:lnTo>
                    <a:pt x="394" y="110"/>
                  </a:lnTo>
                  <a:lnTo>
                    <a:pt x="396" y="108"/>
                  </a:lnTo>
                  <a:lnTo>
                    <a:pt x="398" y="108"/>
                  </a:lnTo>
                  <a:lnTo>
                    <a:pt x="402" y="108"/>
                  </a:lnTo>
                  <a:lnTo>
                    <a:pt x="408" y="100"/>
                  </a:lnTo>
                  <a:lnTo>
                    <a:pt x="408" y="102"/>
                  </a:lnTo>
                  <a:lnTo>
                    <a:pt x="408" y="104"/>
                  </a:lnTo>
                  <a:lnTo>
                    <a:pt x="408" y="110"/>
                  </a:lnTo>
                  <a:lnTo>
                    <a:pt x="410" y="100"/>
                  </a:lnTo>
                  <a:lnTo>
                    <a:pt x="412" y="104"/>
                  </a:lnTo>
                  <a:lnTo>
                    <a:pt x="412" y="98"/>
                  </a:lnTo>
                  <a:lnTo>
                    <a:pt x="412" y="94"/>
                  </a:lnTo>
                  <a:lnTo>
                    <a:pt x="414" y="92"/>
                  </a:lnTo>
                  <a:lnTo>
                    <a:pt x="414" y="90"/>
                  </a:lnTo>
                  <a:lnTo>
                    <a:pt x="416" y="90"/>
                  </a:lnTo>
                  <a:lnTo>
                    <a:pt x="418" y="94"/>
                  </a:lnTo>
                  <a:lnTo>
                    <a:pt x="422" y="98"/>
                  </a:lnTo>
                  <a:lnTo>
                    <a:pt x="424" y="98"/>
                  </a:lnTo>
                  <a:lnTo>
                    <a:pt x="426" y="94"/>
                  </a:lnTo>
                  <a:lnTo>
                    <a:pt x="426" y="98"/>
                  </a:lnTo>
                  <a:lnTo>
                    <a:pt x="426" y="104"/>
                  </a:lnTo>
                  <a:lnTo>
                    <a:pt x="432" y="96"/>
                  </a:lnTo>
                  <a:lnTo>
                    <a:pt x="436" y="86"/>
                  </a:lnTo>
                  <a:lnTo>
                    <a:pt x="440" y="92"/>
                  </a:lnTo>
                  <a:lnTo>
                    <a:pt x="438" y="86"/>
                  </a:lnTo>
                  <a:lnTo>
                    <a:pt x="438" y="80"/>
                  </a:lnTo>
                  <a:lnTo>
                    <a:pt x="442" y="68"/>
                  </a:lnTo>
                  <a:lnTo>
                    <a:pt x="438" y="60"/>
                  </a:lnTo>
                  <a:lnTo>
                    <a:pt x="444" y="54"/>
                  </a:lnTo>
                  <a:lnTo>
                    <a:pt x="444" y="58"/>
                  </a:lnTo>
                  <a:lnTo>
                    <a:pt x="444" y="64"/>
                  </a:lnTo>
                  <a:lnTo>
                    <a:pt x="444" y="60"/>
                  </a:lnTo>
                  <a:lnTo>
                    <a:pt x="446" y="68"/>
                  </a:lnTo>
                  <a:lnTo>
                    <a:pt x="446" y="76"/>
                  </a:lnTo>
                  <a:lnTo>
                    <a:pt x="444" y="70"/>
                  </a:lnTo>
                  <a:lnTo>
                    <a:pt x="442" y="80"/>
                  </a:lnTo>
                  <a:lnTo>
                    <a:pt x="442" y="90"/>
                  </a:lnTo>
                  <a:lnTo>
                    <a:pt x="444" y="86"/>
                  </a:lnTo>
                  <a:lnTo>
                    <a:pt x="444" y="90"/>
                  </a:lnTo>
                  <a:lnTo>
                    <a:pt x="446" y="86"/>
                  </a:lnTo>
                  <a:lnTo>
                    <a:pt x="448" y="98"/>
                  </a:lnTo>
                  <a:lnTo>
                    <a:pt x="448" y="94"/>
                  </a:lnTo>
                  <a:lnTo>
                    <a:pt x="456" y="100"/>
                  </a:lnTo>
                  <a:lnTo>
                    <a:pt x="462" y="80"/>
                  </a:lnTo>
                  <a:lnTo>
                    <a:pt x="466" y="72"/>
                  </a:lnTo>
                  <a:lnTo>
                    <a:pt x="470" y="66"/>
                  </a:lnTo>
                  <a:lnTo>
                    <a:pt x="470" y="76"/>
                  </a:lnTo>
                  <a:lnTo>
                    <a:pt x="472" y="88"/>
                  </a:lnTo>
                  <a:lnTo>
                    <a:pt x="470" y="86"/>
                  </a:lnTo>
                  <a:lnTo>
                    <a:pt x="468" y="88"/>
                  </a:lnTo>
                  <a:lnTo>
                    <a:pt x="464" y="90"/>
                  </a:lnTo>
                  <a:lnTo>
                    <a:pt x="464" y="92"/>
                  </a:lnTo>
                  <a:lnTo>
                    <a:pt x="462" y="92"/>
                  </a:lnTo>
                  <a:lnTo>
                    <a:pt x="464" y="96"/>
                  </a:lnTo>
                  <a:lnTo>
                    <a:pt x="464" y="100"/>
                  </a:lnTo>
                  <a:lnTo>
                    <a:pt x="470" y="90"/>
                  </a:lnTo>
                  <a:lnTo>
                    <a:pt x="472" y="96"/>
                  </a:lnTo>
                  <a:lnTo>
                    <a:pt x="474" y="98"/>
                  </a:lnTo>
                  <a:lnTo>
                    <a:pt x="474" y="90"/>
                  </a:lnTo>
                  <a:lnTo>
                    <a:pt x="476" y="86"/>
                  </a:lnTo>
                  <a:lnTo>
                    <a:pt x="480" y="84"/>
                  </a:lnTo>
                  <a:lnTo>
                    <a:pt x="482" y="82"/>
                  </a:lnTo>
                  <a:lnTo>
                    <a:pt x="482" y="90"/>
                  </a:lnTo>
                  <a:lnTo>
                    <a:pt x="480" y="92"/>
                  </a:lnTo>
                  <a:lnTo>
                    <a:pt x="478" y="92"/>
                  </a:lnTo>
                  <a:lnTo>
                    <a:pt x="480" y="94"/>
                  </a:lnTo>
                  <a:lnTo>
                    <a:pt x="482" y="94"/>
                  </a:lnTo>
                  <a:lnTo>
                    <a:pt x="484" y="88"/>
                  </a:lnTo>
                  <a:lnTo>
                    <a:pt x="484" y="82"/>
                  </a:lnTo>
                  <a:lnTo>
                    <a:pt x="486" y="80"/>
                  </a:lnTo>
                  <a:lnTo>
                    <a:pt x="488" y="82"/>
                  </a:lnTo>
                  <a:lnTo>
                    <a:pt x="486" y="82"/>
                  </a:lnTo>
                  <a:lnTo>
                    <a:pt x="486" y="84"/>
                  </a:lnTo>
                  <a:lnTo>
                    <a:pt x="488" y="82"/>
                  </a:lnTo>
                  <a:lnTo>
                    <a:pt x="490" y="82"/>
                  </a:lnTo>
                  <a:lnTo>
                    <a:pt x="492" y="84"/>
                  </a:lnTo>
                  <a:lnTo>
                    <a:pt x="492" y="88"/>
                  </a:lnTo>
                  <a:lnTo>
                    <a:pt x="496" y="88"/>
                  </a:lnTo>
                  <a:lnTo>
                    <a:pt x="504" y="86"/>
                  </a:lnTo>
                  <a:lnTo>
                    <a:pt x="508" y="82"/>
                  </a:lnTo>
                  <a:lnTo>
                    <a:pt x="510" y="78"/>
                  </a:lnTo>
                  <a:lnTo>
                    <a:pt x="510" y="74"/>
                  </a:lnTo>
                  <a:lnTo>
                    <a:pt x="510" y="92"/>
                  </a:lnTo>
                  <a:lnTo>
                    <a:pt x="518" y="46"/>
                  </a:lnTo>
                  <a:lnTo>
                    <a:pt x="520" y="70"/>
                  </a:lnTo>
                  <a:lnTo>
                    <a:pt x="520" y="84"/>
                  </a:lnTo>
                  <a:lnTo>
                    <a:pt x="518" y="92"/>
                  </a:lnTo>
                  <a:lnTo>
                    <a:pt x="522" y="94"/>
                  </a:lnTo>
                  <a:lnTo>
                    <a:pt x="524" y="92"/>
                  </a:lnTo>
                  <a:lnTo>
                    <a:pt x="526" y="90"/>
                  </a:lnTo>
                  <a:lnTo>
                    <a:pt x="524" y="82"/>
                  </a:lnTo>
                  <a:lnTo>
                    <a:pt x="522" y="72"/>
                  </a:lnTo>
                  <a:lnTo>
                    <a:pt x="526" y="82"/>
                  </a:lnTo>
                  <a:lnTo>
                    <a:pt x="532" y="90"/>
                  </a:lnTo>
                  <a:lnTo>
                    <a:pt x="530" y="80"/>
                  </a:lnTo>
                  <a:lnTo>
                    <a:pt x="530" y="72"/>
                  </a:lnTo>
                  <a:lnTo>
                    <a:pt x="532" y="70"/>
                  </a:lnTo>
                  <a:lnTo>
                    <a:pt x="532" y="80"/>
                  </a:lnTo>
                  <a:lnTo>
                    <a:pt x="534" y="90"/>
                  </a:lnTo>
                  <a:lnTo>
                    <a:pt x="538" y="72"/>
                  </a:lnTo>
                  <a:lnTo>
                    <a:pt x="538" y="80"/>
                  </a:lnTo>
                  <a:lnTo>
                    <a:pt x="540" y="92"/>
                  </a:lnTo>
                  <a:lnTo>
                    <a:pt x="540" y="90"/>
                  </a:lnTo>
                  <a:lnTo>
                    <a:pt x="542" y="90"/>
                  </a:lnTo>
                  <a:lnTo>
                    <a:pt x="546" y="90"/>
                  </a:lnTo>
                  <a:lnTo>
                    <a:pt x="544" y="86"/>
                  </a:lnTo>
                  <a:lnTo>
                    <a:pt x="546" y="86"/>
                  </a:lnTo>
                  <a:lnTo>
                    <a:pt x="548" y="82"/>
                  </a:lnTo>
                  <a:lnTo>
                    <a:pt x="550" y="74"/>
                  </a:lnTo>
                  <a:lnTo>
                    <a:pt x="552" y="64"/>
                  </a:lnTo>
                  <a:lnTo>
                    <a:pt x="554" y="62"/>
                  </a:lnTo>
                  <a:lnTo>
                    <a:pt x="556" y="60"/>
                  </a:lnTo>
                  <a:lnTo>
                    <a:pt x="556" y="74"/>
                  </a:lnTo>
                  <a:lnTo>
                    <a:pt x="556" y="80"/>
                  </a:lnTo>
                  <a:lnTo>
                    <a:pt x="558" y="86"/>
                  </a:lnTo>
                  <a:lnTo>
                    <a:pt x="562" y="58"/>
                  </a:lnTo>
                  <a:lnTo>
                    <a:pt x="564" y="42"/>
                  </a:lnTo>
                  <a:lnTo>
                    <a:pt x="568" y="32"/>
                  </a:lnTo>
                  <a:lnTo>
                    <a:pt x="568" y="38"/>
                  </a:lnTo>
                  <a:lnTo>
                    <a:pt x="572" y="32"/>
                  </a:lnTo>
                  <a:lnTo>
                    <a:pt x="568" y="60"/>
                  </a:lnTo>
                  <a:lnTo>
                    <a:pt x="562" y="88"/>
                  </a:lnTo>
                  <a:lnTo>
                    <a:pt x="564" y="92"/>
                  </a:lnTo>
                  <a:lnTo>
                    <a:pt x="566" y="92"/>
                  </a:lnTo>
                  <a:lnTo>
                    <a:pt x="568" y="92"/>
                  </a:lnTo>
                  <a:lnTo>
                    <a:pt x="568" y="96"/>
                  </a:lnTo>
                  <a:lnTo>
                    <a:pt x="566" y="98"/>
                  </a:lnTo>
                  <a:lnTo>
                    <a:pt x="564" y="100"/>
                  </a:lnTo>
                  <a:lnTo>
                    <a:pt x="574" y="102"/>
                  </a:lnTo>
                  <a:lnTo>
                    <a:pt x="574" y="96"/>
                  </a:lnTo>
                  <a:lnTo>
                    <a:pt x="576" y="92"/>
                  </a:lnTo>
                  <a:lnTo>
                    <a:pt x="578" y="88"/>
                  </a:lnTo>
                  <a:lnTo>
                    <a:pt x="578" y="82"/>
                  </a:lnTo>
                  <a:lnTo>
                    <a:pt x="570" y="94"/>
                  </a:lnTo>
                  <a:lnTo>
                    <a:pt x="570" y="86"/>
                  </a:lnTo>
                  <a:lnTo>
                    <a:pt x="572" y="76"/>
                  </a:lnTo>
                  <a:lnTo>
                    <a:pt x="574" y="68"/>
                  </a:lnTo>
                  <a:lnTo>
                    <a:pt x="576" y="66"/>
                  </a:lnTo>
                  <a:lnTo>
                    <a:pt x="578" y="66"/>
                  </a:lnTo>
                  <a:lnTo>
                    <a:pt x="580" y="76"/>
                  </a:lnTo>
                  <a:lnTo>
                    <a:pt x="580" y="88"/>
                  </a:lnTo>
                  <a:lnTo>
                    <a:pt x="582" y="84"/>
                  </a:lnTo>
                  <a:lnTo>
                    <a:pt x="584" y="82"/>
                  </a:lnTo>
                  <a:lnTo>
                    <a:pt x="586" y="82"/>
                  </a:lnTo>
                  <a:lnTo>
                    <a:pt x="584" y="88"/>
                  </a:lnTo>
                  <a:lnTo>
                    <a:pt x="584" y="90"/>
                  </a:lnTo>
                  <a:lnTo>
                    <a:pt x="586" y="88"/>
                  </a:lnTo>
                  <a:lnTo>
                    <a:pt x="588" y="84"/>
                  </a:lnTo>
                  <a:lnTo>
                    <a:pt x="590" y="82"/>
                  </a:lnTo>
                  <a:lnTo>
                    <a:pt x="592" y="82"/>
                  </a:lnTo>
                  <a:lnTo>
                    <a:pt x="594" y="84"/>
                  </a:lnTo>
                  <a:lnTo>
                    <a:pt x="596" y="90"/>
                  </a:lnTo>
                  <a:lnTo>
                    <a:pt x="598" y="94"/>
                  </a:lnTo>
                  <a:lnTo>
                    <a:pt x="598" y="92"/>
                  </a:lnTo>
                  <a:lnTo>
                    <a:pt x="594" y="60"/>
                  </a:lnTo>
                  <a:lnTo>
                    <a:pt x="592" y="32"/>
                  </a:lnTo>
                  <a:lnTo>
                    <a:pt x="596" y="38"/>
                  </a:lnTo>
                  <a:lnTo>
                    <a:pt x="602" y="50"/>
                  </a:lnTo>
                  <a:lnTo>
                    <a:pt x="604" y="56"/>
                  </a:lnTo>
                  <a:lnTo>
                    <a:pt x="604" y="66"/>
                  </a:lnTo>
                  <a:lnTo>
                    <a:pt x="602" y="74"/>
                  </a:lnTo>
                  <a:lnTo>
                    <a:pt x="604" y="80"/>
                  </a:lnTo>
                  <a:lnTo>
                    <a:pt x="604" y="72"/>
                  </a:lnTo>
                  <a:lnTo>
                    <a:pt x="606" y="78"/>
                  </a:lnTo>
                  <a:lnTo>
                    <a:pt x="606" y="80"/>
                  </a:lnTo>
                  <a:lnTo>
                    <a:pt x="608" y="80"/>
                  </a:lnTo>
                  <a:lnTo>
                    <a:pt x="608" y="76"/>
                  </a:lnTo>
                  <a:lnTo>
                    <a:pt x="610" y="76"/>
                  </a:lnTo>
                  <a:lnTo>
                    <a:pt x="612" y="74"/>
                  </a:lnTo>
                  <a:lnTo>
                    <a:pt x="608" y="70"/>
                  </a:lnTo>
                  <a:lnTo>
                    <a:pt x="610" y="70"/>
                  </a:lnTo>
                  <a:lnTo>
                    <a:pt x="612" y="70"/>
                  </a:lnTo>
                  <a:lnTo>
                    <a:pt x="614" y="72"/>
                  </a:lnTo>
                  <a:lnTo>
                    <a:pt x="616" y="72"/>
                  </a:lnTo>
                  <a:lnTo>
                    <a:pt x="616" y="66"/>
                  </a:lnTo>
                  <a:lnTo>
                    <a:pt x="616" y="58"/>
                  </a:lnTo>
                  <a:lnTo>
                    <a:pt x="618" y="50"/>
                  </a:lnTo>
                  <a:lnTo>
                    <a:pt x="620" y="44"/>
                  </a:lnTo>
                  <a:lnTo>
                    <a:pt x="622" y="52"/>
                  </a:lnTo>
                  <a:lnTo>
                    <a:pt x="630" y="56"/>
                  </a:lnTo>
                  <a:lnTo>
                    <a:pt x="634" y="56"/>
                  </a:lnTo>
                  <a:lnTo>
                    <a:pt x="638" y="58"/>
                  </a:lnTo>
                  <a:lnTo>
                    <a:pt x="640" y="62"/>
                  </a:lnTo>
                  <a:lnTo>
                    <a:pt x="642" y="68"/>
                  </a:lnTo>
                  <a:lnTo>
                    <a:pt x="642" y="64"/>
                  </a:lnTo>
                  <a:lnTo>
                    <a:pt x="644" y="62"/>
                  </a:lnTo>
                  <a:lnTo>
                    <a:pt x="646" y="66"/>
                  </a:lnTo>
                  <a:lnTo>
                    <a:pt x="644" y="68"/>
                  </a:lnTo>
                  <a:lnTo>
                    <a:pt x="644" y="70"/>
                  </a:lnTo>
                  <a:lnTo>
                    <a:pt x="644" y="74"/>
                  </a:lnTo>
                  <a:lnTo>
                    <a:pt x="644" y="70"/>
                  </a:lnTo>
                  <a:lnTo>
                    <a:pt x="646" y="68"/>
                  </a:lnTo>
                  <a:lnTo>
                    <a:pt x="650" y="62"/>
                  </a:lnTo>
                  <a:lnTo>
                    <a:pt x="650" y="58"/>
                  </a:lnTo>
                  <a:lnTo>
                    <a:pt x="646" y="58"/>
                  </a:lnTo>
                  <a:lnTo>
                    <a:pt x="642" y="64"/>
                  </a:lnTo>
                  <a:lnTo>
                    <a:pt x="642" y="54"/>
                  </a:lnTo>
                  <a:lnTo>
                    <a:pt x="644" y="44"/>
                  </a:lnTo>
                  <a:lnTo>
                    <a:pt x="646" y="36"/>
                  </a:lnTo>
                  <a:lnTo>
                    <a:pt x="650" y="30"/>
                  </a:lnTo>
                  <a:lnTo>
                    <a:pt x="654" y="30"/>
                  </a:lnTo>
                  <a:lnTo>
                    <a:pt x="654" y="32"/>
                  </a:lnTo>
                  <a:lnTo>
                    <a:pt x="654" y="36"/>
                  </a:lnTo>
                  <a:lnTo>
                    <a:pt x="658" y="36"/>
                  </a:lnTo>
                  <a:lnTo>
                    <a:pt x="660" y="34"/>
                  </a:lnTo>
                  <a:lnTo>
                    <a:pt x="662" y="26"/>
                  </a:lnTo>
                  <a:lnTo>
                    <a:pt x="664" y="20"/>
                  </a:lnTo>
                  <a:lnTo>
                    <a:pt x="666" y="20"/>
                  </a:lnTo>
                  <a:lnTo>
                    <a:pt x="670" y="22"/>
                  </a:lnTo>
                  <a:lnTo>
                    <a:pt x="672" y="28"/>
                  </a:lnTo>
                  <a:lnTo>
                    <a:pt x="672" y="34"/>
                  </a:lnTo>
                  <a:lnTo>
                    <a:pt x="672" y="44"/>
                  </a:lnTo>
                  <a:lnTo>
                    <a:pt x="670" y="44"/>
                  </a:lnTo>
                  <a:lnTo>
                    <a:pt x="666" y="44"/>
                  </a:lnTo>
                  <a:lnTo>
                    <a:pt x="664" y="40"/>
                  </a:lnTo>
                  <a:lnTo>
                    <a:pt x="662" y="40"/>
                  </a:lnTo>
                  <a:lnTo>
                    <a:pt x="666" y="44"/>
                  </a:lnTo>
                  <a:lnTo>
                    <a:pt x="664" y="48"/>
                  </a:lnTo>
                  <a:lnTo>
                    <a:pt x="662" y="48"/>
                  </a:lnTo>
                  <a:lnTo>
                    <a:pt x="660" y="46"/>
                  </a:lnTo>
                  <a:lnTo>
                    <a:pt x="662" y="48"/>
                  </a:lnTo>
                  <a:lnTo>
                    <a:pt x="664" y="50"/>
                  </a:lnTo>
                  <a:lnTo>
                    <a:pt x="670" y="50"/>
                  </a:lnTo>
                  <a:lnTo>
                    <a:pt x="678" y="50"/>
                  </a:lnTo>
                  <a:lnTo>
                    <a:pt x="684" y="54"/>
                  </a:lnTo>
                  <a:lnTo>
                    <a:pt x="686" y="48"/>
                  </a:lnTo>
                  <a:lnTo>
                    <a:pt x="686" y="44"/>
                  </a:lnTo>
                  <a:lnTo>
                    <a:pt x="684" y="46"/>
                  </a:lnTo>
                  <a:lnTo>
                    <a:pt x="684" y="40"/>
                  </a:lnTo>
                  <a:lnTo>
                    <a:pt x="684" y="38"/>
                  </a:lnTo>
                  <a:lnTo>
                    <a:pt x="686" y="34"/>
                  </a:lnTo>
                  <a:lnTo>
                    <a:pt x="684" y="32"/>
                  </a:lnTo>
                  <a:lnTo>
                    <a:pt x="690" y="24"/>
                  </a:lnTo>
                  <a:lnTo>
                    <a:pt x="692" y="22"/>
                  </a:lnTo>
                  <a:lnTo>
                    <a:pt x="696" y="24"/>
                  </a:lnTo>
                  <a:lnTo>
                    <a:pt x="696" y="32"/>
                  </a:lnTo>
                  <a:lnTo>
                    <a:pt x="694" y="30"/>
                  </a:lnTo>
                  <a:lnTo>
                    <a:pt x="694" y="28"/>
                  </a:lnTo>
                  <a:lnTo>
                    <a:pt x="692" y="30"/>
                  </a:lnTo>
                  <a:lnTo>
                    <a:pt x="694" y="30"/>
                  </a:lnTo>
                  <a:lnTo>
                    <a:pt x="696" y="34"/>
                  </a:lnTo>
                  <a:lnTo>
                    <a:pt x="700" y="34"/>
                  </a:lnTo>
                  <a:lnTo>
                    <a:pt x="700" y="30"/>
                  </a:lnTo>
                  <a:lnTo>
                    <a:pt x="698" y="24"/>
                  </a:lnTo>
                  <a:lnTo>
                    <a:pt x="702" y="14"/>
                  </a:lnTo>
                  <a:lnTo>
                    <a:pt x="704" y="10"/>
                  </a:lnTo>
                  <a:lnTo>
                    <a:pt x="708" y="10"/>
                  </a:lnTo>
                  <a:lnTo>
                    <a:pt x="706" y="6"/>
                  </a:lnTo>
                  <a:lnTo>
                    <a:pt x="704" y="0"/>
                  </a:lnTo>
                  <a:lnTo>
                    <a:pt x="704" y="4"/>
                  </a:lnTo>
                  <a:lnTo>
                    <a:pt x="704" y="6"/>
                  </a:lnTo>
                  <a:lnTo>
                    <a:pt x="700" y="8"/>
                  </a:lnTo>
                  <a:lnTo>
                    <a:pt x="698" y="8"/>
                  </a:lnTo>
                  <a:lnTo>
                    <a:pt x="698" y="16"/>
                  </a:lnTo>
                  <a:lnTo>
                    <a:pt x="696" y="8"/>
                  </a:lnTo>
                  <a:lnTo>
                    <a:pt x="694" y="6"/>
                  </a:lnTo>
                  <a:lnTo>
                    <a:pt x="692" y="4"/>
                  </a:lnTo>
                  <a:lnTo>
                    <a:pt x="688" y="0"/>
                  </a:lnTo>
                  <a:lnTo>
                    <a:pt x="688" y="4"/>
                  </a:lnTo>
                  <a:lnTo>
                    <a:pt x="686" y="4"/>
                  </a:lnTo>
                  <a:lnTo>
                    <a:pt x="686" y="6"/>
                  </a:lnTo>
                  <a:lnTo>
                    <a:pt x="688" y="12"/>
                  </a:lnTo>
                  <a:lnTo>
                    <a:pt x="686" y="16"/>
                  </a:lnTo>
                  <a:lnTo>
                    <a:pt x="684" y="18"/>
                  </a:lnTo>
                  <a:lnTo>
                    <a:pt x="680" y="24"/>
                  </a:lnTo>
                  <a:lnTo>
                    <a:pt x="680" y="22"/>
                  </a:lnTo>
                  <a:lnTo>
                    <a:pt x="680" y="20"/>
                  </a:lnTo>
                  <a:lnTo>
                    <a:pt x="680" y="16"/>
                  </a:lnTo>
                  <a:lnTo>
                    <a:pt x="678" y="22"/>
                  </a:lnTo>
                  <a:lnTo>
                    <a:pt x="674" y="14"/>
                  </a:lnTo>
                  <a:lnTo>
                    <a:pt x="674" y="10"/>
                  </a:lnTo>
                  <a:lnTo>
                    <a:pt x="676" y="6"/>
                  </a:lnTo>
                  <a:lnTo>
                    <a:pt x="672" y="6"/>
                  </a:lnTo>
                  <a:lnTo>
                    <a:pt x="668" y="2"/>
                  </a:lnTo>
                  <a:lnTo>
                    <a:pt x="666" y="2"/>
                  </a:lnTo>
                  <a:lnTo>
                    <a:pt x="664" y="4"/>
                  </a:lnTo>
                  <a:lnTo>
                    <a:pt x="662" y="4"/>
                  </a:lnTo>
                  <a:lnTo>
                    <a:pt x="660" y="6"/>
                  </a:lnTo>
                  <a:lnTo>
                    <a:pt x="660" y="8"/>
                  </a:lnTo>
                  <a:lnTo>
                    <a:pt x="660" y="6"/>
                  </a:lnTo>
                  <a:lnTo>
                    <a:pt x="654" y="12"/>
                  </a:lnTo>
                  <a:lnTo>
                    <a:pt x="654" y="10"/>
                  </a:lnTo>
                  <a:lnTo>
                    <a:pt x="650" y="12"/>
                  </a:lnTo>
                  <a:lnTo>
                    <a:pt x="644" y="14"/>
                  </a:lnTo>
                  <a:lnTo>
                    <a:pt x="640" y="16"/>
                  </a:lnTo>
                  <a:lnTo>
                    <a:pt x="636" y="14"/>
                  </a:lnTo>
                  <a:lnTo>
                    <a:pt x="634" y="10"/>
                  </a:lnTo>
                  <a:lnTo>
                    <a:pt x="630" y="12"/>
                  </a:lnTo>
                  <a:lnTo>
                    <a:pt x="628" y="14"/>
                  </a:lnTo>
                  <a:lnTo>
                    <a:pt x="626" y="12"/>
                  </a:lnTo>
                  <a:lnTo>
                    <a:pt x="624" y="6"/>
                  </a:lnTo>
                  <a:lnTo>
                    <a:pt x="622" y="6"/>
                  </a:lnTo>
                  <a:lnTo>
                    <a:pt x="620" y="6"/>
                  </a:lnTo>
                  <a:lnTo>
                    <a:pt x="616" y="4"/>
                  </a:lnTo>
                  <a:lnTo>
                    <a:pt x="616" y="8"/>
                  </a:lnTo>
                  <a:lnTo>
                    <a:pt x="614" y="2"/>
                  </a:lnTo>
                  <a:lnTo>
                    <a:pt x="612" y="0"/>
                  </a:lnTo>
                  <a:lnTo>
                    <a:pt x="608" y="0"/>
                  </a:lnTo>
                  <a:lnTo>
                    <a:pt x="606" y="0"/>
                  </a:lnTo>
                  <a:lnTo>
                    <a:pt x="602" y="2"/>
                  </a:lnTo>
                  <a:lnTo>
                    <a:pt x="596" y="2"/>
                  </a:lnTo>
                  <a:lnTo>
                    <a:pt x="598" y="10"/>
                  </a:lnTo>
                  <a:lnTo>
                    <a:pt x="592" y="12"/>
                  </a:lnTo>
                  <a:lnTo>
                    <a:pt x="588" y="16"/>
                  </a:lnTo>
                  <a:lnTo>
                    <a:pt x="588" y="24"/>
                  </a:lnTo>
                  <a:lnTo>
                    <a:pt x="586" y="24"/>
                  </a:lnTo>
                  <a:lnTo>
                    <a:pt x="584" y="26"/>
                  </a:lnTo>
                  <a:lnTo>
                    <a:pt x="582" y="24"/>
                  </a:lnTo>
                  <a:lnTo>
                    <a:pt x="576" y="20"/>
                  </a:lnTo>
                  <a:lnTo>
                    <a:pt x="572" y="20"/>
                  </a:lnTo>
                  <a:lnTo>
                    <a:pt x="574" y="18"/>
                  </a:lnTo>
                  <a:lnTo>
                    <a:pt x="576" y="20"/>
                  </a:lnTo>
                  <a:lnTo>
                    <a:pt x="572" y="16"/>
                  </a:lnTo>
                  <a:lnTo>
                    <a:pt x="570" y="14"/>
                  </a:lnTo>
                  <a:lnTo>
                    <a:pt x="568" y="16"/>
                  </a:lnTo>
                  <a:lnTo>
                    <a:pt x="566" y="18"/>
                  </a:lnTo>
                  <a:lnTo>
                    <a:pt x="560" y="24"/>
                  </a:lnTo>
                  <a:lnTo>
                    <a:pt x="558" y="24"/>
                  </a:lnTo>
                  <a:lnTo>
                    <a:pt x="556" y="20"/>
                  </a:lnTo>
                  <a:lnTo>
                    <a:pt x="554" y="22"/>
                  </a:lnTo>
                  <a:lnTo>
                    <a:pt x="552" y="22"/>
                  </a:lnTo>
                  <a:lnTo>
                    <a:pt x="552" y="20"/>
                  </a:lnTo>
                  <a:lnTo>
                    <a:pt x="548" y="18"/>
                  </a:lnTo>
                  <a:lnTo>
                    <a:pt x="550" y="20"/>
                  </a:lnTo>
                  <a:lnTo>
                    <a:pt x="546" y="24"/>
                  </a:lnTo>
                  <a:lnTo>
                    <a:pt x="546" y="16"/>
                  </a:lnTo>
                  <a:lnTo>
                    <a:pt x="544" y="16"/>
                  </a:lnTo>
                  <a:lnTo>
                    <a:pt x="544" y="18"/>
                  </a:lnTo>
                  <a:lnTo>
                    <a:pt x="546" y="26"/>
                  </a:lnTo>
                  <a:lnTo>
                    <a:pt x="544" y="32"/>
                  </a:lnTo>
                  <a:lnTo>
                    <a:pt x="542" y="26"/>
                  </a:lnTo>
                  <a:lnTo>
                    <a:pt x="540" y="28"/>
                  </a:lnTo>
                  <a:lnTo>
                    <a:pt x="538" y="28"/>
                  </a:lnTo>
                  <a:lnTo>
                    <a:pt x="536" y="22"/>
                  </a:lnTo>
                  <a:lnTo>
                    <a:pt x="534" y="26"/>
                  </a:lnTo>
                  <a:lnTo>
                    <a:pt x="532" y="30"/>
                  </a:lnTo>
                  <a:lnTo>
                    <a:pt x="528" y="34"/>
                  </a:lnTo>
                  <a:lnTo>
                    <a:pt x="528" y="42"/>
                  </a:lnTo>
                  <a:lnTo>
                    <a:pt x="528" y="40"/>
                  </a:lnTo>
                  <a:lnTo>
                    <a:pt x="524" y="38"/>
                  </a:lnTo>
                  <a:lnTo>
                    <a:pt x="522" y="40"/>
                  </a:lnTo>
                  <a:lnTo>
                    <a:pt x="520" y="30"/>
                  </a:lnTo>
                  <a:lnTo>
                    <a:pt x="518" y="44"/>
                  </a:lnTo>
                  <a:lnTo>
                    <a:pt x="514" y="36"/>
                  </a:lnTo>
                  <a:lnTo>
                    <a:pt x="516" y="28"/>
                  </a:lnTo>
                  <a:lnTo>
                    <a:pt x="510" y="36"/>
                  </a:lnTo>
                  <a:lnTo>
                    <a:pt x="506" y="44"/>
                  </a:lnTo>
                  <a:lnTo>
                    <a:pt x="506" y="38"/>
                  </a:lnTo>
                  <a:lnTo>
                    <a:pt x="504" y="42"/>
                  </a:lnTo>
                  <a:lnTo>
                    <a:pt x="502" y="44"/>
                  </a:lnTo>
                  <a:lnTo>
                    <a:pt x="500" y="42"/>
                  </a:lnTo>
                  <a:lnTo>
                    <a:pt x="498" y="38"/>
                  </a:lnTo>
                  <a:lnTo>
                    <a:pt x="494" y="36"/>
                  </a:lnTo>
                  <a:lnTo>
                    <a:pt x="486" y="36"/>
                  </a:lnTo>
                  <a:lnTo>
                    <a:pt x="478" y="36"/>
                  </a:lnTo>
                  <a:lnTo>
                    <a:pt x="472" y="34"/>
                  </a:lnTo>
                  <a:lnTo>
                    <a:pt x="468" y="32"/>
                  </a:lnTo>
                  <a:lnTo>
                    <a:pt x="468" y="38"/>
                  </a:lnTo>
                  <a:lnTo>
                    <a:pt x="466" y="36"/>
                  </a:lnTo>
                  <a:lnTo>
                    <a:pt x="464" y="34"/>
                  </a:lnTo>
                  <a:lnTo>
                    <a:pt x="462" y="34"/>
                  </a:lnTo>
                  <a:lnTo>
                    <a:pt x="462" y="38"/>
                  </a:lnTo>
                  <a:lnTo>
                    <a:pt x="462" y="32"/>
                  </a:lnTo>
                  <a:lnTo>
                    <a:pt x="462" y="28"/>
                  </a:lnTo>
                  <a:lnTo>
                    <a:pt x="458" y="28"/>
                  </a:lnTo>
                  <a:lnTo>
                    <a:pt x="454" y="28"/>
                  </a:lnTo>
                  <a:lnTo>
                    <a:pt x="452" y="28"/>
                  </a:lnTo>
                  <a:lnTo>
                    <a:pt x="450" y="34"/>
                  </a:lnTo>
                  <a:lnTo>
                    <a:pt x="450" y="28"/>
                  </a:lnTo>
                  <a:lnTo>
                    <a:pt x="450" y="24"/>
                  </a:lnTo>
                  <a:lnTo>
                    <a:pt x="448" y="26"/>
                  </a:lnTo>
                  <a:lnTo>
                    <a:pt x="448" y="22"/>
                  </a:lnTo>
                  <a:lnTo>
                    <a:pt x="448" y="20"/>
                  </a:lnTo>
                  <a:lnTo>
                    <a:pt x="446" y="24"/>
                  </a:lnTo>
                  <a:lnTo>
                    <a:pt x="444" y="30"/>
                  </a:lnTo>
                  <a:lnTo>
                    <a:pt x="444" y="48"/>
                  </a:lnTo>
                  <a:lnTo>
                    <a:pt x="442" y="44"/>
                  </a:lnTo>
                  <a:lnTo>
                    <a:pt x="440" y="44"/>
                  </a:lnTo>
                  <a:lnTo>
                    <a:pt x="438" y="52"/>
                  </a:lnTo>
                  <a:lnTo>
                    <a:pt x="436" y="46"/>
                  </a:lnTo>
                  <a:lnTo>
                    <a:pt x="436" y="44"/>
                  </a:lnTo>
                  <a:lnTo>
                    <a:pt x="438" y="42"/>
                  </a:lnTo>
                  <a:lnTo>
                    <a:pt x="432" y="40"/>
                  </a:lnTo>
                  <a:lnTo>
                    <a:pt x="428" y="42"/>
                  </a:lnTo>
                  <a:lnTo>
                    <a:pt x="426" y="46"/>
                  </a:lnTo>
                  <a:lnTo>
                    <a:pt x="424" y="46"/>
                  </a:lnTo>
                  <a:lnTo>
                    <a:pt x="424" y="48"/>
                  </a:lnTo>
                  <a:lnTo>
                    <a:pt x="418" y="46"/>
                  </a:lnTo>
                  <a:lnTo>
                    <a:pt x="414" y="48"/>
                  </a:lnTo>
                  <a:lnTo>
                    <a:pt x="416" y="50"/>
                  </a:lnTo>
                  <a:lnTo>
                    <a:pt x="414" y="54"/>
                  </a:lnTo>
                  <a:lnTo>
                    <a:pt x="414" y="56"/>
                  </a:lnTo>
                  <a:lnTo>
                    <a:pt x="412" y="54"/>
                  </a:lnTo>
                  <a:lnTo>
                    <a:pt x="410" y="54"/>
                  </a:lnTo>
                  <a:lnTo>
                    <a:pt x="410" y="52"/>
                  </a:lnTo>
                  <a:lnTo>
                    <a:pt x="404" y="50"/>
                  </a:lnTo>
                  <a:lnTo>
                    <a:pt x="402" y="52"/>
                  </a:lnTo>
                  <a:lnTo>
                    <a:pt x="398" y="48"/>
                  </a:lnTo>
                  <a:lnTo>
                    <a:pt x="398" y="56"/>
                  </a:lnTo>
                  <a:lnTo>
                    <a:pt x="398" y="60"/>
                  </a:lnTo>
                  <a:lnTo>
                    <a:pt x="394" y="58"/>
                  </a:lnTo>
                  <a:lnTo>
                    <a:pt x="390" y="52"/>
                  </a:lnTo>
                  <a:lnTo>
                    <a:pt x="388" y="52"/>
                  </a:lnTo>
                  <a:lnTo>
                    <a:pt x="386" y="52"/>
                  </a:lnTo>
                  <a:lnTo>
                    <a:pt x="388" y="58"/>
                  </a:lnTo>
                  <a:lnTo>
                    <a:pt x="386" y="56"/>
                  </a:lnTo>
                  <a:lnTo>
                    <a:pt x="382" y="48"/>
                  </a:lnTo>
                  <a:lnTo>
                    <a:pt x="380" y="38"/>
                  </a:lnTo>
                  <a:lnTo>
                    <a:pt x="376" y="34"/>
                  </a:lnTo>
                  <a:lnTo>
                    <a:pt x="376" y="32"/>
                  </a:lnTo>
                  <a:lnTo>
                    <a:pt x="378" y="30"/>
                  </a:lnTo>
                  <a:lnTo>
                    <a:pt x="376" y="28"/>
                  </a:lnTo>
                  <a:lnTo>
                    <a:pt x="374" y="28"/>
                  </a:lnTo>
                  <a:lnTo>
                    <a:pt x="374" y="32"/>
                  </a:lnTo>
                  <a:lnTo>
                    <a:pt x="376" y="38"/>
                  </a:lnTo>
                  <a:lnTo>
                    <a:pt x="374" y="42"/>
                  </a:lnTo>
                  <a:lnTo>
                    <a:pt x="372" y="34"/>
                  </a:lnTo>
                  <a:lnTo>
                    <a:pt x="372" y="30"/>
                  </a:lnTo>
                  <a:lnTo>
                    <a:pt x="370" y="28"/>
                  </a:lnTo>
                  <a:lnTo>
                    <a:pt x="368" y="28"/>
                  </a:lnTo>
                  <a:lnTo>
                    <a:pt x="368" y="30"/>
                  </a:lnTo>
                  <a:lnTo>
                    <a:pt x="364" y="34"/>
                  </a:lnTo>
                  <a:lnTo>
                    <a:pt x="360" y="40"/>
                  </a:lnTo>
                  <a:lnTo>
                    <a:pt x="358" y="40"/>
                  </a:lnTo>
                  <a:lnTo>
                    <a:pt x="356" y="36"/>
                  </a:lnTo>
                  <a:lnTo>
                    <a:pt x="358" y="42"/>
                  </a:lnTo>
                  <a:lnTo>
                    <a:pt x="358" y="48"/>
                  </a:lnTo>
                  <a:lnTo>
                    <a:pt x="354" y="46"/>
                  </a:lnTo>
                  <a:lnTo>
                    <a:pt x="350" y="44"/>
                  </a:lnTo>
                  <a:lnTo>
                    <a:pt x="346" y="42"/>
                  </a:lnTo>
                  <a:lnTo>
                    <a:pt x="344" y="46"/>
                  </a:lnTo>
                  <a:lnTo>
                    <a:pt x="344" y="44"/>
                  </a:lnTo>
                  <a:lnTo>
                    <a:pt x="338" y="48"/>
                  </a:lnTo>
                  <a:lnTo>
                    <a:pt x="336" y="52"/>
                  </a:lnTo>
                  <a:lnTo>
                    <a:pt x="334" y="58"/>
                  </a:lnTo>
                  <a:lnTo>
                    <a:pt x="332" y="50"/>
                  </a:lnTo>
                  <a:lnTo>
                    <a:pt x="330" y="48"/>
                  </a:lnTo>
                  <a:lnTo>
                    <a:pt x="328" y="48"/>
                  </a:lnTo>
                  <a:lnTo>
                    <a:pt x="324" y="52"/>
                  </a:lnTo>
                  <a:lnTo>
                    <a:pt x="322" y="54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8" y="48"/>
                  </a:lnTo>
                  <a:lnTo>
                    <a:pt x="308" y="50"/>
                  </a:lnTo>
                  <a:lnTo>
                    <a:pt x="308" y="46"/>
                  </a:lnTo>
                  <a:lnTo>
                    <a:pt x="306" y="46"/>
                  </a:lnTo>
                  <a:lnTo>
                    <a:pt x="304" y="50"/>
                  </a:lnTo>
                  <a:lnTo>
                    <a:pt x="302" y="58"/>
                  </a:lnTo>
                  <a:lnTo>
                    <a:pt x="300" y="54"/>
                  </a:lnTo>
                  <a:lnTo>
                    <a:pt x="300" y="52"/>
                  </a:lnTo>
                  <a:lnTo>
                    <a:pt x="296" y="50"/>
                  </a:lnTo>
                  <a:lnTo>
                    <a:pt x="292" y="50"/>
                  </a:lnTo>
                  <a:lnTo>
                    <a:pt x="290" y="54"/>
                  </a:lnTo>
                  <a:lnTo>
                    <a:pt x="286" y="62"/>
                  </a:lnTo>
                  <a:lnTo>
                    <a:pt x="284" y="54"/>
                  </a:lnTo>
                  <a:lnTo>
                    <a:pt x="284" y="56"/>
                  </a:lnTo>
                  <a:lnTo>
                    <a:pt x="282" y="54"/>
                  </a:lnTo>
                  <a:lnTo>
                    <a:pt x="276" y="52"/>
                  </a:lnTo>
                  <a:lnTo>
                    <a:pt x="270" y="50"/>
                  </a:lnTo>
                  <a:lnTo>
                    <a:pt x="268" y="50"/>
                  </a:lnTo>
                  <a:lnTo>
                    <a:pt x="266" y="54"/>
                  </a:lnTo>
                  <a:lnTo>
                    <a:pt x="266" y="50"/>
                  </a:lnTo>
                  <a:lnTo>
                    <a:pt x="262" y="52"/>
                  </a:lnTo>
                  <a:lnTo>
                    <a:pt x="258" y="52"/>
                  </a:lnTo>
                  <a:lnTo>
                    <a:pt x="252" y="48"/>
                  </a:lnTo>
                  <a:lnTo>
                    <a:pt x="248" y="46"/>
                  </a:lnTo>
                  <a:lnTo>
                    <a:pt x="246" y="48"/>
                  </a:lnTo>
                  <a:lnTo>
                    <a:pt x="244" y="52"/>
                  </a:lnTo>
                  <a:lnTo>
                    <a:pt x="244" y="60"/>
                  </a:lnTo>
                  <a:lnTo>
                    <a:pt x="238" y="68"/>
                  </a:lnTo>
                  <a:lnTo>
                    <a:pt x="240" y="68"/>
                  </a:lnTo>
                  <a:lnTo>
                    <a:pt x="242" y="70"/>
                  </a:lnTo>
                  <a:lnTo>
                    <a:pt x="242" y="76"/>
                  </a:lnTo>
                  <a:lnTo>
                    <a:pt x="242" y="80"/>
                  </a:lnTo>
                  <a:lnTo>
                    <a:pt x="242" y="84"/>
                  </a:lnTo>
                  <a:lnTo>
                    <a:pt x="240" y="84"/>
                  </a:lnTo>
                  <a:lnTo>
                    <a:pt x="238" y="82"/>
                  </a:lnTo>
                  <a:lnTo>
                    <a:pt x="236" y="78"/>
                  </a:lnTo>
                  <a:lnTo>
                    <a:pt x="238" y="76"/>
                  </a:lnTo>
                  <a:lnTo>
                    <a:pt x="236" y="70"/>
                  </a:lnTo>
                  <a:lnTo>
                    <a:pt x="234" y="68"/>
                  </a:lnTo>
                  <a:lnTo>
                    <a:pt x="230" y="66"/>
                  </a:lnTo>
                  <a:lnTo>
                    <a:pt x="228" y="66"/>
                  </a:lnTo>
                  <a:lnTo>
                    <a:pt x="228" y="62"/>
                  </a:lnTo>
                  <a:lnTo>
                    <a:pt x="218" y="62"/>
                  </a:lnTo>
                  <a:lnTo>
                    <a:pt x="206" y="62"/>
                  </a:lnTo>
                  <a:lnTo>
                    <a:pt x="196" y="60"/>
                  </a:lnTo>
                  <a:lnTo>
                    <a:pt x="186" y="60"/>
                  </a:lnTo>
                  <a:lnTo>
                    <a:pt x="190" y="70"/>
                  </a:lnTo>
                  <a:lnTo>
                    <a:pt x="184" y="70"/>
                  </a:lnTo>
                  <a:lnTo>
                    <a:pt x="184" y="64"/>
                  </a:lnTo>
                  <a:lnTo>
                    <a:pt x="184" y="62"/>
                  </a:lnTo>
                  <a:lnTo>
                    <a:pt x="186" y="62"/>
                  </a:lnTo>
                  <a:lnTo>
                    <a:pt x="184" y="60"/>
                  </a:lnTo>
                  <a:lnTo>
                    <a:pt x="182" y="62"/>
                  </a:lnTo>
                  <a:lnTo>
                    <a:pt x="180" y="70"/>
                  </a:lnTo>
                  <a:lnTo>
                    <a:pt x="178" y="66"/>
                  </a:lnTo>
                  <a:lnTo>
                    <a:pt x="178" y="62"/>
                  </a:lnTo>
                  <a:lnTo>
                    <a:pt x="180" y="58"/>
                  </a:lnTo>
                  <a:lnTo>
                    <a:pt x="180" y="56"/>
                  </a:lnTo>
                  <a:lnTo>
                    <a:pt x="178" y="58"/>
                  </a:lnTo>
                  <a:lnTo>
                    <a:pt x="176" y="66"/>
                  </a:lnTo>
                  <a:lnTo>
                    <a:pt x="174" y="68"/>
                  </a:lnTo>
                  <a:lnTo>
                    <a:pt x="172" y="68"/>
                  </a:lnTo>
                  <a:lnTo>
                    <a:pt x="170" y="64"/>
                  </a:lnTo>
                  <a:lnTo>
                    <a:pt x="170" y="62"/>
                  </a:lnTo>
                  <a:lnTo>
                    <a:pt x="170" y="60"/>
                  </a:lnTo>
                  <a:lnTo>
                    <a:pt x="168" y="62"/>
                  </a:lnTo>
                  <a:lnTo>
                    <a:pt x="162" y="60"/>
                  </a:lnTo>
                  <a:lnTo>
                    <a:pt x="166" y="70"/>
                  </a:lnTo>
                  <a:lnTo>
                    <a:pt x="164" y="72"/>
                  </a:lnTo>
                  <a:lnTo>
                    <a:pt x="162" y="72"/>
                  </a:lnTo>
                  <a:lnTo>
                    <a:pt x="162" y="74"/>
                  </a:lnTo>
                  <a:lnTo>
                    <a:pt x="164" y="80"/>
                  </a:lnTo>
                  <a:lnTo>
                    <a:pt x="162" y="76"/>
                  </a:lnTo>
                  <a:lnTo>
                    <a:pt x="158" y="72"/>
                  </a:lnTo>
                  <a:lnTo>
                    <a:pt x="154" y="72"/>
                  </a:lnTo>
                  <a:lnTo>
                    <a:pt x="150" y="72"/>
                  </a:lnTo>
                  <a:lnTo>
                    <a:pt x="144" y="72"/>
                  </a:lnTo>
                  <a:lnTo>
                    <a:pt x="142" y="72"/>
                  </a:lnTo>
                  <a:lnTo>
                    <a:pt x="140" y="70"/>
                  </a:lnTo>
                  <a:lnTo>
                    <a:pt x="138" y="74"/>
                  </a:lnTo>
                  <a:lnTo>
                    <a:pt x="134" y="76"/>
                  </a:lnTo>
                  <a:lnTo>
                    <a:pt x="128" y="78"/>
                  </a:lnTo>
                  <a:lnTo>
                    <a:pt x="130" y="84"/>
                  </a:lnTo>
                  <a:lnTo>
                    <a:pt x="130" y="88"/>
                  </a:lnTo>
                  <a:lnTo>
                    <a:pt x="128" y="88"/>
                  </a:lnTo>
                  <a:lnTo>
                    <a:pt x="126" y="78"/>
                  </a:lnTo>
                  <a:lnTo>
                    <a:pt x="124" y="74"/>
                  </a:lnTo>
                  <a:lnTo>
                    <a:pt x="120" y="72"/>
                  </a:lnTo>
                  <a:lnTo>
                    <a:pt x="116" y="64"/>
                  </a:lnTo>
                  <a:lnTo>
                    <a:pt x="116" y="66"/>
                  </a:lnTo>
                  <a:lnTo>
                    <a:pt x="116" y="68"/>
                  </a:lnTo>
                  <a:lnTo>
                    <a:pt x="114" y="70"/>
                  </a:lnTo>
                  <a:lnTo>
                    <a:pt x="110" y="74"/>
                  </a:lnTo>
                  <a:lnTo>
                    <a:pt x="110" y="76"/>
                  </a:lnTo>
                  <a:lnTo>
                    <a:pt x="110" y="80"/>
                  </a:lnTo>
                  <a:lnTo>
                    <a:pt x="110" y="78"/>
                  </a:lnTo>
                  <a:lnTo>
                    <a:pt x="110" y="76"/>
                  </a:lnTo>
                  <a:lnTo>
                    <a:pt x="108" y="72"/>
                  </a:lnTo>
                  <a:lnTo>
                    <a:pt x="108" y="68"/>
                  </a:lnTo>
                  <a:lnTo>
                    <a:pt x="106" y="70"/>
                  </a:lnTo>
                  <a:lnTo>
                    <a:pt x="102" y="70"/>
                  </a:lnTo>
                  <a:lnTo>
                    <a:pt x="96" y="68"/>
                  </a:lnTo>
                  <a:lnTo>
                    <a:pt x="90" y="66"/>
                  </a:lnTo>
                  <a:lnTo>
                    <a:pt x="84" y="64"/>
                  </a:lnTo>
                  <a:lnTo>
                    <a:pt x="84" y="70"/>
                  </a:lnTo>
                  <a:lnTo>
                    <a:pt x="82" y="76"/>
                  </a:lnTo>
                  <a:lnTo>
                    <a:pt x="78" y="62"/>
                  </a:lnTo>
                  <a:lnTo>
                    <a:pt x="76" y="68"/>
                  </a:lnTo>
                  <a:lnTo>
                    <a:pt x="76" y="72"/>
                  </a:lnTo>
                  <a:lnTo>
                    <a:pt x="74" y="68"/>
                  </a:lnTo>
                  <a:lnTo>
                    <a:pt x="74" y="72"/>
                  </a:lnTo>
                  <a:lnTo>
                    <a:pt x="74" y="74"/>
                  </a:lnTo>
                  <a:lnTo>
                    <a:pt x="68" y="70"/>
                  </a:lnTo>
                  <a:lnTo>
                    <a:pt x="60" y="68"/>
                  </a:lnTo>
                  <a:lnTo>
                    <a:pt x="48" y="68"/>
                  </a:lnTo>
                  <a:lnTo>
                    <a:pt x="42" y="68"/>
                  </a:lnTo>
                  <a:lnTo>
                    <a:pt x="36" y="66"/>
                  </a:lnTo>
                  <a:lnTo>
                    <a:pt x="30" y="60"/>
                  </a:lnTo>
                  <a:lnTo>
                    <a:pt x="26" y="52"/>
                  </a:lnTo>
                  <a:lnTo>
                    <a:pt x="26" y="58"/>
                  </a:lnTo>
                  <a:lnTo>
                    <a:pt x="24" y="58"/>
                  </a:lnTo>
                  <a:lnTo>
                    <a:pt x="22" y="62"/>
                  </a:lnTo>
                  <a:lnTo>
                    <a:pt x="20" y="68"/>
                  </a:lnTo>
                  <a:lnTo>
                    <a:pt x="18" y="62"/>
                  </a:lnTo>
                  <a:lnTo>
                    <a:pt x="16" y="56"/>
                  </a:lnTo>
                  <a:lnTo>
                    <a:pt x="14" y="60"/>
                  </a:lnTo>
                  <a:lnTo>
                    <a:pt x="12" y="60"/>
                  </a:lnTo>
                  <a:lnTo>
                    <a:pt x="8" y="60"/>
                  </a:lnTo>
                  <a:lnTo>
                    <a:pt x="6" y="64"/>
                  </a:lnTo>
                  <a:lnTo>
                    <a:pt x="8" y="62"/>
                  </a:lnTo>
                  <a:lnTo>
                    <a:pt x="4" y="72"/>
                  </a:lnTo>
                  <a:lnTo>
                    <a:pt x="2" y="82"/>
                  </a:lnTo>
                  <a:lnTo>
                    <a:pt x="2" y="92"/>
                  </a:lnTo>
                  <a:lnTo>
                    <a:pt x="0" y="104"/>
                  </a:lnTo>
                  <a:lnTo>
                    <a:pt x="2" y="102"/>
                  </a:lnTo>
                  <a:lnTo>
                    <a:pt x="4" y="102"/>
                  </a:lnTo>
                  <a:lnTo>
                    <a:pt x="6" y="108"/>
                  </a:lnTo>
                  <a:lnTo>
                    <a:pt x="6" y="112"/>
                  </a:lnTo>
                  <a:lnTo>
                    <a:pt x="8" y="114"/>
                  </a:lnTo>
                  <a:lnTo>
                    <a:pt x="12" y="114"/>
                  </a:lnTo>
                  <a:lnTo>
                    <a:pt x="16" y="110"/>
                  </a:lnTo>
                  <a:lnTo>
                    <a:pt x="14" y="114"/>
                  </a:lnTo>
                  <a:lnTo>
                    <a:pt x="12" y="118"/>
                  </a:lnTo>
                  <a:lnTo>
                    <a:pt x="18" y="112"/>
                  </a:lnTo>
                  <a:lnTo>
                    <a:pt x="20" y="112"/>
                  </a:lnTo>
                  <a:lnTo>
                    <a:pt x="22" y="114"/>
                  </a:lnTo>
                  <a:lnTo>
                    <a:pt x="20" y="116"/>
                  </a:lnTo>
                  <a:lnTo>
                    <a:pt x="28" y="118"/>
                  </a:lnTo>
                  <a:lnTo>
                    <a:pt x="32" y="120"/>
                  </a:lnTo>
                  <a:lnTo>
                    <a:pt x="46" y="130"/>
                  </a:lnTo>
                  <a:lnTo>
                    <a:pt x="46" y="122"/>
                  </a:lnTo>
                  <a:lnTo>
                    <a:pt x="48" y="124"/>
                  </a:lnTo>
                  <a:lnTo>
                    <a:pt x="50" y="128"/>
                  </a:lnTo>
                  <a:lnTo>
                    <a:pt x="50" y="122"/>
                  </a:lnTo>
                  <a:lnTo>
                    <a:pt x="48" y="122"/>
                  </a:lnTo>
                  <a:lnTo>
                    <a:pt x="46" y="120"/>
                  </a:lnTo>
                  <a:lnTo>
                    <a:pt x="46" y="114"/>
                  </a:lnTo>
                  <a:lnTo>
                    <a:pt x="48" y="118"/>
                  </a:lnTo>
                  <a:lnTo>
                    <a:pt x="50" y="122"/>
                  </a:lnTo>
                  <a:lnTo>
                    <a:pt x="56" y="124"/>
                  </a:lnTo>
                  <a:lnTo>
                    <a:pt x="62" y="126"/>
                  </a:lnTo>
                  <a:lnTo>
                    <a:pt x="64" y="128"/>
                  </a:lnTo>
                  <a:lnTo>
                    <a:pt x="64" y="134"/>
                  </a:lnTo>
                  <a:lnTo>
                    <a:pt x="66" y="132"/>
                  </a:lnTo>
                  <a:lnTo>
                    <a:pt x="66" y="130"/>
                  </a:lnTo>
                  <a:lnTo>
                    <a:pt x="66" y="126"/>
                  </a:lnTo>
                  <a:lnTo>
                    <a:pt x="68" y="126"/>
                  </a:lnTo>
                  <a:lnTo>
                    <a:pt x="68" y="130"/>
                  </a:lnTo>
                  <a:lnTo>
                    <a:pt x="70" y="124"/>
                  </a:lnTo>
                  <a:lnTo>
                    <a:pt x="72" y="128"/>
                  </a:lnTo>
                  <a:lnTo>
                    <a:pt x="74" y="136"/>
                  </a:lnTo>
                  <a:lnTo>
                    <a:pt x="70" y="136"/>
                  </a:lnTo>
                  <a:lnTo>
                    <a:pt x="74" y="140"/>
                  </a:lnTo>
                  <a:lnTo>
                    <a:pt x="76" y="138"/>
                  </a:lnTo>
                  <a:lnTo>
                    <a:pt x="80" y="138"/>
                  </a:lnTo>
                  <a:lnTo>
                    <a:pt x="82" y="138"/>
                  </a:lnTo>
                  <a:lnTo>
                    <a:pt x="78" y="134"/>
                  </a:lnTo>
                  <a:lnTo>
                    <a:pt x="86" y="132"/>
                  </a:lnTo>
                  <a:lnTo>
                    <a:pt x="94" y="132"/>
                  </a:lnTo>
                  <a:lnTo>
                    <a:pt x="104" y="132"/>
                  </a:lnTo>
                  <a:lnTo>
                    <a:pt x="108" y="130"/>
                  </a:lnTo>
                  <a:lnTo>
                    <a:pt x="112" y="128"/>
                  </a:lnTo>
                  <a:lnTo>
                    <a:pt x="110" y="124"/>
                  </a:lnTo>
                  <a:lnTo>
                    <a:pt x="114" y="122"/>
                  </a:lnTo>
                  <a:lnTo>
                    <a:pt x="118" y="122"/>
                  </a:lnTo>
                  <a:lnTo>
                    <a:pt x="120" y="124"/>
                  </a:lnTo>
                  <a:lnTo>
                    <a:pt x="124" y="124"/>
                  </a:lnTo>
                  <a:lnTo>
                    <a:pt x="124" y="126"/>
                  </a:lnTo>
                  <a:lnTo>
                    <a:pt x="128" y="122"/>
                  </a:lnTo>
                  <a:lnTo>
                    <a:pt x="130" y="120"/>
                  </a:lnTo>
                  <a:lnTo>
                    <a:pt x="130" y="124"/>
                  </a:lnTo>
                  <a:lnTo>
                    <a:pt x="132" y="126"/>
                  </a:lnTo>
                  <a:lnTo>
                    <a:pt x="132" y="130"/>
                  </a:lnTo>
                  <a:lnTo>
                    <a:pt x="132" y="132"/>
                  </a:lnTo>
                  <a:lnTo>
                    <a:pt x="136" y="128"/>
                  </a:lnTo>
                  <a:lnTo>
                    <a:pt x="138" y="126"/>
                  </a:lnTo>
                  <a:lnTo>
                    <a:pt x="140" y="114"/>
                  </a:lnTo>
                  <a:lnTo>
                    <a:pt x="142" y="120"/>
                  </a:lnTo>
                  <a:lnTo>
                    <a:pt x="144" y="112"/>
                  </a:lnTo>
                  <a:lnTo>
                    <a:pt x="148" y="110"/>
                  </a:lnTo>
                  <a:lnTo>
                    <a:pt x="146" y="112"/>
                  </a:lnTo>
                  <a:lnTo>
                    <a:pt x="148" y="116"/>
                  </a:lnTo>
                  <a:lnTo>
                    <a:pt x="148" y="120"/>
                  </a:lnTo>
                  <a:lnTo>
                    <a:pt x="148" y="124"/>
                  </a:lnTo>
                  <a:lnTo>
                    <a:pt x="150" y="128"/>
                  </a:lnTo>
                  <a:lnTo>
                    <a:pt x="154" y="128"/>
                  </a:lnTo>
                  <a:lnTo>
                    <a:pt x="158" y="124"/>
                  </a:lnTo>
                  <a:lnTo>
                    <a:pt x="160" y="124"/>
                  </a:lnTo>
                  <a:lnTo>
                    <a:pt x="160" y="122"/>
                  </a:lnTo>
                  <a:lnTo>
                    <a:pt x="162" y="124"/>
                  </a:lnTo>
                  <a:lnTo>
                    <a:pt x="164" y="130"/>
                  </a:lnTo>
                  <a:lnTo>
                    <a:pt x="164" y="122"/>
                  </a:lnTo>
                  <a:lnTo>
                    <a:pt x="162" y="118"/>
                  </a:lnTo>
                  <a:lnTo>
                    <a:pt x="158" y="118"/>
                  </a:lnTo>
                  <a:lnTo>
                    <a:pt x="158" y="114"/>
                  </a:lnTo>
                  <a:lnTo>
                    <a:pt x="158" y="110"/>
                  </a:lnTo>
                  <a:lnTo>
                    <a:pt x="160" y="106"/>
                  </a:lnTo>
                  <a:lnTo>
                    <a:pt x="164" y="106"/>
                  </a:lnTo>
                  <a:lnTo>
                    <a:pt x="166" y="110"/>
                  </a:lnTo>
                  <a:lnTo>
                    <a:pt x="168" y="116"/>
                  </a:lnTo>
                  <a:lnTo>
                    <a:pt x="172" y="124"/>
                  </a:lnTo>
                  <a:lnTo>
                    <a:pt x="174" y="126"/>
                  </a:lnTo>
                  <a:lnTo>
                    <a:pt x="176" y="126"/>
                  </a:lnTo>
                  <a:lnTo>
                    <a:pt x="178" y="128"/>
                  </a:lnTo>
                  <a:lnTo>
                    <a:pt x="178" y="126"/>
                  </a:lnTo>
                  <a:lnTo>
                    <a:pt x="180" y="126"/>
                  </a:lnTo>
                  <a:lnTo>
                    <a:pt x="184" y="128"/>
                  </a:lnTo>
                  <a:lnTo>
                    <a:pt x="184" y="122"/>
                  </a:lnTo>
                  <a:lnTo>
                    <a:pt x="186" y="122"/>
                  </a:lnTo>
                  <a:lnTo>
                    <a:pt x="186" y="120"/>
                  </a:lnTo>
                  <a:lnTo>
                    <a:pt x="186" y="114"/>
                  </a:lnTo>
                  <a:lnTo>
                    <a:pt x="180" y="118"/>
                  </a:lnTo>
                  <a:lnTo>
                    <a:pt x="186" y="108"/>
                  </a:lnTo>
                  <a:lnTo>
                    <a:pt x="188" y="104"/>
                  </a:lnTo>
                  <a:lnTo>
                    <a:pt x="190" y="104"/>
                  </a:lnTo>
                  <a:lnTo>
                    <a:pt x="192" y="106"/>
                  </a:lnTo>
                  <a:lnTo>
                    <a:pt x="190" y="114"/>
                  </a:lnTo>
                  <a:lnTo>
                    <a:pt x="192" y="116"/>
                  </a:lnTo>
                  <a:lnTo>
                    <a:pt x="192" y="114"/>
                  </a:lnTo>
                  <a:lnTo>
                    <a:pt x="194" y="114"/>
                  </a:lnTo>
                  <a:lnTo>
                    <a:pt x="194" y="116"/>
                  </a:lnTo>
                  <a:lnTo>
                    <a:pt x="194" y="122"/>
                  </a:lnTo>
                  <a:lnTo>
                    <a:pt x="192" y="122"/>
                  </a:lnTo>
                  <a:lnTo>
                    <a:pt x="188" y="124"/>
                  </a:lnTo>
                  <a:lnTo>
                    <a:pt x="184" y="128"/>
                  </a:lnTo>
                  <a:lnTo>
                    <a:pt x="186" y="130"/>
                  </a:lnTo>
                  <a:lnTo>
                    <a:pt x="188" y="128"/>
                  </a:lnTo>
                  <a:lnTo>
                    <a:pt x="190" y="126"/>
                  </a:lnTo>
                  <a:lnTo>
                    <a:pt x="190" y="132"/>
                  </a:lnTo>
                  <a:lnTo>
                    <a:pt x="192" y="126"/>
                  </a:lnTo>
                  <a:lnTo>
                    <a:pt x="194" y="124"/>
                  </a:lnTo>
                  <a:lnTo>
                    <a:pt x="198" y="126"/>
                  </a:lnTo>
                  <a:lnTo>
                    <a:pt x="200" y="124"/>
                  </a:lnTo>
                  <a:lnTo>
                    <a:pt x="200" y="120"/>
                  </a:lnTo>
                  <a:lnTo>
                    <a:pt x="202" y="128"/>
                  </a:lnTo>
                  <a:lnTo>
                    <a:pt x="202" y="124"/>
                  </a:lnTo>
                  <a:lnTo>
                    <a:pt x="204" y="122"/>
                  </a:lnTo>
                  <a:lnTo>
                    <a:pt x="202" y="132"/>
                  </a:lnTo>
                  <a:lnTo>
                    <a:pt x="204" y="130"/>
                  </a:lnTo>
                  <a:lnTo>
                    <a:pt x="206" y="130"/>
                  </a:lnTo>
                  <a:lnTo>
                    <a:pt x="208" y="132"/>
                  </a:lnTo>
                  <a:lnTo>
                    <a:pt x="212" y="134"/>
                  </a:lnTo>
                  <a:lnTo>
                    <a:pt x="212" y="136"/>
                  </a:lnTo>
                  <a:lnTo>
                    <a:pt x="214" y="134"/>
                  </a:lnTo>
                  <a:lnTo>
                    <a:pt x="210" y="134"/>
                  </a:lnTo>
                  <a:lnTo>
                    <a:pt x="210" y="130"/>
                  </a:lnTo>
                  <a:lnTo>
                    <a:pt x="210" y="124"/>
                  </a:lnTo>
                  <a:lnTo>
                    <a:pt x="208" y="120"/>
                  </a:lnTo>
                  <a:lnTo>
                    <a:pt x="210" y="118"/>
                  </a:lnTo>
                  <a:lnTo>
                    <a:pt x="212" y="118"/>
                  </a:lnTo>
                  <a:lnTo>
                    <a:pt x="216" y="126"/>
                  </a:lnTo>
                  <a:lnTo>
                    <a:pt x="220" y="132"/>
                  </a:lnTo>
                  <a:lnTo>
                    <a:pt x="222" y="134"/>
                  </a:lnTo>
                  <a:lnTo>
                    <a:pt x="224" y="134"/>
                  </a:lnTo>
                  <a:lnTo>
                    <a:pt x="222" y="132"/>
                  </a:lnTo>
                  <a:lnTo>
                    <a:pt x="220" y="130"/>
                  </a:lnTo>
                  <a:lnTo>
                    <a:pt x="220" y="126"/>
                  </a:lnTo>
                  <a:lnTo>
                    <a:pt x="224" y="130"/>
                  </a:lnTo>
                  <a:lnTo>
                    <a:pt x="228" y="134"/>
                  </a:lnTo>
                  <a:lnTo>
                    <a:pt x="230" y="132"/>
                  </a:lnTo>
                  <a:lnTo>
                    <a:pt x="230" y="130"/>
                  </a:lnTo>
                  <a:lnTo>
                    <a:pt x="228" y="126"/>
                  </a:lnTo>
                  <a:lnTo>
                    <a:pt x="228" y="122"/>
                  </a:lnTo>
                  <a:lnTo>
                    <a:pt x="230" y="124"/>
                  </a:lnTo>
                  <a:lnTo>
                    <a:pt x="230" y="122"/>
                  </a:lnTo>
                  <a:lnTo>
                    <a:pt x="234" y="114"/>
                  </a:lnTo>
                  <a:lnTo>
                    <a:pt x="234" y="122"/>
                  </a:lnTo>
                  <a:lnTo>
                    <a:pt x="236" y="122"/>
                  </a:lnTo>
                  <a:lnTo>
                    <a:pt x="238" y="122"/>
                  </a:lnTo>
                  <a:lnTo>
                    <a:pt x="238" y="116"/>
                  </a:lnTo>
                  <a:lnTo>
                    <a:pt x="238" y="112"/>
                  </a:lnTo>
                  <a:lnTo>
                    <a:pt x="240" y="110"/>
                  </a:lnTo>
                  <a:lnTo>
                    <a:pt x="242" y="110"/>
                  </a:lnTo>
                  <a:lnTo>
                    <a:pt x="240" y="122"/>
                  </a:lnTo>
                  <a:lnTo>
                    <a:pt x="244" y="118"/>
                  </a:lnTo>
                  <a:lnTo>
                    <a:pt x="244" y="128"/>
                  </a:lnTo>
                  <a:lnTo>
                    <a:pt x="246" y="124"/>
                  </a:lnTo>
                  <a:lnTo>
                    <a:pt x="248" y="122"/>
                  </a:lnTo>
                  <a:lnTo>
                    <a:pt x="252" y="124"/>
                  </a:lnTo>
                  <a:lnTo>
                    <a:pt x="252" y="114"/>
                  </a:lnTo>
                  <a:lnTo>
                    <a:pt x="252" y="112"/>
                  </a:lnTo>
                  <a:lnTo>
                    <a:pt x="254" y="110"/>
                  </a:lnTo>
                  <a:lnTo>
                    <a:pt x="256" y="114"/>
                  </a:lnTo>
                  <a:lnTo>
                    <a:pt x="256" y="116"/>
                  </a:lnTo>
                  <a:lnTo>
                    <a:pt x="258" y="114"/>
                  </a:lnTo>
                  <a:lnTo>
                    <a:pt x="258" y="122"/>
                  </a:lnTo>
                  <a:lnTo>
                    <a:pt x="256" y="122"/>
                  </a:lnTo>
                  <a:lnTo>
                    <a:pt x="256" y="120"/>
                  </a:lnTo>
                  <a:lnTo>
                    <a:pt x="254" y="126"/>
                  </a:lnTo>
                  <a:lnTo>
                    <a:pt x="258" y="128"/>
                  </a:lnTo>
                  <a:lnTo>
                    <a:pt x="260" y="128"/>
                  </a:lnTo>
                  <a:lnTo>
                    <a:pt x="262" y="126"/>
                  </a:lnTo>
                  <a:lnTo>
                    <a:pt x="260" y="126"/>
                  </a:lnTo>
                  <a:lnTo>
                    <a:pt x="266" y="114"/>
                  </a:lnTo>
                  <a:lnTo>
                    <a:pt x="268" y="118"/>
                  </a:lnTo>
                  <a:lnTo>
                    <a:pt x="266" y="122"/>
                  </a:lnTo>
                  <a:lnTo>
                    <a:pt x="268" y="118"/>
                  </a:lnTo>
                  <a:lnTo>
                    <a:pt x="270" y="116"/>
                  </a:lnTo>
                  <a:lnTo>
                    <a:pt x="270" y="124"/>
                  </a:lnTo>
                  <a:lnTo>
                    <a:pt x="270" y="128"/>
                  </a:lnTo>
                  <a:lnTo>
                    <a:pt x="270" y="132"/>
                  </a:lnTo>
                  <a:lnTo>
                    <a:pt x="274" y="124"/>
                  </a:lnTo>
                  <a:lnTo>
                    <a:pt x="276" y="128"/>
                  </a:lnTo>
                  <a:lnTo>
                    <a:pt x="278" y="134"/>
                  </a:lnTo>
                  <a:lnTo>
                    <a:pt x="280" y="134"/>
                  </a:lnTo>
                  <a:lnTo>
                    <a:pt x="282" y="132"/>
                  </a:lnTo>
                  <a:lnTo>
                    <a:pt x="284" y="128"/>
                  </a:lnTo>
                  <a:lnTo>
                    <a:pt x="288" y="124"/>
                  </a:lnTo>
                  <a:lnTo>
                    <a:pt x="290" y="124"/>
                  </a:lnTo>
                  <a:lnTo>
                    <a:pt x="292" y="120"/>
                  </a:lnTo>
                  <a:lnTo>
                    <a:pt x="298" y="124"/>
                  </a:lnTo>
                  <a:lnTo>
                    <a:pt x="302" y="124"/>
                  </a:lnTo>
                  <a:lnTo>
                    <a:pt x="306" y="120"/>
                  </a:lnTo>
                  <a:lnTo>
                    <a:pt x="310" y="130"/>
                  </a:lnTo>
                  <a:lnTo>
                    <a:pt x="310" y="128"/>
                  </a:lnTo>
                  <a:lnTo>
                    <a:pt x="310" y="122"/>
                  </a:lnTo>
                  <a:lnTo>
                    <a:pt x="308" y="116"/>
                  </a:lnTo>
                  <a:lnTo>
                    <a:pt x="308" y="114"/>
                  </a:lnTo>
                  <a:lnTo>
                    <a:pt x="310" y="112"/>
                  </a:lnTo>
                  <a:lnTo>
                    <a:pt x="312" y="112"/>
                  </a:lnTo>
                  <a:lnTo>
                    <a:pt x="314" y="112"/>
                  </a:lnTo>
                  <a:lnTo>
                    <a:pt x="314" y="116"/>
                  </a:lnTo>
                  <a:lnTo>
                    <a:pt x="316" y="124"/>
                  </a:lnTo>
                  <a:lnTo>
                    <a:pt x="320" y="114"/>
                  </a:lnTo>
                  <a:lnTo>
                    <a:pt x="322" y="112"/>
                  </a:lnTo>
                  <a:lnTo>
                    <a:pt x="326" y="116"/>
                  </a:lnTo>
                  <a:lnTo>
                    <a:pt x="324" y="116"/>
                  </a:lnTo>
                  <a:lnTo>
                    <a:pt x="322" y="118"/>
                  </a:lnTo>
                  <a:close/>
                  <a:moveTo>
                    <a:pt x="374" y="108"/>
                  </a:moveTo>
                  <a:lnTo>
                    <a:pt x="374" y="108"/>
                  </a:lnTo>
                  <a:lnTo>
                    <a:pt x="372" y="112"/>
                  </a:lnTo>
                  <a:lnTo>
                    <a:pt x="370" y="110"/>
                  </a:lnTo>
                  <a:lnTo>
                    <a:pt x="372" y="104"/>
                  </a:lnTo>
                  <a:lnTo>
                    <a:pt x="374" y="108"/>
                  </a:lnTo>
                  <a:close/>
                  <a:moveTo>
                    <a:pt x="452" y="82"/>
                  </a:moveTo>
                  <a:lnTo>
                    <a:pt x="452" y="82"/>
                  </a:lnTo>
                  <a:lnTo>
                    <a:pt x="450" y="84"/>
                  </a:lnTo>
                  <a:lnTo>
                    <a:pt x="448" y="80"/>
                  </a:lnTo>
                  <a:lnTo>
                    <a:pt x="450" y="80"/>
                  </a:lnTo>
                  <a:lnTo>
                    <a:pt x="452" y="82"/>
                  </a:lnTo>
                  <a:close/>
                  <a:moveTo>
                    <a:pt x="668" y="10"/>
                  </a:moveTo>
                  <a:lnTo>
                    <a:pt x="668" y="10"/>
                  </a:lnTo>
                  <a:lnTo>
                    <a:pt x="668" y="12"/>
                  </a:lnTo>
                  <a:lnTo>
                    <a:pt x="668" y="10"/>
                  </a:lnTo>
                  <a:close/>
                  <a:moveTo>
                    <a:pt x="674" y="14"/>
                  </a:moveTo>
                  <a:lnTo>
                    <a:pt x="674" y="14"/>
                  </a:lnTo>
                  <a:lnTo>
                    <a:pt x="674" y="10"/>
                  </a:lnTo>
                  <a:lnTo>
                    <a:pt x="672" y="12"/>
                  </a:lnTo>
                  <a:lnTo>
                    <a:pt x="672" y="14"/>
                  </a:lnTo>
                  <a:lnTo>
                    <a:pt x="674" y="14"/>
                  </a:lnTo>
                  <a:close/>
                  <a:moveTo>
                    <a:pt x="170" y="64"/>
                  </a:moveTo>
                  <a:lnTo>
                    <a:pt x="170" y="66"/>
                  </a:lnTo>
                  <a:lnTo>
                    <a:pt x="170" y="64"/>
                  </a:lnTo>
                  <a:close/>
                </a:path>
              </a:pathLst>
            </a:custGeom>
            <a:solidFill>
              <a:srgbClr val="507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" name="Freeform 798">
              <a:extLst>
                <a:ext uri="{FF2B5EF4-FFF2-40B4-BE49-F238E27FC236}">
                  <a16:creationId xmlns="" xmlns:a16="http://schemas.microsoft.com/office/drawing/2014/main" id="{CA157E11-1F9C-4594-A662-212BD6C8B8A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514815" y="2669939"/>
              <a:ext cx="303612" cy="1256946"/>
            </a:xfrm>
            <a:custGeom>
              <a:avLst/>
              <a:gdLst>
                <a:gd name="T0" fmla="*/ 164276750 w 134"/>
                <a:gd name="T1" fmla="*/ 1049698425 h 694"/>
                <a:gd name="T2" fmla="*/ 236148960 w 134"/>
                <a:gd name="T3" fmla="*/ 1141546041 h 694"/>
                <a:gd name="T4" fmla="*/ 71872211 w 134"/>
                <a:gd name="T5" fmla="*/ 1167787959 h 694"/>
                <a:gd name="T6" fmla="*/ 143742156 w 134"/>
                <a:gd name="T7" fmla="*/ 1226833631 h 694"/>
                <a:gd name="T8" fmla="*/ 154010586 w 134"/>
                <a:gd name="T9" fmla="*/ 1292441141 h 694"/>
                <a:gd name="T10" fmla="*/ 184811343 w 134"/>
                <a:gd name="T11" fmla="*/ 1390848783 h 694"/>
                <a:gd name="T12" fmla="*/ 205345937 w 134"/>
                <a:gd name="T13" fmla="*/ 1403970648 h 694"/>
                <a:gd name="T14" fmla="*/ 174545179 w 134"/>
                <a:gd name="T15" fmla="*/ 1469576346 h 694"/>
                <a:gd name="T16" fmla="*/ 154010586 w 134"/>
                <a:gd name="T17" fmla="*/ 1515501966 h 694"/>
                <a:gd name="T18" fmla="*/ 174545179 w 134"/>
                <a:gd name="T19" fmla="*/ 1613909608 h 694"/>
                <a:gd name="T20" fmla="*/ 102672969 w 134"/>
                <a:gd name="T21" fmla="*/ 1679517118 h 694"/>
                <a:gd name="T22" fmla="*/ 174545179 w 134"/>
                <a:gd name="T23" fmla="*/ 1745122817 h 694"/>
                <a:gd name="T24" fmla="*/ 61603781 w 134"/>
                <a:gd name="T25" fmla="*/ 1784486598 h 694"/>
                <a:gd name="T26" fmla="*/ 184811343 w 134"/>
                <a:gd name="T27" fmla="*/ 1843532271 h 694"/>
                <a:gd name="T28" fmla="*/ 30803023 w 134"/>
                <a:gd name="T29" fmla="*/ 1889456079 h 694"/>
                <a:gd name="T30" fmla="*/ 102672969 w 134"/>
                <a:gd name="T31" fmla="*/ 1935379887 h 694"/>
                <a:gd name="T32" fmla="*/ 174545179 w 134"/>
                <a:gd name="T33" fmla="*/ 2033789341 h 694"/>
                <a:gd name="T34" fmla="*/ 133475992 w 134"/>
                <a:gd name="T35" fmla="*/ 2040349367 h 694"/>
                <a:gd name="T36" fmla="*/ 215614367 w 134"/>
                <a:gd name="T37" fmla="*/ 2145320659 h 694"/>
                <a:gd name="T38" fmla="*/ 205345937 w 134"/>
                <a:gd name="T39" fmla="*/ 2147483646 h 694"/>
                <a:gd name="T40" fmla="*/ 246417390 w 134"/>
                <a:gd name="T41" fmla="*/ 2147483646 h 694"/>
                <a:gd name="T42" fmla="*/ 390159546 w 134"/>
                <a:gd name="T43" fmla="*/ 2147483646 h 694"/>
                <a:gd name="T44" fmla="*/ 308021171 w 134"/>
                <a:gd name="T45" fmla="*/ 2147483646 h 694"/>
                <a:gd name="T46" fmla="*/ 410694140 w 134"/>
                <a:gd name="T47" fmla="*/ 2132198794 h 694"/>
                <a:gd name="T48" fmla="*/ 441494897 w 134"/>
                <a:gd name="T49" fmla="*/ 1994425559 h 694"/>
                <a:gd name="T50" fmla="*/ 431228733 w 134"/>
                <a:gd name="T51" fmla="*/ 1856652324 h 694"/>
                <a:gd name="T52" fmla="*/ 451763327 w 134"/>
                <a:gd name="T53" fmla="*/ 1777924761 h 694"/>
                <a:gd name="T54" fmla="*/ 420960304 w 134"/>
                <a:gd name="T55" fmla="*/ 1732000953 h 694"/>
                <a:gd name="T56" fmla="*/ 400425710 w 134"/>
                <a:gd name="T57" fmla="*/ 1633591499 h 694"/>
                <a:gd name="T58" fmla="*/ 472297921 w 134"/>
                <a:gd name="T59" fmla="*/ 1502380101 h 694"/>
                <a:gd name="T60" fmla="*/ 503100944 w 134"/>
                <a:gd name="T61" fmla="*/ 1449894456 h 694"/>
                <a:gd name="T62" fmla="*/ 441494897 w 134"/>
                <a:gd name="T63" fmla="*/ 1358046840 h 694"/>
                <a:gd name="T64" fmla="*/ 441494897 w 134"/>
                <a:gd name="T65" fmla="*/ 1266197412 h 694"/>
                <a:gd name="T66" fmla="*/ 513367108 w 134"/>
                <a:gd name="T67" fmla="*/ 1220273604 h 694"/>
                <a:gd name="T68" fmla="*/ 533901702 w 134"/>
                <a:gd name="T69" fmla="*/ 1134986015 h 694"/>
                <a:gd name="T70" fmla="*/ 554436296 w 134"/>
                <a:gd name="T71" fmla="*/ 1016894670 h 694"/>
                <a:gd name="T72" fmla="*/ 574970889 w 134"/>
                <a:gd name="T73" fmla="*/ 879121435 h 694"/>
                <a:gd name="T74" fmla="*/ 451763327 w 134"/>
                <a:gd name="T75" fmla="*/ 780711981 h 694"/>
                <a:gd name="T76" fmla="*/ 616040077 w 134"/>
                <a:gd name="T77" fmla="*/ 610136802 h 694"/>
                <a:gd name="T78" fmla="*/ 626308507 w 134"/>
                <a:gd name="T79" fmla="*/ 570773021 h 694"/>
                <a:gd name="T80" fmla="*/ 616040077 w 134"/>
                <a:gd name="T81" fmla="*/ 465803540 h 694"/>
                <a:gd name="T82" fmla="*/ 605773913 w 134"/>
                <a:gd name="T83" fmla="*/ 360834060 h 694"/>
                <a:gd name="T84" fmla="*/ 636574671 w 134"/>
                <a:gd name="T85" fmla="*/ 249302742 h 694"/>
                <a:gd name="T86" fmla="*/ 605773913 w 134"/>
                <a:gd name="T87" fmla="*/ 52485646 h 694"/>
                <a:gd name="T88" fmla="*/ 369624952 w 134"/>
                <a:gd name="T89" fmla="*/ 65605699 h 694"/>
                <a:gd name="T90" fmla="*/ 359356523 w 134"/>
                <a:gd name="T91" fmla="*/ 177137017 h 694"/>
                <a:gd name="T92" fmla="*/ 328555765 w 134"/>
                <a:gd name="T93" fmla="*/ 242742716 h 694"/>
                <a:gd name="T94" fmla="*/ 349090359 w 134"/>
                <a:gd name="T95" fmla="*/ 387075977 h 694"/>
                <a:gd name="T96" fmla="*/ 410694140 w 134"/>
                <a:gd name="T97" fmla="*/ 472363567 h 694"/>
                <a:gd name="T98" fmla="*/ 390159546 w 134"/>
                <a:gd name="T99" fmla="*/ 505167322 h 694"/>
                <a:gd name="T100" fmla="*/ 318287335 w 134"/>
                <a:gd name="T101" fmla="*/ 583894885 h 694"/>
                <a:gd name="T102" fmla="*/ 308021171 w 134"/>
                <a:gd name="T103" fmla="*/ 590454911 h 694"/>
                <a:gd name="T104" fmla="*/ 246417390 w 134"/>
                <a:gd name="T105" fmla="*/ 629818693 h 694"/>
                <a:gd name="T106" fmla="*/ 215614367 w 134"/>
                <a:gd name="T107" fmla="*/ 695424392 h 694"/>
                <a:gd name="T108" fmla="*/ 266951984 w 134"/>
                <a:gd name="T109" fmla="*/ 728228147 h 694"/>
                <a:gd name="T110" fmla="*/ 277218148 w 134"/>
                <a:gd name="T111" fmla="*/ 800393872 h 694"/>
                <a:gd name="T112" fmla="*/ 236148960 w 134"/>
                <a:gd name="T113" fmla="*/ 833197627 h 694"/>
                <a:gd name="T114" fmla="*/ 205345937 w 134"/>
                <a:gd name="T115" fmla="*/ 911925190 h 694"/>
                <a:gd name="T116" fmla="*/ 215614367 w 134"/>
                <a:gd name="T117" fmla="*/ 1010334644 h 694"/>
                <a:gd name="T118" fmla="*/ 236148960 w 134"/>
                <a:gd name="T119" fmla="*/ 1423652538 h 694"/>
                <a:gd name="T120" fmla="*/ 359356523 w 134"/>
                <a:gd name="T121" fmla="*/ 2147483646 h 694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134" h="694">
                  <a:moveTo>
                    <a:pt x="38" y="308"/>
                  </a:moveTo>
                  <a:lnTo>
                    <a:pt x="30" y="310"/>
                  </a:lnTo>
                  <a:lnTo>
                    <a:pt x="22" y="304"/>
                  </a:lnTo>
                  <a:lnTo>
                    <a:pt x="20" y="304"/>
                  </a:lnTo>
                  <a:lnTo>
                    <a:pt x="16" y="304"/>
                  </a:lnTo>
                  <a:lnTo>
                    <a:pt x="22" y="306"/>
                  </a:lnTo>
                  <a:lnTo>
                    <a:pt x="26" y="308"/>
                  </a:lnTo>
                  <a:lnTo>
                    <a:pt x="26" y="310"/>
                  </a:lnTo>
                  <a:lnTo>
                    <a:pt x="26" y="312"/>
                  </a:lnTo>
                  <a:lnTo>
                    <a:pt x="28" y="314"/>
                  </a:lnTo>
                  <a:lnTo>
                    <a:pt x="28" y="318"/>
                  </a:lnTo>
                  <a:lnTo>
                    <a:pt x="32" y="320"/>
                  </a:lnTo>
                  <a:lnTo>
                    <a:pt x="38" y="320"/>
                  </a:lnTo>
                  <a:lnTo>
                    <a:pt x="32" y="322"/>
                  </a:lnTo>
                  <a:lnTo>
                    <a:pt x="32" y="320"/>
                  </a:lnTo>
                  <a:lnTo>
                    <a:pt x="30" y="322"/>
                  </a:lnTo>
                  <a:lnTo>
                    <a:pt x="36" y="326"/>
                  </a:lnTo>
                  <a:lnTo>
                    <a:pt x="42" y="328"/>
                  </a:lnTo>
                  <a:lnTo>
                    <a:pt x="44" y="330"/>
                  </a:lnTo>
                  <a:lnTo>
                    <a:pt x="44" y="332"/>
                  </a:lnTo>
                  <a:lnTo>
                    <a:pt x="40" y="332"/>
                  </a:lnTo>
                  <a:lnTo>
                    <a:pt x="36" y="332"/>
                  </a:lnTo>
                  <a:lnTo>
                    <a:pt x="40" y="338"/>
                  </a:lnTo>
                  <a:lnTo>
                    <a:pt x="38" y="338"/>
                  </a:lnTo>
                  <a:lnTo>
                    <a:pt x="38" y="336"/>
                  </a:lnTo>
                  <a:lnTo>
                    <a:pt x="38" y="344"/>
                  </a:lnTo>
                  <a:lnTo>
                    <a:pt x="48" y="348"/>
                  </a:lnTo>
                  <a:lnTo>
                    <a:pt x="46" y="348"/>
                  </a:lnTo>
                  <a:lnTo>
                    <a:pt x="42" y="348"/>
                  </a:lnTo>
                  <a:lnTo>
                    <a:pt x="48" y="352"/>
                  </a:lnTo>
                  <a:lnTo>
                    <a:pt x="44" y="352"/>
                  </a:lnTo>
                  <a:lnTo>
                    <a:pt x="40" y="350"/>
                  </a:lnTo>
                  <a:lnTo>
                    <a:pt x="38" y="348"/>
                  </a:lnTo>
                  <a:lnTo>
                    <a:pt x="38" y="346"/>
                  </a:lnTo>
                  <a:lnTo>
                    <a:pt x="30" y="348"/>
                  </a:lnTo>
                  <a:lnTo>
                    <a:pt x="30" y="350"/>
                  </a:lnTo>
                  <a:lnTo>
                    <a:pt x="34" y="352"/>
                  </a:lnTo>
                  <a:lnTo>
                    <a:pt x="32" y="354"/>
                  </a:lnTo>
                  <a:lnTo>
                    <a:pt x="30" y="356"/>
                  </a:lnTo>
                  <a:lnTo>
                    <a:pt x="28" y="352"/>
                  </a:lnTo>
                  <a:lnTo>
                    <a:pt x="20" y="354"/>
                  </a:lnTo>
                  <a:lnTo>
                    <a:pt x="18" y="354"/>
                  </a:lnTo>
                  <a:lnTo>
                    <a:pt x="14" y="356"/>
                  </a:lnTo>
                  <a:lnTo>
                    <a:pt x="10" y="360"/>
                  </a:lnTo>
                  <a:lnTo>
                    <a:pt x="22" y="356"/>
                  </a:lnTo>
                  <a:lnTo>
                    <a:pt x="30" y="356"/>
                  </a:lnTo>
                  <a:lnTo>
                    <a:pt x="36" y="358"/>
                  </a:lnTo>
                  <a:lnTo>
                    <a:pt x="34" y="360"/>
                  </a:lnTo>
                  <a:lnTo>
                    <a:pt x="38" y="364"/>
                  </a:lnTo>
                  <a:lnTo>
                    <a:pt x="32" y="364"/>
                  </a:lnTo>
                  <a:lnTo>
                    <a:pt x="32" y="368"/>
                  </a:lnTo>
                  <a:lnTo>
                    <a:pt x="22" y="366"/>
                  </a:lnTo>
                  <a:lnTo>
                    <a:pt x="26" y="370"/>
                  </a:lnTo>
                  <a:lnTo>
                    <a:pt x="34" y="372"/>
                  </a:lnTo>
                  <a:lnTo>
                    <a:pt x="32" y="374"/>
                  </a:lnTo>
                  <a:lnTo>
                    <a:pt x="28" y="374"/>
                  </a:lnTo>
                  <a:lnTo>
                    <a:pt x="18" y="374"/>
                  </a:lnTo>
                  <a:lnTo>
                    <a:pt x="18" y="376"/>
                  </a:lnTo>
                  <a:lnTo>
                    <a:pt x="24" y="376"/>
                  </a:lnTo>
                  <a:lnTo>
                    <a:pt x="28" y="376"/>
                  </a:lnTo>
                  <a:lnTo>
                    <a:pt x="30" y="376"/>
                  </a:lnTo>
                  <a:lnTo>
                    <a:pt x="32" y="378"/>
                  </a:lnTo>
                  <a:lnTo>
                    <a:pt x="30" y="382"/>
                  </a:lnTo>
                  <a:lnTo>
                    <a:pt x="30" y="384"/>
                  </a:lnTo>
                  <a:lnTo>
                    <a:pt x="36" y="392"/>
                  </a:lnTo>
                  <a:lnTo>
                    <a:pt x="34" y="392"/>
                  </a:lnTo>
                  <a:lnTo>
                    <a:pt x="32" y="392"/>
                  </a:lnTo>
                  <a:lnTo>
                    <a:pt x="28" y="390"/>
                  </a:lnTo>
                  <a:lnTo>
                    <a:pt x="34" y="394"/>
                  </a:lnTo>
                  <a:lnTo>
                    <a:pt x="30" y="394"/>
                  </a:lnTo>
                  <a:lnTo>
                    <a:pt x="38" y="396"/>
                  </a:lnTo>
                  <a:lnTo>
                    <a:pt x="40" y="398"/>
                  </a:lnTo>
                  <a:lnTo>
                    <a:pt x="44" y="400"/>
                  </a:lnTo>
                  <a:lnTo>
                    <a:pt x="46" y="400"/>
                  </a:lnTo>
                  <a:lnTo>
                    <a:pt x="46" y="402"/>
                  </a:lnTo>
                  <a:lnTo>
                    <a:pt x="40" y="404"/>
                  </a:lnTo>
                  <a:lnTo>
                    <a:pt x="36" y="406"/>
                  </a:lnTo>
                  <a:lnTo>
                    <a:pt x="36" y="408"/>
                  </a:lnTo>
                  <a:lnTo>
                    <a:pt x="38" y="410"/>
                  </a:lnTo>
                  <a:lnTo>
                    <a:pt x="34" y="410"/>
                  </a:lnTo>
                  <a:lnTo>
                    <a:pt x="28" y="410"/>
                  </a:lnTo>
                  <a:lnTo>
                    <a:pt x="36" y="416"/>
                  </a:lnTo>
                  <a:lnTo>
                    <a:pt x="44" y="422"/>
                  </a:lnTo>
                  <a:lnTo>
                    <a:pt x="36" y="424"/>
                  </a:lnTo>
                  <a:lnTo>
                    <a:pt x="44" y="424"/>
                  </a:lnTo>
                  <a:lnTo>
                    <a:pt x="50" y="426"/>
                  </a:lnTo>
                  <a:lnTo>
                    <a:pt x="60" y="432"/>
                  </a:lnTo>
                  <a:lnTo>
                    <a:pt x="70" y="430"/>
                  </a:lnTo>
                  <a:lnTo>
                    <a:pt x="74" y="436"/>
                  </a:lnTo>
                  <a:lnTo>
                    <a:pt x="64" y="434"/>
                  </a:lnTo>
                  <a:lnTo>
                    <a:pt x="68" y="436"/>
                  </a:lnTo>
                  <a:lnTo>
                    <a:pt x="60" y="436"/>
                  </a:lnTo>
                  <a:lnTo>
                    <a:pt x="52" y="434"/>
                  </a:lnTo>
                  <a:lnTo>
                    <a:pt x="58" y="432"/>
                  </a:lnTo>
                  <a:lnTo>
                    <a:pt x="48" y="430"/>
                  </a:lnTo>
                  <a:lnTo>
                    <a:pt x="40" y="428"/>
                  </a:lnTo>
                  <a:lnTo>
                    <a:pt x="42" y="430"/>
                  </a:lnTo>
                  <a:lnTo>
                    <a:pt x="38" y="428"/>
                  </a:lnTo>
                  <a:lnTo>
                    <a:pt x="42" y="430"/>
                  </a:lnTo>
                  <a:lnTo>
                    <a:pt x="30" y="430"/>
                  </a:lnTo>
                  <a:lnTo>
                    <a:pt x="34" y="432"/>
                  </a:lnTo>
                  <a:lnTo>
                    <a:pt x="26" y="438"/>
                  </a:lnTo>
                  <a:lnTo>
                    <a:pt x="44" y="448"/>
                  </a:lnTo>
                  <a:lnTo>
                    <a:pt x="52" y="452"/>
                  </a:lnTo>
                  <a:lnTo>
                    <a:pt x="58" y="458"/>
                  </a:lnTo>
                  <a:lnTo>
                    <a:pt x="46" y="456"/>
                  </a:lnTo>
                  <a:lnTo>
                    <a:pt x="34" y="456"/>
                  </a:lnTo>
                  <a:lnTo>
                    <a:pt x="38" y="454"/>
                  </a:lnTo>
                  <a:lnTo>
                    <a:pt x="36" y="452"/>
                  </a:lnTo>
                  <a:lnTo>
                    <a:pt x="34" y="448"/>
                  </a:lnTo>
                  <a:lnTo>
                    <a:pt x="32" y="446"/>
                  </a:lnTo>
                  <a:lnTo>
                    <a:pt x="32" y="444"/>
                  </a:lnTo>
                  <a:lnTo>
                    <a:pt x="30" y="446"/>
                  </a:lnTo>
                  <a:lnTo>
                    <a:pt x="26" y="446"/>
                  </a:lnTo>
                  <a:lnTo>
                    <a:pt x="34" y="454"/>
                  </a:lnTo>
                  <a:lnTo>
                    <a:pt x="28" y="454"/>
                  </a:lnTo>
                  <a:lnTo>
                    <a:pt x="24" y="456"/>
                  </a:lnTo>
                  <a:lnTo>
                    <a:pt x="32" y="458"/>
                  </a:lnTo>
                  <a:lnTo>
                    <a:pt x="36" y="460"/>
                  </a:lnTo>
                  <a:lnTo>
                    <a:pt x="36" y="464"/>
                  </a:lnTo>
                  <a:lnTo>
                    <a:pt x="38" y="466"/>
                  </a:lnTo>
                  <a:lnTo>
                    <a:pt x="32" y="464"/>
                  </a:lnTo>
                  <a:lnTo>
                    <a:pt x="30" y="464"/>
                  </a:lnTo>
                  <a:lnTo>
                    <a:pt x="30" y="462"/>
                  </a:lnTo>
                  <a:lnTo>
                    <a:pt x="26" y="462"/>
                  </a:lnTo>
                  <a:lnTo>
                    <a:pt x="26" y="464"/>
                  </a:lnTo>
                  <a:lnTo>
                    <a:pt x="32" y="466"/>
                  </a:lnTo>
                  <a:lnTo>
                    <a:pt x="38" y="468"/>
                  </a:lnTo>
                  <a:lnTo>
                    <a:pt x="40" y="470"/>
                  </a:lnTo>
                  <a:lnTo>
                    <a:pt x="36" y="472"/>
                  </a:lnTo>
                  <a:lnTo>
                    <a:pt x="36" y="470"/>
                  </a:lnTo>
                  <a:lnTo>
                    <a:pt x="36" y="472"/>
                  </a:lnTo>
                  <a:lnTo>
                    <a:pt x="36" y="474"/>
                  </a:lnTo>
                  <a:lnTo>
                    <a:pt x="34" y="476"/>
                  </a:lnTo>
                  <a:lnTo>
                    <a:pt x="30" y="474"/>
                  </a:lnTo>
                  <a:lnTo>
                    <a:pt x="30" y="480"/>
                  </a:lnTo>
                  <a:lnTo>
                    <a:pt x="30" y="486"/>
                  </a:lnTo>
                  <a:lnTo>
                    <a:pt x="34" y="492"/>
                  </a:lnTo>
                  <a:lnTo>
                    <a:pt x="42" y="494"/>
                  </a:lnTo>
                  <a:lnTo>
                    <a:pt x="22" y="492"/>
                  </a:lnTo>
                  <a:lnTo>
                    <a:pt x="66" y="508"/>
                  </a:lnTo>
                  <a:lnTo>
                    <a:pt x="42" y="504"/>
                  </a:lnTo>
                  <a:lnTo>
                    <a:pt x="30" y="502"/>
                  </a:lnTo>
                  <a:lnTo>
                    <a:pt x="22" y="500"/>
                  </a:lnTo>
                  <a:lnTo>
                    <a:pt x="20" y="502"/>
                  </a:lnTo>
                  <a:lnTo>
                    <a:pt x="20" y="504"/>
                  </a:lnTo>
                  <a:lnTo>
                    <a:pt x="22" y="506"/>
                  </a:lnTo>
                  <a:lnTo>
                    <a:pt x="30" y="506"/>
                  </a:lnTo>
                  <a:lnTo>
                    <a:pt x="40" y="506"/>
                  </a:lnTo>
                  <a:lnTo>
                    <a:pt x="30" y="508"/>
                  </a:lnTo>
                  <a:lnTo>
                    <a:pt x="20" y="512"/>
                  </a:lnTo>
                  <a:lnTo>
                    <a:pt x="32" y="512"/>
                  </a:lnTo>
                  <a:lnTo>
                    <a:pt x="38" y="514"/>
                  </a:lnTo>
                  <a:lnTo>
                    <a:pt x="40" y="516"/>
                  </a:lnTo>
                  <a:lnTo>
                    <a:pt x="20" y="514"/>
                  </a:lnTo>
                  <a:lnTo>
                    <a:pt x="38" y="522"/>
                  </a:lnTo>
                  <a:lnTo>
                    <a:pt x="28" y="520"/>
                  </a:lnTo>
                  <a:lnTo>
                    <a:pt x="18" y="520"/>
                  </a:lnTo>
                  <a:lnTo>
                    <a:pt x="18" y="522"/>
                  </a:lnTo>
                  <a:lnTo>
                    <a:pt x="18" y="524"/>
                  </a:lnTo>
                  <a:lnTo>
                    <a:pt x="18" y="526"/>
                  </a:lnTo>
                  <a:lnTo>
                    <a:pt x="22" y="524"/>
                  </a:lnTo>
                  <a:lnTo>
                    <a:pt x="22" y="526"/>
                  </a:lnTo>
                  <a:lnTo>
                    <a:pt x="24" y="528"/>
                  </a:lnTo>
                  <a:lnTo>
                    <a:pt x="34" y="532"/>
                  </a:lnTo>
                  <a:lnTo>
                    <a:pt x="42" y="536"/>
                  </a:lnTo>
                  <a:lnTo>
                    <a:pt x="44" y="538"/>
                  </a:lnTo>
                  <a:lnTo>
                    <a:pt x="46" y="540"/>
                  </a:lnTo>
                  <a:lnTo>
                    <a:pt x="32" y="538"/>
                  </a:lnTo>
                  <a:lnTo>
                    <a:pt x="24" y="538"/>
                  </a:lnTo>
                  <a:lnTo>
                    <a:pt x="20" y="538"/>
                  </a:lnTo>
                  <a:lnTo>
                    <a:pt x="46" y="546"/>
                  </a:lnTo>
                  <a:lnTo>
                    <a:pt x="60" y="552"/>
                  </a:lnTo>
                  <a:lnTo>
                    <a:pt x="70" y="556"/>
                  </a:lnTo>
                  <a:lnTo>
                    <a:pt x="64" y="558"/>
                  </a:lnTo>
                  <a:lnTo>
                    <a:pt x="70" y="562"/>
                  </a:lnTo>
                  <a:lnTo>
                    <a:pt x="42" y="552"/>
                  </a:lnTo>
                  <a:lnTo>
                    <a:pt x="18" y="542"/>
                  </a:lnTo>
                  <a:lnTo>
                    <a:pt x="12" y="544"/>
                  </a:lnTo>
                  <a:lnTo>
                    <a:pt x="12" y="546"/>
                  </a:lnTo>
                  <a:lnTo>
                    <a:pt x="8" y="546"/>
                  </a:lnTo>
                  <a:lnTo>
                    <a:pt x="6" y="544"/>
                  </a:lnTo>
                  <a:lnTo>
                    <a:pt x="4" y="542"/>
                  </a:lnTo>
                  <a:lnTo>
                    <a:pt x="0" y="550"/>
                  </a:lnTo>
                  <a:lnTo>
                    <a:pt x="6" y="552"/>
                  </a:lnTo>
                  <a:lnTo>
                    <a:pt x="10" y="554"/>
                  </a:lnTo>
                  <a:lnTo>
                    <a:pt x="14" y="556"/>
                  </a:lnTo>
                  <a:lnTo>
                    <a:pt x="18" y="558"/>
                  </a:lnTo>
                  <a:lnTo>
                    <a:pt x="8" y="548"/>
                  </a:lnTo>
                  <a:lnTo>
                    <a:pt x="18" y="550"/>
                  </a:lnTo>
                  <a:lnTo>
                    <a:pt x="28" y="554"/>
                  </a:lnTo>
                  <a:lnTo>
                    <a:pt x="34" y="558"/>
                  </a:lnTo>
                  <a:lnTo>
                    <a:pt x="36" y="560"/>
                  </a:lnTo>
                  <a:lnTo>
                    <a:pt x="36" y="562"/>
                  </a:lnTo>
                  <a:lnTo>
                    <a:pt x="24" y="560"/>
                  </a:lnTo>
                  <a:lnTo>
                    <a:pt x="14" y="558"/>
                  </a:lnTo>
                  <a:lnTo>
                    <a:pt x="18" y="562"/>
                  </a:lnTo>
                  <a:lnTo>
                    <a:pt x="18" y="564"/>
                  </a:lnTo>
                  <a:lnTo>
                    <a:pt x="18" y="566"/>
                  </a:lnTo>
                  <a:lnTo>
                    <a:pt x="12" y="562"/>
                  </a:lnTo>
                  <a:lnTo>
                    <a:pt x="12" y="564"/>
                  </a:lnTo>
                  <a:lnTo>
                    <a:pt x="16" y="568"/>
                  </a:lnTo>
                  <a:lnTo>
                    <a:pt x="18" y="570"/>
                  </a:lnTo>
                  <a:lnTo>
                    <a:pt x="14" y="572"/>
                  </a:lnTo>
                  <a:lnTo>
                    <a:pt x="8" y="574"/>
                  </a:lnTo>
                  <a:lnTo>
                    <a:pt x="6" y="574"/>
                  </a:lnTo>
                  <a:lnTo>
                    <a:pt x="6" y="576"/>
                  </a:lnTo>
                  <a:lnTo>
                    <a:pt x="38" y="576"/>
                  </a:lnTo>
                  <a:lnTo>
                    <a:pt x="66" y="580"/>
                  </a:lnTo>
                  <a:lnTo>
                    <a:pt x="58" y="584"/>
                  </a:lnTo>
                  <a:lnTo>
                    <a:pt x="48" y="588"/>
                  </a:lnTo>
                  <a:lnTo>
                    <a:pt x="40" y="588"/>
                  </a:lnTo>
                  <a:lnTo>
                    <a:pt x="32" y="586"/>
                  </a:lnTo>
                  <a:lnTo>
                    <a:pt x="24" y="584"/>
                  </a:lnTo>
                  <a:lnTo>
                    <a:pt x="16" y="582"/>
                  </a:lnTo>
                  <a:lnTo>
                    <a:pt x="24" y="586"/>
                  </a:lnTo>
                  <a:lnTo>
                    <a:pt x="18" y="586"/>
                  </a:lnTo>
                  <a:lnTo>
                    <a:pt x="16" y="586"/>
                  </a:lnTo>
                  <a:lnTo>
                    <a:pt x="16" y="588"/>
                  </a:lnTo>
                  <a:lnTo>
                    <a:pt x="20" y="588"/>
                  </a:lnTo>
                  <a:lnTo>
                    <a:pt x="20" y="590"/>
                  </a:lnTo>
                  <a:lnTo>
                    <a:pt x="20" y="592"/>
                  </a:lnTo>
                  <a:lnTo>
                    <a:pt x="24" y="590"/>
                  </a:lnTo>
                  <a:lnTo>
                    <a:pt x="26" y="592"/>
                  </a:lnTo>
                  <a:lnTo>
                    <a:pt x="24" y="594"/>
                  </a:lnTo>
                  <a:lnTo>
                    <a:pt x="22" y="596"/>
                  </a:lnTo>
                  <a:lnTo>
                    <a:pt x="30" y="598"/>
                  </a:lnTo>
                  <a:lnTo>
                    <a:pt x="38" y="600"/>
                  </a:lnTo>
                  <a:lnTo>
                    <a:pt x="44" y="602"/>
                  </a:lnTo>
                  <a:lnTo>
                    <a:pt x="48" y="606"/>
                  </a:lnTo>
                  <a:lnTo>
                    <a:pt x="40" y="606"/>
                  </a:lnTo>
                  <a:lnTo>
                    <a:pt x="36" y="614"/>
                  </a:lnTo>
                  <a:lnTo>
                    <a:pt x="34" y="616"/>
                  </a:lnTo>
                  <a:lnTo>
                    <a:pt x="34" y="620"/>
                  </a:lnTo>
                  <a:lnTo>
                    <a:pt x="28" y="622"/>
                  </a:lnTo>
                  <a:lnTo>
                    <a:pt x="22" y="622"/>
                  </a:lnTo>
                  <a:lnTo>
                    <a:pt x="26" y="624"/>
                  </a:lnTo>
                  <a:lnTo>
                    <a:pt x="28" y="626"/>
                  </a:lnTo>
                  <a:lnTo>
                    <a:pt x="24" y="626"/>
                  </a:lnTo>
                  <a:lnTo>
                    <a:pt x="22" y="624"/>
                  </a:lnTo>
                  <a:lnTo>
                    <a:pt x="20" y="624"/>
                  </a:lnTo>
                  <a:lnTo>
                    <a:pt x="16" y="624"/>
                  </a:lnTo>
                  <a:lnTo>
                    <a:pt x="20" y="624"/>
                  </a:lnTo>
                  <a:lnTo>
                    <a:pt x="22" y="626"/>
                  </a:lnTo>
                  <a:lnTo>
                    <a:pt x="28" y="632"/>
                  </a:lnTo>
                  <a:lnTo>
                    <a:pt x="32" y="630"/>
                  </a:lnTo>
                  <a:lnTo>
                    <a:pt x="32" y="628"/>
                  </a:lnTo>
                  <a:lnTo>
                    <a:pt x="26" y="622"/>
                  </a:lnTo>
                  <a:lnTo>
                    <a:pt x="36" y="624"/>
                  </a:lnTo>
                  <a:lnTo>
                    <a:pt x="46" y="628"/>
                  </a:lnTo>
                  <a:lnTo>
                    <a:pt x="54" y="632"/>
                  </a:lnTo>
                  <a:lnTo>
                    <a:pt x="58" y="636"/>
                  </a:lnTo>
                  <a:lnTo>
                    <a:pt x="58" y="640"/>
                  </a:lnTo>
                  <a:lnTo>
                    <a:pt x="56" y="640"/>
                  </a:lnTo>
                  <a:lnTo>
                    <a:pt x="52" y="640"/>
                  </a:lnTo>
                  <a:lnTo>
                    <a:pt x="52" y="642"/>
                  </a:lnTo>
                  <a:lnTo>
                    <a:pt x="54" y="644"/>
                  </a:lnTo>
                  <a:lnTo>
                    <a:pt x="60" y="648"/>
                  </a:lnTo>
                  <a:lnTo>
                    <a:pt x="66" y="652"/>
                  </a:lnTo>
                  <a:lnTo>
                    <a:pt x="66" y="654"/>
                  </a:lnTo>
                  <a:lnTo>
                    <a:pt x="64" y="656"/>
                  </a:lnTo>
                  <a:lnTo>
                    <a:pt x="58" y="656"/>
                  </a:lnTo>
                  <a:lnTo>
                    <a:pt x="52" y="656"/>
                  </a:lnTo>
                  <a:lnTo>
                    <a:pt x="42" y="654"/>
                  </a:lnTo>
                  <a:lnTo>
                    <a:pt x="40" y="652"/>
                  </a:lnTo>
                  <a:lnTo>
                    <a:pt x="42" y="650"/>
                  </a:lnTo>
                  <a:lnTo>
                    <a:pt x="46" y="648"/>
                  </a:lnTo>
                  <a:lnTo>
                    <a:pt x="46" y="646"/>
                  </a:lnTo>
                  <a:lnTo>
                    <a:pt x="42" y="650"/>
                  </a:lnTo>
                  <a:lnTo>
                    <a:pt x="40" y="646"/>
                  </a:lnTo>
                  <a:lnTo>
                    <a:pt x="40" y="644"/>
                  </a:lnTo>
                  <a:lnTo>
                    <a:pt x="38" y="644"/>
                  </a:lnTo>
                  <a:lnTo>
                    <a:pt x="36" y="646"/>
                  </a:lnTo>
                  <a:lnTo>
                    <a:pt x="36" y="652"/>
                  </a:lnTo>
                  <a:lnTo>
                    <a:pt x="34" y="660"/>
                  </a:lnTo>
                  <a:lnTo>
                    <a:pt x="30" y="666"/>
                  </a:lnTo>
                  <a:lnTo>
                    <a:pt x="34" y="668"/>
                  </a:lnTo>
                  <a:lnTo>
                    <a:pt x="40" y="668"/>
                  </a:lnTo>
                  <a:lnTo>
                    <a:pt x="38" y="666"/>
                  </a:lnTo>
                  <a:lnTo>
                    <a:pt x="42" y="666"/>
                  </a:lnTo>
                  <a:lnTo>
                    <a:pt x="46" y="668"/>
                  </a:lnTo>
                  <a:lnTo>
                    <a:pt x="48" y="670"/>
                  </a:lnTo>
                  <a:lnTo>
                    <a:pt x="50" y="668"/>
                  </a:lnTo>
                  <a:lnTo>
                    <a:pt x="58" y="674"/>
                  </a:lnTo>
                  <a:lnTo>
                    <a:pt x="60" y="676"/>
                  </a:lnTo>
                  <a:lnTo>
                    <a:pt x="58" y="680"/>
                  </a:lnTo>
                  <a:lnTo>
                    <a:pt x="48" y="680"/>
                  </a:lnTo>
                  <a:lnTo>
                    <a:pt x="52" y="678"/>
                  </a:lnTo>
                  <a:lnTo>
                    <a:pt x="52" y="676"/>
                  </a:lnTo>
                  <a:lnTo>
                    <a:pt x="52" y="678"/>
                  </a:lnTo>
                  <a:lnTo>
                    <a:pt x="48" y="680"/>
                  </a:lnTo>
                  <a:lnTo>
                    <a:pt x="46" y="682"/>
                  </a:lnTo>
                  <a:lnTo>
                    <a:pt x="50" y="684"/>
                  </a:lnTo>
                  <a:lnTo>
                    <a:pt x="58" y="682"/>
                  </a:lnTo>
                  <a:lnTo>
                    <a:pt x="66" y="688"/>
                  </a:lnTo>
                  <a:lnTo>
                    <a:pt x="70" y="690"/>
                  </a:lnTo>
                  <a:lnTo>
                    <a:pt x="70" y="694"/>
                  </a:lnTo>
                  <a:lnTo>
                    <a:pt x="74" y="692"/>
                  </a:lnTo>
                  <a:lnTo>
                    <a:pt x="80" y="690"/>
                  </a:lnTo>
                  <a:lnTo>
                    <a:pt x="76" y="690"/>
                  </a:lnTo>
                  <a:lnTo>
                    <a:pt x="74" y="690"/>
                  </a:lnTo>
                  <a:lnTo>
                    <a:pt x="74" y="686"/>
                  </a:lnTo>
                  <a:lnTo>
                    <a:pt x="72" y="684"/>
                  </a:lnTo>
                  <a:lnTo>
                    <a:pt x="66" y="684"/>
                  </a:lnTo>
                  <a:lnTo>
                    <a:pt x="72" y="682"/>
                  </a:lnTo>
                  <a:lnTo>
                    <a:pt x="76" y="680"/>
                  </a:lnTo>
                  <a:lnTo>
                    <a:pt x="78" y="678"/>
                  </a:lnTo>
                  <a:lnTo>
                    <a:pt x="84" y="676"/>
                  </a:lnTo>
                  <a:lnTo>
                    <a:pt x="80" y="676"/>
                  </a:lnTo>
                  <a:lnTo>
                    <a:pt x="78" y="676"/>
                  </a:lnTo>
                  <a:lnTo>
                    <a:pt x="78" y="674"/>
                  </a:lnTo>
                  <a:lnTo>
                    <a:pt x="76" y="674"/>
                  </a:lnTo>
                  <a:lnTo>
                    <a:pt x="70" y="674"/>
                  </a:lnTo>
                  <a:lnTo>
                    <a:pt x="66" y="672"/>
                  </a:lnTo>
                  <a:lnTo>
                    <a:pt x="64" y="670"/>
                  </a:lnTo>
                  <a:lnTo>
                    <a:pt x="60" y="666"/>
                  </a:lnTo>
                  <a:lnTo>
                    <a:pt x="62" y="666"/>
                  </a:lnTo>
                  <a:lnTo>
                    <a:pt x="64" y="666"/>
                  </a:lnTo>
                  <a:lnTo>
                    <a:pt x="68" y="666"/>
                  </a:lnTo>
                  <a:lnTo>
                    <a:pt x="62" y="664"/>
                  </a:lnTo>
                  <a:lnTo>
                    <a:pt x="72" y="662"/>
                  </a:lnTo>
                  <a:lnTo>
                    <a:pt x="76" y="662"/>
                  </a:lnTo>
                  <a:lnTo>
                    <a:pt x="78" y="664"/>
                  </a:lnTo>
                  <a:lnTo>
                    <a:pt x="78" y="660"/>
                  </a:lnTo>
                  <a:lnTo>
                    <a:pt x="84" y="656"/>
                  </a:lnTo>
                  <a:lnTo>
                    <a:pt x="84" y="654"/>
                  </a:lnTo>
                  <a:lnTo>
                    <a:pt x="82" y="652"/>
                  </a:lnTo>
                  <a:lnTo>
                    <a:pt x="80" y="650"/>
                  </a:lnTo>
                  <a:lnTo>
                    <a:pt x="78" y="650"/>
                  </a:lnTo>
                  <a:lnTo>
                    <a:pt x="80" y="650"/>
                  </a:lnTo>
                  <a:lnTo>
                    <a:pt x="76" y="644"/>
                  </a:lnTo>
                  <a:lnTo>
                    <a:pt x="78" y="644"/>
                  </a:lnTo>
                  <a:lnTo>
                    <a:pt x="76" y="638"/>
                  </a:lnTo>
                  <a:lnTo>
                    <a:pt x="74" y="634"/>
                  </a:lnTo>
                  <a:lnTo>
                    <a:pt x="74" y="628"/>
                  </a:lnTo>
                  <a:lnTo>
                    <a:pt x="76" y="626"/>
                  </a:lnTo>
                  <a:lnTo>
                    <a:pt x="80" y="624"/>
                  </a:lnTo>
                  <a:lnTo>
                    <a:pt x="78" y="620"/>
                  </a:lnTo>
                  <a:lnTo>
                    <a:pt x="78" y="618"/>
                  </a:lnTo>
                  <a:lnTo>
                    <a:pt x="80" y="616"/>
                  </a:lnTo>
                  <a:lnTo>
                    <a:pt x="86" y="616"/>
                  </a:lnTo>
                  <a:lnTo>
                    <a:pt x="86" y="614"/>
                  </a:lnTo>
                  <a:lnTo>
                    <a:pt x="88" y="612"/>
                  </a:lnTo>
                  <a:lnTo>
                    <a:pt x="88" y="608"/>
                  </a:lnTo>
                  <a:lnTo>
                    <a:pt x="86" y="608"/>
                  </a:lnTo>
                  <a:lnTo>
                    <a:pt x="92" y="606"/>
                  </a:lnTo>
                  <a:lnTo>
                    <a:pt x="94" y="604"/>
                  </a:lnTo>
                  <a:lnTo>
                    <a:pt x="96" y="602"/>
                  </a:lnTo>
                  <a:lnTo>
                    <a:pt x="96" y="600"/>
                  </a:lnTo>
                  <a:lnTo>
                    <a:pt x="94" y="594"/>
                  </a:lnTo>
                  <a:lnTo>
                    <a:pt x="94" y="590"/>
                  </a:lnTo>
                  <a:lnTo>
                    <a:pt x="86" y="590"/>
                  </a:lnTo>
                  <a:lnTo>
                    <a:pt x="86" y="584"/>
                  </a:lnTo>
                  <a:lnTo>
                    <a:pt x="82" y="578"/>
                  </a:lnTo>
                  <a:lnTo>
                    <a:pt x="76" y="578"/>
                  </a:lnTo>
                  <a:lnTo>
                    <a:pt x="74" y="576"/>
                  </a:lnTo>
                  <a:lnTo>
                    <a:pt x="76" y="572"/>
                  </a:lnTo>
                  <a:lnTo>
                    <a:pt x="80" y="568"/>
                  </a:lnTo>
                  <a:lnTo>
                    <a:pt x="82" y="564"/>
                  </a:lnTo>
                  <a:lnTo>
                    <a:pt x="84" y="566"/>
                  </a:lnTo>
                  <a:lnTo>
                    <a:pt x="82" y="568"/>
                  </a:lnTo>
                  <a:lnTo>
                    <a:pt x="86" y="566"/>
                  </a:lnTo>
                  <a:lnTo>
                    <a:pt x="88" y="564"/>
                  </a:lnTo>
                  <a:lnTo>
                    <a:pt x="86" y="560"/>
                  </a:lnTo>
                  <a:lnTo>
                    <a:pt x="84" y="558"/>
                  </a:lnTo>
                  <a:lnTo>
                    <a:pt x="80" y="552"/>
                  </a:lnTo>
                  <a:lnTo>
                    <a:pt x="80" y="550"/>
                  </a:lnTo>
                  <a:lnTo>
                    <a:pt x="84" y="548"/>
                  </a:lnTo>
                  <a:lnTo>
                    <a:pt x="82" y="546"/>
                  </a:lnTo>
                  <a:lnTo>
                    <a:pt x="84" y="544"/>
                  </a:lnTo>
                  <a:lnTo>
                    <a:pt x="88" y="542"/>
                  </a:lnTo>
                  <a:lnTo>
                    <a:pt x="84" y="544"/>
                  </a:lnTo>
                  <a:lnTo>
                    <a:pt x="82" y="540"/>
                  </a:lnTo>
                  <a:lnTo>
                    <a:pt x="90" y="540"/>
                  </a:lnTo>
                  <a:lnTo>
                    <a:pt x="90" y="538"/>
                  </a:lnTo>
                  <a:lnTo>
                    <a:pt x="88" y="538"/>
                  </a:lnTo>
                  <a:lnTo>
                    <a:pt x="80" y="538"/>
                  </a:lnTo>
                  <a:lnTo>
                    <a:pt x="76" y="534"/>
                  </a:lnTo>
                  <a:lnTo>
                    <a:pt x="82" y="534"/>
                  </a:lnTo>
                  <a:lnTo>
                    <a:pt x="80" y="532"/>
                  </a:lnTo>
                  <a:lnTo>
                    <a:pt x="80" y="530"/>
                  </a:lnTo>
                  <a:lnTo>
                    <a:pt x="86" y="530"/>
                  </a:lnTo>
                  <a:lnTo>
                    <a:pt x="82" y="528"/>
                  </a:lnTo>
                  <a:lnTo>
                    <a:pt x="80" y="524"/>
                  </a:lnTo>
                  <a:lnTo>
                    <a:pt x="76" y="520"/>
                  </a:lnTo>
                  <a:lnTo>
                    <a:pt x="68" y="518"/>
                  </a:lnTo>
                  <a:lnTo>
                    <a:pt x="70" y="518"/>
                  </a:lnTo>
                  <a:lnTo>
                    <a:pt x="72" y="518"/>
                  </a:lnTo>
                  <a:lnTo>
                    <a:pt x="74" y="516"/>
                  </a:lnTo>
                  <a:lnTo>
                    <a:pt x="72" y="514"/>
                  </a:lnTo>
                  <a:lnTo>
                    <a:pt x="80" y="514"/>
                  </a:lnTo>
                  <a:lnTo>
                    <a:pt x="68" y="508"/>
                  </a:lnTo>
                  <a:lnTo>
                    <a:pt x="76" y="506"/>
                  </a:lnTo>
                  <a:lnTo>
                    <a:pt x="86" y="510"/>
                  </a:lnTo>
                  <a:lnTo>
                    <a:pt x="78" y="502"/>
                  </a:lnTo>
                  <a:lnTo>
                    <a:pt x="70" y="498"/>
                  </a:lnTo>
                  <a:lnTo>
                    <a:pt x="78" y="498"/>
                  </a:lnTo>
                  <a:lnTo>
                    <a:pt x="74" y="494"/>
                  </a:lnTo>
                  <a:lnTo>
                    <a:pt x="72" y="492"/>
                  </a:lnTo>
                  <a:lnTo>
                    <a:pt x="74" y="492"/>
                  </a:lnTo>
                  <a:lnTo>
                    <a:pt x="78" y="490"/>
                  </a:lnTo>
                  <a:lnTo>
                    <a:pt x="80" y="488"/>
                  </a:lnTo>
                  <a:lnTo>
                    <a:pt x="82" y="480"/>
                  </a:lnTo>
                  <a:lnTo>
                    <a:pt x="84" y="472"/>
                  </a:lnTo>
                  <a:lnTo>
                    <a:pt x="88" y="468"/>
                  </a:lnTo>
                  <a:lnTo>
                    <a:pt x="90" y="464"/>
                  </a:lnTo>
                  <a:lnTo>
                    <a:pt x="84" y="462"/>
                  </a:lnTo>
                  <a:lnTo>
                    <a:pt x="86" y="462"/>
                  </a:lnTo>
                  <a:lnTo>
                    <a:pt x="90" y="460"/>
                  </a:lnTo>
                  <a:lnTo>
                    <a:pt x="90" y="458"/>
                  </a:lnTo>
                  <a:lnTo>
                    <a:pt x="86" y="458"/>
                  </a:lnTo>
                  <a:lnTo>
                    <a:pt x="92" y="458"/>
                  </a:lnTo>
                  <a:lnTo>
                    <a:pt x="96" y="458"/>
                  </a:lnTo>
                  <a:lnTo>
                    <a:pt x="96" y="454"/>
                  </a:lnTo>
                  <a:lnTo>
                    <a:pt x="98" y="452"/>
                  </a:lnTo>
                  <a:lnTo>
                    <a:pt x="98" y="450"/>
                  </a:lnTo>
                  <a:lnTo>
                    <a:pt x="92" y="446"/>
                  </a:lnTo>
                  <a:lnTo>
                    <a:pt x="98" y="448"/>
                  </a:lnTo>
                  <a:lnTo>
                    <a:pt x="102" y="448"/>
                  </a:lnTo>
                  <a:lnTo>
                    <a:pt x="100" y="446"/>
                  </a:lnTo>
                  <a:lnTo>
                    <a:pt x="104" y="446"/>
                  </a:lnTo>
                  <a:lnTo>
                    <a:pt x="106" y="448"/>
                  </a:lnTo>
                  <a:lnTo>
                    <a:pt x="104" y="444"/>
                  </a:lnTo>
                  <a:lnTo>
                    <a:pt x="98" y="442"/>
                  </a:lnTo>
                  <a:lnTo>
                    <a:pt x="80" y="438"/>
                  </a:lnTo>
                  <a:lnTo>
                    <a:pt x="84" y="436"/>
                  </a:lnTo>
                  <a:lnTo>
                    <a:pt x="78" y="432"/>
                  </a:lnTo>
                  <a:lnTo>
                    <a:pt x="84" y="432"/>
                  </a:lnTo>
                  <a:lnTo>
                    <a:pt x="86" y="432"/>
                  </a:lnTo>
                  <a:lnTo>
                    <a:pt x="88" y="434"/>
                  </a:lnTo>
                  <a:lnTo>
                    <a:pt x="90" y="428"/>
                  </a:lnTo>
                  <a:lnTo>
                    <a:pt x="90" y="424"/>
                  </a:lnTo>
                  <a:lnTo>
                    <a:pt x="84" y="422"/>
                  </a:lnTo>
                  <a:lnTo>
                    <a:pt x="86" y="420"/>
                  </a:lnTo>
                  <a:lnTo>
                    <a:pt x="84" y="418"/>
                  </a:lnTo>
                  <a:lnTo>
                    <a:pt x="86" y="414"/>
                  </a:lnTo>
                  <a:lnTo>
                    <a:pt x="86" y="410"/>
                  </a:lnTo>
                  <a:lnTo>
                    <a:pt x="84" y="410"/>
                  </a:lnTo>
                  <a:lnTo>
                    <a:pt x="80" y="408"/>
                  </a:lnTo>
                  <a:lnTo>
                    <a:pt x="78" y="406"/>
                  </a:lnTo>
                  <a:lnTo>
                    <a:pt x="80" y="406"/>
                  </a:lnTo>
                  <a:lnTo>
                    <a:pt x="82" y="404"/>
                  </a:lnTo>
                  <a:lnTo>
                    <a:pt x="86" y="400"/>
                  </a:lnTo>
                  <a:lnTo>
                    <a:pt x="86" y="398"/>
                  </a:lnTo>
                  <a:lnTo>
                    <a:pt x="86" y="396"/>
                  </a:lnTo>
                  <a:lnTo>
                    <a:pt x="90" y="394"/>
                  </a:lnTo>
                  <a:lnTo>
                    <a:pt x="82" y="392"/>
                  </a:lnTo>
                  <a:lnTo>
                    <a:pt x="78" y="392"/>
                  </a:lnTo>
                  <a:lnTo>
                    <a:pt x="76" y="390"/>
                  </a:lnTo>
                  <a:lnTo>
                    <a:pt x="80" y="388"/>
                  </a:lnTo>
                  <a:lnTo>
                    <a:pt x="86" y="386"/>
                  </a:lnTo>
                  <a:lnTo>
                    <a:pt x="88" y="384"/>
                  </a:lnTo>
                  <a:lnTo>
                    <a:pt x="86" y="382"/>
                  </a:lnTo>
                  <a:lnTo>
                    <a:pt x="82" y="382"/>
                  </a:lnTo>
                  <a:lnTo>
                    <a:pt x="84" y="382"/>
                  </a:lnTo>
                  <a:lnTo>
                    <a:pt x="92" y="380"/>
                  </a:lnTo>
                  <a:lnTo>
                    <a:pt x="102" y="378"/>
                  </a:lnTo>
                  <a:lnTo>
                    <a:pt x="108" y="376"/>
                  </a:lnTo>
                  <a:lnTo>
                    <a:pt x="110" y="378"/>
                  </a:lnTo>
                  <a:lnTo>
                    <a:pt x="114" y="378"/>
                  </a:lnTo>
                  <a:lnTo>
                    <a:pt x="114" y="376"/>
                  </a:lnTo>
                  <a:lnTo>
                    <a:pt x="110" y="376"/>
                  </a:lnTo>
                  <a:lnTo>
                    <a:pt x="104" y="374"/>
                  </a:lnTo>
                  <a:lnTo>
                    <a:pt x="100" y="374"/>
                  </a:lnTo>
                  <a:lnTo>
                    <a:pt x="100" y="372"/>
                  </a:lnTo>
                  <a:lnTo>
                    <a:pt x="108" y="372"/>
                  </a:lnTo>
                  <a:lnTo>
                    <a:pt x="112" y="372"/>
                  </a:lnTo>
                  <a:lnTo>
                    <a:pt x="114" y="372"/>
                  </a:lnTo>
                  <a:lnTo>
                    <a:pt x="114" y="370"/>
                  </a:lnTo>
                  <a:lnTo>
                    <a:pt x="110" y="366"/>
                  </a:lnTo>
                  <a:lnTo>
                    <a:pt x="106" y="360"/>
                  </a:lnTo>
                  <a:lnTo>
                    <a:pt x="106" y="358"/>
                  </a:lnTo>
                  <a:lnTo>
                    <a:pt x="108" y="358"/>
                  </a:lnTo>
                  <a:lnTo>
                    <a:pt x="102" y="358"/>
                  </a:lnTo>
                  <a:lnTo>
                    <a:pt x="98" y="356"/>
                  </a:lnTo>
                  <a:lnTo>
                    <a:pt x="100" y="352"/>
                  </a:lnTo>
                  <a:lnTo>
                    <a:pt x="104" y="350"/>
                  </a:lnTo>
                  <a:lnTo>
                    <a:pt x="106" y="346"/>
                  </a:lnTo>
                  <a:lnTo>
                    <a:pt x="104" y="346"/>
                  </a:lnTo>
                  <a:lnTo>
                    <a:pt x="102" y="344"/>
                  </a:lnTo>
                  <a:lnTo>
                    <a:pt x="104" y="344"/>
                  </a:lnTo>
                  <a:lnTo>
                    <a:pt x="100" y="338"/>
                  </a:lnTo>
                  <a:lnTo>
                    <a:pt x="98" y="334"/>
                  </a:lnTo>
                  <a:lnTo>
                    <a:pt x="94" y="332"/>
                  </a:lnTo>
                  <a:lnTo>
                    <a:pt x="100" y="332"/>
                  </a:lnTo>
                  <a:lnTo>
                    <a:pt x="104" y="330"/>
                  </a:lnTo>
                  <a:lnTo>
                    <a:pt x="102" y="326"/>
                  </a:lnTo>
                  <a:lnTo>
                    <a:pt x="100" y="324"/>
                  </a:lnTo>
                  <a:lnTo>
                    <a:pt x="98" y="320"/>
                  </a:lnTo>
                  <a:lnTo>
                    <a:pt x="98" y="318"/>
                  </a:lnTo>
                  <a:lnTo>
                    <a:pt x="100" y="318"/>
                  </a:lnTo>
                  <a:lnTo>
                    <a:pt x="106" y="318"/>
                  </a:lnTo>
                  <a:lnTo>
                    <a:pt x="106" y="310"/>
                  </a:lnTo>
                  <a:lnTo>
                    <a:pt x="108" y="310"/>
                  </a:lnTo>
                  <a:lnTo>
                    <a:pt x="110" y="306"/>
                  </a:lnTo>
                  <a:lnTo>
                    <a:pt x="108" y="304"/>
                  </a:lnTo>
                  <a:lnTo>
                    <a:pt x="100" y="300"/>
                  </a:lnTo>
                  <a:lnTo>
                    <a:pt x="102" y="300"/>
                  </a:lnTo>
                  <a:lnTo>
                    <a:pt x="104" y="300"/>
                  </a:lnTo>
                  <a:lnTo>
                    <a:pt x="108" y="296"/>
                  </a:lnTo>
                  <a:lnTo>
                    <a:pt x="108" y="292"/>
                  </a:lnTo>
                  <a:lnTo>
                    <a:pt x="104" y="290"/>
                  </a:lnTo>
                  <a:lnTo>
                    <a:pt x="98" y="284"/>
                  </a:lnTo>
                  <a:lnTo>
                    <a:pt x="106" y="286"/>
                  </a:lnTo>
                  <a:lnTo>
                    <a:pt x="106" y="284"/>
                  </a:lnTo>
                  <a:lnTo>
                    <a:pt x="106" y="282"/>
                  </a:lnTo>
                  <a:lnTo>
                    <a:pt x="110" y="278"/>
                  </a:lnTo>
                  <a:lnTo>
                    <a:pt x="114" y="274"/>
                  </a:lnTo>
                  <a:lnTo>
                    <a:pt x="114" y="270"/>
                  </a:lnTo>
                  <a:lnTo>
                    <a:pt x="112" y="268"/>
                  </a:lnTo>
                  <a:lnTo>
                    <a:pt x="114" y="268"/>
                  </a:lnTo>
                  <a:lnTo>
                    <a:pt x="114" y="266"/>
                  </a:lnTo>
                  <a:lnTo>
                    <a:pt x="114" y="262"/>
                  </a:lnTo>
                  <a:lnTo>
                    <a:pt x="120" y="256"/>
                  </a:lnTo>
                  <a:lnTo>
                    <a:pt x="122" y="252"/>
                  </a:lnTo>
                  <a:lnTo>
                    <a:pt x="122" y="250"/>
                  </a:lnTo>
                  <a:lnTo>
                    <a:pt x="118" y="248"/>
                  </a:lnTo>
                  <a:lnTo>
                    <a:pt x="110" y="246"/>
                  </a:lnTo>
                  <a:lnTo>
                    <a:pt x="104" y="240"/>
                  </a:lnTo>
                  <a:lnTo>
                    <a:pt x="102" y="242"/>
                  </a:lnTo>
                  <a:lnTo>
                    <a:pt x="100" y="242"/>
                  </a:lnTo>
                  <a:lnTo>
                    <a:pt x="96" y="240"/>
                  </a:lnTo>
                  <a:lnTo>
                    <a:pt x="90" y="240"/>
                  </a:lnTo>
                  <a:lnTo>
                    <a:pt x="86" y="240"/>
                  </a:lnTo>
                  <a:lnTo>
                    <a:pt x="88" y="238"/>
                  </a:lnTo>
                  <a:lnTo>
                    <a:pt x="90" y="236"/>
                  </a:lnTo>
                  <a:lnTo>
                    <a:pt x="94" y="236"/>
                  </a:lnTo>
                  <a:lnTo>
                    <a:pt x="96" y="236"/>
                  </a:lnTo>
                  <a:lnTo>
                    <a:pt x="102" y="236"/>
                  </a:lnTo>
                  <a:lnTo>
                    <a:pt x="106" y="234"/>
                  </a:lnTo>
                  <a:lnTo>
                    <a:pt x="106" y="230"/>
                  </a:lnTo>
                  <a:lnTo>
                    <a:pt x="112" y="230"/>
                  </a:lnTo>
                  <a:lnTo>
                    <a:pt x="114" y="220"/>
                  </a:lnTo>
                  <a:lnTo>
                    <a:pt x="118" y="210"/>
                  </a:lnTo>
                  <a:lnTo>
                    <a:pt x="122" y="200"/>
                  </a:lnTo>
                  <a:lnTo>
                    <a:pt x="124" y="190"/>
                  </a:lnTo>
                  <a:lnTo>
                    <a:pt x="112" y="190"/>
                  </a:lnTo>
                  <a:lnTo>
                    <a:pt x="112" y="186"/>
                  </a:lnTo>
                  <a:lnTo>
                    <a:pt x="118" y="186"/>
                  </a:lnTo>
                  <a:lnTo>
                    <a:pt x="120" y="186"/>
                  </a:lnTo>
                  <a:lnTo>
                    <a:pt x="122" y="188"/>
                  </a:lnTo>
                  <a:lnTo>
                    <a:pt x="124" y="188"/>
                  </a:lnTo>
                  <a:lnTo>
                    <a:pt x="122" y="186"/>
                  </a:lnTo>
                  <a:lnTo>
                    <a:pt x="114" y="182"/>
                  </a:lnTo>
                  <a:lnTo>
                    <a:pt x="116" y="182"/>
                  </a:lnTo>
                  <a:lnTo>
                    <a:pt x="118" y="180"/>
                  </a:lnTo>
                  <a:lnTo>
                    <a:pt x="122" y="182"/>
                  </a:lnTo>
                  <a:lnTo>
                    <a:pt x="126" y="184"/>
                  </a:lnTo>
                  <a:lnTo>
                    <a:pt x="128" y="184"/>
                  </a:lnTo>
                  <a:lnTo>
                    <a:pt x="126" y="182"/>
                  </a:lnTo>
                  <a:lnTo>
                    <a:pt x="120" y="180"/>
                  </a:lnTo>
                  <a:lnTo>
                    <a:pt x="118" y="178"/>
                  </a:lnTo>
                  <a:lnTo>
                    <a:pt x="116" y="176"/>
                  </a:lnTo>
                  <a:lnTo>
                    <a:pt x="122" y="174"/>
                  </a:lnTo>
                  <a:lnTo>
                    <a:pt x="124" y="174"/>
                  </a:lnTo>
                  <a:lnTo>
                    <a:pt x="126" y="174"/>
                  </a:lnTo>
                  <a:lnTo>
                    <a:pt x="124" y="172"/>
                  </a:lnTo>
                  <a:lnTo>
                    <a:pt x="126" y="166"/>
                  </a:lnTo>
                  <a:lnTo>
                    <a:pt x="116" y="168"/>
                  </a:lnTo>
                  <a:lnTo>
                    <a:pt x="116" y="166"/>
                  </a:lnTo>
                  <a:lnTo>
                    <a:pt x="114" y="164"/>
                  </a:lnTo>
                  <a:lnTo>
                    <a:pt x="112" y="164"/>
                  </a:lnTo>
                  <a:lnTo>
                    <a:pt x="108" y="164"/>
                  </a:lnTo>
                  <a:lnTo>
                    <a:pt x="112" y="162"/>
                  </a:lnTo>
                  <a:lnTo>
                    <a:pt x="116" y="160"/>
                  </a:lnTo>
                  <a:lnTo>
                    <a:pt x="116" y="156"/>
                  </a:lnTo>
                  <a:lnTo>
                    <a:pt x="118" y="152"/>
                  </a:lnTo>
                  <a:lnTo>
                    <a:pt x="118" y="146"/>
                  </a:lnTo>
                  <a:lnTo>
                    <a:pt x="118" y="144"/>
                  </a:lnTo>
                  <a:lnTo>
                    <a:pt x="120" y="142"/>
                  </a:lnTo>
                  <a:lnTo>
                    <a:pt x="116" y="138"/>
                  </a:lnTo>
                  <a:lnTo>
                    <a:pt x="114" y="136"/>
                  </a:lnTo>
                  <a:lnTo>
                    <a:pt x="114" y="130"/>
                  </a:lnTo>
                  <a:lnTo>
                    <a:pt x="108" y="130"/>
                  </a:lnTo>
                  <a:lnTo>
                    <a:pt x="104" y="130"/>
                  </a:lnTo>
                  <a:lnTo>
                    <a:pt x="104" y="128"/>
                  </a:lnTo>
                  <a:lnTo>
                    <a:pt x="114" y="128"/>
                  </a:lnTo>
                  <a:lnTo>
                    <a:pt x="118" y="124"/>
                  </a:lnTo>
                  <a:lnTo>
                    <a:pt x="122" y="122"/>
                  </a:lnTo>
                  <a:lnTo>
                    <a:pt x="130" y="118"/>
                  </a:lnTo>
                  <a:lnTo>
                    <a:pt x="126" y="118"/>
                  </a:lnTo>
                  <a:lnTo>
                    <a:pt x="124" y="118"/>
                  </a:lnTo>
                  <a:lnTo>
                    <a:pt x="122" y="114"/>
                  </a:lnTo>
                  <a:lnTo>
                    <a:pt x="120" y="112"/>
                  </a:lnTo>
                  <a:lnTo>
                    <a:pt x="118" y="110"/>
                  </a:lnTo>
                  <a:lnTo>
                    <a:pt x="112" y="112"/>
                  </a:lnTo>
                  <a:lnTo>
                    <a:pt x="114" y="110"/>
                  </a:lnTo>
                  <a:lnTo>
                    <a:pt x="118" y="110"/>
                  </a:lnTo>
                  <a:lnTo>
                    <a:pt x="122" y="110"/>
                  </a:lnTo>
                  <a:lnTo>
                    <a:pt x="126" y="110"/>
                  </a:lnTo>
                  <a:lnTo>
                    <a:pt x="124" y="106"/>
                  </a:lnTo>
                  <a:lnTo>
                    <a:pt x="124" y="104"/>
                  </a:lnTo>
                  <a:lnTo>
                    <a:pt x="126" y="98"/>
                  </a:lnTo>
                  <a:lnTo>
                    <a:pt x="128" y="90"/>
                  </a:lnTo>
                  <a:lnTo>
                    <a:pt x="130" y="88"/>
                  </a:lnTo>
                  <a:lnTo>
                    <a:pt x="130" y="84"/>
                  </a:lnTo>
                  <a:lnTo>
                    <a:pt x="124" y="84"/>
                  </a:lnTo>
                  <a:lnTo>
                    <a:pt x="118" y="82"/>
                  </a:lnTo>
                  <a:lnTo>
                    <a:pt x="132" y="78"/>
                  </a:lnTo>
                  <a:lnTo>
                    <a:pt x="124" y="76"/>
                  </a:lnTo>
                  <a:lnTo>
                    <a:pt x="122" y="76"/>
                  </a:lnTo>
                  <a:lnTo>
                    <a:pt x="126" y="74"/>
                  </a:lnTo>
                  <a:lnTo>
                    <a:pt x="122" y="74"/>
                  </a:lnTo>
                  <a:lnTo>
                    <a:pt x="120" y="74"/>
                  </a:lnTo>
                  <a:lnTo>
                    <a:pt x="122" y="66"/>
                  </a:lnTo>
                  <a:lnTo>
                    <a:pt x="124" y="60"/>
                  </a:lnTo>
                  <a:lnTo>
                    <a:pt x="122" y="46"/>
                  </a:lnTo>
                  <a:lnTo>
                    <a:pt x="122" y="38"/>
                  </a:lnTo>
                  <a:lnTo>
                    <a:pt x="124" y="32"/>
                  </a:lnTo>
                  <a:lnTo>
                    <a:pt x="128" y="24"/>
                  </a:lnTo>
                  <a:lnTo>
                    <a:pt x="134" y="18"/>
                  </a:lnTo>
                  <a:lnTo>
                    <a:pt x="130" y="18"/>
                  </a:lnTo>
                  <a:lnTo>
                    <a:pt x="128" y="16"/>
                  </a:lnTo>
                  <a:lnTo>
                    <a:pt x="124" y="18"/>
                  </a:lnTo>
                  <a:lnTo>
                    <a:pt x="118" y="16"/>
                  </a:lnTo>
                  <a:lnTo>
                    <a:pt x="128" y="10"/>
                  </a:lnTo>
                  <a:lnTo>
                    <a:pt x="124" y="8"/>
                  </a:lnTo>
                  <a:lnTo>
                    <a:pt x="124" y="4"/>
                  </a:lnTo>
                  <a:lnTo>
                    <a:pt x="122" y="2"/>
                  </a:lnTo>
                  <a:lnTo>
                    <a:pt x="118" y="0"/>
                  </a:lnTo>
                  <a:lnTo>
                    <a:pt x="120" y="2"/>
                  </a:lnTo>
                  <a:lnTo>
                    <a:pt x="110" y="2"/>
                  </a:lnTo>
                  <a:lnTo>
                    <a:pt x="100" y="4"/>
                  </a:lnTo>
                  <a:lnTo>
                    <a:pt x="90" y="6"/>
                  </a:lnTo>
                  <a:lnTo>
                    <a:pt x="78" y="6"/>
                  </a:lnTo>
                  <a:lnTo>
                    <a:pt x="80" y="8"/>
                  </a:lnTo>
                  <a:lnTo>
                    <a:pt x="80" y="10"/>
                  </a:lnTo>
                  <a:lnTo>
                    <a:pt x="76" y="14"/>
                  </a:lnTo>
                  <a:lnTo>
                    <a:pt x="72" y="16"/>
                  </a:lnTo>
                  <a:lnTo>
                    <a:pt x="70" y="18"/>
                  </a:lnTo>
                  <a:lnTo>
                    <a:pt x="72" y="20"/>
                  </a:lnTo>
                  <a:lnTo>
                    <a:pt x="76" y="22"/>
                  </a:lnTo>
                  <a:lnTo>
                    <a:pt x="72" y="22"/>
                  </a:lnTo>
                  <a:lnTo>
                    <a:pt x="68" y="22"/>
                  </a:lnTo>
                  <a:lnTo>
                    <a:pt x="74" y="24"/>
                  </a:lnTo>
                  <a:lnTo>
                    <a:pt x="74" y="26"/>
                  </a:lnTo>
                  <a:lnTo>
                    <a:pt x="74" y="28"/>
                  </a:lnTo>
                  <a:lnTo>
                    <a:pt x="72" y="28"/>
                  </a:lnTo>
                  <a:lnTo>
                    <a:pt x="72" y="34"/>
                  </a:lnTo>
                  <a:lnTo>
                    <a:pt x="68" y="38"/>
                  </a:lnTo>
                  <a:lnTo>
                    <a:pt x="62" y="50"/>
                  </a:lnTo>
                  <a:lnTo>
                    <a:pt x="70" y="50"/>
                  </a:lnTo>
                  <a:lnTo>
                    <a:pt x="68" y="52"/>
                  </a:lnTo>
                  <a:lnTo>
                    <a:pt x="64" y="54"/>
                  </a:lnTo>
                  <a:lnTo>
                    <a:pt x="70" y="54"/>
                  </a:lnTo>
                  <a:lnTo>
                    <a:pt x="70" y="52"/>
                  </a:lnTo>
                  <a:lnTo>
                    <a:pt x="72" y="50"/>
                  </a:lnTo>
                  <a:lnTo>
                    <a:pt x="78" y="50"/>
                  </a:lnTo>
                  <a:lnTo>
                    <a:pt x="72" y="52"/>
                  </a:lnTo>
                  <a:lnTo>
                    <a:pt x="70" y="54"/>
                  </a:lnTo>
                  <a:lnTo>
                    <a:pt x="70" y="60"/>
                  </a:lnTo>
                  <a:lnTo>
                    <a:pt x="68" y="64"/>
                  </a:lnTo>
                  <a:lnTo>
                    <a:pt x="64" y="66"/>
                  </a:lnTo>
                  <a:lnTo>
                    <a:pt x="60" y="68"/>
                  </a:lnTo>
                  <a:lnTo>
                    <a:pt x="64" y="68"/>
                  </a:lnTo>
                  <a:lnTo>
                    <a:pt x="66" y="68"/>
                  </a:lnTo>
                  <a:lnTo>
                    <a:pt x="68" y="70"/>
                  </a:lnTo>
                  <a:lnTo>
                    <a:pt x="64" y="70"/>
                  </a:lnTo>
                  <a:lnTo>
                    <a:pt x="70" y="72"/>
                  </a:lnTo>
                  <a:lnTo>
                    <a:pt x="64" y="74"/>
                  </a:lnTo>
                  <a:lnTo>
                    <a:pt x="58" y="76"/>
                  </a:lnTo>
                  <a:lnTo>
                    <a:pt x="56" y="72"/>
                  </a:lnTo>
                  <a:lnTo>
                    <a:pt x="54" y="76"/>
                  </a:lnTo>
                  <a:lnTo>
                    <a:pt x="56" y="78"/>
                  </a:lnTo>
                  <a:lnTo>
                    <a:pt x="56" y="80"/>
                  </a:lnTo>
                  <a:lnTo>
                    <a:pt x="56" y="82"/>
                  </a:lnTo>
                  <a:lnTo>
                    <a:pt x="60" y="78"/>
                  </a:lnTo>
                  <a:lnTo>
                    <a:pt x="62" y="86"/>
                  </a:lnTo>
                  <a:lnTo>
                    <a:pt x="62" y="94"/>
                  </a:lnTo>
                  <a:lnTo>
                    <a:pt x="62" y="102"/>
                  </a:lnTo>
                  <a:lnTo>
                    <a:pt x="66" y="108"/>
                  </a:lnTo>
                  <a:lnTo>
                    <a:pt x="70" y="108"/>
                  </a:lnTo>
                  <a:lnTo>
                    <a:pt x="72" y="112"/>
                  </a:lnTo>
                  <a:lnTo>
                    <a:pt x="70" y="114"/>
                  </a:lnTo>
                  <a:lnTo>
                    <a:pt x="68" y="118"/>
                  </a:lnTo>
                  <a:lnTo>
                    <a:pt x="68" y="122"/>
                  </a:lnTo>
                  <a:lnTo>
                    <a:pt x="72" y="124"/>
                  </a:lnTo>
                  <a:lnTo>
                    <a:pt x="72" y="128"/>
                  </a:lnTo>
                  <a:lnTo>
                    <a:pt x="68" y="126"/>
                  </a:lnTo>
                  <a:lnTo>
                    <a:pt x="66" y="128"/>
                  </a:lnTo>
                  <a:lnTo>
                    <a:pt x="62" y="128"/>
                  </a:lnTo>
                  <a:lnTo>
                    <a:pt x="60" y="128"/>
                  </a:lnTo>
                  <a:lnTo>
                    <a:pt x="62" y="132"/>
                  </a:lnTo>
                  <a:lnTo>
                    <a:pt x="66" y="134"/>
                  </a:lnTo>
                  <a:lnTo>
                    <a:pt x="78" y="138"/>
                  </a:lnTo>
                  <a:lnTo>
                    <a:pt x="72" y="138"/>
                  </a:lnTo>
                  <a:lnTo>
                    <a:pt x="78" y="140"/>
                  </a:lnTo>
                  <a:lnTo>
                    <a:pt x="80" y="144"/>
                  </a:lnTo>
                  <a:lnTo>
                    <a:pt x="78" y="144"/>
                  </a:lnTo>
                  <a:lnTo>
                    <a:pt x="74" y="144"/>
                  </a:lnTo>
                  <a:lnTo>
                    <a:pt x="70" y="144"/>
                  </a:lnTo>
                  <a:lnTo>
                    <a:pt x="66" y="142"/>
                  </a:lnTo>
                  <a:lnTo>
                    <a:pt x="62" y="144"/>
                  </a:lnTo>
                  <a:lnTo>
                    <a:pt x="60" y="148"/>
                  </a:lnTo>
                  <a:lnTo>
                    <a:pt x="64" y="152"/>
                  </a:lnTo>
                  <a:lnTo>
                    <a:pt x="66" y="154"/>
                  </a:lnTo>
                  <a:lnTo>
                    <a:pt x="64" y="156"/>
                  </a:lnTo>
                  <a:lnTo>
                    <a:pt x="58" y="158"/>
                  </a:lnTo>
                  <a:lnTo>
                    <a:pt x="66" y="158"/>
                  </a:lnTo>
                  <a:lnTo>
                    <a:pt x="70" y="156"/>
                  </a:lnTo>
                  <a:lnTo>
                    <a:pt x="70" y="154"/>
                  </a:lnTo>
                  <a:lnTo>
                    <a:pt x="76" y="154"/>
                  </a:lnTo>
                  <a:lnTo>
                    <a:pt x="78" y="156"/>
                  </a:lnTo>
                  <a:lnTo>
                    <a:pt x="82" y="158"/>
                  </a:lnTo>
                  <a:lnTo>
                    <a:pt x="82" y="160"/>
                  </a:lnTo>
                  <a:lnTo>
                    <a:pt x="78" y="162"/>
                  </a:lnTo>
                  <a:lnTo>
                    <a:pt x="70" y="162"/>
                  </a:lnTo>
                  <a:lnTo>
                    <a:pt x="64" y="164"/>
                  </a:lnTo>
                  <a:lnTo>
                    <a:pt x="60" y="166"/>
                  </a:lnTo>
                  <a:lnTo>
                    <a:pt x="60" y="168"/>
                  </a:lnTo>
                  <a:lnTo>
                    <a:pt x="58" y="168"/>
                  </a:lnTo>
                  <a:lnTo>
                    <a:pt x="58" y="170"/>
                  </a:lnTo>
                  <a:lnTo>
                    <a:pt x="60" y="172"/>
                  </a:lnTo>
                  <a:lnTo>
                    <a:pt x="58" y="174"/>
                  </a:lnTo>
                  <a:lnTo>
                    <a:pt x="62" y="176"/>
                  </a:lnTo>
                  <a:lnTo>
                    <a:pt x="62" y="178"/>
                  </a:lnTo>
                  <a:lnTo>
                    <a:pt x="64" y="178"/>
                  </a:lnTo>
                  <a:lnTo>
                    <a:pt x="68" y="180"/>
                  </a:lnTo>
                  <a:lnTo>
                    <a:pt x="66" y="174"/>
                  </a:lnTo>
                  <a:lnTo>
                    <a:pt x="76" y="180"/>
                  </a:lnTo>
                  <a:lnTo>
                    <a:pt x="78" y="184"/>
                  </a:lnTo>
                  <a:lnTo>
                    <a:pt x="78" y="186"/>
                  </a:lnTo>
                  <a:lnTo>
                    <a:pt x="76" y="186"/>
                  </a:lnTo>
                  <a:lnTo>
                    <a:pt x="68" y="184"/>
                  </a:lnTo>
                  <a:lnTo>
                    <a:pt x="68" y="186"/>
                  </a:lnTo>
                  <a:lnTo>
                    <a:pt x="68" y="188"/>
                  </a:lnTo>
                  <a:lnTo>
                    <a:pt x="62" y="186"/>
                  </a:lnTo>
                  <a:lnTo>
                    <a:pt x="60" y="182"/>
                  </a:lnTo>
                  <a:lnTo>
                    <a:pt x="60" y="180"/>
                  </a:lnTo>
                  <a:lnTo>
                    <a:pt x="56" y="176"/>
                  </a:lnTo>
                  <a:lnTo>
                    <a:pt x="54" y="176"/>
                  </a:lnTo>
                  <a:lnTo>
                    <a:pt x="54" y="178"/>
                  </a:lnTo>
                  <a:lnTo>
                    <a:pt x="56" y="180"/>
                  </a:lnTo>
                  <a:lnTo>
                    <a:pt x="56" y="182"/>
                  </a:lnTo>
                  <a:lnTo>
                    <a:pt x="50" y="180"/>
                  </a:lnTo>
                  <a:lnTo>
                    <a:pt x="58" y="184"/>
                  </a:lnTo>
                  <a:lnTo>
                    <a:pt x="58" y="186"/>
                  </a:lnTo>
                  <a:lnTo>
                    <a:pt x="56" y="188"/>
                  </a:lnTo>
                  <a:lnTo>
                    <a:pt x="58" y="190"/>
                  </a:lnTo>
                  <a:lnTo>
                    <a:pt x="62" y="192"/>
                  </a:lnTo>
                  <a:lnTo>
                    <a:pt x="54" y="192"/>
                  </a:lnTo>
                  <a:lnTo>
                    <a:pt x="56" y="192"/>
                  </a:lnTo>
                  <a:lnTo>
                    <a:pt x="58" y="194"/>
                  </a:lnTo>
                  <a:lnTo>
                    <a:pt x="48" y="192"/>
                  </a:lnTo>
                  <a:lnTo>
                    <a:pt x="50" y="194"/>
                  </a:lnTo>
                  <a:lnTo>
                    <a:pt x="48" y="196"/>
                  </a:lnTo>
                  <a:lnTo>
                    <a:pt x="44" y="198"/>
                  </a:lnTo>
                  <a:lnTo>
                    <a:pt x="44" y="200"/>
                  </a:lnTo>
                  <a:lnTo>
                    <a:pt x="44" y="202"/>
                  </a:lnTo>
                  <a:lnTo>
                    <a:pt x="46" y="198"/>
                  </a:lnTo>
                  <a:lnTo>
                    <a:pt x="50" y="198"/>
                  </a:lnTo>
                  <a:lnTo>
                    <a:pt x="54" y="198"/>
                  </a:lnTo>
                  <a:lnTo>
                    <a:pt x="60" y="198"/>
                  </a:lnTo>
                  <a:lnTo>
                    <a:pt x="62" y="202"/>
                  </a:lnTo>
                  <a:lnTo>
                    <a:pt x="60" y="202"/>
                  </a:lnTo>
                  <a:lnTo>
                    <a:pt x="54" y="204"/>
                  </a:lnTo>
                  <a:lnTo>
                    <a:pt x="44" y="206"/>
                  </a:lnTo>
                  <a:lnTo>
                    <a:pt x="42" y="208"/>
                  </a:lnTo>
                  <a:lnTo>
                    <a:pt x="42" y="212"/>
                  </a:lnTo>
                  <a:lnTo>
                    <a:pt x="42" y="210"/>
                  </a:lnTo>
                  <a:lnTo>
                    <a:pt x="44" y="208"/>
                  </a:lnTo>
                  <a:lnTo>
                    <a:pt x="48" y="208"/>
                  </a:lnTo>
                  <a:lnTo>
                    <a:pt x="50" y="210"/>
                  </a:lnTo>
                  <a:lnTo>
                    <a:pt x="46" y="212"/>
                  </a:lnTo>
                  <a:lnTo>
                    <a:pt x="42" y="214"/>
                  </a:lnTo>
                  <a:lnTo>
                    <a:pt x="44" y="216"/>
                  </a:lnTo>
                  <a:lnTo>
                    <a:pt x="46" y="216"/>
                  </a:lnTo>
                  <a:lnTo>
                    <a:pt x="50" y="216"/>
                  </a:lnTo>
                  <a:lnTo>
                    <a:pt x="54" y="216"/>
                  </a:lnTo>
                  <a:lnTo>
                    <a:pt x="50" y="218"/>
                  </a:lnTo>
                  <a:lnTo>
                    <a:pt x="52" y="220"/>
                  </a:lnTo>
                  <a:lnTo>
                    <a:pt x="60" y="224"/>
                  </a:lnTo>
                  <a:lnTo>
                    <a:pt x="52" y="222"/>
                  </a:lnTo>
                  <a:lnTo>
                    <a:pt x="52" y="224"/>
                  </a:lnTo>
                  <a:lnTo>
                    <a:pt x="52" y="226"/>
                  </a:lnTo>
                  <a:lnTo>
                    <a:pt x="56" y="228"/>
                  </a:lnTo>
                  <a:lnTo>
                    <a:pt x="62" y="230"/>
                  </a:lnTo>
                  <a:lnTo>
                    <a:pt x="62" y="232"/>
                  </a:lnTo>
                  <a:lnTo>
                    <a:pt x="50" y="228"/>
                  </a:lnTo>
                  <a:lnTo>
                    <a:pt x="54" y="232"/>
                  </a:lnTo>
                  <a:lnTo>
                    <a:pt x="44" y="230"/>
                  </a:lnTo>
                  <a:lnTo>
                    <a:pt x="48" y="234"/>
                  </a:lnTo>
                  <a:lnTo>
                    <a:pt x="48" y="236"/>
                  </a:lnTo>
                  <a:lnTo>
                    <a:pt x="46" y="240"/>
                  </a:lnTo>
                  <a:lnTo>
                    <a:pt x="54" y="240"/>
                  </a:lnTo>
                  <a:lnTo>
                    <a:pt x="58" y="242"/>
                  </a:lnTo>
                  <a:lnTo>
                    <a:pt x="60" y="244"/>
                  </a:lnTo>
                  <a:lnTo>
                    <a:pt x="54" y="244"/>
                  </a:lnTo>
                  <a:lnTo>
                    <a:pt x="54" y="246"/>
                  </a:lnTo>
                  <a:lnTo>
                    <a:pt x="54" y="248"/>
                  </a:lnTo>
                  <a:lnTo>
                    <a:pt x="48" y="244"/>
                  </a:lnTo>
                  <a:lnTo>
                    <a:pt x="46" y="244"/>
                  </a:lnTo>
                  <a:lnTo>
                    <a:pt x="50" y="242"/>
                  </a:lnTo>
                  <a:lnTo>
                    <a:pt x="42" y="240"/>
                  </a:lnTo>
                  <a:lnTo>
                    <a:pt x="40" y="242"/>
                  </a:lnTo>
                  <a:lnTo>
                    <a:pt x="40" y="244"/>
                  </a:lnTo>
                  <a:lnTo>
                    <a:pt x="40" y="248"/>
                  </a:lnTo>
                  <a:lnTo>
                    <a:pt x="42" y="246"/>
                  </a:lnTo>
                  <a:lnTo>
                    <a:pt x="52" y="254"/>
                  </a:lnTo>
                  <a:lnTo>
                    <a:pt x="48" y="254"/>
                  </a:lnTo>
                  <a:lnTo>
                    <a:pt x="46" y="254"/>
                  </a:lnTo>
                  <a:lnTo>
                    <a:pt x="48" y="256"/>
                  </a:lnTo>
                  <a:lnTo>
                    <a:pt x="50" y="258"/>
                  </a:lnTo>
                  <a:lnTo>
                    <a:pt x="40" y="256"/>
                  </a:lnTo>
                  <a:lnTo>
                    <a:pt x="38" y="254"/>
                  </a:lnTo>
                  <a:lnTo>
                    <a:pt x="34" y="252"/>
                  </a:lnTo>
                  <a:lnTo>
                    <a:pt x="40" y="260"/>
                  </a:lnTo>
                  <a:lnTo>
                    <a:pt x="36" y="262"/>
                  </a:lnTo>
                  <a:lnTo>
                    <a:pt x="30" y="262"/>
                  </a:lnTo>
                  <a:lnTo>
                    <a:pt x="30" y="264"/>
                  </a:lnTo>
                  <a:lnTo>
                    <a:pt x="34" y="268"/>
                  </a:lnTo>
                  <a:lnTo>
                    <a:pt x="38" y="272"/>
                  </a:lnTo>
                  <a:lnTo>
                    <a:pt x="38" y="274"/>
                  </a:lnTo>
                  <a:lnTo>
                    <a:pt x="36" y="276"/>
                  </a:lnTo>
                  <a:lnTo>
                    <a:pt x="40" y="278"/>
                  </a:lnTo>
                  <a:lnTo>
                    <a:pt x="36" y="284"/>
                  </a:lnTo>
                  <a:lnTo>
                    <a:pt x="34" y="286"/>
                  </a:lnTo>
                  <a:lnTo>
                    <a:pt x="38" y="290"/>
                  </a:lnTo>
                  <a:lnTo>
                    <a:pt x="26" y="292"/>
                  </a:lnTo>
                  <a:lnTo>
                    <a:pt x="30" y="294"/>
                  </a:lnTo>
                  <a:lnTo>
                    <a:pt x="34" y="294"/>
                  </a:lnTo>
                  <a:lnTo>
                    <a:pt x="40" y="294"/>
                  </a:lnTo>
                  <a:lnTo>
                    <a:pt x="42" y="296"/>
                  </a:lnTo>
                  <a:lnTo>
                    <a:pt x="44" y="298"/>
                  </a:lnTo>
                  <a:lnTo>
                    <a:pt x="44" y="300"/>
                  </a:lnTo>
                  <a:lnTo>
                    <a:pt x="40" y="300"/>
                  </a:lnTo>
                  <a:lnTo>
                    <a:pt x="32" y="300"/>
                  </a:lnTo>
                  <a:lnTo>
                    <a:pt x="40" y="306"/>
                  </a:lnTo>
                  <a:lnTo>
                    <a:pt x="42" y="308"/>
                  </a:lnTo>
                  <a:lnTo>
                    <a:pt x="38" y="312"/>
                  </a:lnTo>
                  <a:lnTo>
                    <a:pt x="38" y="310"/>
                  </a:lnTo>
                  <a:lnTo>
                    <a:pt x="38" y="308"/>
                  </a:lnTo>
                  <a:close/>
                  <a:moveTo>
                    <a:pt x="36" y="358"/>
                  </a:moveTo>
                  <a:lnTo>
                    <a:pt x="36" y="358"/>
                  </a:lnTo>
                  <a:lnTo>
                    <a:pt x="32" y="356"/>
                  </a:lnTo>
                  <a:lnTo>
                    <a:pt x="32" y="354"/>
                  </a:lnTo>
                  <a:lnTo>
                    <a:pt x="34" y="354"/>
                  </a:lnTo>
                  <a:lnTo>
                    <a:pt x="40" y="356"/>
                  </a:lnTo>
                  <a:lnTo>
                    <a:pt x="36" y="358"/>
                  </a:lnTo>
                  <a:close/>
                  <a:moveTo>
                    <a:pt x="44" y="438"/>
                  </a:moveTo>
                  <a:lnTo>
                    <a:pt x="44" y="438"/>
                  </a:lnTo>
                  <a:lnTo>
                    <a:pt x="44" y="436"/>
                  </a:lnTo>
                  <a:lnTo>
                    <a:pt x="46" y="434"/>
                  </a:lnTo>
                  <a:lnTo>
                    <a:pt x="46" y="436"/>
                  </a:lnTo>
                  <a:lnTo>
                    <a:pt x="44" y="438"/>
                  </a:lnTo>
                  <a:close/>
                  <a:moveTo>
                    <a:pt x="74" y="656"/>
                  </a:moveTo>
                  <a:lnTo>
                    <a:pt x="74" y="656"/>
                  </a:lnTo>
                  <a:lnTo>
                    <a:pt x="76" y="656"/>
                  </a:lnTo>
                  <a:lnTo>
                    <a:pt x="74" y="656"/>
                  </a:lnTo>
                  <a:close/>
                  <a:moveTo>
                    <a:pt x="70" y="660"/>
                  </a:moveTo>
                  <a:lnTo>
                    <a:pt x="70" y="660"/>
                  </a:lnTo>
                  <a:lnTo>
                    <a:pt x="74" y="662"/>
                  </a:lnTo>
                  <a:lnTo>
                    <a:pt x="72" y="660"/>
                  </a:lnTo>
                  <a:lnTo>
                    <a:pt x="72" y="658"/>
                  </a:lnTo>
                  <a:lnTo>
                    <a:pt x="70" y="660"/>
                  </a:lnTo>
                  <a:close/>
                  <a:moveTo>
                    <a:pt x="122" y="172"/>
                  </a:moveTo>
                  <a:lnTo>
                    <a:pt x="120" y="174"/>
                  </a:lnTo>
                  <a:lnTo>
                    <a:pt x="120" y="172"/>
                  </a:lnTo>
                  <a:lnTo>
                    <a:pt x="122" y="172"/>
                  </a:lnTo>
                  <a:close/>
                </a:path>
              </a:pathLst>
            </a:custGeom>
            <a:solidFill>
              <a:srgbClr val="99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" name="Freeform 880">
              <a:extLst>
                <a:ext uri="{FF2B5EF4-FFF2-40B4-BE49-F238E27FC236}">
                  <a16:creationId xmlns="" xmlns:a16="http://schemas.microsoft.com/office/drawing/2014/main" id="{2BE8EB83-A468-4C98-8387-BA0B8580A21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473367" y="3881975"/>
              <a:ext cx="1527672" cy="837482"/>
            </a:xfrm>
            <a:custGeom>
              <a:avLst/>
              <a:gdLst>
                <a:gd name="T0" fmla="*/ 1320005603 w 882"/>
                <a:gd name="T1" fmla="*/ 527692021 h 342"/>
                <a:gd name="T2" fmla="*/ 1230004591 w 882"/>
                <a:gd name="T3" fmla="*/ 683603253 h 342"/>
                <a:gd name="T4" fmla="*/ 1158004821 w 882"/>
                <a:gd name="T5" fmla="*/ 551680248 h 342"/>
                <a:gd name="T6" fmla="*/ 1116004233 w 882"/>
                <a:gd name="T7" fmla="*/ 683603253 h 342"/>
                <a:gd name="T8" fmla="*/ 1044004463 w 882"/>
                <a:gd name="T9" fmla="*/ 779546367 h 342"/>
                <a:gd name="T10" fmla="*/ 960003288 w 882"/>
                <a:gd name="T11" fmla="*/ 911469372 h 342"/>
                <a:gd name="T12" fmla="*/ 942003778 w 882"/>
                <a:gd name="T13" fmla="*/ 1031400712 h 342"/>
                <a:gd name="T14" fmla="*/ 816003747 w 882"/>
                <a:gd name="T15" fmla="*/ 983429156 h 342"/>
                <a:gd name="T16" fmla="*/ 786002832 w 882"/>
                <a:gd name="T17" fmla="*/ 1043392377 h 342"/>
                <a:gd name="T18" fmla="*/ 744002245 w 882"/>
                <a:gd name="T19" fmla="*/ 1031400712 h 342"/>
                <a:gd name="T20" fmla="*/ 630001887 w 882"/>
                <a:gd name="T21" fmla="*/ 1139337939 h 342"/>
                <a:gd name="T22" fmla="*/ 552002280 w 882"/>
                <a:gd name="T23" fmla="*/ 1127343826 h 342"/>
                <a:gd name="T24" fmla="*/ 492002183 w 882"/>
                <a:gd name="T25" fmla="*/ 1499127063 h 342"/>
                <a:gd name="T26" fmla="*/ 444001759 w 882"/>
                <a:gd name="T27" fmla="*/ 1175315382 h 342"/>
                <a:gd name="T28" fmla="*/ 378001825 w 882"/>
                <a:gd name="T29" fmla="*/ 1295246723 h 342"/>
                <a:gd name="T30" fmla="*/ 324001564 w 882"/>
                <a:gd name="T31" fmla="*/ 1343218279 h 342"/>
                <a:gd name="T32" fmla="*/ 294000650 w 882"/>
                <a:gd name="T33" fmla="*/ 1559092733 h 342"/>
                <a:gd name="T34" fmla="*/ 180000292 w 882"/>
                <a:gd name="T35" fmla="*/ 1475141285 h 342"/>
                <a:gd name="T36" fmla="*/ 156000946 w 882"/>
                <a:gd name="T37" fmla="*/ 1750981409 h 342"/>
                <a:gd name="T38" fmla="*/ 131999867 w 882"/>
                <a:gd name="T39" fmla="*/ 1667029960 h 342"/>
                <a:gd name="T40" fmla="*/ 23999346 w 882"/>
                <a:gd name="T41" fmla="*/ 1858918635 h 342"/>
                <a:gd name="T42" fmla="*/ 30000915 w 882"/>
                <a:gd name="T43" fmla="*/ 2050807311 h 342"/>
                <a:gd name="T44" fmla="*/ 84001175 w 882"/>
                <a:gd name="T45" fmla="*/ 1978849976 h 342"/>
                <a:gd name="T46" fmla="*/ 126000031 w 882"/>
                <a:gd name="T47" fmla="*/ 1954864198 h 342"/>
                <a:gd name="T48" fmla="*/ 282000977 w 882"/>
                <a:gd name="T49" fmla="*/ 1798952965 h 342"/>
                <a:gd name="T50" fmla="*/ 432002086 w 882"/>
                <a:gd name="T51" fmla="*/ 1631052517 h 342"/>
                <a:gd name="T52" fmla="*/ 570001790 w 882"/>
                <a:gd name="T53" fmla="*/ 1559092733 h 342"/>
                <a:gd name="T54" fmla="*/ 594002868 w 882"/>
                <a:gd name="T55" fmla="*/ 1475141285 h 342"/>
                <a:gd name="T56" fmla="*/ 696003553 w 882"/>
                <a:gd name="T57" fmla="*/ 1379198171 h 342"/>
                <a:gd name="T58" fmla="*/ 870004008 w 882"/>
                <a:gd name="T59" fmla="*/ 1307240836 h 342"/>
                <a:gd name="T60" fmla="*/ 954003451 w 882"/>
                <a:gd name="T61" fmla="*/ 1295246723 h 342"/>
                <a:gd name="T62" fmla="*/ 1014003548 w 882"/>
                <a:gd name="T63" fmla="*/ 1163323717 h 342"/>
                <a:gd name="T64" fmla="*/ 1110004397 w 882"/>
                <a:gd name="T65" fmla="*/ 1055386491 h 342"/>
                <a:gd name="T66" fmla="*/ 1212005082 w 882"/>
                <a:gd name="T67" fmla="*/ 1127343826 h 342"/>
                <a:gd name="T68" fmla="*/ 1272005179 w 882"/>
                <a:gd name="T69" fmla="*/ 995420820 h 342"/>
                <a:gd name="T70" fmla="*/ 1416006451 w 882"/>
                <a:gd name="T71" fmla="*/ 875491929 h 342"/>
                <a:gd name="T72" fmla="*/ 1560005992 w 882"/>
                <a:gd name="T73" fmla="*/ 815526258 h 342"/>
                <a:gd name="T74" fmla="*/ 1704007265 w 882"/>
                <a:gd name="T75" fmla="*/ 611643469 h 342"/>
                <a:gd name="T76" fmla="*/ 1908008634 w 882"/>
                <a:gd name="T77" fmla="*/ 599651805 h 342"/>
                <a:gd name="T78" fmla="*/ 1962008895 w 882"/>
                <a:gd name="T79" fmla="*/ 611643469 h 342"/>
                <a:gd name="T80" fmla="*/ 2046008338 w 882"/>
                <a:gd name="T81" fmla="*/ 539686134 h 342"/>
                <a:gd name="T82" fmla="*/ 2147483646 w 882"/>
                <a:gd name="T83" fmla="*/ 515700356 h 342"/>
                <a:gd name="T84" fmla="*/ 2147483646 w 882"/>
                <a:gd name="T85" fmla="*/ 455734686 h 342"/>
                <a:gd name="T86" fmla="*/ 2147483646 w 882"/>
                <a:gd name="T87" fmla="*/ 359791573 h 342"/>
                <a:gd name="T88" fmla="*/ 2147483646 w 882"/>
                <a:gd name="T89" fmla="*/ 47971557 h 342"/>
                <a:gd name="T90" fmla="*/ 2147483646 w 882"/>
                <a:gd name="T91" fmla="*/ 23985778 h 342"/>
                <a:gd name="T92" fmla="*/ 2147483646 w 882"/>
                <a:gd name="T93" fmla="*/ 23985778 h 342"/>
                <a:gd name="T94" fmla="*/ 2147483646 w 882"/>
                <a:gd name="T95" fmla="*/ 71957335 h 342"/>
                <a:gd name="T96" fmla="*/ 2088008926 w 882"/>
                <a:gd name="T97" fmla="*/ 167902897 h 342"/>
                <a:gd name="T98" fmla="*/ 1980008405 w 882"/>
                <a:gd name="T99" fmla="*/ 215874454 h 342"/>
                <a:gd name="T100" fmla="*/ 1938007817 w 882"/>
                <a:gd name="T101" fmla="*/ 251854346 h 342"/>
                <a:gd name="T102" fmla="*/ 1896007229 w 882"/>
                <a:gd name="T103" fmla="*/ 335805794 h 342"/>
                <a:gd name="T104" fmla="*/ 1878007720 w 882"/>
                <a:gd name="T105" fmla="*/ 275840124 h 342"/>
                <a:gd name="T106" fmla="*/ 1812007786 w 882"/>
                <a:gd name="T107" fmla="*/ 263846010 h 342"/>
                <a:gd name="T108" fmla="*/ 1740008016 w 882"/>
                <a:gd name="T109" fmla="*/ 299825902 h 342"/>
                <a:gd name="T110" fmla="*/ 1674006350 w 882"/>
                <a:gd name="T111" fmla="*/ 347797459 h 342"/>
                <a:gd name="T112" fmla="*/ 1620006089 w 882"/>
                <a:gd name="T113" fmla="*/ 335805794 h 342"/>
                <a:gd name="T114" fmla="*/ 1548006319 w 882"/>
                <a:gd name="T115" fmla="*/ 335805794 h 342"/>
                <a:gd name="T116" fmla="*/ 1422006288 w 882"/>
                <a:gd name="T117" fmla="*/ 515700356 h 342"/>
                <a:gd name="T118" fmla="*/ 1194005572 w 882"/>
                <a:gd name="T119" fmla="*/ 647623361 h 342"/>
                <a:gd name="T120" fmla="*/ 144001273 w 882"/>
                <a:gd name="T121" fmla="*/ 1906890192 h 34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882" h="342">
                  <a:moveTo>
                    <a:pt x="458" y="84"/>
                  </a:moveTo>
                  <a:lnTo>
                    <a:pt x="452" y="80"/>
                  </a:lnTo>
                  <a:lnTo>
                    <a:pt x="454" y="74"/>
                  </a:lnTo>
                  <a:lnTo>
                    <a:pt x="456" y="70"/>
                  </a:lnTo>
                  <a:lnTo>
                    <a:pt x="456" y="68"/>
                  </a:lnTo>
                  <a:lnTo>
                    <a:pt x="452" y="64"/>
                  </a:lnTo>
                  <a:lnTo>
                    <a:pt x="454" y="70"/>
                  </a:lnTo>
                  <a:lnTo>
                    <a:pt x="452" y="74"/>
                  </a:lnTo>
                  <a:lnTo>
                    <a:pt x="450" y="76"/>
                  </a:lnTo>
                  <a:lnTo>
                    <a:pt x="448" y="78"/>
                  </a:lnTo>
                  <a:lnTo>
                    <a:pt x="444" y="80"/>
                  </a:lnTo>
                  <a:lnTo>
                    <a:pt x="442" y="82"/>
                  </a:lnTo>
                  <a:lnTo>
                    <a:pt x="440" y="86"/>
                  </a:lnTo>
                  <a:lnTo>
                    <a:pt x="442" y="92"/>
                  </a:lnTo>
                  <a:lnTo>
                    <a:pt x="438" y="88"/>
                  </a:lnTo>
                  <a:lnTo>
                    <a:pt x="440" y="88"/>
                  </a:lnTo>
                  <a:lnTo>
                    <a:pt x="436" y="86"/>
                  </a:lnTo>
                  <a:lnTo>
                    <a:pt x="436" y="92"/>
                  </a:lnTo>
                  <a:lnTo>
                    <a:pt x="434" y="100"/>
                  </a:lnTo>
                  <a:lnTo>
                    <a:pt x="434" y="102"/>
                  </a:lnTo>
                  <a:lnTo>
                    <a:pt x="432" y="104"/>
                  </a:lnTo>
                  <a:lnTo>
                    <a:pt x="428" y="100"/>
                  </a:lnTo>
                  <a:lnTo>
                    <a:pt x="426" y="100"/>
                  </a:lnTo>
                  <a:lnTo>
                    <a:pt x="426" y="96"/>
                  </a:lnTo>
                  <a:lnTo>
                    <a:pt x="422" y="104"/>
                  </a:lnTo>
                  <a:lnTo>
                    <a:pt x="420" y="102"/>
                  </a:lnTo>
                  <a:lnTo>
                    <a:pt x="422" y="100"/>
                  </a:lnTo>
                  <a:lnTo>
                    <a:pt x="414" y="104"/>
                  </a:lnTo>
                  <a:lnTo>
                    <a:pt x="412" y="116"/>
                  </a:lnTo>
                  <a:lnTo>
                    <a:pt x="410" y="114"/>
                  </a:lnTo>
                  <a:lnTo>
                    <a:pt x="410" y="112"/>
                  </a:lnTo>
                  <a:lnTo>
                    <a:pt x="408" y="118"/>
                  </a:lnTo>
                  <a:lnTo>
                    <a:pt x="406" y="114"/>
                  </a:lnTo>
                  <a:lnTo>
                    <a:pt x="406" y="110"/>
                  </a:lnTo>
                  <a:lnTo>
                    <a:pt x="408" y="108"/>
                  </a:lnTo>
                  <a:lnTo>
                    <a:pt x="410" y="106"/>
                  </a:lnTo>
                  <a:lnTo>
                    <a:pt x="404" y="98"/>
                  </a:lnTo>
                  <a:lnTo>
                    <a:pt x="404" y="100"/>
                  </a:lnTo>
                  <a:lnTo>
                    <a:pt x="402" y="102"/>
                  </a:lnTo>
                  <a:lnTo>
                    <a:pt x="400" y="106"/>
                  </a:lnTo>
                  <a:lnTo>
                    <a:pt x="398" y="106"/>
                  </a:lnTo>
                  <a:lnTo>
                    <a:pt x="394" y="104"/>
                  </a:lnTo>
                  <a:lnTo>
                    <a:pt x="398" y="100"/>
                  </a:lnTo>
                  <a:lnTo>
                    <a:pt x="392" y="94"/>
                  </a:lnTo>
                  <a:lnTo>
                    <a:pt x="390" y="92"/>
                  </a:lnTo>
                  <a:lnTo>
                    <a:pt x="386" y="92"/>
                  </a:lnTo>
                  <a:lnTo>
                    <a:pt x="380" y="88"/>
                  </a:lnTo>
                  <a:lnTo>
                    <a:pt x="390" y="98"/>
                  </a:lnTo>
                  <a:lnTo>
                    <a:pt x="394" y="104"/>
                  </a:lnTo>
                  <a:lnTo>
                    <a:pt x="394" y="108"/>
                  </a:lnTo>
                  <a:lnTo>
                    <a:pt x="394" y="110"/>
                  </a:lnTo>
                  <a:lnTo>
                    <a:pt x="390" y="110"/>
                  </a:lnTo>
                  <a:lnTo>
                    <a:pt x="388" y="114"/>
                  </a:lnTo>
                  <a:lnTo>
                    <a:pt x="386" y="110"/>
                  </a:lnTo>
                  <a:lnTo>
                    <a:pt x="384" y="110"/>
                  </a:lnTo>
                  <a:lnTo>
                    <a:pt x="380" y="112"/>
                  </a:lnTo>
                  <a:lnTo>
                    <a:pt x="376" y="102"/>
                  </a:lnTo>
                  <a:lnTo>
                    <a:pt x="376" y="104"/>
                  </a:lnTo>
                  <a:lnTo>
                    <a:pt x="376" y="108"/>
                  </a:lnTo>
                  <a:lnTo>
                    <a:pt x="376" y="116"/>
                  </a:lnTo>
                  <a:lnTo>
                    <a:pt x="372" y="114"/>
                  </a:lnTo>
                  <a:lnTo>
                    <a:pt x="370" y="112"/>
                  </a:lnTo>
                  <a:lnTo>
                    <a:pt x="364" y="102"/>
                  </a:lnTo>
                  <a:lnTo>
                    <a:pt x="362" y="104"/>
                  </a:lnTo>
                  <a:lnTo>
                    <a:pt x="366" y="108"/>
                  </a:lnTo>
                  <a:lnTo>
                    <a:pt x="368" y="114"/>
                  </a:lnTo>
                  <a:lnTo>
                    <a:pt x="368" y="116"/>
                  </a:lnTo>
                  <a:lnTo>
                    <a:pt x="366" y="118"/>
                  </a:lnTo>
                  <a:lnTo>
                    <a:pt x="362" y="118"/>
                  </a:lnTo>
                  <a:lnTo>
                    <a:pt x="358" y="120"/>
                  </a:lnTo>
                  <a:lnTo>
                    <a:pt x="352" y="130"/>
                  </a:lnTo>
                  <a:lnTo>
                    <a:pt x="350" y="128"/>
                  </a:lnTo>
                  <a:lnTo>
                    <a:pt x="350" y="124"/>
                  </a:lnTo>
                  <a:lnTo>
                    <a:pt x="350" y="122"/>
                  </a:lnTo>
                  <a:lnTo>
                    <a:pt x="348" y="120"/>
                  </a:lnTo>
                  <a:lnTo>
                    <a:pt x="348" y="130"/>
                  </a:lnTo>
                  <a:lnTo>
                    <a:pt x="346" y="128"/>
                  </a:lnTo>
                  <a:lnTo>
                    <a:pt x="346" y="126"/>
                  </a:lnTo>
                  <a:lnTo>
                    <a:pt x="346" y="130"/>
                  </a:lnTo>
                  <a:lnTo>
                    <a:pt x="346" y="132"/>
                  </a:lnTo>
                  <a:lnTo>
                    <a:pt x="346" y="136"/>
                  </a:lnTo>
                  <a:lnTo>
                    <a:pt x="346" y="140"/>
                  </a:lnTo>
                  <a:lnTo>
                    <a:pt x="346" y="142"/>
                  </a:lnTo>
                  <a:lnTo>
                    <a:pt x="344" y="142"/>
                  </a:lnTo>
                  <a:lnTo>
                    <a:pt x="338" y="140"/>
                  </a:lnTo>
                  <a:lnTo>
                    <a:pt x="334" y="136"/>
                  </a:lnTo>
                  <a:lnTo>
                    <a:pt x="330" y="138"/>
                  </a:lnTo>
                  <a:lnTo>
                    <a:pt x="330" y="142"/>
                  </a:lnTo>
                  <a:lnTo>
                    <a:pt x="328" y="138"/>
                  </a:lnTo>
                  <a:lnTo>
                    <a:pt x="326" y="132"/>
                  </a:lnTo>
                  <a:lnTo>
                    <a:pt x="322" y="142"/>
                  </a:lnTo>
                  <a:lnTo>
                    <a:pt x="320" y="152"/>
                  </a:lnTo>
                  <a:lnTo>
                    <a:pt x="312" y="148"/>
                  </a:lnTo>
                  <a:lnTo>
                    <a:pt x="316" y="154"/>
                  </a:lnTo>
                  <a:lnTo>
                    <a:pt x="316" y="160"/>
                  </a:lnTo>
                  <a:lnTo>
                    <a:pt x="314" y="172"/>
                  </a:lnTo>
                  <a:lnTo>
                    <a:pt x="320" y="180"/>
                  </a:lnTo>
                  <a:lnTo>
                    <a:pt x="316" y="188"/>
                  </a:lnTo>
                  <a:lnTo>
                    <a:pt x="314" y="184"/>
                  </a:lnTo>
                  <a:lnTo>
                    <a:pt x="314" y="178"/>
                  </a:lnTo>
                  <a:lnTo>
                    <a:pt x="312" y="180"/>
                  </a:lnTo>
                  <a:lnTo>
                    <a:pt x="310" y="178"/>
                  </a:lnTo>
                  <a:lnTo>
                    <a:pt x="310" y="174"/>
                  </a:lnTo>
                  <a:lnTo>
                    <a:pt x="308" y="166"/>
                  </a:lnTo>
                  <a:lnTo>
                    <a:pt x="314" y="172"/>
                  </a:lnTo>
                  <a:lnTo>
                    <a:pt x="312" y="162"/>
                  </a:lnTo>
                  <a:lnTo>
                    <a:pt x="310" y="152"/>
                  </a:lnTo>
                  <a:lnTo>
                    <a:pt x="308" y="156"/>
                  </a:lnTo>
                  <a:lnTo>
                    <a:pt x="308" y="152"/>
                  </a:lnTo>
                  <a:lnTo>
                    <a:pt x="306" y="156"/>
                  </a:lnTo>
                  <a:lnTo>
                    <a:pt x="302" y="146"/>
                  </a:lnTo>
                  <a:lnTo>
                    <a:pt x="302" y="150"/>
                  </a:lnTo>
                  <a:lnTo>
                    <a:pt x="290" y="146"/>
                  </a:lnTo>
                  <a:lnTo>
                    <a:pt x="288" y="168"/>
                  </a:lnTo>
                  <a:lnTo>
                    <a:pt x="284" y="178"/>
                  </a:lnTo>
                  <a:lnTo>
                    <a:pt x="280" y="186"/>
                  </a:lnTo>
                  <a:lnTo>
                    <a:pt x="278" y="180"/>
                  </a:lnTo>
                  <a:lnTo>
                    <a:pt x="276" y="174"/>
                  </a:lnTo>
                  <a:lnTo>
                    <a:pt x="272" y="164"/>
                  </a:lnTo>
                  <a:lnTo>
                    <a:pt x="274" y="166"/>
                  </a:lnTo>
                  <a:lnTo>
                    <a:pt x="276" y="166"/>
                  </a:lnTo>
                  <a:lnTo>
                    <a:pt x="278" y="162"/>
                  </a:lnTo>
                  <a:lnTo>
                    <a:pt x="282" y="158"/>
                  </a:lnTo>
                  <a:lnTo>
                    <a:pt x="282" y="156"/>
                  </a:lnTo>
                  <a:lnTo>
                    <a:pt x="284" y="156"/>
                  </a:lnTo>
                  <a:lnTo>
                    <a:pt x="282" y="156"/>
                  </a:lnTo>
                  <a:lnTo>
                    <a:pt x="282" y="154"/>
                  </a:lnTo>
                  <a:lnTo>
                    <a:pt x="280" y="150"/>
                  </a:lnTo>
                  <a:lnTo>
                    <a:pt x="274" y="162"/>
                  </a:lnTo>
                  <a:lnTo>
                    <a:pt x="272" y="158"/>
                  </a:lnTo>
                  <a:lnTo>
                    <a:pt x="270" y="156"/>
                  </a:lnTo>
                  <a:lnTo>
                    <a:pt x="266" y="154"/>
                  </a:lnTo>
                  <a:lnTo>
                    <a:pt x="270" y="162"/>
                  </a:lnTo>
                  <a:lnTo>
                    <a:pt x="268" y="168"/>
                  </a:lnTo>
                  <a:lnTo>
                    <a:pt x="264" y="170"/>
                  </a:lnTo>
                  <a:lnTo>
                    <a:pt x="262" y="174"/>
                  </a:lnTo>
                  <a:lnTo>
                    <a:pt x="260" y="166"/>
                  </a:lnTo>
                  <a:lnTo>
                    <a:pt x="260" y="164"/>
                  </a:lnTo>
                  <a:lnTo>
                    <a:pt x="264" y="162"/>
                  </a:lnTo>
                  <a:lnTo>
                    <a:pt x="260" y="160"/>
                  </a:lnTo>
                  <a:lnTo>
                    <a:pt x="260" y="162"/>
                  </a:lnTo>
                  <a:lnTo>
                    <a:pt x="258" y="168"/>
                  </a:lnTo>
                  <a:lnTo>
                    <a:pt x="258" y="174"/>
                  </a:lnTo>
                  <a:lnTo>
                    <a:pt x="256" y="176"/>
                  </a:lnTo>
                  <a:lnTo>
                    <a:pt x="254" y="174"/>
                  </a:lnTo>
                  <a:lnTo>
                    <a:pt x="256" y="174"/>
                  </a:lnTo>
                  <a:lnTo>
                    <a:pt x="256" y="172"/>
                  </a:lnTo>
                  <a:lnTo>
                    <a:pt x="254" y="176"/>
                  </a:lnTo>
                  <a:lnTo>
                    <a:pt x="250" y="176"/>
                  </a:lnTo>
                  <a:lnTo>
                    <a:pt x="248" y="174"/>
                  </a:lnTo>
                  <a:lnTo>
                    <a:pt x="246" y="172"/>
                  </a:lnTo>
                  <a:lnTo>
                    <a:pt x="248" y="172"/>
                  </a:lnTo>
                  <a:lnTo>
                    <a:pt x="240" y="174"/>
                  </a:lnTo>
                  <a:lnTo>
                    <a:pt x="234" y="178"/>
                  </a:lnTo>
                  <a:lnTo>
                    <a:pt x="228" y="184"/>
                  </a:lnTo>
                  <a:lnTo>
                    <a:pt x="228" y="188"/>
                  </a:lnTo>
                  <a:lnTo>
                    <a:pt x="228" y="192"/>
                  </a:lnTo>
                  <a:lnTo>
                    <a:pt x="224" y="174"/>
                  </a:lnTo>
                  <a:lnTo>
                    <a:pt x="226" y="222"/>
                  </a:lnTo>
                  <a:lnTo>
                    <a:pt x="216" y="200"/>
                  </a:lnTo>
                  <a:lnTo>
                    <a:pt x="212" y="186"/>
                  </a:lnTo>
                  <a:lnTo>
                    <a:pt x="212" y="182"/>
                  </a:lnTo>
                  <a:lnTo>
                    <a:pt x="212" y="178"/>
                  </a:lnTo>
                  <a:lnTo>
                    <a:pt x="208" y="178"/>
                  </a:lnTo>
                  <a:lnTo>
                    <a:pt x="206" y="178"/>
                  </a:lnTo>
                  <a:lnTo>
                    <a:pt x="204" y="182"/>
                  </a:lnTo>
                  <a:lnTo>
                    <a:pt x="210" y="190"/>
                  </a:lnTo>
                  <a:lnTo>
                    <a:pt x="212" y="194"/>
                  </a:lnTo>
                  <a:lnTo>
                    <a:pt x="212" y="198"/>
                  </a:lnTo>
                  <a:lnTo>
                    <a:pt x="204" y="190"/>
                  </a:lnTo>
                  <a:lnTo>
                    <a:pt x="196" y="184"/>
                  </a:lnTo>
                  <a:lnTo>
                    <a:pt x="200" y="188"/>
                  </a:lnTo>
                  <a:lnTo>
                    <a:pt x="202" y="194"/>
                  </a:lnTo>
                  <a:lnTo>
                    <a:pt x="202" y="202"/>
                  </a:lnTo>
                  <a:lnTo>
                    <a:pt x="200" y="204"/>
                  </a:lnTo>
                  <a:lnTo>
                    <a:pt x="198" y="194"/>
                  </a:lnTo>
                  <a:lnTo>
                    <a:pt x="194" y="186"/>
                  </a:lnTo>
                  <a:lnTo>
                    <a:pt x="194" y="204"/>
                  </a:lnTo>
                  <a:lnTo>
                    <a:pt x="194" y="200"/>
                  </a:lnTo>
                  <a:lnTo>
                    <a:pt x="190" y="196"/>
                  </a:lnTo>
                  <a:lnTo>
                    <a:pt x="186" y="186"/>
                  </a:lnTo>
                  <a:lnTo>
                    <a:pt x="184" y="188"/>
                  </a:lnTo>
                  <a:lnTo>
                    <a:pt x="182" y="188"/>
                  </a:lnTo>
                  <a:lnTo>
                    <a:pt x="180" y="190"/>
                  </a:lnTo>
                  <a:lnTo>
                    <a:pt x="178" y="190"/>
                  </a:lnTo>
                  <a:lnTo>
                    <a:pt x="182" y="194"/>
                  </a:lnTo>
                  <a:lnTo>
                    <a:pt x="180" y="196"/>
                  </a:lnTo>
                  <a:lnTo>
                    <a:pt x="178" y="198"/>
                  </a:lnTo>
                  <a:lnTo>
                    <a:pt x="178" y="208"/>
                  </a:lnTo>
                  <a:lnTo>
                    <a:pt x="178" y="218"/>
                  </a:lnTo>
                  <a:lnTo>
                    <a:pt x="176" y="220"/>
                  </a:lnTo>
                  <a:lnTo>
                    <a:pt x="174" y="222"/>
                  </a:lnTo>
                  <a:lnTo>
                    <a:pt x="170" y="210"/>
                  </a:lnTo>
                  <a:lnTo>
                    <a:pt x="168" y="204"/>
                  </a:lnTo>
                  <a:lnTo>
                    <a:pt x="164" y="200"/>
                  </a:lnTo>
                  <a:lnTo>
                    <a:pt x="168" y="226"/>
                  </a:lnTo>
                  <a:lnTo>
                    <a:pt x="168" y="242"/>
                  </a:lnTo>
                  <a:lnTo>
                    <a:pt x="166" y="254"/>
                  </a:lnTo>
                  <a:lnTo>
                    <a:pt x="164" y="250"/>
                  </a:lnTo>
                  <a:lnTo>
                    <a:pt x="160" y="258"/>
                  </a:lnTo>
                  <a:lnTo>
                    <a:pt x="158" y="228"/>
                  </a:lnTo>
                  <a:lnTo>
                    <a:pt x="158" y="200"/>
                  </a:lnTo>
                  <a:lnTo>
                    <a:pt x="154" y="196"/>
                  </a:lnTo>
                  <a:lnTo>
                    <a:pt x="152" y="196"/>
                  </a:lnTo>
                  <a:lnTo>
                    <a:pt x="150" y="194"/>
                  </a:lnTo>
                  <a:lnTo>
                    <a:pt x="150" y="190"/>
                  </a:lnTo>
                  <a:lnTo>
                    <a:pt x="152" y="188"/>
                  </a:lnTo>
                  <a:lnTo>
                    <a:pt x="140" y="188"/>
                  </a:lnTo>
                  <a:lnTo>
                    <a:pt x="142" y="196"/>
                  </a:lnTo>
                  <a:lnTo>
                    <a:pt x="140" y="200"/>
                  </a:lnTo>
                  <a:lnTo>
                    <a:pt x="138" y="204"/>
                  </a:lnTo>
                  <a:lnTo>
                    <a:pt x="140" y="210"/>
                  </a:lnTo>
                  <a:lnTo>
                    <a:pt x="148" y="196"/>
                  </a:lnTo>
                  <a:lnTo>
                    <a:pt x="150" y="204"/>
                  </a:lnTo>
                  <a:lnTo>
                    <a:pt x="150" y="214"/>
                  </a:lnTo>
                  <a:lnTo>
                    <a:pt x="148" y="224"/>
                  </a:lnTo>
                  <a:lnTo>
                    <a:pt x="146" y="226"/>
                  </a:lnTo>
                  <a:lnTo>
                    <a:pt x="144" y="228"/>
                  </a:lnTo>
                  <a:lnTo>
                    <a:pt x="142" y="224"/>
                  </a:lnTo>
                  <a:lnTo>
                    <a:pt x="140" y="216"/>
                  </a:lnTo>
                  <a:lnTo>
                    <a:pt x="136" y="206"/>
                  </a:lnTo>
                  <a:lnTo>
                    <a:pt x="136" y="210"/>
                  </a:lnTo>
                  <a:lnTo>
                    <a:pt x="134" y="212"/>
                  </a:lnTo>
                  <a:lnTo>
                    <a:pt x="132" y="214"/>
                  </a:lnTo>
                  <a:lnTo>
                    <a:pt x="130" y="214"/>
                  </a:lnTo>
                  <a:lnTo>
                    <a:pt x="132" y="206"/>
                  </a:lnTo>
                  <a:lnTo>
                    <a:pt x="130" y="206"/>
                  </a:lnTo>
                  <a:lnTo>
                    <a:pt x="128" y="208"/>
                  </a:lnTo>
                  <a:lnTo>
                    <a:pt x="128" y="212"/>
                  </a:lnTo>
                  <a:lnTo>
                    <a:pt x="126" y="216"/>
                  </a:lnTo>
                  <a:lnTo>
                    <a:pt x="124" y="216"/>
                  </a:lnTo>
                  <a:lnTo>
                    <a:pt x="120" y="216"/>
                  </a:lnTo>
                  <a:lnTo>
                    <a:pt x="116" y="210"/>
                  </a:lnTo>
                  <a:lnTo>
                    <a:pt x="112" y="208"/>
                  </a:lnTo>
                  <a:lnTo>
                    <a:pt x="112" y="210"/>
                  </a:lnTo>
                  <a:lnTo>
                    <a:pt x="120" y="222"/>
                  </a:lnTo>
                  <a:lnTo>
                    <a:pt x="126" y="238"/>
                  </a:lnTo>
                  <a:lnTo>
                    <a:pt x="132" y="254"/>
                  </a:lnTo>
                  <a:lnTo>
                    <a:pt x="136" y="264"/>
                  </a:lnTo>
                  <a:lnTo>
                    <a:pt x="128" y="260"/>
                  </a:lnTo>
                  <a:lnTo>
                    <a:pt x="118" y="252"/>
                  </a:lnTo>
                  <a:lnTo>
                    <a:pt x="114" y="246"/>
                  </a:lnTo>
                  <a:lnTo>
                    <a:pt x="114" y="238"/>
                  </a:lnTo>
                  <a:lnTo>
                    <a:pt x="112" y="230"/>
                  </a:lnTo>
                  <a:lnTo>
                    <a:pt x="108" y="224"/>
                  </a:lnTo>
                  <a:lnTo>
                    <a:pt x="110" y="228"/>
                  </a:lnTo>
                  <a:lnTo>
                    <a:pt x="110" y="232"/>
                  </a:lnTo>
                  <a:lnTo>
                    <a:pt x="106" y="226"/>
                  </a:lnTo>
                  <a:lnTo>
                    <a:pt x="106" y="224"/>
                  </a:lnTo>
                  <a:lnTo>
                    <a:pt x="104" y="226"/>
                  </a:lnTo>
                  <a:lnTo>
                    <a:pt x="104" y="230"/>
                  </a:lnTo>
                  <a:lnTo>
                    <a:pt x="102" y="232"/>
                  </a:lnTo>
                  <a:lnTo>
                    <a:pt x="100" y="232"/>
                  </a:lnTo>
                  <a:lnTo>
                    <a:pt x="104" y="234"/>
                  </a:lnTo>
                  <a:lnTo>
                    <a:pt x="102" y="236"/>
                  </a:lnTo>
                  <a:lnTo>
                    <a:pt x="100" y="236"/>
                  </a:lnTo>
                  <a:lnTo>
                    <a:pt x="98" y="236"/>
                  </a:lnTo>
                  <a:lnTo>
                    <a:pt x="96" y="236"/>
                  </a:lnTo>
                  <a:lnTo>
                    <a:pt x="98" y="242"/>
                  </a:lnTo>
                  <a:lnTo>
                    <a:pt x="98" y="252"/>
                  </a:lnTo>
                  <a:lnTo>
                    <a:pt x="98" y="260"/>
                  </a:lnTo>
                  <a:lnTo>
                    <a:pt x="98" y="264"/>
                  </a:lnTo>
                  <a:lnTo>
                    <a:pt x="94" y="258"/>
                  </a:lnTo>
                  <a:lnTo>
                    <a:pt x="88" y="258"/>
                  </a:lnTo>
                  <a:lnTo>
                    <a:pt x="82" y="258"/>
                  </a:lnTo>
                  <a:lnTo>
                    <a:pt x="76" y="258"/>
                  </a:lnTo>
                  <a:lnTo>
                    <a:pt x="72" y="260"/>
                  </a:lnTo>
                  <a:lnTo>
                    <a:pt x="68" y="258"/>
                  </a:lnTo>
                  <a:lnTo>
                    <a:pt x="66" y="254"/>
                  </a:lnTo>
                  <a:lnTo>
                    <a:pt x="64" y="252"/>
                  </a:lnTo>
                  <a:lnTo>
                    <a:pt x="64" y="256"/>
                  </a:lnTo>
                  <a:lnTo>
                    <a:pt x="62" y="258"/>
                  </a:lnTo>
                  <a:lnTo>
                    <a:pt x="60" y="256"/>
                  </a:lnTo>
                  <a:lnTo>
                    <a:pt x="62" y="254"/>
                  </a:lnTo>
                  <a:lnTo>
                    <a:pt x="62" y="252"/>
                  </a:lnTo>
                  <a:lnTo>
                    <a:pt x="60" y="246"/>
                  </a:lnTo>
                  <a:lnTo>
                    <a:pt x="60" y="250"/>
                  </a:lnTo>
                  <a:lnTo>
                    <a:pt x="58" y="254"/>
                  </a:lnTo>
                  <a:lnTo>
                    <a:pt x="56" y="262"/>
                  </a:lnTo>
                  <a:lnTo>
                    <a:pt x="58" y="266"/>
                  </a:lnTo>
                  <a:lnTo>
                    <a:pt x="62" y="264"/>
                  </a:lnTo>
                  <a:lnTo>
                    <a:pt x="66" y="256"/>
                  </a:lnTo>
                  <a:lnTo>
                    <a:pt x="68" y="266"/>
                  </a:lnTo>
                  <a:lnTo>
                    <a:pt x="68" y="276"/>
                  </a:lnTo>
                  <a:lnTo>
                    <a:pt x="68" y="284"/>
                  </a:lnTo>
                  <a:lnTo>
                    <a:pt x="64" y="292"/>
                  </a:lnTo>
                  <a:lnTo>
                    <a:pt x="62" y="294"/>
                  </a:lnTo>
                  <a:lnTo>
                    <a:pt x="60" y="292"/>
                  </a:lnTo>
                  <a:lnTo>
                    <a:pt x="58" y="288"/>
                  </a:lnTo>
                  <a:lnTo>
                    <a:pt x="54" y="290"/>
                  </a:lnTo>
                  <a:lnTo>
                    <a:pt x="52" y="292"/>
                  </a:lnTo>
                  <a:lnTo>
                    <a:pt x="52" y="300"/>
                  </a:lnTo>
                  <a:lnTo>
                    <a:pt x="50" y="308"/>
                  </a:lnTo>
                  <a:lnTo>
                    <a:pt x="48" y="310"/>
                  </a:lnTo>
                  <a:lnTo>
                    <a:pt x="44" y="308"/>
                  </a:lnTo>
                  <a:lnTo>
                    <a:pt x="40" y="304"/>
                  </a:lnTo>
                  <a:lnTo>
                    <a:pt x="38" y="298"/>
                  </a:lnTo>
                  <a:lnTo>
                    <a:pt x="34" y="288"/>
                  </a:lnTo>
                  <a:lnTo>
                    <a:pt x="38" y="286"/>
                  </a:lnTo>
                  <a:lnTo>
                    <a:pt x="42" y="286"/>
                  </a:lnTo>
                  <a:lnTo>
                    <a:pt x="44" y="288"/>
                  </a:lnTo>
                  <a:lnTo>
                    <a:pt x="48" y="288"/>
                  </a:lnTo>
                  <a:lnTo>
                    <a:pt x="42" y="286"/>
                  </a:lnTo>
                  <a:lnTo>
                    <a:pt x="44" y="282"/>
                  </a:lnTo>
                  <a:lnTo>
                    <a:pt x="46" y="280"/>
                  </a:lnTo>
                  <a:lnTo>
                    <a:pt x="48" y="280"/>
                  </a:lnTo>
                  <a:lnTo>
                    <a:pt x="44" y="278"/>
                  </a:lnTo>
                  <a:lnTo>
                    <a:pt x="42" y="278"/>
                  </a:lnTo>
                  <a:lnTo>
                    <a:pt x="34" y="282"/>
                  </a:lnTo>
                  <a:lnTo>
                    <a:pt x="24" y="284"/>
                  </a:lnTo>
                  <a:lnTo>
                    <a:pt x="16" y="284"/>
                  </a:lnTo>
                  <a:lnTo>
                    <a:pt x="14" y="290"/>
                  </a:lnTo>
                  <a:lnTo>
                    <a:pt x="16" y="292"/>
                  </a:lnTo>
                  <a:lnTo>
                    <a:pt x="16" y="294"/>
                  </a:lnTo>
                  <a:lnTo>
                    <a:pt x="18" y="292"/>
                  </a:lnTo>
                  <a:lnTo>
                    <a:pt x="20" y="296"/>
                  </a:lnTo>
                  <a:lnTo>
                    <a:pt x="20" y="300"/>
                  </a:lnTo>
                  <a:lnTo>
                    <a:pt x="20" y="302"/>
                  </a:lnTo>
                  <a:lnTo>
                    <a:pt x="22" y="304"/>
                  </a:lnTo>
                  <a:lnTo>
                    <a:pt x="18" y="314"/>
                  </a:lnTo>
                  <a:lnTo>
                    <a:pt x="16" y="318"/>
                  </a:lnTo>
                  <a:lnTo>
                    <a:pt x="12" y="318"/>
                  </a:lnTo>
                  <a:lnTo>
                    <a:pt x="8" y="310"/>
                  </a:lnTo>
                  <a:lnTo>
                    <a:pt x="10" y="312"/>
                  </a:lnTo>
                  <a:lnTo>
                    <a:pt x="12" y="312"/>
                  </a:lnTo>
                  <a:lnTo>
                    <a:pt x="14" y="310"/>
                  </a:lnTo>
                  <a:lnTo>
                    <a:pt x="12" y="310"/>
                  </a:lnTo>
                  <a:lnTo>
                    <a:pt x="6" y="308"/>
                  </a:lnTo>
                  <a:lnTo>
                    <a:pt x="4" y="308"/>
                  </a:lnTo>
                  <a:lnTo>
                    <a:pt x="2" y="310"/>
                  </a:lnTo>
                  <a:lnTo>
                    <a:pt x="2" y="314"/>
                  </a:lnTo>
                  <a:lnTo>
                    <a:pt x="10" y="318"/>
                  </a:lnTo>
                  <a:lnTo>
                    <a:pt x="6" y="330"/>
                  </a:lnTo>
                  <a:lnTo>
                    <a:pt x="4" y="334"/>
                  </a:lnTo>
                  <a:lnTo>
                    <a:pt x="0" y="336"/>
                  </a:lnTo>
                  <a:lnTo>
                    <a:pt x="4" y="338"/>
                  </a:lnTo>
                  <a:lnTo>
                    <a:pt x="6" y="340"/>
                  </a:lnTo>
                  <a:lnTo>
                    <a:pt x="10" y="342"/>
                  </a:lnTo>
                  <a:lnTo>
                    <a:pt x="8" y="340"/>
                  </a:lnTo>
                  <a:lnTo>
                    <a:pt x="8" y="338"/>
                  </a:lnTo>
                  <a:lnTo>
                    <a:pt x="10" y="334"/>
                  </a:lnTo>
                  <a:lnTo>
                    <a:pt x="14" y="332"/>
                  </a:lnTo>
                  <a:lnTo>
                    <a:pt x="14" y="330"/>
                  </a:lnTo>
                  <a:lnTo>
                    <a:pt x="10" y="326"/>
                  </a:lnTo>
                  <a:lnTo>
                    <a:pt x="16" y="332"/>
                  </a:lnTo>
                  <a:lnTo>
                    <a:pt x="20" y="332"/>
                  </a:lnTo>
                  <a:lnTo>
                    <a:pt x="22" y="334"/>
                  </a:lnTo>
                  <a:lnTo>
                    <a:pt x="28" y="338"/>
                  </a:lnTo>
                  <a:lnTo>
                    <a:pt x="26" y="334"/>
                  </a:lnTo>
                  <a:lnTo>
                    <a:pt x="26" y="332"/>
                  </a:lnTo>
                  <a:lnTo>
                    <a:pt x="28" y="332"/>
                  </a:lnTo>
                  <a:lnTo>
                    <a:pt x="28" y="330"/>
                  </a:lnTo>
                  <a:lnTo>
                    <a:pt x="24" y="326"/>
                  </a:lnTo>
                  <a:lnTo>
                    <a:pt x="24" y="320"/>
                  </a:lnTo>
                  <a:lnTo>
                    <a:pt x="26" y="318"/>
                  </a:lnTo>
                  <a:lnTo>
                    <a:pt x="28" y="314"/>
                  </a:lnTo>
                  <a:lnTo>
                    <a:pt x="30" y="312"/>
                  </a:lnTo>
                  <a:lnTo>
                    <a:pt x="32" y="312"/>
                  </a:lnTo>
                  <a:lnTo>
                    <a:pt x="32" y="314"/>
                  </a:lnTo>
                  <a:lnTo>
                    <a:pt x="34" y="318"/>
                  </a:lnTo>
                  <a:lnTo>
                    <a:pt x="34" y="310"/>
                  </a:lnTo>
                  <a:lnTo>
                    <a:pt x="38" y="316"/>
                  </a:lnTo>
                  <a:lnTo>
                    <a:pt x="40" y="318"/>
                  </a:lnTo>
                  <a:lnTo>
                    <a:pt x="42" y="322"/>
                  </a:lnTo>
                  <a:lnTo>
                    <a:pt x="42" y="326"/>
                  </a:lnTo>
                  <a:lnTo>
                    <a:pt x="46" y="324"/>
                  </a:lnTo>
                  <a:lnTo>
                    <a:pt x="52" y="326"/>
                  </a:lnTo>
                  <a:lnTo>
                    <a:pt x="54" y="324"/>
                  </a:lnTo>
                  <a:lnTo>
                    <a:pt x="56" y="322"/>
                  </a:lnTo>
                  <a:lnTo>
                    <a:pt x="58" y="322"/>
                  </a:lnTo>
                  <a:lnTo>
                    <a:pt x="60" y="318"/>
                  </a:lnTo>
                  <a:lnTo>
                    <a:pt x="60" y="316"/>
                  </a:lnTo>
                  <a:lnTo>
                    <a:pt x="60" y="318"/>
                  </a:lnTo>
                  <a:lnTo>
                    <a:pt x="66" y="312"/>
                  </a:lnTo>
                  <a:lnTo>
                    <a:pt x="72" y="310"/>
                  </a:lnTo>
                  <a:lnTo>
                    <a:pt x="76" y="304"/>
                  </a:lnTo>
                  <a:lnTo>
                    <a:pt x="82" y="302"/>
                  </a:lnTo>
                  <a:lnTo>
                    <a:pt x="86" y="302"/>
                  </a:lnTo>
                  <a:lnTo>
                    <a:pt x="92" y="304"/>
                  </a:lnTo>
                  <a:lnTo>
                    <a:pt x="94" y="300"/>
                  </a:lnTo>
                  <a:lnTo>
                    <a:pt x="96" y="298"/>
                  </a:lnTo>
                  <a:lnTo>
                    <a:pt x="100" y="298"/>
                  </a:lnTo>
                  <a:lnTo>
                    <a:pt x="104" y="304"/>
                  </a:lnTo>
                  <a:lnTo>
                    <a:pt x="106" y="302"/>
                  </a:lnTo>
                  <a:lnTo>
                    <a:pt x="110" y="302"/>
                  </a:lnTo>
                  <a:lnTo>
                    <a:pt x="114" y="302"/>
                  </a:lnTo>
                  <a:lnTo>
                    <a:pt x="114" y="298"/>
                  </a:lnTo>
                  <a:lnTo>
                    <a:pt x="118" y="302"/>
                  </a:lnTo>
                  <a:lnTo>
                    <a:pt x="122" y="304"/>
                  </a:lnTo>
                  <a:lnTo>
                    <a:pt x="124" y="304"/>
                  </a:lnTo>
                  <a:lnTo>
                    <a:pt x="128" y="302"/>
                  </a:lnTo>
                  <a:lnTo>
                    <a:pt x="134" y="298"/>
                  </a:lnTo>
                  <a:lnTo>
                    <a:pt x="138" y="296"/>
                  </a:lnTo>
                  <a:lnTo>
                    <a:pt x="136" y="288"/>
                  </a:lnTo>
                  <a:lnTo>
                    <a:pt x="142" y="284"/>
                  </a:lnTo>
                  <a:lnTo>
                    <a:pt x="146" y="278"/>
                  </a:lnTo>
                  <a:lnTo>
                    <a:pt x="144" y="272"/>
                  </a:lnTo>
                  <a:lnTo>
                    <a:pt x="146" y="270"/>
                  </a:lnTo>
                  <a:lnTo>
                    <a:pt x="146" y="268"/>
                  </a:lnTo>
                  <a:lnTo>
                    <a:pt x="152" y="268"/>
                  </a:lnTo>
                  <a:lnTo>
                    <a:pt x="158" y="270"/>
                  </a:lnTo>
                  <a:lnTo>
                    <a:pt x="164" y="268"/>
                  </a:lnTo>
                  <a:lnTo>
                    <a:pt x="162" y="270"/>
                  </a:lnTo>
                  <a:lnTo>
                    <a:pt x="160" y="270"/>
                  </a:lnTo>
                  <a:lnTo>
                    <a:pt x="164" y="274"/>
                  </a:lnTo>
                  <a:lnTo>
                    <a:pt x="168" y="272"/>
                  </a:lnTo>
                  <a:lnTo>
                    <a:pt x="172" y="270"/>
                  </a:lnTo>
                  <a:lnTo>
                    <a:pt x="174" y="266"/>
                  </a:lnTo>
                  <a:lnTo>
                    <a:pt x="178" y="260"/>
                  </a:lnTo>
                  <a:lnTo>
                    <a:pt x="180" y="260"/>
                  </a:lnTo>
                  <a:lnTo>
                    <a:pt x="184" y="260"/>
                  </a:lnTo>
                  <a:lnTo>
                    <a:pt x="186" y="258"/>
                  </a:lnTo>
                  <a:lnTo>
                    <a:pt x="190" y="260"/>
                  </a:lnTo>
                  <a:lnTo>
                    <a:pt x="188" y="260"/>
                  </a:lnTo>
                  <a:lnTo>
                    <a:pt x="190" y="260"/>
                  </a:lnTo>
                  <a:lnTo>
                    <a:pt x="194" y="262"/>
                  </a:lnTo>
                  <a:lnTo>
                    <a:pt x="190" y="260"/>
                  </a:lnTo>
                  <a:lnTo>
                    <a:pt x="194" y="254"/>
                  </a:lnTo>
                  <a:lnTo>
                    <a:pt x="198" y="262"/>
                  </a:lnTo>
                  <a:lnTo>
                    <a:pt x="198" y="260"/>
                  </a:lnTo>
                  <a:lnTo>
                    <a:pt x="200" y="260"/>
                  </a:lnTo>
                  <a:lnTo>
                    <a:pt x="200" y="258"/>
                  </a:lnTo>
                  <a:lnTo>
                    <a:pt x="196" y="252"/>
                  </a:lnTo>
                  <a:lnTo>
                    <a:pt x="198" y="246"/>
                  </a:lnTo>
                  <a:lnTo>
                    <a:pt x="200" y="250"/>
                  </a:lnTo>
                  <a:lnTo>
                    <a:pt x="202" y="248"/>
                  </a:lnTo>
                  <a:lnTo>
                    <a:pt x="204" y="248"/>
                  </a:lnTo>
                  <a:lnTo>
                    <a:pt x="208" y="252"/>
                  </a:lnTo>
                  <a:lnTo>
                    <a:pt x="210" y="248"/>
                  </a:lnTo>
                  <a:lnTo>
                    <a:pt x="212" y="244"/>
                  </a:lnTo>
                  <a:lnTo>
                    <a:pt x="214" y="238"/>
                  </a:lnTo>
                  <a:lnTo>
                    <a:pt x="214" y="230"/>
                  </a:lnTo>
                  <a:lnTo>
                    <a:pt x="214" y="232"/>
                  </a:lnTo>
                  <a:lnTo>
                    <a:pt x="218" y="232"/>
                  </a:lnTo>
                  <a:lnTo>
                    <a:pt x="220" y="232"/>
                  </a:lnTo>
                  <a:lnTo>
                    <a:pt x="220" y="230"/>
                  </a:lnTo>
                  <a:lnTo>
                    <a:pt x="226" y="238"/>
                  </a:lnTo>
                  <a:lnTo>
                    <a:pt x="226" y="224"/>
                  </a:lnTo>
                  <a:lnTo>
                    <a:pt x="232" y="230"/>
                  </a:lnTo>
                  <a:lnTo>
                    <a:pt x="232" y="234"/>
                  </a:lnTo>
                  <a:lnTo>
                    <a:pt x="232" y="240"/>
                  </a:lnTo>
                  <a:lnTo>
                    <a:pt x="236" y="232"/>
                  </a:lnTo>
                  <a:lnTo>
                    <a:pt x="236" y="230"/>
                  </a:lnTo>
                  <a:lnTo>
                    <a:pt x="238" y="226"/>
                  </a:lnTo>
                  <a:lnTo>
                    <a:pt x="240" y="220"/>
                  </a:lnTo>
                  <a:lnTo>
                    <a:pt x="242" y="226"/>
                  </a:lnTo>
                  <a:lnTo>
                    <a:pt x="244" y="220"/>
                  </a:lnTo>
                  <a:lnTo>
                    <a:pt x="246" y="218"/>
                  </a:lnTo>
                  <a:lnTo>
                    <a:pt x="248" y="220"/>
                  </a:lnTo>
                  <a:lnTo>
                    <a:pt x="252" y="222"/>
                  </a:lnTo>
                  <a:lnTo>
                    <a:pt x="256" y="222"/>
                  </a:lnTo>
                  <a:lnTo>
                    <a:pt x="266" y="220"/>
                  </a:lnTo>
                  <a:lnTo>
                    <a:pt x="278" y="216"/>
                  </a:lnTo>
                  <a:lnTo>
                    <a:pt x="284" y="216"/>
                  </a:lnTo>
                  <a:lnTo>
                    <a:pt x="290" y="218"/>
                  </a:lnTo>
                  <a:lnTo>
                    <a:pt x="288" y="212"/>
                  </a:lnTo>
                  <a:lnTo>
                    <a:pt x="292" y="212"/>
                  </a:lnTo>
                  <a:lnTo>
                    <a:pt x="296" y="214"/>
                  </a:lnTo>
                  <a:lnTo>
                    <a:pt x="296" y="212"/>
                  </a:lnTo>
                  <a:lnTo>
                    <a:pt x="296" y="210"/>
                  </a:lnTo>
                  <a:lnTo>
                    <a:pt x="298" y="214"/>
                  </a:lnTo>
                  <a:lnTo>
                    <a:pt x="300" y="220"/>
                  </a:lnTo>
                  <a:lnTo>
                    <a:pt x="304" y="216"/>
                  </a:lnTo>
                  <a:lnTo>
                    <a:pt x="308" y="216"/>
                  </a:lnTo>
                  <a:lnTo>
                    <a:pt x="312" y="216"/>
                  </a:lnTo>
                  <a:lnTo>
                    <a:pt x="312" y="210"/>
                  </a:lnTo>
                  <a:lnTo>
                    <a:pt x="314" y="214"/>
                  </a:lnTo>
                  <a:lnTo>
                    <a:pt x="314" y="218"/>
                  </a:lnTo>
                  <a:lnTo>
                    <a:pt x="316" y="216"/>
                  </a:lnTo>
                  <a:lnTo>
                    <a:pt x="316" y="214"/>
                  </a:lnTo>
                  <a:lnTo>
                    <a:pt x="318" y="216"/>
                  </a:lnTo>
                  <a:lnTo>
                    <a:pt x="318" y="218"/>
                  </a:lnTo>
                  <a:lnTo>
                    <a:pt x="318" y="222"/>
                  </a:lnTo>
                  <a:lnTo>
                    <a:pt x="320" y="220"/>
                  </a:lnTo>
                  <a:lnTo>
                    <a:pt x="320" y="218"/>
                  </a:lnTo>
                  <a:lnTo>
                    <a:pt x="320" y="212"/>
                  </a:lnTo>
                  <a:lnTo>
                    <a:pt x="316" y="194"/>
                  </a:lnTo>
                  <a:lnTo>
                    <a:pt x="320" y="196"/>
                  </a:lnTo>
                  <a:lnTo>
                    <a:pt x="322" y="196"/>
                  </a:lnTo>
                  <a:lnTo>
                    <a:pt x="322" y="192"/>
                  </a:lnTo>
                  <a:lnTo>
                    <a:pt x="322" y="188"/>
                  </a:lnTo>
                  <a:lnTo>
                    <a:pt x="326" y="192"/>
                  </a:lnTo>
                  <a:lnTo>
                    <a:pt x="326" y="196"/>
                  </a:lnTo>
                  <a:lnTo>
                    <a:pt x="326" y="198"/>
                  </a:lnTo>
                  <a:lnTo>
                    <a:pt x="334" y="196"/>
                  </a:lnTo>
                  <a:lnTo>
                    <a:pt x="338" y="194"/>
                  </a:lnTo>
                  <a:lnTo>
                    <a:pt x="340" y="192"/>
                  </a:lnTo>
                  <a:lnTo>
                    <a:pt x="338" y="188"/>
                  </a:lnTo>
                  <a:lnTo>
                    <a:pt x="340" y="190"/>
                  </a:lnTo>
                  <a:lnTo>
                    <a:pt x="342" y="188"/>
                  </a:lnTo>
                  <a:lnTo>
                    <a:pt x="342" y="186"/>
                  </a:lnTo>
                  <a:lnTo>
                    <a:pt x="348" y="186"/>
                  </a:lnTo>
                  <a:lnTo>
                    <a:pt x="354" y="184"/>
                  </a:lnTo>
                  <a:lnTo>
                    <a:pt x="352" y="182"/>
                  </a:lnTo>
                  <a:lnTo>
                    <a:pt x="352" y="176"/>
                  </a:lnTo>
                  <a:lnTo>
                    <a:pt x="354" y="176"/>
                  </a:lnTo>
                  <a:lnTo>
                    <a:pt x="356" y="176"/>
                  </a:lnTo>
                  <a:lnTo>
                    <a:pt x="360" y="176"/>
                  </a:lnTo>
                  <a:lnTo>
                    <a:pt x="366" y="178"/>
                  </a:lnTo>
                  <a:lnTo>
                    <a:pt x="368" y="176"/>
                  </a:lnTo>
                  <a:lnTo>
                    <a:pt x="370" y="176"/>
                  </a:lnTo>
                  <a:lnTo>
                    <a:pt x="376" y="178"/>
                  </a:lnTo>
                  <a:lnTo>
                    <a:pt x="372" y="170"/>
                  </a:lnTo>
                  <a:lnTo>
                    <a:pt x="372" y="166"/>
                  </a:lnTo>
                  <a:lnTo>
                    <a:pt x="372" y="164"/>
                  </a:lnTo>
                  <a:lnTo>
                    <a:pt x="378" y="166"/>
                  </a:lnTo>
                  <a:lnTo>
                    <a:pt x="384" y="170"/>
                  </a:lnTo>
                  <a:lnTo>
                    <a:pt x="386" y="170"/>
                  </a:lnTo>
                  <a:lnTo>
                    <a:pt x="388" y="168"/>
                  </a:lnTo>
                  <a:lnTo>
                    <a:pt x="384" y="166"/>
                  </a:lnTo>
                  <a:lnTo>
                    <a:pt x="386" y="164"/>
                  </a:lnTo>
                  <a:lnTo>
                    <a:pt x="388" y="166"/>
                  </a:lnTo>
                  <a:lnTo>
                    <a:pt x="394" y="172"/>
                  </a:lnTo>
                  <a:lnTo>
                    <a:pt x="400" y="180"/>
                  </a:lnTo>
                  <a:lnTo>
                    <a:pt x="404" y="184"/>
                  </a:lnTo>
                  <a:lnTo>
                    <a:pt x="404" y="186"/>
                  </a:lnTo>
                  <a:lnTo>
                    <a:pt x="404" y="188"/>
                  </a:lnTo>
                  <a:lnTo>
                    <a:pt x="406" y="190"/>
                  </a:lnTo>
                  <a:lnTo>
                    <a:pt x="408" y="190"/>
                  </a:lnTo>
                  <a:lnTo>
                    <a:pt x="406" y="186"/>
                  </a:lnTo>
                  <a:lnTo>
                    <a:pt x="406" y="178"/>
                  </a:lnTo>
                  <a:lnTo>
                    <a:pt x="406" y="176"/>
                  </a:lnTo>
                  <a:lnTo>
                    <a:pt x="406" y="174"/>
                  </a:lnTo>
                  <a:lnTo>
                    <a:pt x="410" y="182"/>
                  </a:lnTo>
                  <a:lnTo>
                    <a:pt x="412" y="186"/>
                  </a:lnTo>
                  <a:lnTo>
                    <a:pt x="414" y="188"/>
                  </a:lnTo>
                  <a:lnTo>
                    <a:pt x="416" y="186"/>
                  </a:lnTo>
                  <a:lnTo>
                    <a:pt x="420" y="180"/>
                  </a:lnTo>
                  <a:lnTo>
                    <a:pt x="424" y="174"/>
                  </a:lnTo>
                  <a:lnTo>
                    <a:pt x="426" y="174"/>
                  </a:lnTo>
                  <a:lnTo>
                    <a:pt x="428" y="174"/>
                  </a:lnTo>
                  <a:lnTo>
                    <a:pt x="426" y="170"/>
                  </a:lnTo>
                  <a:lnTo>
                    <a:pt x="424" y="166"/>
                  </a:lnTo>
                  <a:lnTo>
                    <a:pt x="426" y="164"/>
                  </a:lnTo>
                  <a:lnTo>
                    <a:pt x="430" y="164"/>
                  </a:lnTo>
                  <a:lnTo>
                    <a:pt x="436" y="166"/>
                  </a:lnTo>
                  <a:lnTo>
                    <a:pt x="440" y="168"/>
                  </a:lnTo>
                  <a:lnTo>
                    <a:pt x="442" y="166"/>
                  </a:lnTo>
                  <a:lnTo>
                    <a:pt x="442" y="162"/>
                  </a:lnTo>
                  <a:lnTo>
                    <a:pt x="444" y="164"/>
                  </a:lnTo>
                  <a:lnTo>
                    <a:pt x="450" y="158"/>
                  </a:lnTo>
                  <a:lnTo>
                    <a:pt x="452" y="154"/>
                  </a:lnTo>
                  <a:lnTo>
                    <a:pt x="452" y="148"/>
                  </a:lnTo>
                  <a:lnTo>
                    <a:pt x="456" y="154"/>
                  </a:lnTo>
                  <a:lnTo>
                    <a:pt x="460" y="156"/>
                  </a:lnTo>
                  <a:lnTo>
                    <a:pt x="464" y="154"/>
                  </a:lnTo>
                  <a:lnTo>
                    <a:pt x="466" y="150"/>
                  </a:lnTo>
                  <a:lnTo>
                    <a:pt x="468" y="148"/>
                  </a:lnTo>
                  <a:lnTo>
                    <a:pt x="472" y="146"/>
                  </a:lnTo>
                  <a:lnTo>
                    <a:pt x="474" y="146"/>
                  </a:lnTo>
                  <a:lnTo>
                    <a:pt x="476" y="152"/>
                  </a:lnTo>
                  <a:lnTo>
                    <a:pt x="486" y="148"/>
                  </a:lnTo>
                  <a:lnTo>
                    <a:pt x="486" y="150"/>
                  </a:lnTo>
                  <a:lnTo>
                    <a:pt x="492" y="150"/>
                  </a:lnTo>
                  <a:lnTo>
                    <a:pt x="494" y="146"/>
                  </a:lnTo>
                  <a:lnTo>
                    <a:pt x="496" y="138"/>
                  </a:lnTo>
                  <a:lnTo>
                    <a:pt x="496" y="140"/>
                  </a:lnTo>
                  <a:lnTo>
                    <a:pt x="496" y="142"/>
                  </a:lnTo>
                  <a:lnTo>
                    <a:pt x="504" y="144"/>
                  </a:lnTo>
                  <a:lnTo>
                    <a:pt x="508" y="142"/>
                  </a:lnTo>
                  <a:lnTo>
                    <a:pt x="510" y="138"/>
                  </a:lnTo>
                  <a:lnTo>
                    <a:pt x="514" y="130"/>
                  </a:lnTo>
                  <a:lnTo>
                    <a:pt x="516" y="136"/>
                  </a:lnTo>
                  <a:lnTo>
                    <a:pt x="518" y="136"/>
                  </a:lnTo>
                  <a:lnTo>
                    <a:pt x="520" y="136"/>
                  </a:lnTo>
                  <a:lnTo>
                    <a:pt x="526" y="138"/>
                  </a:lnTo>
                  <a:lnTo>
                    <a:pt x="534" y="138"/>
                  </a:lnTo>
                  <a:lnTo>
                    <a:pt x="538" y="136"/>
                  </a:lnTo>
                  <a:lnTo>
                    <a:pt x="540" y="134"/>
                  </a:lnTo>
                  <a:lnTo>
                    <a:pt x="540" y="136"/>
                  </a:lnTo>
                  <a:lnTo>
                    <a:pt x="544" y="134"/>
                  </a:lnTo>
                  <a:lnTo>
                    <a:pt x="548" y="134"/>
                  </a:lnTo>
                  <a:lnTo>
                    <a:pt x="558" y="136"/>
                  </a:lnTo>
                  <a:lnTo>
                    <a:pt x="562" y="136"/>
                  </a:lnTo>
                  <a:lnTo>
                    <a:pt x="566" y="134"/>
                  </a:lnTo>
                  <a:lnTo>
                    <a:pt x="568" y="130"/>
                  </a:lnTo>
                  <a:lnTo>
                    <a:pt x="568" y="122"/>
                  </a:lnTo>
                  <a:lnTo>
                    <a:pt x="572" y="114"/>
                  </a:lnTo>
                  <a:lnTo>
                    <a:pt x="570" y="112"/>
                  </a:lnTo>
                  <a:lnTo>
                    <a:pt x="568" y="112"/>
                  </a:lnTo>
                  <a:lnTo>
                    <a:pt x="568" y="106"/>
                  </a:lnTo>
                  <a:lnTo>
                    <a:pt x="568" y="102"/>
                  </a:lnTo>
                  <a:lnTo>
                    <a:pt x="566" y="96"/>
                  </a:lnTo>
                  <a:lnTo>
                    <a:pt x="568" y="96"/>
                  </a:lnTo>
                  <a:lnTo>
                    <a:pt x="572" y="100"/>
                  </a:lnTo>
                  <a:lnTo>
                    <a:pt x="574" y="102"/>
                  </a:lnTo>
                  <a:lnTo>
                    <a:pt x="574" y="106"/>
                  </a:lnTo>
                  <a:lnTo>
                    <a:pt x="572" y="104"/>
                  </a:lnTo>
                  <a:lnTo>
                    <a:pt x="574" y="108"/>
                  </a:lnTo>
                  <a:lnTo>
                    <a:pt x="576" y="112"/>
                  </a:lnTo>
                  <a:lnTo>
                    <a:pt x="580" y="112"/>
                  </a:lnTo>
                  <a:lnTo>
                    <a:pt x="584" y="112"/>
                  </a:lnTo>
                  <a:lnTo>
                    <a:pt x="586" y="114"/>
                  </a:lnTo>
                  <a:lnTo>
                    <a:pt x="588" y="116"/>
                  </a:lnTo>
                  <a:lnTo>
                    <a:pt x="600" y="114"/>
                  </a:lnTo>
                  <a:lnTo>
                    <a:pt x="614" y="112"/>
                  </a:lnTo>
                  <a:lnTo>
                    <a:pt x="628" y="112"/>
                  </a:lnTo>
                  <a:lnTo>
                    <a:pt x="642" y="110"/>
                  </a:lnTo>
                  <a:lnTo>
                    <a:pt x="636" y="100"/>
                  </a:lnTo>
                  <a:lnTo>
                    <a:pt x="642" y="98"/>
                  </a:lnTo>
                  <a:lnTo>
                    <a:pt x="646" y="104"/>
                  </a:lnTo>
                  <a:lnTo>
                    <a:pt x="646" y="106"/>
                  </a:lnTo>
                  <a:lnTo>
                    <a:pt x="642" y="108"/>
                  </a:lnTo>
                  <a:lnTo>
                    <a:pt x="644" y="108"/>
                  </a:lnTo>
                  <a:lnTo>
                    <a:pt x="646" y="108"/>
                  </a:lnTo>
                  <a:lnTo>
                    <a:pt x="648" y="106"/>
                  </a:lnTo>
                  <a:lnTo>
                    <a:pt x="648" y="98"/>
                  </a:lnTo>
                  <a:lnTo>
                    <a:pt x="650" y="100"/>
                  </a:lnTo>
                  <a:lnTo>
                    <a:pt x="652" y="102"/>
                  </a:lnTo>
                  <a:lnTo>
                    <a:pt x="652" y="106"/>
                  </a:lnTo>
                  <a:lnTo>
                    <a:pt x="650" y="110"/>
                  </a:lnTo>
                  <a:lnTo>
                    <a:pt x="650" y="112"/>
                  </a:lnTo>
                  <a:lnTo>
                    <a:pt x="654" y="110"/>
                  </a:lnTo>
                  <a:lnTo>
                    <a:pt x="654" y="108"/>
                  </a:lnTo>
                  <a:lnTo>
                    <a:pt x="654" y="102"/>
                  </a:lnTo>
                  <a:lnTo>
                    <a:pt x="656" y="98"/>
                  </a:lnTo>
                  <a:lnTo>
                    <a:pt x="658" y="98"/>
                  </a:lnTo>
                  <a:lnTo>
                    <a:pt x="660" y="100"/>
                  </a:lnTo>
                  <a:lnTo>
                    <a:pt x="662" y="102"/>
                  </a:lnTo>
                  <a:lnTo>
                    <a:pt x="664" y="104"/>
                  </a:lnTo>
                  <a:lnTo>
                    <a:pt x="666" y="104"/>
                  </a:lnTo>
                  <a:lnTo>
                    <a:pt x="674" y="102"/>
                  </a:lnTo>
                  <a:lnTo>
                    <a:pt x="668" y="94"/>
                  </a:lnTo>
                  <a:lnTo>
                    <a:pt x="670" y="92"/>
                  </a:lnTo>
                  <a:lnTo>
                    <a:pt x="672" y="92"/>
                  </a:lnTo>
                  <a:lnTo>
                    <a:pt x="672" y="90"/>
                  </a:lnTo>
                  <a:lnTo>
                    <a:pt x="668" y="84"/>
                  </a:lnTo>
                  <a:lnTo>
                    <a:pt x="672" y="88"/>
                  </a:lnTo>
                  <a:lnTo>
                    <a:pt x="678" y="90"/>
                  </a:lnTo>
                  <a:lnTo>
                    <a:pt x="682" y="90"/>
                  </a:lnTo>
                  <a:lnTo>
                    <a:pt x="688" y="90"/>
                  </a:lnTo>
                  <a:lnTo>
                    <a:pt x="696" y="86"/>
                  </a:lnTo>
                  <a:lnTo>
                    <a:pt x="700" y="86"/>
                  </a:lnTo>
                  <a:lnTo>
                    <a:pt x="702" y="86"/>
                  </a:lnTo>
                  <a:lnTo>
                    <a:pt x="704" y="82"/>
                  </a:lnTo>
                  <a:lnTo>
                    <a:pt x="708" y="80"/>
                  </a:lnTo>
                  <a:lnTo>
                    <a:pt x="716" y="78"/>
                  </a:lnTo>
                  <a:lnTo>
                    <a:pt x="712" y="72"/>
                  </a:lnTo>
                  <a:lnTo>
                    <a:pt x="712" y="68"/>
                  </a:lnTo>
                  <a:lnTo>
                    <a:pt x="716" y="66"/>
                  </a:lnTo>
                  <a:lnTo>
                    <a:pt x="716" y="72"/>
                  </a:lnTo>
                  <a:lnTo>
                    <a:pt x="718" y="76"/>
                  </a:lnTo>
                  <a:lnTo>
                    <a:pt x="720" y="78"/>
                  </a:lnTo>
                  <a:lnTo>
                    <a:pt x="724" y="80"/>
                  </a:lnTo>
                  <a:lnTo>
                    <a:pt x="728" y="80"/>
                  </a:lnTo>
                  <a:lnTo>
                    <a:pt x="732" y="82"/>
                  </a:lnTo>
                  <a:lnTo>
                    <a:pt x="734" y="86"/>
                  </a:lnTo>
                  <a:lnTo>
                    <a:pt x="732" y="84"/>
                  </a:lnTo>
                  <a:lnTo>
                    <a:pt x="734" y="82"/>
                  </a:lnTo>
                  <a:lnTo>
                    <a:pt x="738" y="78"/>
                  </a:lnTo>
                  <a:lnTo>
                    <a:pt x="740" y="76"/>
                  </a:lnTo>
                  <a:lnTo>
                    <a:pt x="740" y="72"/>
                  </a:lnTo>
                  <a:lnTo>
                    <a:pt x="738" y="68"/>
                  </a:lnTo>
                  <a:lnTo>
                    <a:pt x="740" y="70"/>
                  </a:lnTo>
                  <a:lnTo>
                    <a:pt x="742" y="72"/>
                  </a:lnTo>
                  <a:lnTo>
                    <a:pt x="742" y="76"/>
                  </a:lnTo>
                  <a:lnTo>
                    <a:pt x="744" y="80"/>
                  </a:lnTo>
                  <a:lnTo>
                    <a:pt x="748" y="78"/>
                  </a:lnTo>
                  <a:lnTo>
                    <a:pt x="752" y="76"/>
                  </a:lnTo>
                  <a:lnTo>
                    <a:pt x="760" y="76"/>
                  </a:lnTo>
                  <a:lnTo>
                    <a:pt x="768" y="76"/>
                  </a:lnTo>
                  <a:lnTo>
                    <a:pt x="774" y="76"/>
                  </a:lnTo>
                  <a:lnTo>
                    <a:pt x="778" y="76"/>
                  </a:lnTo>
                  <a:lnTo>
                    <a:pt x="776" y="70"/>
                  </a:lnTo>
                  <a:lnTo>
                    <a:pt x="776" y="68"/>
                  </a:lnTo>
                  <a:lnTo>
                    <a:pt x="776" y="64"/>
                  </a:lnTo>
                  <a:lnTo>
                    <a:pt x="786" y="76"/>
                  </a:lnTo>
                  <a:lnTo>
                    <a:pt x="786" y="74"/>
                  </a:lnTo>
                  <a:lnTo>
                    <a:pt x="786" y="68"/>
                  </a:lnTo>
                  <a:lnTo>
                    <a:pt x="788" y="66"/>
                  </a:lnTo>
                  <a:lnTo>
                    <a:pt x="790" y="70"/>
                  </a:lnTo>
                  <a:lnTo>
                    <a:pt x="788" y="66"/>
                  </a:lnTo>
                  <a:lnTo>
                    <a:pt x="790" y="62"/>
                  </a:lnTo>
                  <a:lnTo>
                    <a:pt x="798" y="64"/>
                  </a:lnTo>
                  <a:lnTo>
                    <a:pt x="808" y="64"/>
                  </a:lnTo>
                  <a:lnTo>
                    <a:pt x="824" y="58"/>
                  </a:lnTo>
                  <a:lnTo>
                    <a:pt x="834" y="58"/>
                  </a:lnTo>
                  <a:lnTo>
                    <a:pt x="842" y="56"/>
                  </a:lnTo>
                  <a:lnTo>
                    <a:pt x="852" y="60"/>
                  </a:lnTo>
                  <a:lnTo>
                    <a:pt x="862" y="66"/>
                  </a:lnTo>
                  <a:lnTo>
                    <a:pt x="860" y="62"/>
                  </a:lnTo>
                  <a:lnTo>
                    <a:pt x="862" y="60"/>
                  </a:lnTo>
                  <a:lnTo>
                    <a:pt x="862" y="56"/>
                  </a:lnTo>
                  <a:lnTo>
                    <a:pt x="860" y="50"/>
                  </a:lnTo>
                  <a:lnTo>
                    <a:pt x="872" y="58"/>
                  </a:lnTo>
                  <a:lnTo>
                    <a:pt x="874" y="54"/>
                  </a:lnTo>
                  <a:lnTo>
                    <a:pt x="878" y="52"/>
                  </a:lnTo>
                  <a:lnTo>
                    <a:pt x="880" y="52"/>
                  </a:lnTo>
                  <a:lnTo>
                    <a:pt x="882" y="48"/>
                  </a:lnTo>
                  <a:lnTo>
                    <a:pt x="880" y="50"/>
                  </a:lnTo>
                  <a:lnTo>
                    <a:pt x="880" y="40"/>
                  </a:lnTo>
                  <a:lnTo>
                    <a:pt x="876" y="30"/>
                  </a:lnTo>
                  <a:lnTo>
                    <a:pt x="872" y="18"/>
                  </a:lnTo>
                  <a:lnTo>
                    <a:pt x="870" y="8"/>
                  </a:lnTo>
                  <a:lnTo>
                    <a:pt x="870" y="12"/>
                  </a:lnTo>
                  <a:lnTo>
                    <a:pt x="866" y="12"/>
                  </a:lnTo>
                  <a:lnTo>
                    <a:pt x="862" y="6"/>
                  </a:lnTo>
                  <a:lnTo>
                    <a:pt x="858" y="4"/>
                  </a:lnTo>
                  <a:lnTo>
                    <a:pt x="856" y="2"/>
                  </a:lnTo>
                  <a:lnTo>
                    <a:pt x="852" y="4"/>
                  </a:lnTo>
                  <a:lnTo>
                    <a:pt x="850" y="8"/>
                  </a:lnTo>
                  <a:lnTo>
                    <a:pt x="848" y="6"/>
                  </a:lnTo>
                  <a:lnTo>
                    <a:pt x="850" y="4"/>
                  </a:lnTo>
                  <a:lnTo>
                    <a:pt x="850" y="0"/>
                  </a:lnTo>
                  <a:lnTo>
                    <a:pt x="848" y="4"/>
                  </a:lnTo>
                  <a:lnTo>
                    <a:pt x="846" y="6"/>
                  </a:lnTo>
                  <a:lnTo>
                    <a:pt x="844" y="8"/>
                  </a:lnTo>
                  <a:lnTo>
                    <a:pt x="840" y="6"/>
                  </a:lnTo>
                  <a:lnTo>
                    <a:pt x="840" y="4"/>
                  </a:lnTo>
                  <a:lnTo>
                    <a:pt x="832" y="6"/>
                  </a:lnTo>
                  <a:lnTo>
                    <a:pt x="824" y="4"/>
                  </a:lnTo>
                  <a:lnTo>
                    <a:pt x="806" y="0"/>
                  </a:lnTo>
                  <a:lnTo>
                    <a:pt x="808" y="8"/>
                  </a:lnTo>
                  <a:lnTo>
                    <a:pt x="804" y="6"/>
                  </a:lnTo>
                  <a:lnTo>
                    <a:pt x="802" y="4"/>
                  </a:lnTo>
                  <a:lnTo>
                    <a:pt x="804" y="8"/>
                  </a:lnTo>
                  <a:lnTo>
                    <a:pt x="806" y="10"/>
                  </a:lnTo>
                  <a:lnTo>
                    <a:pt x="810" y="10"/>
                  </a:lnTo>
                  <a:lnTo>
                    <a:pt x="810" y="12"/>
                  </a:lnTo>
                  <a:lnTo>
                    <a:pt x="810" y="16"/>
                  </a:lnTo>
                  <a:lnTo>
                    <a:pt x="808" y="12"/>
                  </a:lnTo>
                  <a:lnTo>
                    <a:pt x="804" y="10"/>
                  </a:lnTo>
                  <a:lnTo>
                    <a:pt x="796" y="10"/>
                  </a:lnTo>
                  <a:lnTo>
                    <a:pt x="788" y="10"/>
                  </a:lnTo>
                  <a:lnTo>
                    <a:pt x="786" y="8"/>
                  </a:lnTo>
                  <a:lnTo>
                    <a:pt x="782" y="2"/>
                  </a:lnTo>
                  <a:lnTo>
                    <a:pt x="780" y="4"/>
                  </a:lnTo>
                  <a:lnTo>
                    <a:pt x="782" y="8"/>
                  </a:lnTo>
                  <a:lnTo>
                    <a:pt x="782" y="10"/>
                  </a:lnTo>
                  <a:lnTo>
                    <a:pt x="780" y="12"/>
                  </a:lnTo>
                  <a:lnTo>
                    <a:pt x="778" y="8"/>
                  </a:lnTo>
                  <a:lnTo>
                    <a:pt x="778" y="14"/>
                  </a:lnTo>
                  <a:lnTo>
                    <a:pt x="776" y="12"/>
                  </a:lnTo>
                  <a:lnTo>
                    <a:pt x="774" y="10"/>
                  </a:lnTo>
                  <a:lnTo>
                    <a:pt x="772" y="4"/>
                  </a:lnTo>
                  <a:lnTo>
                    <a:pt x="774" y="2"/>
                  </a:lnTo>
                  <a:lnTo>
                    <a:pt x="770" y="0"/>
                  </a:lnTo>
                  <a:lnTo>
                    <a:pt x="766" y="2"/>
                  </a:lnTo>
                  <a:lnTo>
                    <a:pt x="764" y="4"/>
                  </a:lnTo>
                  <a:lnTo>
                    <a:pt x="762" y="4"/>
                  </a:lnTo>
                  <a:lnTo>
                    <a:pt x="766" y="6"/>
                  </a:lnTo>
                  <a:lnTo>
                    <a:pt x="756" y="10"/>
                  </a:lnTo>
                  <a:lnTo>
                    <a:pt x="746" y="12"/>
                  </a:lnTo>
                  <a:lnTo>
                    <a:pt x="736" y="16"/>
                  </a:lnTo>
                  <a:lnTo>
                    <a:pt x="732" y="20"/>
                  </a:lnTo>
                  <a:lnTo>
                    <a:pt x="728" y="24"/>
                  </a:lnTo>
                  <a:lnTo>
                    <a:pt x="730" y="26"/>
                  </a:lnTo>
                  <a:lnTo>
                    <a:pt x="724" y="30"/>
                  </a:lnTo>
                  <a:lnTo>
                    <a:pt x="720" y="30"/>
                  </a:lnTo>
                  <a:lnTo>
                    <a:pt x="718" y="28"/>
                  </a:lnTo>
                  <a:lnTo>
                    <a:pt x="712" y="30"/>
                  </a:lnTo>
                  <a:lnTo>
                    <a:pt x="708" y="34"/>
                  </a:lnTo>
                  <a:lnTo>
                    <a:pt x="706" y="36"/>
                  </a:lnTo>
                  <a:lnTo>
                    <a:pt x="704" y="32"/>
                  </a:lnTo>
                  <a:lnTo>
                    <a:pt x="702" y="30"/>
                  </a:lnTo>
                  <a:lnTo>
                    <a:pt x="700" y="28"/>
                  </a:lnTo>
                  <a:lnTo>
                    <a:pt x="700" y="24"/>
                  </a:lnTo>
                  <a:lnTo>
                    <a:pt x="696" y="28"/>
                  </a:lnTo>
                  <a:lnTo>
                    <a:pt x="696" y="32"/>
                  </a:lnTo>
                  <a:lnTo>
                    <a:pt x="694" y="44"/>
                  </a:lnTo>
                  <a:lnTo>
                    <a:pt x="690" y="40"/>
                  </a:lnTo>
                  <a:lnTo>
                    <a:pt x="690" y="46"/>
                  </a:lnTo>
                  <a:lnTo>
                    <a:pt x="688" y="48"/>
                  </a:lnTo>
                  <a:lnTo>
                    <a:pt x="686" y="50"/>
                  </a:lnTo>
                  <a:lnTo>
                    <a:pt x="686" y="48"/>
                  </a:lnTo>
                  <a:lnTo>
                    <a:pt x="684" y="44"/>
                  </a:lnTo>
                  <a:lnTo>
                    <a:pt x="682" y="40"/>
                  </a:lnTo>
                  <a:lnTo>
                    <a:pt x="684" y="36"/>
                  </a:lnTo>
                  <a:lnTo>
                    <a:pt x="678" y="34"/>
                  </a:lnTo>
                  <a:lnTo>
                    <a:pt x="676" y="34"/>
                  </a:lnTo>
                  <a:lnTo>
                    <a:pt x="670" y="38"/>
                  </a:lnTo>
                  <a:lnTo>
                    <a:pt x="668" y="40"/>
                  </a:lnTo>
                  <a:lnTo>
                    <a:pt x="666" y="40"/>
                  </a:lnTo>
                  <a:lnTo>
                    <a:pt x="664" y="40"/>
                  </a:lnTo>
                  <a:lnTo>
                    <a:pt x="660" y="36"/>
                  </a:lnTo>
                  <a:lnTo>
                    <a:pt x="662" y="40"/>
                  </a:lnTo>
                  <a:lnTo>
                    <a:pt x="662" y="44"/>
                  </a:lnTo>
                  <a:lnTo>
                    <a:pt x="664" y="44"/>
                  </a:lnTo>
                  <a:lnTo>
                    <a:pt x="666" y="46"/>
                  </a:lnTo>
                  <a:lnTo>
                    <a:pt x="670" y="44"/>
                  </a:lnTo>
                  <a:lnTo>
                    <a:pt x="670" y="46"/>
                  </a:lnTo>
                  <a:lnTo>
                    <a:pt x="672" y="50"/>
                  </a:lnTo>
                  <a:lnTo>
                    <a:pt x="672" y="54"/>
                  </a:lnTo>
                  <a:lnTo>
                    <a:pt x="668" y="56"/>
                  </a:lnTo>
                  <a:lnTo>
                    <a:pt x="666" y="58"/>
                  </a:lnTo>
                  <a:lnTo>
                    <a:pt x="662" y="56"/>
                  </a:lnTo>
                  <a:lnTo>
                    <a:pt x="658" y="48"/>
                  </a:lnTo>
                  <a:lnTo>
                    <a:pt x="652" y="44"/>
                  </a:lnTo>
                  <a:lnTo>
                    <a:pt x="650" y="42"/>
                  </a:lnTo>
                  <a:lnTo>
                    <a:pt x="646" y="42"/>
                  </a:lnTo>
                  <a:lnTo>
                    <a:pt x="648" y="40"/>
                  </a:lnTo>
                  <a:lnTo>
                    <a:pt x="646" y="40"/>
                  </a:lnTo>
                  <a:lnTo>
                    <a:pt x="644" y="42"/>
                  </a:lnTo>
                  <a:lnTo>
                    <a:pt x="640" y="44"/>
                  </a:lnTo>
                  <a:lnTo>
                    <a:pt x="638" y="42"/>
                  </a:lnTo>
                  <a:lnTo>
                    <a:pt x="636" y="46"/>
                  </a:lnTo>
                  <a:lnTo>
                    <a:pt x="636" y="48"/>
                  </a:lnTo>
                  <a:lnTo>
                    <a:pt x="634" y="48"/>
                  </a:lnTo>
                  <a:lnTo>
                    <a:pt x="636" y="54"/>
                  </a:lnTo>
                  <a:lnTo>
                    <a:pt x="642" y="50"/>
                  </a:lnTo>
                  <a:lnTo>
                    <a:pt x="640" y="54"/>
                  </a:lnTo>
                  <a:lnTo>
                    <a:pt x="638" y="60"/>
                  </a:lnTo>
                  <a:lnTo>
                    <a:pt x="634" y="66"/>
                  </a:lnTo>
                  <a:lnTo>
                    <a:pt x="632" y="66"/>
                  </a:lnTo>
                  <a:lnTo>
                    <a:pt x="630" y="64"/>
                  </a:lnTo>
                  <a:lnTo>
                    <a:pt x="632" y="56"/>
                  </a:lnTo>
                  <a:lnTo>
                    <a:pt x="630" y="56"/>
                  </a:lnTo>
                  <a:lnTo>
                    <a:pt x="628" y="56"/>
                  </a:lnTo>
                  <a:lnTo>
                    <a:pt x="626" y="58"/>
                  </a:lnTo>
                  <a:lnTo>
                    <a:pt x="624" y="56"/>
                  </a:lnTo>
                  <a:lnTo>
                    <a:pt x="624" y="50"/>
                  </a:lnTo>
                  <a:lnTo>
                    <a:pt x="628" y="48"/>
                  </a:lnTo>
                  <a:lnTo>
                    <a:pt x="632" y="46"/>
                  </a:lnTo>
                  <a:lnTo>
                    <a:pt x="634" y="44"/>
                  </a:lnTo>
                  <a:lnTo>
                    <a:pt x="636" y="40"/>
                  </a:lnTo>
                  <a:lnTo>
                    <a:pt x="634" y="40"/>
                  </a:lnTo>
                  <a:lnTo>
                    <a:pt x="632" y="40"/>
                  </a:lnTo>
                  <a:lnTo>
                    <a:pt x="630" y="42"/>
                  </a:lnTo>
                  <a:lnTo>
                    <a:pt x="630" y="44"/>
                  </a:lnTo>
                  <a:lnTo>
                    <a:pt x="628" y="38"/>
                  </a:lnTo>
                  <a:lnTo>
                    <a:pt x="628" y="44"/>
                  </a:lnTo>
                  <a:lnTo>
                    <a:pt x="626" y="46"/>
                  </a:lnTo>
                  <a:lnTo>
                    <a:pt x="624" y="46"/>
                  </a:lnTo>
                  <a:lnTo>
                    <a:pt x="620" y="46"/>
                  </a:lnTo>
                  <a:lnTo>
                    <a:pt x="618" y="48"/>
                  </a:lnTo>
                  <a:lnTo>
                    <a:pt x="616" y="52"/>
                  </a:lnTo>
                  <a:lnTo>
                    <a:pt x="616" y="46"/>
                  </a:lnTo>
                  <a:lnTo>
                    <a:pt x="614" y="48"/>
                  </a:lnTo>
                  <a:lnTo>
                    <a:pt x="612" y="50"/>
                  </a:lnTo>
                  <a:lnTo>
                    <a:pt x="612" y="40"/>
                  </a:lnTo>
                  <a:lnTo>
                    <a:pt x="612" y="42"/>
                  </a:lnTo>
                  <a:lnTo>
                    <a:pt x="610" y="44"/>
                  </a:lnTo>
                  <a:lnTo>
                    <a:pt x="606" y="42"/>
                  </a:lnTo>
                  <a:lnTo>
                    <a:pt x="602" y="40"/>
                  </a:lnTo>
                  <a:lnTo>
                    <a:pt x="600" y="40"/>
                  </a:lnTo>
                  <a:lnTo>
                    <a:pt x="598" y="42"/>
                  </a:lnTo>
                  <a:lnTo>
                    <a:pt x="602" y="42"/>
                  </a:lnTo>
                  <a:lnTo>
                    <a:pt x="604" y="44"/>
                  </a:lnTo>
                  <a:lnTo>
                    <a:pt x="606" y="50"/>
                  </a:lnTo>
                  <a:lnTo>
                    <a:pt x="608" y="54"/>
                  </a:lnTo>
                  <a:lnTo>
                    <a:pt x="606" y="56"/>
                  </a:lnTo>
                  <a:lnTo>
                    <a:pt x="602" y="56"/>
                  </a:lnTo>
                  <a:lnTo>
                    <a:pt x="598" y="50"/>
                  </a:lnTo>
                  <a:lnTo>
                    <a:pt x="592" y="44"/>
                  </a:lnTo>
                  <a:lnTo>
                    <a:pt x="588" y="42"/>
                  </a:lnTo>
                  <a:lnTo>
                    <a:pt x="584" y="44"/>
                  </a:lnTo>
                  <a:lnTo>
                    <a:pt x="586" y="42"/>
                  </a:lnTo>
                  <a:lnTo>
                    <a:pt x="588" y="44"/>
                  </a:lnTo>
                  <a:lnTo>
                    <a:pt x="590" y="46"/>
                  </a:lnTo>
                  <a:lnTo>
                    <a:pt x="590" y="50"/>
                  </a:lnTo>
                  <a:lnTo>
                    <a:pt x="586" y="48"/>
                  </a:lnTo>
                  <a:lnTo>
                    <a:pt x="582" y="44"/>
                  </a:lnTo>
                  <a:lnTo>
                    <a:pt x="578" y="46"/>
                  </a:lnTo>
                  <a:lnTo>
                    <a:pt x="580" y="50"/>
                  </a:lnTo>
                  <a:lnTo>
                    <a:pt x="582" y="52"/>
                  </a:lnTo>
                  <a:lnTo>
                    <a:pt x="582" y="56"/>
                  </a:lnTo>
                  <a:lnTo>
                    <a:pt x="580" y="54"/>
                  </a:lnTo>
                  <a:lnTo>
                    <a:pt x="578" y="56"/>
                  </a:lnTo>
                  <a:lnTo>
                    <a:pt x="578" y="60"/>
                  </a:lnTo>
                  <a:lnTo>
                    <a:pt x="576" y="64"/>
                  </a:lnTo>
                  <a:lnTo>
                    <a:pt x="574" y="58"/>
                  </a:lnTo>
                  <a:lnTo>
                    <a:pt x="570" y="58"/>
                  </a:lnTo>
                  <a:lnTo>
                    <a:pt x="570" y="60"/>
                  </a:lnTo>
                  <a:lnTo>
                    <a:pt x="570" y="64"/>
                  </a:lnTo>
                  <a:lnTo>
                    <a:pt x="570" y="70"/>
                  </a:lnTo>
                  <a:lnTo>
                    <a:pt x="568" y="70"/>
                  </a:lnTo>
                  <a:lnTo>
                    <a:pt x="564" y="70"/>
                  </a:lnTo>
                  <a:lnTo>
                    <a:pt x="566" y="58"/>
                  </a:lnTo>
                  <a:lnTo>
                    <a:pt x="562" y="62"/>
                  </a:lnTo>
                  <a:lnTo>
                    <a:pt x="560" y="54"/>
                  </a:lnTo>
                  <a:lnTo>
                    <a:pt x="558" y="58"/>
                  </a:lnTo>
                  <a:lnTo>
                    <a:pt x="556" y="60"/>
                  </a:lnTo>
                  <a:lnTo>
                    <a:pt x="550" y="60"/>
                  </a:lnTo>
                  <a:lnTo>
                    <a:pt x="552" y="68"/>
                  </a:lnTo>
                  <a:lnTo>
                    <a:pt x="550" y="72"/>
                  </a:lnTo>
                  <a:lnTo>
                    <a:pt x="548" y="74"/>
                  </a:lnTo>
                  <a:lnTo>
                    <a:pt x="546" y="72"/>
                  </a:lnTo>
                  <a:lnTo>
                    <a:pt x="546" y="70"/>
                  </a:lnTo>
                  <a:lnTo>
                    <a:pt x="542" y="70"/>
                  </a:lnTo>
                  <a:lnTo>
                    <a:pt x="544" y="64"/>
                  </a:lnTo>
                  <a:lnTo>
                    <a:pt x="544" y="62"/>
                  </a:lnTo>
                  <a:lnTo>
                    <a:pt x="548" y="64"/>
                  </a:lnTo>
                  <a:lnTo>
                    <a:pt x="546" y="58"/>
                  </a:lnTo>
                  <a:lnTo>
                    <a:pt x="544" y="56"/>
                  </a:lnTo>
                  <a:lnTo>
                    <a:pt x="540" y="56"/>
                  </a:lnTo>
                  <a:lnTo>
                    <a:pt x="536" y="60"/>
                  </a:lnTo>
                  <a:lnTo>
                    <a:pt x="540" y="60"/>
                  </a:lnTo>
                  <a:lnTo>
                    <a:pt x="534" y="74"/>
                  </a:lnTo>
                  <a:lnTo>
                    <a:pt x="532" y="70"/>
                  </a:lnTo>
                  <a:lnTo>
                    <a:pt x="532" y="66"/>
                  </a:lnTo>
                  <a:lnTo>
                    <a:pt x="530" y="68"/>
                  </a:lnTo>
                  <a:lnTo>
                    <a:pt x="528" y="72"/>
                  </a:lnTo>
                  <a:lnTo>
                    <a:pt x="526" y="64"/>
                  </a:lnTo>
                  <a:lnTo>
                    <a:pt x="526" y="60"/>
                  </a:lnTo>
                  <a:lnTo>
                    <a:pt x="528" y="56"/>
                  </a:lnTo>
                  <a:lnTo>
                    <a:pt x="522" y="64"/>
                  </a:lnTo>
                  <a:lnTo>
                    <a:pt x="518" y="60"/>
                  </a:lnTo>
                  <a:lnTo>
                    <a:pt x="516" y="58"/>
                  </a:lnTo>
                  <a:lnTo>
                    <a:pt x="516" y="56"/>
                  </a:lnTo>
                  <a:lnTo>
                    <a:pt x="514" y="56"/>
                  </a:lnTo>
                  <a:lnTo>
                    <a:pt x="512" y="58"/>
                  </a:lnTo>
                  <a:lnTo>
                    <a:pt x="508" y="62"/>
                  </a:lnTo>
                  <a:lnTo>
                    <a:pt x="504" y="68"/>
                  </a:lnTo>
                  <a:lnTo>
                    <a:pt x="502" y="68"/>
                  </a:lnTo>
                  <a:lnTo>
                    <a:pt x="500" y="68"/>
                  </a:lnTo>
                  <a:lnTo>
                    <a:pt x="498" y="72"/>
                  </a:lnTo>
                  <a:lnTo>
                    <a:pt x="488" y="70"/>
                  </a:lnTo>
                  <a:lnTo>
                    <a:pt x="484" y="72"/>
                  </a:lnTo>
                  <a:lnTo>
                    <a:pt x="480" y="76"/>
                  </a:lnTo>
                  <a:lnTo>
                    <a:pt x="472" y="68"/>
                  </a:lnTo>
                  <a:lnTo>
                    <a:pt x="472" y="70"/>
                  </a:lnTo>
                  <a:lnTo>
                    <a:pt x="472" y="72"/>
                  </a:lnTo>
                  <a:lnTo>
                    <a:pt x="474" y="76"/>
                  </a:lnTo>
                  <a:lnTo>
                    <a:pt x="476" y="80"/>
                  </a:lnTo>
                  <a:lnTo>
                    <a:pt x="476" y="84"/>
                  </a:lnTo>
                  <a:lnTo>
                    <a:pt x="474" y="86"/>
                  </a:lnTo>
                  <a:lnTo>
                    <a:pt x="472" y="88"/>
                  </a:lnTo>
                  <a:lnTo>
                    <a:pt x="470" y="88"/>
                  </a:lnTo>
                  <a:lnTo>
                    <a:pt x="470" y="84"/>
                  </a:lnTo>
                  <a:lnTo>
                    <a:pt x="468" y="78"/>
                  </a:lnTo>
                  <a:lnTo>
                    <a:pt x="466" y="76"/>
                  </a:lnTo>
                  <a:lnTo>
                    <a:pt x="462" y="86"/>
                  </a:lnTo>
                  <a:lnTo>
                    <a:pt x="458" y="90"/>
                  </a:lnTo>
                  <a:lnTo>
                    <a:pt x="456" y="90"/>
                  </a:lnTo>
                  <a:lnTo>
                    <a:pt x="454" y="88"/>
                  </a:lnTo>
                  <a:lnTo>
                    <a:pt x="456" y="86"/>
                  </a:lnTo>
                  <a:lnTo>
                    <a:pt x="458" y="84"/>
                  </a:lnTo>
                  <a:close/>
                  <a:moveTo>
                    <a:pt x="394" y="110"/>
                  </a:moveTo>
                  <a:lnTo>
                    <a:pt x="394" y="110"/>
                  </a:lnTo>
                  <a:lnTo>
                    <a:pt x="396" y="106"/>
                  </a:lnTo>
                  <a:lnTo>
                    <a:pt x="398" y="108"/>
                  </a:lnTo>
                  <a:lnTo>
                    <a:pt x="398" y="112"/>
                  </a:lnTo>
                  <a:lnTo>
                    <a:pt x="394" y="110"/>
                  </a:lnTo>
                  <a:close/>
                  <a:moveTo>
                    <a:pt x="300" y="162"/>
                  </a:moveTo>
                  <a:lnTo>
                    <a:pt x="300" y="162"/>
                  </a:lnTo>
                  <a:lnTo>
                    <a:pt x="302" y="160"/>
                  </a:lnTo>
                  <a:lnTo>
                    <a:pt x="304" y="162"/>
                  </a:lnTo>
                  <a:lnTo>
                    <a:pt x="302" y="164"/>
                  </a:lnTo>
                  <a:lnTo>
                    <a:pt x="300" y="162"/>
                  </a:lnTo>
                  <a:close/>
                  <a:moveTo>
                    <a:pt x="48" y="318"/>
                  </a:moveTo>
                  <a:lnTo>
                    <a:pt x="48" y="318"/>
                  </a:lnTo>
                  <a:lnTo>
                    <a:pt x="50" y="318"/>
                  </a:lnTo>
                  <a:lnTo>
                    <a:pt x="48" y="318"/>
                  </a:lnTo>
                  <a:close/>
                  <a:moveTo>
                    <a:pt x="42" y="318"/>
                  </a:moveTo>
                  <a:lnTo>
                    <a:pt x="42" y="318"/>
                  </a:lnTo>
                  <a:lnTo>
                    <a:pt x="42" y="320"/>
                  </a:lnTo>
                  <a:lnTo>
                    <a:pt x="42" y="318"/>
                  </a:lnTo>
                  <a:lnTo>
                    <a:pt x="44" y="318"/>
                  </a:lnTo>
                  <a:lnTo>
                    <a:pt x="42" y="316"/>
                  </a:lnTo>
                  <a:lnTo>
                    <a:pt x="42" y="318"/>
                  </a:lnTo>
                  <a:close/>
                  <a:moveTo>
                    <a:pt x="664" y="102"/>
                  </a:moveTo>
                  <a:lnTo>
                    <a:pt x="662" y="100"/>
                  </a:lnTo>
                  <a:lnTo>
                    <a:pt x="664" y="98"/>
                  </a:lnTo>
                  <a:lnTo>
                    <a:pt x="664" y="102"/>
                  </a:lnTo>
                  <a:close/>
                </a:path>
              </a:pathLst>
            </a:custGeom>
            <a:solidFill>
              <a:srgbClr val="ECF0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" name="Freeform 961">
              <a:extLst>
                <a:ext uri="{FF2B5EF4-FFF2-40B4-BE49-F238E27FC236}">
                  <a16:creationId xmlns="" xmlns:a16="http://schemas.microsoft.com/office/drawing/2014/main" id="{C69B4549-4AD8-4135-A085-F056012F672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-7496030">
              <a:off x="2730899" y="4644333"/>
              <a:ext cx="1599630" cy="734107"/>
            </a:xfrm>
            <a:custGeom>
              <a:avLst/>
              <a:gdLst>
                <a:gd name="T0" fmla="*/ 1550374537 w 706"/>
                <a:gd name="T1" fmla="*/ 1160210798 h 324"/>
                <a:gd name="T2" fmla="*/ 1724920000 w 706"/>
                <a:gd name="T3" fmla="*/ 1139676194 h 324"/>
                <a:gd name="T4" fmla="*/ 1724920000 w 706"/>
                <a:gd name="T5" fmla="*/ 1303955293 h 324"/>
                <a:gd name="T6" fmla="*/ 1837861582 w 706"/>
                <a:gd name="T7" fmla="*/ 1273152254 h 324"/>
                <a:gd name="T8" fmla="*/ 1950803163 w 706"/>
                <a:gd name="T9" fmla="*/ 1283420689 h 324"/>
                <a:gd name="T10" fmla="*/ 2125348626 w 706"/>
                <a:gd name="T11" fmla="*/ 1293686858 h 324"/>
                <a:gd name="T12" fmla="*/ 2147483646 w 706"/>
                <a:gd name="T13" fmla="*/ 1242349215 h 324"/>
                <a:gd name="T14" fmla="*/ 2147483646 w 706"/>
                <a:gd name="T15" fmla="*/ 1324489897 h 324"/>
                <a:gd name="T16" fmla="*/ 2147483646 w 706"/>
                <a:gd name="T17" fmla="*/ 1375825275 h 324"/>
                <a:gd name="T18" fmla="*/ 2147483646 w 706"/>
                <a:gd name="T19" fmla="*/ 1396359879 h 324"/>
                <a:gd name="T20" fmla="*/ 2147483646 w 706"/>
                <a:gd name="T21" fmla="*/ 1437429087 h 324"/>
                <a:gd name="T22" fmla="*/ 2147483646 w 706"/>
                <a:gd name="T23" fmla="*/ 1519569769 h 324"/>
                <a:gd name="T24" fmla="*/ 2147483646 w 706"/>
                <a:gd name="T25" fmla="*/ 1314221462 h 324"/>
                <a:gd name="T26" fmla="*/ 2147483646 w 706"/>
                <a:gd name="T27" fmla="*/ 1601708186 h 324"/>
                <a:gd name="T28" fmla="*/ 2147483646 w 706"/>
                <a:gd name="T29" fmla="*/ 1581173582 h 324"/>
                <a:gd name="T30" fmla="*/ 2147483646 w 706"/>
                <a:gd name="T31" fmla="*/ 1570905147 h 324"/>
                <a:gd name="T32" fmla="*/ 2147483646 w 706"/>
                <a:gd name="T33" fmla="*/ 1478500561 h 324"/>
                <a:gd name="T34" fmla="*/ 2147483646 w 706"/>
                <a:gd name="T35" fmla="*/ 1663311998 h 324"/>
                <a:gd name="T36" fmla="*/ 2147483646 w 706"/>
                <a:gd name="T37" fmla="*/ 1499035165 h 324"/>
                <a:gd name="T38" fmla="*/ 2147483646 w 706"/>
                <a:gd name="T39" fmla="*/ 1570905147 h 324"/>
                <a:gd name="T40" fmla="*/ 2147483646 w 706"/>
                <a:gd name="T41" fmla="*/ 1581173582 h 324"/>
                <a:gd name="T42" fmla="*/ 2147483646 w 706"/>
                <a:gd name="T43" fmla="*/ 1447697522 h 324"/>
                <a:gd name="T44" fmla="*/ 2147483646 w 706"/>
                <a:gd name="T45" fmla="*/ 1437429087 h 324"/>
                <a:gd name="T46" fmla="*/ 2147483646 w 706"/>
                <a:gd name="T47" fmla="*/ 1406628314 h 324"/>
                <a:gd name="T48" fmla="*/ 2147483646 w 706"/>
                <a:gd name="T49" fmla="*/ 1345024501 h 324"/>
                <a:gd name="T50" fmla="*/ 2147483646 w 706"/>
                <a:gd name="T51" fmla="*/ 1273152254 h 324"/>
                <a:gd name="T52" fmla="*/ 2147483646 w 706"/>
                <a:gd name="T53" fmla="*/ 1221814611 h 324"/>
                <a:gd name="T54" fmla="*/ 2147483646 w 706"/>
                <a:gd name="T55" fmla="*/ 1221814611 h 324"/>
                <a:gd name="T56" fmla="*/ 2147483646 w 706"/>
                <a:gd name="T57" fmla="*/ 1242349215 h 324"/>
                <a:gd name="T58" fmla="*/ 2147483646 w 706"/>
                <a:gd name="T59" fmla="*/ 1098606986 h 324"/>
                <a:gd name="T60" fmla="*/ 2147483646 w 706"/>
                <a:gd name="T61" fmla="*/ 1006200134 h 324"/>
                <a:gd name="T62" fmla="*/ 2147483646 w 706"/>
                <a:gd name="T63" fmla="*/ 1057537778 h 324"/>
                <a:gd name="T64" fmla="*/ 2063742479 w 706"/>
                <a:gd name="T65" fmla="*/ 1037003173 h 324"/>
                <a:gd name="T66" fmla="*/ 1950803163 w 706"/>
                <a:gd name="T67" fmla="*/ 872726340 h 324"/>
                <a:gd name="T68" fmla="*/ 1858396209 w 706"/>
                <a:gd name="T69" fmla="*/ 862457905 h 324"/>
                <a:gd name="T70" fmla="*/ 1704385373 w 706"/>
                <a:gd name="T71" fmla="*/ 841923301 h 324"/>
                <a:gd name="T72" fmla="*/ 1509305283 w 706"/>
                <a:gd name="T73" fmla="*/ 739250281 h 324"/>
                <a:gd name="T74" fmla="*/ 1283422120 w 706"/>
                <a:gd name="T75" fmla="*/ 616040390 h 324"/>
                <a:gd name="T76" fmla="*/ 1180748985 w 706"/>
                <a:gd name="T77" fmla="*/ 636577260 h 324"/>
                <a:gd name="T78" fmla="*/ 934331195 w 706"/>
                <a:gd name="T79" fmla="*/ 503101200 h 324"/>
                <a:gd name="T80" fmla="*/ 872727314 w 706"/>
                <a:gd name="T81" fmla="*/ 472298161 h 324"/>
                <a:gd name="T82" fmla="*/ 657112597 w 706"/>
                <a:gd name="T83" fmla="*/ 451763557 h 324"/>
                <a:gd name="T84" fmla="*/ 605774896 w 706"/>
                <a:gd name="T85" fmla="*/ 308021328 h 324"/>
                <a:gd name="T86" fmla="*/ 420963253 w 706"/>
                <a:gd name="T87" fmla="*/ 236149080 h 324"/>
                <a:gd name="T88" fmla="*/ 143742389 w 706"/>
                <a:gd name="T89" fmla="*/ 10268435 h 324"/>
                <a:gd name="T90" fmla="*/ 30803073 w 706"/>
                <a:gd name="T91" fmla="*/ 277218289 h 324"/>
                <a:gd name="T92" fmla="*/ 195080090 w 706"/>
                <a:gd name="T93" fmla="*/ 349090536 h 324"/>
                <a:gd name="T94" fmla="*/ 256683971 w 706"/>
                <a:gd name="T95" fmla="*/ 513367369 h 324"/>
                <a:gd name="T96" fmla="*/ 533904835 w 706"/>
                <a:gd name="T97" fmla="*/ 595505786 h 324"/>
                <a:gd name="T98" fmla="*/ 667378777 w 706"/>
                <a:gd name="T99" fmla="*/ 605774221 h 324"/>
                <a:gd name="T100" fmla="*/ 718716478 w 706"/>
                <a:gd name="T101" fmla="*/ 636577260 h 324"/>
                <a:gd name="T102" fmla="*/ 821389613 w 706"/>
                <a:gd name="T103" fmla="*/ 759784885 h 324"/>
                <a:gd name="T104" fmla="*/ 831658060 w 706"/>
                <a:gd name="T105" fmla="*/ 770051054 h 324"/>
                <a:gd name="T106" fmla="*/ 872727314 w 706"/>
                <a:gd name="T107" fmla="*/ 852191736 h 324"/>
                <a:gd name="T108" fmla="*/ 975400449 w 706"/>
                <a:gd name="T109" fmla="*/ 924061718 h 324"/>
                <a:gd name="T110" fmla="*/ 1047272776 w 706"/>
                <a:gd name="T111" fmla="*/ 893260944 h 324"/>
                <a:gd name="T112" fmla="*/ 1180748985 w 706"/>
                <a:gd name="T113" fmla="*/ 893260944 h 324"/>
                <a:gd name="T114" fmla="*/ 1211552058 w 706"/>
                <a:gd name="T115" fmla="*/ 965130926 h 324"/>
                <a:gd name="T116" fmla="*/ 1314225194 w 706"/>
                <a:gd name="T117" fmla="*/ 1057537778 h 324"/>
                <a:gd name="T118" fmla="*/ 1437432956 w 706"/>
                <a:gd name="T119" fmla="*/ 1108875421 h 324"/>
                <a:gd name="T120" fmla="*/ 1765989254 w 706"/>
                <a:gd name="T121" fmla="*/ 1201280007 h 324"/>
                <a:gd name="T122" fmla="*/ 2147483646 w 706"/>
                <a:gd name="T123" fmla="*/ 1427162918 h 324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706" h="324">
                  <a:moveTo>
                    <a:pt x="290" y="218"/>
                  </a:moveTo>
                  <a:lnTo>
                    <a:pt x="290" y="224"/>
                  </a:lnTo>
                  <a:lnTo>
                    <a:pt x="282" y="230"/>
                  </a:lnTo>
                  <a:lnTo>
                    <a:pt x="280" y="232"/>
                  </a:lnTo>
                  <a:lnTo>
                    <a:pt x="280" y="238"/>
                  </a:lnTo>
                  <a:lnTo>
                    <a:pt x="284" y="232"/>
                  </a:lnTo>
                  <a:lnTo>
                    <a:pt x="286" y="230"/>
                  </a:lnTo>
                  <a:lnTo>
                    <a:pt x="290" y="228"/>
                  </a:lnTo>
                  <a:lnTo>
                    <a:pt x="292" y="230"/>
                  </a:lnTo>
                  <a:lnTo>
                    <a:pt x="294" y="230"/>
                  </a:lnTo>
                  <a:lnTo>
                    <a:pt x="298" y="230"/>
                  </a:lnTo>
                  <a:lnTo>
                    <a:pt x="300" y="226"/>
                  </a:lnTo>
                  <a:lnTo>
                    <a:pt x="304" y="222"/>
                  </a:lnTo>
                  <a:lnTo>
                    <a:pt x="304" y="226"/>
                  </a:lnTo>
                  <a:lnTo>
                    <a:pt x="302" y="226"/>
                  </a:lnTo>
                  <a:lnTo>
                    <a:pt x="302" y="230"/>
                  </a:lnTo>
                  <a:lnTo>
                    <a:pt x="304" y="230"/>
                  </a:lnTo>
                  <a:lnTo>
                    <a:pt x="308" y="224"/>
                  </a:lnTo>
                  <a:lnTo>
                    <a:pt x="312" y="220"/>
                  </a:lnTo>
                  <a:lnTo>
                    <a:pt x="314" y="218"/>
                  </a:lnTo>
                  <a:lnTo>
                    <a:pt x="316" y="218"/>
                  </a:lnTo>
                  <a:lnTo>
                    <a:pt x="318" y="222"/>
                  </a:lnTo>
                  <a:lnTo>
                    <a:pt x="316" y="226"/>
                  </a:lnTo>
                  <a:lnTo>
                    <a:pt x="322" y="224"/>
                  </a:lnTo>
                  <a:lnTo>
                    <a:pt x="322" y="226"/>
                  </a:lnTo>
                  <a:lnTo>
                    <a:pt x="320" y="226"/>
                  </a:lnTo>
                  <a:lnTo>
                    <a:pt x="328" y="228"/>
                  </a:lnTo>
                  <a:lnTo>
                    <a:pt x="336" y="220"/>
                  </a:lnTo>
                  <a:lnTo>
                    <a:pt x="336" y="222"/>
                  </a:lnTo>
                  <a:lnTo>
                    <a:pt x="334" y="224"/>
                  </a:lnTo>
                  <a:lnTo>
                    <a:pt x="340" y="220"/>
                  </a:lnTo>
                  <a:lnTo>
                    <a:pt x="338" y="224"/>
                  </a:lnTo>
                  <a:lnTo>
                    <a:pt x="336" y="228"/>
                  </a:lnTo>
                  <a:lnTo>
                    <a:pt x="334" y="230"/>
                  </a:lnTo>
                  <a:lnTo>
                    <a:pt x="332" y="228"/>
                  </a:lnTo>
                  <a:lnTo>
                    <a:pt x="330" y="238"/>
                  </a:lnTo>
                  <a:lnTo>
                    <a:pt x="332" y="236"/>
                  </a:lnTo>
                  <a:lnTo>
                    <a:pt x="336" y="234"/>
                  </a:lnTo>
                  <a:lnTo>
                    <a:pt x="338" y="236"/>
                  </a:lnTo>
                  <a:lnTo>
                    <a:pt x="340" y="240"/>
                  </a:lnTo>
                  <a:lnTo>
                    <a:pt x="334" y="240"/>
                  </a:lnTo>
                  <a:lnTo>
                    <a:pt x="334" y="248"/>
                  </a:lnTo>
                  <a:lnTo>
                    <a:pt x="334" y="252"/>
                  </a:lnTo>
                  <a:lnTo>
                    <a:pt x="336" y="254"/>
                  </a:lnTo>
                  <a:lnTo>
                    <a:pt x="338" y="258"/>
                  </a:lnTo>
                  <a:lnTo>
                    <a:pt x="338" y="246"/>
                  </a:lnTo>
                  <a:lnTo>
                    <a:pt x="340" y="240"/>
                  </a:lnTo>
                  <a:lnTo>
                    <a:pt x="344" y="234"/>
                  </a:lnTo>
                  <a:lnTo>
                    <a:pt x="344" y="236"/>
                  </a:lnTo>
                  <a:lnTo>
                    <a:pt x="348" y="234"/>
                  </a:lnTo>
                  <a:lnTo>
                    <a:pt x="348" y="238"/>
                  </a:lnTo>
                  <a:lnTo>
                    <a:pt x="348" y="240"/>
                  </a:lnTo>
                  <a:lnTo>
                    <a:pt x="352" y="242"/>
                  </a:lnTo>
                  <a:lnTo>
                    <a:pt x="348" y="250"/>
                  </a:lnTo>
                  <a:lnTo>
                    <a:pt x="352" y="246"/>
                  </a:lnTo>
                  <a:lnTo>
                    <a:pt x="356" y="240"/>
                  </a:lnTo>
                  <a:lnTo>
                    <a:pt x="358" y="244"/>
                  </a:lnTo>
                  <a:lnTo>
                    <a:pt x="358" y="248"/>
                  </a:lnTo>
                  <a:lnTo>
                    <a:pt x="356" y="258"/>
                  </a:lnTo>
                  <a:lnTo>
                    <a:pt x="358" y="258"/>
                  </a:lnTo>
                  <a:lnTo>
                    <a:pt x="358" y="256"/>
                  </a:lnTo>
                  <a:lnTo>
                    <a:pt x="358" y="252"/>
                  </a:lnTo>
                  <a:lnTo>
                    <a:pt x="360" y="246"/>
                  </a:lnTo>
                  <a:lnTo>
                    <a:pt x="362" y="246"/>
                  </a:lnTo>
                  <a:lnTo>
                    <a:pt x="364" y="244"/>
                  </a:lnTo>
                  <a:lnTo>
                    <a:pt x="366" y="248"/>
                  </a:lnTo>
                  <a:lnTo>
                    <a:pt x="370" y="248"/>
                  </a:lnTo>
                  <a:lnTo>
                    <a:pt x="378" y="244"/>
                  </a:lnTo>
                  <a:lnTo>
                    <a:pt x="380" y="246"/>
                  </a:lnTo>
                  <a:lnTo>
                    <a:pt x="378" y="248"/>
                  </a:lnTo>
                  <a:lnTo>
                    <a:pt x="376" y="252"/>
                  </a:lnTo>
                  <a:lnTo>
                    <a:pt x="382" y="246"/>
                  </a:lnTo>
                  <a:lnTo>
                    <a:pt x="380" y="250"/>
                  </a:lnTo>
                  <a:lnTo>
                    <a:pt x="382" y="248"/>
                  </a:lnTo>
                  <a:lnTo>
                    <a:pt x="384" y="244"/>
                  </a:lnTo>
                  <a:lnTo>
                    <a:pt x="386" y="242"/>
                  </a:lnTo>
                  <a:lnTo>
                    <a:pt x="390" y="240"/>
                  </a:lnTo>
                  <a:lnTo>
                    <a:pt x="390" y="236"/>
                  </a:lnTo>
                  <a:lnTo>
                    <a:pt x="392" y="238"/>
                  </a:lnTo>
                  <a:lnTo>
                    <a:pt x="392" y="244"/>
                  </a:lnTo>
                  <a:lnTo>
                    <a:pt x="394" y="248"/>
                  </a:lnTo>
                  <a:lnTo>
                    <a:pt x="396" y="250"/>
                  </a:lnTo>
                  <a:lnTo>
                    <a:pt x="400" y="248"/>
                  </a:lnTo>
                  <a:lnTo>
                    <a:pt x="398" y="252"/>
                  </a:lnTo>
                  <a:lnTo>
                    <a:pt x="396" y="256"/>
                  </a:lnTo>
                  <a:lnTo>
                    <a:pt x="404" y="252"/>
                  </a:lnTo>
                  <a:lnTo>
                    <a:pt x="412" y="244"/>
                  </a:lnTo>
                  <a:lnTo>
                    <a:pt x="414" y="252"/>
                  </a:lnTo>
                  <a:lnTo>
                    <a:pt x="414" y="246"/>
                  </a:lnTo>
                  <a:lnTo>
                    <a:pt x="418" y="240"/>
                  </a:lnTo>
                  <a:lnTo>
                    <a:pt x="426" y="230"/>
                  </a:lnTo>
                  <a:lnTo>
                    <a:pt x="428" y="222"/>
                  </a:lnTo>
                  <a:lnTo>
                    <a:pt x="434" y="218"/>
                  </a:lnTo>
                  <a:lnTo>
                    <a:pt x="434" y="222"/>
                  </a:lnTo>
                  <a:lnTo>
                    <a:pt x="430" y="228"/>
                  </a:lnTo>
                  <a:lnTo>
                    <a:pt x="432" y="226"/>
                  </a:lnTo>
                  <a:lnTo>
                    <a:pt x="430" y="232"/>
                  </a:lnTo>
                  <a:lnTo>
                    <a:pt x="426" y="240"/>
                  </a:lnTo>
                  <a:lnTo>
                    <a:pt x="426" y="234"/>
                  </a:lnTo>
                  <a:lnTo>
                    <a:pt x="422" y="242"/>
                  </a:lnTo>
                  <a:lnTo>
                    <a:pt x="418" y="250"/>
                  </a:lnTo>
                  <a:lnTo>
                    <a:pt x="420" y="248"/>
                  </a:lnTo>
                  <a:lnTo>
                    <a:pt x="418" y="252"/>
                  </a:lnTo>
                  <a:lnTo>
                    <a:pt x="422" y="250"/>
                  </a:lnTo>
                  <a:lnTo>
                    <a:pt x="418" y="260"/>
                  </a:lnTo>
                  <a:lnTo>
                    <a:pt x="420" y="256"/>
                  </a:lnTo>
                  <a:lnTo>
                    <a:pt x="426" y="266"/>
                  </a:lnTo>
                  <a:lnTo>
                    <a:pt x="440" y="250"/>
                  </a:lnTo>
                  <a:lnTo>
                    <a:pt x="448" y="244"/>
                  </a:lnTo>
                  <a:lnTo>
                    <a:pt x="456" y="242"/>
                  </a:lnTo>
                  <a:lnTo>
                    <a:pt x="450" y="252"/>
                  </a:lnTo>
                  <a:lnTo>
                    <a:pt x="446" y="264"/>
                  </a:lnTo>
                  <a:lnTo>
                    <a:pt x="446" y="258"/>
                  </a:lnTo>
                  <a:lnTo>
                    <a:pt x="442" y="260"/>
                  </a:lnTo>
                  <a:lnTo>
                    <a:pt x="438" y="262"/>
                  </a:lnTo>
                  <a:lnTo>
                    <a:pt x="436" y="262"/>
                  </a:lnTo>
                  <a:lnTo>
                    <a:pt x="434" y="262"/>
                  </a:lnTo>
                  <a:lnTo>
                    <a:pt x="436" y="264"/>
                  </a:lnTo>
                  <a:lnTo>
                    <a:pt x="436" y="266"/>
                  </a:lnTo>
                  <a:lnTo>
                    <a:pt x="434" y="268"/>
                  </a:lnTo>
                  <a:lnTo>
                    <a:pt x="444" y="262"/>
                  </a:lnTo>
                  <a:lnTo>
                    <a:pt x="444" y="270"/>
                  </a:lnTo>
                  <a:lnTo>
                    <a:pt x="444" y="274"/>
                  </a:lnTo>
                  <a:lnTo>
                    <a:pt x="448" y="266"/>
                  </a:lnTo>
                  <a:lnTo>
                    <a:pt x="452" y="262"/>
                  </a:lnTo>
                  <a:lnTo>
                    <a:pt x="456" y="262"/>
                  </a:lnTo>
                  <a:lnTo>
                    <a:pt x="458" y="262"/>
                  </a:lnTo>
                  <a:lnTo>
                    <a:pt x="456" y="268"/>
                  </a:lnTo>
                  <a:lnTo>
                    <a:pt x="454" y="270"/>
                  </a:lnTo>
                  <a:lnTo>
                    <a:pt x="452" y="270"/>
                  </a:lnTo>
                  <a:lnTo>
                    <a:pt x="452" y="272"/>
                  </a:lnTo>
                  <a:lnTo>
                    <a:pt x="454" y="272"/>
                  </a:lnTo>
                  <a:lnTo>
                    <a:pt x="458" y="268"/>
                  </a:lnTo>
                  <a:lnTo>
                    <a:pt x="462" y="262"/>
                  </a:lnTo>
                  <a:lnTo>
                    <a:pt x="464" y="262"/>
                  </a:lnTo>
                  <a:lnTo>
                    <a:pt x="464" y="264"/>
                  </a:lnTo>
                  <a:lnTo>
                    <a:pt x="462" y="264"/>
                  </a:lnTo>
                  <a:lnTo>
                    <a:pt x="462" y="266"/>
                  </a:lnTo>
                  <a:lnTo>
                    <a:pt x="464" y="264"/>
                  </a:lnTo>
                  <a:lnTo>
                    <a:pt x="466" y="266"/>
                  </a:lnTo>
                  <a:lnTo>
                    <a:pt x="468" y="268"/>
                  </a:lnTo>
                  <a:lnTo>
                    <a:pt x="466" y="272"/>
                  </a:lnTo>
                  <a:lnTo>
                    <a:pt x="470" y="274"/>
                  </a:lnTo>
                  <a:lnTo>
                    <a:pt x="478" y="274"/>
                  </a:lnTo>
                  <a:lnTo>
                    <a:pt x="484" y="272"/>
                  </a:lnTo>
                  <a:lnTo>
                    <a:pt x="488" y="270"/>
                  </a:lnTo>
                  <a:lnTo>
                    <a:pt x="490" y="266"/>
                  </a:lnTo>
                  <a:lnTo>
                    <a:pt x="482" y="284"/>
                  </a:lnTo>
                  <a:lnTo>
                    <a:pt x="508" y="244"/>
                  </a:lnTo>
                  <a:lnTo>
                    <a:pt x="500" y="268"/>
                  </a:lnTo>
                  <a:lnTo>
                    <a:pt x="496" y="280"/>
                  </a:lnTo>
                  <a:lnTo>
                    <a:pt x="494" y="284"/>
                  </a:lnTo>
                  <a:lnTo>
                    <a:pt x="490" y="286"/>
                  </a:lnTo>
                  <a:lnTo>
                    <a:pt x="492" y="290"/>
                  </a:lnTo>
                  <a:lnTo>
                    <a:pt x="494" y="290"/>
                  </a:lnTo>
                  <a:lnTo>
                    <a:pt x="498" y="288"/>
                  </a:lnTo>
                  <a:lnTo>
                    <a:pt x="498" y="280"/>
                  </a:lnTo>
                  <a:lnTo>
                    <a:pt x="502" y="272"/>
                  </a:lnTo>
                  <a:lnTo>
                    <a:pt x="502" y="282"/>
                  </a:lnTo>
                  <a:lnTo>
                    <a:pt x="504" y="290"/>
                  </a:lnTo>
                  <a:lnTo>
                    <a:pt x="506" y="280"/>
                  </a:lnTo>
                  <a:lnTo>
                    <a:pt x="510" y="274"/>
                  </a:lnTo>
                  <a:lnTo>
                    <a:pt x="512" y="272"/>
                  </a:lnTo>
                  <a:lnTo>
                    <a:pt x="508" y="282"/>
                  </a:lnTo>
                  <a:lnTo>
                    <a:pt x="506" y="292"/>
                  </a:lnTo>
                  <a:lnTo>
                    <a:pt x="518" y="276"/>
                  </a:lnTo>
                  <a:lnTo>
                    <a:pt x="514" y="286"/>
                  </a:lnTo>
                  <a:lnTo>
                    <a:pt x="512" y="296"/>
                  </a:lnTo>
                  <a:lnTo>
                    <a:pt x="512" y="294"/>
                  </a:lnTo>
                  <a:lnTo>
                    <a:pt x="514" y="296"/>
                  </a:lnTo>
                  <a:lnTo>
                    <a:pt x="516" y="296"/>
                  </a:lnTo>
                  <a:lnTo>
                    <a:pt x="518" y="298"/>
                  </a:lnTo>
                  <a:lnTo>
                    <a:pt x="518" y="292"/>
                  </a:lnTo>
                  <a:lnTo>
                    <a:pt x="520" y="292"/>
                  </a:lnTo>
                  <a:lnTo>
                    <a:pt x="522" y="292"/>
                  </a:lnTo>
                  <a:lnTo>
                    <a:pt x="528" y="284"/>
                  </a:lnTo>
                  <a:lnTo>
                    <a:pt x="534" y="276"/>
                  </a:lnTo>
                  <a:lnTo>
                    <a:pt x="536" y="274"/>
                  </a:lnTo>
                  <a:lnTo>
                    <a:pt x="538" y="274"/>
                  </a:lnTo>
                  <a:lnTo>
                    <a:pt x="534" y="286"/>
                  </a:lnTo>
                  <a:lnTo>
                    <a:pt x="532" y="294"/>
                  </a:lnTo>
                  <a:lnTo>
                    <a:pt x="532" y="298"/>
                  </a:lnTo>
                  <a:lnTo>
                    <a:pt x="546" y="274"/>
                  </a:lnTo>
                  <a:lnTo>
                    <a:pt x="554" y="262"/>
                  </a:lnTo>
                  <a:lnTo>
                    <a:pt x="562" y="254"/>
                  </a:lnTo>
                  <a:lnTo>
                    <a:pt x="560" y="260"/>
                  </a:lnTo>
                  <a:lnTo>
                    <a:pt x="568" y="256"/>
                  </a:lnTo>
                  <a:lnTo>
                    <a:pt x="552" y="280"/>
                  </a:lnTo>
                  <a:lnTo>
                    <a:pt x="534" y="302"/>
                  </a:lnTo>
                  <a:lnTo>
                    <a:pt x="534" y="306"/>
                  </a:lnTo>
                  <a:lnTo>
                    <a:pt x="536" y="308"/>
                  </a:lnTo>
                  <a:lnTo>
                    <a:pt x="536" y="312"/>
                  </a:lnTo>
                  <a:lnTo>
                    <a:pt x="534" y="314"/>
                  </a:lnTo>
                  <a:lnTo>
                    <a:pt x="532" y="314"/>
                  </a:lnTo>
                  <a:lnTo>
                    <a:pt x="538" y="320"/>
                  </a:lnTo>
                  <a:lnTo>
                    <a:pt x="542" y="316"/>
                  </a:lnTo>
                  <a:lnTo>
                    <a:pt x="546" y="312"/>
                  </a:lnTo>
                  <a:lnTo>
                    <a:pt x="550" y="310"/>
                  </a:lnTo>
                  <a:lnTo>
                    <a:pt x="552" y="304"/>
                  </a:lnTo>
                  <a:lnTo>
                    <a:pt x="538" y="312"/>
                  </a:lnTo>
                  <a:lnTo>
                    <a:pt x="542" y="304"/>
                  </a:lnTo>
                  <a:lnTo>
                    <a:pt x="548" y="294"/>
                  </a:lnTo>
                  <a:lnTo>
                    <a:pt x="554" y="290"/>
                  </a:lnTo>
                  <a:lnTo>
                    <a:pt x="558" y="288"/>
                  </a:lnTo>
                  <a:lnTo>
                    <a:pt x="560" y="288"/>
                  </a:lnTo>
                  <a:lnTo>
                    <a:pt x="558" y="294"/>
                  </a:lnTo>
                  <a:lnTo>
                    <a:pt x="556" y="300"/>
                  </a:lnTo>
                  <a:lnTo>
                    <a:pt x="552" y="310"/>
                  </a:lnTo>
                  <a:lnTo>
                    <a:pt x="556" y="306"/>
                  </a:lnTo>
                  <a:lnTo>
                    <a:pt x="558" y="306"/>
                  </a:lnTo>
                  <a:lnTo>
                    <a:pt x="560" y="308"/>
                  </a:lnTo>
                  <a:lnTo>
                    <a:pt x="554" y="312"/>
                  </a:lnTo>
                  <a:lnTo>
                    <a:pt x="556" y="314"/>
                  </a:lnTo>
                  <a:lnTo>
                    <a:pt x="558" y="312"/>
                  </a:lnTo>
                  <a:lnTo>
                    <a:pt x="560" y="310"/>
                  </a:lnTo>
                  <a:lnTo>
                    <a:pt x="564" y="308"/>
                  </a:lnTo>
                  <a:lnTo>
                    <a:pt x="566" y="310"/>
                  </a:lnTo>
                  <a:lnTo>
                    <a:pt x="566" y="312"/>
                  </a:lnTo>
                  <a:lnTo>
                    <a:pt x="566" y="318"/>
                  </a:lnTo>
                  <a:lnTo>
                    <a:pt x="566" y="322"/>
                  </a:lnTo>
                  <a:lnTo>
                    <a:pt x="568" y="320"/>
                  </a:lnTo>
                  <a:lnTo>
                    <a:pt x="576" y="290"/>
                  </a:lnTo>
                  <a:lnTo>
                    <a:pt x="586" y="264"/>
                  </a:lnTo>
                  <a:lnTo>
                    <a:pt x="588" y="272"/>
                  </a:lnTo>
                  <a:lnTo>
                    <a:pt x="590" y="284"/>
                  </a:lnTo>
                  <a:lnTo>
                    <a:pt x="588" y="292"/>
                  </a:lnTo>
                  <a:lnTo>
                    <a:pt x="584" y="300"/>
                  </a:lnTo>
                  <a:lnTo>
                    <a:pt x="580" y="306"/>
                  </a:lnTo>
                  <a:lnTo>
                    <a:pt x="578" y="314"/>
                  </a:lnTo>
                  <a:lnTo>
                    <a:pt x="582" y="306"/>
                  </a:lnTo>
                  <a:lnTo>
                    <a:pt x="580" y="312"/>
                  </a:lnTo>
                  <a:lnTo>
                    <a:pt x="580" y="314"/>
                  </a:lnTo>
                  <a:lnTo>
                    <a:pt x="582" y="314"/>
                  </a:lnTo>
                  <a:lnTo>
                    <a:pt x="584" y="310"/>
                  </a:lnTo>
                  <a:lnTo>
                    <a:pt x="586" y="312"/>
                  </a:lnTo>
                  <a:lnTo>
                    <a:pt x="588" y="312"/>
                  </a:lnTo>
                  <a:lnTo>
                    <a:pt x="586" y="306"/>
                  </a:lnTo>
                  <a:lnTo>
                    <a:pt x="588" y="306"/>
                  </a:lnTo>
                  <a:lnTo>
                    <a:pt x="590" y="308"/>
                  </a:lnTo>
                  <a:lnTo>
                    <a:pt x="592" y="310"/>
                  </a:lnTo>
                  <a:lnTo>
                    <a:pt x="594" y="310"/>
                  </a:lnTo>
                  <a:lnTo>
                    <a:pt x="596" y="304"/>
                  </a:lnTo>
                  <a:lnTo>
                    <a:pt x="600" y="298"/>
                  </a:lnTo>
                  <a:lnTo>
                    <a:pt x="604" y="290"/>
                  </a:lnTo>
                  <a:lnTo>
                    <a:pt x="608" y="288"/>
                  </a:lnTo>
                  <a:lnTo>
                    <a:pt x="606" y="296"/>
                  </a:lnTo>
                  <a:lnTo>
                    <a:pt x="614" y="302"/>
                  </a:lnTo>
                  <a:lnTo>
                    <a:pt x="618" y="304"/>
                  </a:lnTo>
                  <a:lnTo>
                    <a:pt x="622" y="306"/>
                  </a:lnTo>
                  <a:lnTo>
                    <a:pt x="622" y="312"/>
                  </a:lnTo>
                  <a:lnTo>
                    <a:pt x="622" y="314"/>
                  </a:lnTo>
                  <a:lnTo>
                    <a:pt x="620" y="318"/>
                  </a:lnTo>
                  <a:lnTo>
                    <a:pt x="622" y="314"/>
                  </a:lnTo>
                  <a:lnTo>
                    <a:pt x="626" y="314"/>
                  </a:lnTo>
                  <a:lnTo>
                    <a:pt x="624" y="318"/>
                  </a:lnTo>
                  <a:lnTo>
                    <a:pt x="622" y="320"/>
                  </a:lnTo>
                  <a:lnTo>
                    <a:pt x="620" y="324"/>
                  </a:lnTo>
                  <a:lnTo>
                    <a:pt x="622" y="322"/>
                  </a:lnTo>
                  <a:lnTo>
                    <a:pt x="624" y="318"/>
                  </a:lnTo>
                  <a:lnTo>
                    <a:pt x="632" y="316"/>
                  </a:lnTo>
                  <a:lnTo>
                    <a:pt x="632" y="310"/>
                  </a:lnTo>
                  <a:lnTo>
                    <a:pt x="630" y="310"/>
                  </a:lnTo>
                  <a:lnTo>
                    <a:pt x="622" y="314"/>
                  </a:lnTo>
                  <a:lnTo>
                    <a:pt x="626" y="304"/>
                  </a:lnTo>
                  <a:lnTo>
                    <a:pt x="632" y="296"/>
                  </a:lnTo>
                  <a:lnTo>
                    <a:pt x="638" y="290"/>
                  </a:lnTo>
                  <a:lnTo>
                    <a:pt x="644" y="286"/>
                  </a:lnTo>
                  <a:lnTo>
                    <a:pt x="646" y="286"/>
                  </a:lnTo>
                  <a:lnTo>
                    <a:pt x="646" y="290"/>
                  </a:lnTo>
                  <a:lnTo>
                    <a:pt x="644" y="294"/>
                  </a:lnTo>
                  <a:lnTo>
                    <a:pt x="648" y="294"/>
                  </a:lnTo>
                  <a:lnTo>
                    <a:pt x="652" y="292"/>
                  </a:lnTo>
                  <a:lnTo>
                    <a:pt x="656" y="288"/>
                  </a:lnTo>
                  <a:lnTo>
                    <a:pt x="662" y="282"/>
                  </a:lnTo>
                  <a:lnTo>
                    <a:pt x="664" y="284"/>
                  </a:lnTo>
                  <a:lnTo>
                    <a:pt x="666" y="286"/>
                  </a:lnTo>
                  <a:lnTo>
                    <a:pt x="664" y="292"/>
                  </a:lnTo>
                  <a:lnTo>
                    <a:pt x="662" y="298"/>
                  </a:lnTo>
                  <a:lnTo>
                    <a:pt x="658" y="308"/>
                  </a:lnTo>
                  <a:lnTo>
                    <a:pt x="656" y="308"/>
                  </a:lnTo>
                  <a:lnTo>
                    <a:pt x="654" y="306"/>
                  </a:lnTo>
                  <a:lnTo>
                    <a:pt x="652" y="302"/>
                  </a:lnTo>
                  <a:lnTo>
                    <a:pt x="652" y="300"/>
                  </a:lnTo>
                  <a:lnTo>
                    <a:pt x="654" y="306"/>
                  </a:lnTo>
                  <a:lnTo>
                    <a:pt x="650" y="308"/>
                  </a:lnTo>
                  <a:lnTo>
                    <a:pt x="648" y="308"/>
                  </a:lnTo>
                  <a:lnTo>
                    <a:pt x="646" y="306"/>
                  </a:lnTo>
                  <a:lnTo>
                    <a:pt x="648" y="308"/>
                  </a:lnTo>
                  <a:lnTo>
                    <a:pt x="650" y="310"/>
                  </a:lnTo>
                  <a:lnTo>
                    <a:pt x="656" y="314"/>
                  </a:lnTo>
                  <a:lnTo>
                    <a:pt x="662" y="316"/>
                  </a:lnTo>
                  <a:lnTo>
                    <a:pt x="668" y="322"/>
                  </a:lnTo>
                  <a:lnTo>
                    <a:pt x="672" y="318"/>
                  </a:lnTo>
                  <a:lnTo>
                    <a:pt x="674" y="314"/>
                  </a:lnTo>
                  <a:lnTo>
                    <a:pt x="670" y="314"/>
                  </a:lnTo>
                  <a:lnTo>
                    <a:pt x="672" y="310"/>
                  </a:lnTo>
                  <a:lnTo>
                    <a:pt x="674" y="308"/>
                  </a:lnTo>
                  <a:lnTo>
                    <a:pt x="676" y="306"/>
                  </a:lnTo>
                  <a:lnTo>
                    <a:pt x="676" y="302"/>
                  </a:lnTo>
                  <a:lnTo>
                    <a:pt x="684" y="298"/>
                  </a:lnTo>
                  <a:lnTo>
                    <a:pt x="686" y="296"/>
                  </a:lnTo>
                  <a:lnTo>
                    <a:pt x="690" y="298"/>
                  </a:lnTo>
                  <a:lnTo>
                    <a:pt x="688" y="308"/>
                  </a:lnTo>
                  <a:lnTo>
                    <a:pt x="686" y="304"/>
                  </a:lnTo>
                  <a:lnTo>
                    <a:pt x="684" y="304"/>
                  </a:lnTo>
                  <a:lnTo>
                    <a:pt x="686" y="304"/>
                  </a:lnTo>
                  <a:lnTo>
                    <a:pt x="688" y="308"/>
                  </a:lnTo>
                  <a:lnTo>
                    <a:pt x="690" y="312"/>
                  </a:lnTo>
                  <a:lnTo>
                    <a:pt x="692" y="308"/>
                  </a:lnTo>
                  <a:lnTo>
                    <a:pt x="692" y="300"/>
                  </a:lnTo>
                  <a:lnTo>
                    <a:pt x="700" y="294"/>
                  </a:lnTo>
                  <a:lnTo>
                    <a:pt x="704" y="292"/>
                  </a:lnTo>
                  <a:lnTo>
                    <a:pt x="706" y="292"/>
                  </a:lnTo>
                  <a:lnTo>
                    <a:pt x="706" y="288"/>
                  </a:lnTo>
                  <a:lnTo>
                    <a:pt x="706" y="282"/>
                  </a:lnTo>
                  <a:lnTo>
                    <a:pt x="706" y="286"/>
                  </a:lnTo>
                  <a:lnTo>
                    <a:pt x="704" y="286"/>
                  </a:lnTo>
                  <a:lnTo>
                    <a:pt x="700" y="286"/>
                  </a:lnTo>
                  <a:lnTo>
                    <a:pt x="698" y="286"/>
                  </a:lnTo>
                  <a:lnTo>
                    <a:pt x="696" y="288"/>
                  </a:lnTo>
                  <a:lnTo>
                    <a:pt x="696" y="292"/>
                  </a:lnTo>
                  <a:lnTo>
                    <a:pt x="696" y="286"/>
                  </a:lnTo>
                  <a:lnTo>
                    <a:pt x="694" y="282"/>
                  </a:lnTo>
                  <a:lnTo>
                    <a:pt x="694" y="280"/>
                  </a:lnTo>
                  <a:lnTo>
                    <a:pt x="692" y="274"/>
                  </a:lnTo>
                  <a:lnTo>
                    <a:pt x="692" y="278"/>
                  </a:lnTo>
                  <a:lnTo>
                    <a:pt x="690" y="278"/>
                  </a:lnTo>
                  <a:lnTo>
                    <a:pt x="688" y="280"/>
                  </a:lnTo>
                  <a:lnTo>
                    <a:pt x="688" y="286"/>
                  </a:lnTo>
                  <a:lnTo>
                    <a:pt x="684" y="288"/>
                  </a:lnTo>
                  <a:lnTo>
                    <a:pt x="682" y="290"/>
                  </a:lnTo>
                  <a:lnTo>
                    <a:pt x="676" y="292"/>
                  </a:lnTo>
                  <a:lnTo>
                    <a:pt x="676" y="290"/>
                  </a:lnTo>
                  <a:lnTo>
                    <a:pt x="678" y="286"/>
                  </a:lnTo>
                  <a:lnTo>
                    <a:pt x="674" y="290"/>
                  </a:lnTo>
                  <a:lnTo>
                    <a:pt x="674" y="280"/>
                  </a:lnTo>
                  <a:lnTo>
                    <a:pt x="674" y="278"/>
                  </a:lnTo>
                  <a:lnTo>
                    <a:pt x="678" y="274"/>
                  </a:lnTo>
                  <a:lnTo>
                    <a:pt x="674" y="274"/>
                  </a:lnTo>
                  <a:lnTo>
                    <a:pt x="672" y="268"/>
                  </a:lnTo>
                  <a:lnTo>
                    <a:pt x="670" y="268"/>
                  </a:lnTo>
                  <a:lnTo>
                    <a:pt x="666" y="268"/>
                  </a:lnTo>
                  <a:lnTo>
                    <a:pt x="662" y="270"/>
                  </a:lnTo>
                  <a:lnTo>
                    <a:pt x="654" y="272"/>
                  </a:lnTo>
                  <a:lnTo>
                    <a:pt x="656" y="270"/>
                  </a:lnTo>
                  <a:lnTo>
                    <a:pt x="650" y="268"/>
                  </a:lnTo>
                  <a:lnTo>
                    <a:pt x="644" y="270"/>
                  </a:lnTo>
                  <a:lnTo>
                    <a:pt x="640" y="268"/>
                  </a:lnTo>
                  <a:lnTo>
                    <a:pt x="636" y="266"/>
                  </a:lnTo>
                  <a:lnTo>
                    <a:pt x="636" y="262"/>
                  </a:lnTo>
                  <a:lnTo>
                    <a:pt x="632" y="262"/>
                  </a:lnTo>
                  <a:lnTo>
                    <a:pt x="630" y="262"/>
                  </a:lnTo>
                  <a:lnTo>
                    <a:pt x="626" y="260"/>
                  </a:lnTo>
                  <a:lnTo>
                    <a:pt x="628" y="254"/>
                  </a:lnTo>
                  <a:lnTo>
                    <a:pt x="626" y="254"/>
                  </a:lnTo>
                  <a:lnTo>
                    <a:pt x="624" y="250"/>
                  </a:lnTo>
                  <a:lnTo>
                    <a:pt x="622" y="250"/>
                  </a:lnTo>
                  <a:lnTo>
                    <a:pt x="618" y="252"/>
                  </a:lnTo>
                  <a:lnTo>
                    <a:pt x="618" y="246"/>
                  </a:lnTo>
                  <a:lnTo>
                    <a:pt x="618" y="242"/>
                  </a:lnTo>
                  <a:lnTo>
                    <a:pt x="616" y="240"/>
                  </a:lnTo>
                  <a:lnTo>
                    <a:pt x="614" y="240"/>
                  </a:lnTo>
                  <a:lnTo>
                    <a:pt x="608" y="240"/>
                  </a:lnTo>
                  <a:lnTo>
                    <a:pt x="602" y="238"/>
                  </a:lnTo>
                  <a:lnTo>
                    <a:pt x="600" y="246"/>
                  </a:lnTo>
                  <a:lnTo>
                    <a:pt x="594" y="246"/>
                  </a:lnTo>
                  <a:lnTo>
                    <a:pt x="588" y="248"/>
                  </a:lnTo>
                  <a:lnTo>
                    <a:pt x="586" y="254"/>
                  </a:lnTo>
                  <a:lnTo>
                    <a:pt x="584" y="256"/>
                  </a:lnTo>
                  <a:lnTo>
                    <a:pt x="582" y="254"/>
                  </a:lnTo>
                  <a:lnTo>
                    <a:pt x="580" y="252"/>
                  </a:lnTo>
                  <a:lnTo>
                    <a:pt x="576" y="248"/>
                  </a:lnTo>
                  <a:lnTo>
                    <a:pt x="572" y="244"/>
                  </a:lnTo>
                  <a:lnTo>
                    <a:pt x="574" y="244"/>
                  </a:lnTo>
                  <a:lnTo>
                    <a:pt x="576" y="246"/>
                  </a:lnTo>
                  <a:lnTo>
                    <a:pt x="574" y="240"/>
                  </a:lnTo>
                  <a:lnTo>
                    <a:pt x="572" y="238"/>
                  </a:lnTo>
                  <a:lnTo>
                    <a:pt x="568" y="238"/>
                  </a:lnTo>
                  <a:lnTo>
                    <a:pt x="566" y="240"/>
                  </a:lnTo>
                  <a:lnTo>
                    <a:pt x="558" y="242"/>
                  </a:lnTo>
                  <a:lnTo>
                    <a:pt x="556" y="242"/>
                  </a:lnTo>
                  <a:lnTo>
                    <a:pt x="556" y="238"/>
                  </a:lnTo>
                  <a:lnTo>
                    <a:pt x="552" y="240"/>
                  </a:lnTo>
                  <a:lnTo>
                    <a:pt x="552" y="238"/>
                  </a:lnTo>
                  <a:lnTo>
                    <a:pt x="552" y="236"/>
                  </a:lnTo>
                  <a:lnTo>
                    <a:pt x="550" y="232"/>
                  </a:lnTo>
                  <a:lnTo>
                    <a:pt x="552" y="236"/>
                  </a:lnTo>
                  <a:lnTo>
                    <a:pt x="546" y="238"/>
                  </a:lnTo>
                  <a:lnTo>
                    <a:pt x="548" y="230"/>
                  </a:lnTo>
                  <a:lnTo>
                    <a:pt x="546" y="230"/>
                  </a:lnTo>
                  <a:lnTo>
                    <a:pt x="544" y="238"/>
                  </a:lnTo>
                  <a:lnTo>
                    <a:pt x="540" y="242"/>
                  </a:lnTo>
                  <a:lnTo>
                    <a:pt x="540" y="238"/>
                  </a:lnTo>
                  <a:lnTo>
                    <a:pt x="538" y="238"/>
                  </a:lnTo>
                  <a:lnTo>
                    <a:pt x="536" y="236"/>
                  </a:lnTo>
                  <a:lnTo>
                    <a:pt x="536" y="232"/>
                  </a:lnTo>
                  <a:lnTo>
                    <a:pt x="532" y="234"/>
                  </a:lnTo>
                  <a:lnTo>
                    <a:pt x="528" y="236"/>
                  </a:lnTo>
                  <a:lnTo>
                    <a:pt x="524" y="238"/>
                  </a:lnTo>
                  <a:lnTo>
                    <a:pt x="520" y="246"/>
                  </a:lnTo>
                  <a:lnTo>
                    <a:pt x="520" y="244"/>
                  </a:lnTo>
                  <a:lnTo>
                    <a:pt x="522" y="242"/>
                  </a:lnTo>
                  <a:lnTo>
                    <a:pt x="520" y="240"/>
                  </a:lnTo>
                  <a:lnTo>
                    <a:pt x="518" y="240"/>
                  </a:lnTo>
                  <a:lnTo>
                    <a:pt x="516" y="242"/>
                  </a:lnTo>
                  <a:lnTo>
                    <a:pt x="518" y="232"/>
                  </a:lnTo>
                  <a:lnTo>
                    <a:pt x="510" y="242"/>
                  </a:lnTo>
                  <a:lnTo>
                    <a:pt x="510" y="234"/>
                  </a:lnTo>
                  <a:lnTo>
                    <a:pt x="514" y="226"/>
                  </a:lnTo>
                  <a:lnTo>
                    <a:pt x="506" y="232"/>
                  </a:lnTo>
                  <a:lnTo>
                    <a:pt x="498" y="238"/>
                  </a:lnTo>
                  <a:lnTo>
                    <a:pt x="500" y="232"/>
                  </a:lnTo>
                  <a:lnTo>
                    <a:pt x="496" y="234"/>
                  </a:lnTo>
                  <a:lnTo>
                    <a:pt x="494" y="236"/>
                  </a:lnTo>
                  <a:lnTo>
                    <a:pt x="494" y="234"/>
                  </a:lnTo>
                  <a:lnTo>
                    <a:pt x="492" y="228"/>
                  </a:lnTo>
                  <a:lnTo>
                    <a:pt x="490" y="226"/>
                  </a:lnTo>
                  <a:lnTo>
                    <a:pt x="482" y="222"/>
                  </a:lnTo>
                  <a:lnTo>
                    <a:pt x="474" y="218"/>
                  </a:lnTo>
                  <a:lnTo>
                    <a:pt x="470" y="214"/>
                  </a:lnTo>
                  <a:lnTo>
                    <a:pt x="468" y="210"/>
                  </a:lnTo>
                  <a:lnTo>
                    <a:pt x="464" y="216"/>
                  </a:lnTo>
                  <a:lnTo>
                    <a:pt x="464" y="214"/>
                  </a:lnTo>
                  <a:lnTo>
                    <a:pt x="462" y="210"/>
                  </a:lnTo>
                  <a:lnTo>
                    <a:pt x="460" y="214"/>
                  </a:lnTo>
                  <a:lnTo>
                    <a:pt x="460" y="208"/>
                  </a:lnTo>
                  <a:lnTo>
                    <a:pt x="462" y="204"/>
                  </a:lnTo>
                  <a:lnTo>
                    <a:pt x="458" y="202"/>
                  </a:lnTo>
                  <a:lnTo>
                    <a:pt x="456" y="200"/>
                  </a:lnTo>
                  <a:lnTo>
                    <a:pt x="454" y="200"/>
                  </a:lnTo>
                  <a:lnTo>
                    <a:pt x="450" y="204"/>
                  </a:lnTo>
                  <a:lnTo>
                    <a:pt x="452" y="198"/>
                  </a:lnTo>
                  <a:lnTo>
                    <a:pt x="454" y="196"/>
                  </a:lnTo>
                  <a:lnTo>
                    <a:pt x="452" y="196"/>
                  </a:lnTo>
                  <a:lnTo>
                    <a:pt x="450" y="196"/>
                  </a:lnTo>
                  <a:lnTo>
                    <a:pt x="452" y="192"/>
                  </a:lnTo>
                  <a:lnTo>
                    <a:pt x="454" y="190"/>
                  </a:lnTo>
                  <a:lnTo>
                    <a:pt x="450" y="192"/>
                  </a:lnTo>
                  <a:lnTo>
                    <a:pt x="446" y="198"/>
                  </a:lnTo>
                  <a:lnTo>
                    <a:pt x="438" y="214"/>
                  </a:lnTo>
                  <a:lnTo>
                    <a:pt x="438" y="210"/>
                  </a:lnTo>
                  <a:lnTo>
                    <a:pt x="436" y="208"/>
                  </a:lnTo>
                  <a:lnTo>
                    <a:pt x="430" y="214"/>
                  </a:lnTo>
                  <a:lnTo>
                    <a:pt x="432" y="208"/>
                  </a:lnTo>
                  <a:lnTo>
                    <a:pt x="432" y="206"/>
                  </a:lnTo>
                  <a:lnTo>
                    <a:pt x="434" y="206"/>
                  </a:lnTo>
                  <a:lnTo>
                    <a:pt x="430" y="200"/>
                  </a:lnTo>
                  <a:lnTo>
                    <a:pt x="424" y="200"/>
                  </a:lnTo>
                  <a:lnTo>
                    <a:pt x="424" y="202"/>
                  </a:lnTo>
                  <a:lnTo>
                    <a:pt x="422" y="204"/>
                  </a:lnTo>
                  <a:lnTo>
                    <a:pt x="420" y="202"/>
                  </a:lnTo>
                  <a:lnTo>
                    <a:pt x="418" y="204"/>
                  </a:lnTo>
                  <a:lnTo>
                    <a:pt x="414" y="202"/>
                  </a:lnTo>
                  <a:lnTo>
                    <a:pt x="410" y="200"/>
                  </a:lnTo>
                  <a:lnTo>
                    <a:pt x="410" y="202"/>
                  </a:lnTo>
                  <a:lnTo>
                    <a:pt x="406" y="206"/>
                  </a:lnTo>
                  <a:lnTo>
                    <a:pt x="404" y="206"/>
                  </a:lnTo>
                  <a:lnTo>
                    <a:pt x="404" y="204"/>
                  </a:lnTo>
                  <a:lnTo>
                    <a:pt x="402" y="204"/>
                  </a:lnTo>
                  <a:lnTo>
                    <a:pt x="402" y="202"/>
                  </a:lnTo>
                  <a:lnTo>
                    <a:pt x="400" y="198"/>
                  </a:lnTo>
                  <a:lnTo>
                    <a:pt x="398" y="198"/>
                  </a:lnTo>
                  <a:lnTo>
                    <a:pt x="396" y="198"/>
                  </a:lnTo>
                  <a:lnTo>
                    <a:pt x="392" y="192"/>
                  </a:lnTo>
                  <a:lnTo>
                    <a:pt x="390" y="200"/>
                  </a:lnTo>
                  <a:lnTo>
                    <a:pt x="388" y="204"/>
                  </a:lnTo>
                  <a:lnTo>
                    <a:pt x="386" y="200"/>
                  </a:lnTo>
                  <a:lnTo>
                    <a:pt x="384" y="194"/>
                  </a:lnTo>
                  <a:lnTo>
                    <a:pt x="382" y="192"/>
                  </a:lnTo>
                  <a:lnTo>
                    <a:pt x="380" y="192"/>
                  </a:lnTo>
                  <a:lnTo>
                    <a:pt x="380" y="196"/>
                  </a:lnTo>
                  <a:lnTo>
                    <a:pt x="378" y="194"/>
                  </a:lnTo>
                  <a:lnTo>
                    <a:pt x="380" y="186"/>
                  </a:lnTo>
                  <a:lnTo>
                    <a:pt x="380" y="176"/>
                  </a:lnTo>
                  <a:lnTo>
                    <a:pt x="380" y="170"/>
                  </a:lnTo>
                  <a:lnTo>
                    <a:pt x="382" y="168"/>
                  </a:lnTo>
                  <a:lnTo>
                    <a:pt x="384" y="168"/>
                  </a:lnTo>
                  <a:lnTo>
                    <a:pt x="382" y="164"/>
                  </a:lnTo>
                  <a:lnTo>
                    <a:pt x="380" y="168"/>
                  </a:lnTo>
                  <a:lnTo>
                    <a:pt x="376" y="174"/>
                  </a:lnTo>
                  <a:lnTo>
                    <a:pt x="374" y="176"/>
                  </a:lnTo>
                  <a:lnTo>
                    <a:pt x="376" y="168"/>
                  </a:lnTo>
                  <a:lnTo>
                    <a:pt x="378" y="164"/>
                  </a:lnTo>
                  <a:lnTo>
                    <a:pt x="376" y="162"/>
                  </a:lnTo>
                  <a:lnTo>
                    <a:pt x="374" y="162"/>
                  </a:lnTo>
                  <a:lnTo>
                    <a:pt x="368" y="166"/>
                  </a:lnTo>
                  <a:lnTo>
                    <a:pt x="362" y="168"/>
                  </a:lnTo>
                  <a:lnTo>
                    <a:pt x="360" y="166"/>
                  </a:lnTo>
                  <a:lnTo>
                    <a:pt x="360" y="164"/>
                  </a:lnTo>
                  <a:lnTo>
                    <a:pt x="358" y="170"/>
                  </a:lnTo>
                  <a:lnTo>
                    <a:pt x="356" y="174"/>
                  </a:lnTo>
                  <a:lnTo>
                    <a:pt x="354" y="172"/>
                  </a:lnTo>
                  <a:lnTo>
                    <a:pt x="352" y="166"/>
                  </a:lnTo>
                  <a:lnTo>
                    <a:pt x="348" y="164"/>
                  </a:lnTo>
                  <a:lnTo>
                    <a:pt x="346" y="164"/>
                  </a:lnTo>
                  <a:lnTo>
                    <a:pt x="344" y="166"/>
                  </a:lnTo>
                  <a:lnTo>
                    <a:pt x="344" y="164"/>
                  </a:lnTo>
                  <a:lnTo>
                    <a:pt x="338" y="166"/>
                  </a:lnTo>
                  <a:lnTo>
                    <a:pt x="334" y="168"/>
                  </a:lnTo>
                  <a:lnTo>
                    <a:pt x="330" y="170"/>
                  </a:lnTo>
                  <a:lnTo>
                    <a:pt x="332" y="164"/>
                  </a:lnTo>
                  <a:lnTo>
                    <a:pt x="330" y="160"/>
                  </a:lnTo>
                  <a:lnTo>
                    <a:pt x="328" y="160"/>
                  </a:lnTo>
                  <a:lnTo>
                    <a:pt x="324" y="162"/>
                  </a:lnTo>
                  <a:lnTo>
                    <a:pt x="320" y="162"/>
                  </a:lnTo>
                  <a:lnTo>
                    <a:pt x="318" y="162"/>
                  </a:lnTo>
                  <a:lnTo>
                    <a:pt x="316" y="160"/>
                  </a:lnTo>
                  <a:lnTo>
                    <a:pt x="318" y="154"/>
                  </a:lnTo>
                  <a:lnTo>
                    <a:pt x="310" y="152"/>
                  </a:lnTo>
                  <a:lnTo>
                    <a:pt x="312" y="150"/>
                  </a:lnTo>
                  <a:lnTo>
                    <a:pt x="308" y="148"/>
                  </a:lnTo>
                  <a:lnTo>
                    <a:pt x="304" y="148"/>
                  </a:lnTo>
                  <a:lnTo>
                    <a:pt x="298" y="154"/>
                  </a:lnTo>
                  <a:lnTo>
                    <a:pt x="300" y="152"/>
                  </a:lnTo>
                  <a:lnTo>
                    <a:pt x="300" y="150"/>
                  </a:lnTo>
                  <a:lnTo>
                    <a:pt x="298" y="146"/>
                  </a:lnTo>
                  <a:lnTo>
                    <a:pt x="294" y="144"/>
                  </a:lnTo>
                  <a:lnTo>
                    <a:pt x="290" y="146"/>
                  </a:lnTo>
                  <a:lnTo>
                    <a:pt x="284" y="152"/>
                  </a:lnTo>
                  <a:lnTo>
                    <a:pt x="286" y="144"/>
                  </a:lnTo>
                  <a:lnTo>
                    <a:pt x="284" y="144"/>
                  </a:lnTo>
                  <a:lnTo>
                    <a:pt x="284" y="142"/>
                  </a:lnTo>
                  <a:lnTo>
                    <a:pt x="280" y="138"/>
                  </a:lnTo>
                  <a:lnTo>
                    <a:pt x="276" y="132"/>
                  </a:lnTo>
                  <a:lnTo>
                    <a:pt x="272" y="132"/>
                  </a:lnTo>
                  <a:lnTo>
                    <a:pt x="270" y="132"/>
                  </a:lnTo>
                  <a:lnTo>
                    <a:pt x="272" y="130"/>
                  </a:lnTo>
                  <a:lnTo>
                    <a:pt x="268" y="130"/>
                  </a:lnTo>
                  <a:lnTo>
                    <a:pt x="264" y="128"/>
                  </a:lnTo>
                  <a:lnTo>
                    <a:pt x="260" y="120"/>
                  </a:lnTo>
                  <a:lnTo>
                    <a:pt x="258" y="118"/>
                  </a:lnTo>
                  <a:lnTo>
                    <a:pt x="254" y="116"/>
                  </a:lnTo>
                  <a:lnTo>
                    <a:pt x="250" y="120"/>
                  </a:lnTo>
                  <a:lnTo>
                    <a:pt x="246" y="126"/>
                  </a:lnTo>
                  <a:lnTo>
                    <a:pt x="238" y="130"/>
                  </a:lnTo>
                  <a:lnTo>
                    <a:pt x="240" y="132"/>
                  </a:lnTo>
                  <a:lnTo>
                    <a:pt x="240" y="134"/>
                  </a:lnTo>
                  <a:lnTo>
                    <a:pt x="236" y="138"/>
                  </a:lnTo>
                  <a:lnTo>
                    <a:pt x="234" y="142"/>
                  </a:lnTo>
                  <a:lnTo>
                    <a:pt x="232" y="146"/>
                  </a:lnTo>
                  <a:lnTo>
                    <a:pt x="230" y="146"/>
                  </a:lnTo>
                  <a:lnTo>
                    <a:pt x="230" y="142"/>
                  </a:lnTo>
                  <a:lnTo>
                    <a:pt x="230" y="138"/>
                  </a:lnTo>
                  <a:lnTo>
                    <a:pt x="232" y="136"/>
                  </a:lnTo>
                  <a:lnTo>
                    <a:pt x="232" y="138"/>
                  </a:lnTo>
                  <a:lnTo>
                    <a:pt x="234" y="134"/>
                  </a:lnTo>
                  <a:lnTo>
                    <a:pt x="234" y="130"/>
                  </a:lnTo>
                  <a:lnTo>
                    <a:pt x="232" y="128"/>
                  </a:lnTo>
                  <a:lnTo>
                    <a:pt x="230" y="124"/>
                  </a:lnTo>
                  <a:lnTo>
                    <a:pt x="230" y="122"/>
                  </a:lnTo>
                  <a:lnTo>
                    <a:pt x="230" y="120"/>
                  </a:lnTo>
                  <a:lnTo>
                    <a:pt x="220" y="114"/>
                  </a:lnTo>
                  <a:lnTo>
                    <a:pt x="212" y="108"/>
                  </a:lnTo>
                  <a:lnTo>
                    <a:pt x="204" y="100"/>
                  </a:lnTo>
                  <a:lnTo>
                    <a:pt x="194" y="94"/>
                  </a:lnTo>
                  <a:lnTo>
                    <a:pt x="190" y="106"/>
                  </a:lnTo>
                  <a:lnTo>
                    <a:pt x="186" y="102"/>
                  </a:lnTo>
                  <a:lnTo>
                    <a:pt x="188" y="98"/>
                  </a:lnTo>
                  <a:lnTo>
                    <a:pt x="190" y="96"/>
                  </a:lnTo>
                  <a:lnTo>
                    <a:pt x="192" y="96"/>
                  </a:lnTo>
                  <a:lnTo>
                    <a:pt x="192" y="94"/>
                  </a:lnTo>
                  <a:lnTo>
                    <a:pt x="188" y="94"/>
                  </a:lnTo>
                  <a:lnTo>
                    <a:pt x="184" y="100"/>
                  </a:lnTo>
                  <a:lnTo>
                    <a:pt x="182" y="98"/>
                  </a:lnTo>
                  <a:lnTo>
                    <a:pt x="182" y="96"/>
                  </a:lnTo>
                  <a:lnTo>
                    <a:pt x="186" y="92"/>
                  </a:lnTo>
                  <a:lnTo>
                    <a:pt x="188" y="90"/>
                  </a:lnTo>
                  <a:lnTo>
                    <a:pt x="190" y="88"/>
                  </a:lnTo>
                  <a:lnTo>
                    <a:pt x="186" y="88"/>
                  </a:lnTo>
                  <a:lnTo>
                    <a:pt x="186" y="90"/>
                  </a:lnTo>
                  <a:lnTo>
                    <a:pt x="182" y="94"/>
                  </a:lnTo>
                  <a:lnTo>
                    <a:pt x="180" y="96"/>
                  </a:lnTo>
                  <a:lnTo>
                    <a:pt x="176" y="94"/>
                  </a:lnTo>
                  <a:lnTo>
                    <a:pt x="178" y="90"/>
                  </a:lnTo>
                  <a:lnTo>
                    <a:pt x="178" y="86"/>
                  </a:lnTo>
                  <a:lnTo>
                    <a:pt x="176" y="86"/>
                  </a:lnTo>
                  <a:lnTo>
                    <a:pt x="172" y="82"/>
                  </a:lnTo>
                  <a:lnTo>
                    <a:pt x="170" y="92"/>
                  </a:lnTo>
                  <a:lnTo>
                    <a:pt x="168" y="92"/>
                  </a:lnTo>
                  <a:lnTo>
                    <a:pt x="166" y="92"/>
                  </a:lnTo>
                  <a:lnTo>
                    <a:pt x="164" y="94"/>
                  </a:lnTo>
                  <a:lnTo>
                    <a:pt x="162" y="100"/>
                  </a:lnTo>
                  <a:lnTo>
                    <a:pt x="164" y="94"/>
                  </a:lnTo>
                  <a:lnTo>
                    <a:pt x="162" y="90"/>
                  </a:lnTo>
                  <a:lnTo>
                    <a:pt x="158" y="88"/>
                  </a:lnTo>
                  <a:lnTo>
                    <a:pt x="156" y="86"/>
                  </a:lnTo>
                  <a:lnTo>
                    <a:pt x="148" y="82"/>
                  </a:lnTo>
                  <a:lnTo>
                    <a:pt x="146" y="80"/>
                  </a:lnTo>
                  <a:lnTo>
                    <a:pt x="146" y="78"/>
                  </a:lnTo>
                  <a:lnTo>
                    <a:pt x="140" y="80"/>
                  </a:lnTo>
                  <a:lnTo>
                    <a:pt x="138" y="82"/>
                  </a:lnTo>
                  <a:lnTo>
                    <a:pt x="132" y="78"/>
                  </a:lnTo>
                  <a:lnTo>
                    <a:pt x="130" y="84"/>
                  </a:lnTo>
                  <a:lnTo>
                    <a:pt x="128" y="88"/>
                  </a:lnTo>
                  <a:lnTo>
                    <a:pt x="124" y="88"/>
                  </a:lnTo>
                  <a:lnTo>
                    <a:pt x="130" y="78"/>
                  </a:lnTo>
                  <a:lnTo>
                    <a:pt x="128" y="72"/>
                  </a:lnTo>
                  <a:lnTo>
                    <a:pt x="126" y="68"/>
                  </a:lnTo>
                  <a:lnTo>
                    <a:pt x="128" y="60"/>
                  </a:lnTo>
                  <a:lnTo>
                    <a:pt x="126" y="64"/>
                  </a:lnTo>
                  <a:lnTo>
                    <a:pt x="124" y="64"/>
                  </a:lnTo>
                  <a:lnTo>
                    <a:pt x="120" y="64"/>
                  </a:lnTo>
                  <a:lnTo>
                    <a:pt x="116" y="66"/>
                  </a:lnTo>
                  <a:lnTo>
                    <a:pt x="114" y="68"/>
                  </a:lnTo>
                  <a:lnTo>
                    <a:pt x="114" y="72"/>
                  </a:lnTo>
                  <a:lnTo>
                    <a:pt x="114" y="70"/>
                  </a:lnTo>
                  <a:lnTo>
                    <a:pt x="114" y="66"/>
                  </a:lnTo>
                  <a:lnTo>
                    <a:pt x="116" y="64"/>
                  </a:lnTo>
                  <a:lnTo>
                    <a:pt x="118" y="60"/>
                  </a:lnTo>
                  <a:lnTo>
                    <a:pt x="114" y="60"/>
                  </a:lnTo>
                  <a:lnTo>
                    <a:pt x="110" y="58"/>
                  </a:lnTo>
                  <a:lnTo>
                    <a:pt x="106" y="54"/>
                  </a:lnTo>
                  <a:lnTo>
                    <a:pt x="102" y="48"/>
                  </a:lnTo>
                  <a:lnTo>
                    <a:pt x="100" y="46"/>
                  </a:lnTo>
                  <a:lnTo>
                    <a:pt x="96" y="44"/>
                  </a:lnTo>
                  <a:lnTo>
                    <a:pt x="94" y="48"/>
                  </a:lnTo>
                  <a:lnTo>
                    <a:pt x="90" y="52"/>
                  </a:lnTo>
                  <a:lnTo>
                    <a:pt x="94" y="38"/>
                  </a:lnTo>
                  <a:lnTo>
                    <a:pt x="88" y="44"/>
                  </a:lnTo>
                  <a:lnTo>
                    <a:pt x="86" y="44"/>
                  </a:lnTo>
                  <a:lnTo>
                    <a:pt x="86" y="40"/>
                  </a:lnTo>
                  <a:lnTo>
                    <a:pt x="84" y="44"/>
                  </a:lnTo>
                  <a:lnTo>
                    <a:pt x="82" y="46"/>
                  </a:lnTo>
                  <a:lnTo>
                    <a:pt x="78" y="40"/>
                  </a:lnTo>
                  <a:lnTo>
                    <a:pt x="72" y="36"/>
                  </a:lnTo>
                  <a:lnTo>
                    <a:pt x="60" y="28"/>
                  </a:lnTo>
                  <a:lnTo>
                    <a:pt x="54" y="24"/>
                  </a:lnTo>
                  <a:lnTo>
                    <a:pt x="50" y="20"/>
                  </a:lnTo>
                  <a:lnTo>
                    <a:pt x="46" y="12"/>
                  </a:lnTo>
                  <a:lnTo>
                    <a:pt x="46" y="2"/>
                  </a:lnTo>
                  <a:lnTo>
                    <a:pt x="44" y="6"/>
                  </a:lnTo>
                  <a:lnTo>
                    <a:pt x="42" y="6"/>
                  </a:lnTo>
                  <a:lnTo>
                    <a:pt x="38" y="10"/>
                  </a:lnTo>
                  <a:lnTo>
                    <a:pt x="34" y="14"/>
                  </a:lnTo>
                  <a:lnTo>
                    <a:pt x="36" y="0"/>
                  </a:lnTo>
                  <a:lnTo>
                    <a:pt x="32" y="2"/>
                  </a:lnTo>
                  <a:lnTo>
                    <a:pt x="28" y="2"/>
                  </a:lnTo>
                  <a:lnTo>
                    <a:pt x="26" y="0"/>
                  </a:lnTo>
                  <a:lnTo>
                    <a:pt x="22" y="2"/>
                  </a:lnTo>
                  <a:lnTo>
                    <a:pt x="24" y="2"/>
                  </a:lnTo>
                  <a:lnTo>
                    <a:pt x="18" y="10"/>
                  </a:lnTo>
                  <a:lnTo>
                    <a:pt x="12" y="18"/>
                  </a:lnTo>
                  <a:lnTo>
                    <a:pt x="6" y="28"/>
                  </a:lnTo>
                  <a:lnTo>
                    <a:pt x="0" y="36"/>
                  </a:lnTo>
                  <a:lnTo>
                    <a:pt x="2" y="34"/>
                  </a:lnTo>
                  <a:lnTo>
                    <a:pt x="4" y="36"/>
                  </a:lnTo>
                  <a:lnTo>
                    <a:pt x="4" y="44"/>
                  </a:lnTo>
                  <a:lnTo>
                    <a:pt x="2" y="46"/>
                  </a:lnTo>
                  <a:lnTo>
                    <a:pt x="4" y="50"/>
                  </a:lnTo>
                  <a:lnTo>
                    <a:pt x="6" y="50"/>
                  </a:lnTo>
                  <a:lnTo>
                    <a:pt x="12" y="48"/>
                  </a:lnTo>
                  <a:lnTo>
                    <a:pt x="10" y="52"/>
                  </a:lnTo>
                  <a:lnTo>
                    <a:pt x="6" y="54"/>
                  </a:lnTo>
                  <a:lnTo>
                    <a:pt x="12" y="52"/>
                  </a:lnTo>
                  <a:lnTo>
                    <a:pt x="14" y="54"/>
                  </a:lnTo>
                  <a:lnTo>
                    <a:pt x="14" y="56"/>
                  </a:lnTo>
                  <a:lnTo>
                    <a:pt x="18" y="62"/>
                  </a:lnTo>
                  <a:lnTo>
                    <a:pt x="22" y="66"/>
                  </a:lnTo>
                  <a:lnTo>
                    <a:pt x="30" y="80"/>
                  </a:lnTo>
                  <a:lnTo>
                    <a:pt x="34" y="74"/>
                  </a:lnTo>
                  <a:lnTo>
                    <a:pt x="34" y="78"/>
                  </a:lnTo>
                  <a:lnTo>
                    <a:pt x="34" y="82"/>
                  </a:lnTo>
                  <a:lnTo>
                    <a:pt x="38" y="78"/>
                  </a:lnTo>
                  <a:lnTo>
                    <a:pt x="36" y="74"/>
                  </a:lnTo>
                  <a:lnTo>
                    <a:pt x="34" y="72"/>
                  </a:lnTo>
                  <a:lnTo>
                    <a:pt x="38" y="68"/>
                  </a:lnTo>
                  <a:lnTo>
                    <a:pt x="38" y="72"/>
                  </a:lnTo>
                  <a:lnTo>
                    <a:pt x="38" y="76"/>
                  </a:lnTo>
                  <a:lnTo>
                    <a:pt x="42" y="80"/>
                  </a:lnTo>
                  <a:lnTo>
                    <a:pt x="46" y="86"/>
                  </a:lnTo>
                  <a:lnTo>
                    <a:pt x="46" y="90"/>
                  </a:lnTo>
                  <a:lnTo>
                    <a:pt x="46" y="94"/>
                  </a:lnTo>
                  <a:lnTo>
                    <a:pt x="48" y="94"/>
                  </a:lnTo>
                  <a:lnTo>
                    <a:pt x="48" y="92"/>
                  </a:lnTo>
                  <a:lnTo>
                    <a:pt x="50" y="88"/>
                  </a:lnTo>
                  <a:lnTo>
                    <a:pt x="52" y="88"/>
                  </a:lnTo>
                  <a:lnTo>
                    <a:pt x="50" y="94"/>
                  </a:lnTo>
                  <a:lnTo>
                    <a:pt x="54" y="88"/>
                  </a:lnTo>
                  <a:lnTo>
                    <a:pt x="54" y="94"/>
                  </a:lnTo>
                  <a:lnTo>
                    <a:pt x="52" y="100"/>
                  </a:lnTo>
                  <a:lnTo>
                    <a:pt x="50" y="100"/>
                  </a:lnTo>
                  <a:lnTo>
                    <a:pt x="50" y="104"/>
                  </a:lnTo>
                  <a:lnTo>
                    <a:pt x="54" y="104"/>
                  </a:lnTo>
                  <a:lnTo>
                    <a:pt x="58" y="104"/>
                  </a:lnTo>
                  <a:lnTo>
                    <a:pt x="58" y="106"/>
                  </a:lnTo>
                  <a:lnTo>
                    <a:pt x="56" y="102"/>
                  </a:lnTo>
                  <a:lnTo>
                    <a:pt x="66" y="104"/>
                  </a:lnTo>
                  <a:lnTo>
                    <a:pt x="72" y="108"/>
                  </a:lnTo>
                  <a:lnTo>
                    <a:pt x="82" y="112"/>
                  </a:lnTo>
                  <a:lnTo>
                    <a:pt x="86" y="112"/>
                  </a:lnTo>
                  <a:lnTo>
                    <a:pt x="90" y="112"/>
                  </a:lnTo>
                  <a:lnTo>
                    <a:pt x="92" y="108"/>
                  </a:lnTo>
                  <a:lnTo>
                    <a:pt x="96" y="108"/>
                  </a:lnTo>
                  <a:lnTo>
                    <a:pt x="98" y="112"/>
                  </a:lnTo>
                  <a:lnTo>
                    <a:pt x="100" y="114"/>
                  </a:lnTo>
                  <a:lnTo>
                    <a:pt x="104" y="116"/>
                  </a:lnTo>
                  <a:lnTo>
                    <a:pt x="104" y="118"/>
                  </a:lnTo>
                  <a:lnTo>
                    <a:pt x="108" y="116"/>
                  </a:lnTo>
                  <a:lnTo>
                    <a:pt x="112" y="116"/>
                  </a:lnTo>
                  <a:lnTo>
                    <a:pt x="110" y="118"/>
                  </a:lnTo>
                  <a:lnTo>
                    <a:pt x="110" y="122"/>
                  </a:lnTo>
                  <a:lnTo>
                    <a:pt x="110" y="126"/>
                  </a:lnTo>
                  <a:lnTo>
                    <a:pt x="106" y="128"/>
                  </a:lnTo>
                  <a:lnTo>
                    <a:pt x="112" y="126"/>
                  </a:lnTo>
                  <a:lnTo>
                    <a:pt x="116" y="124"/>
                  </a:lnTo>
                  <a:lnTo>
                    <a:pt x="124" y="116"/>
                  </a:lnTo>
                  <a:lnTo>
                    <a:pt x="122" y="122"/>
                  </a:lnTo>
                  <a:lnTo>
                    <a:pt x="128" y="116"/>
                  </a:lnTo>
                  <a:lnTo>
                    <a:pt x="132" y="116"/>
                  </a:lnTo>
                  <a:lnTo>
                    <a:pt x="130" y="118"/>
                  </a:lnTo>
                  <a:lnTo>
                    <a:pt x="130" y="122"/>
                  </a:lnTo>
                  <a:lnTo>
                    <a:pt x="128" y="126"/>
                  </a:lnTo>
                  <a:lnTo>
                    <a:pt x="124" y="130"/>
                  </a:lnTo>
                  <a:lnTo>
                    <a:pt x="126" y="134"/>
                  </a:lnTo>
                  <a:lnTo>
                    <a:pt x="128" y="136"/>
                  </a:lnTo>
                  <a:lnTo>
                    <a:pt x="134" y="134"/>
                  </a:lnTo>
                  <a:lnTo>
                    <a:pt x="136" y="134"/>
                  </a:lnTo>
                  <a:lnTo>
                    <a:pt x="138" y="134"/>
                  </a:lnTo>
                  <a:lnTo>
                    <a:pt x="138" y="138"/>
                  </a:lnTo>
                  <a:lnTo>
                    <a:pt x="138" y="142"/>
                  </a:lnTo>
                  <a:lnTo>
                    <a:pt x="142" y="136"/>
                  </a:lnTo>
                  <a:lnTo>
                    <a:pt x="140" y="132"/>
                  </a:lnTo>
                  <a:lnTo>
                    <a:pt x="138" y="130"/>
                  </a:lnTo>
                  <a:lnTo>
                    <a:pt x="138" y="128"/>
                  </a:lnTo>
                  <a:lnTo>
                    <a:pt x="140" y="124"/>
                  </a:lnTo>
                  <a:lnTo>
                    <a:pt x="144" y="122"/>
                  </a:lnTo>
                  <a:lnTo>
                    <a:pt x="146" y="120"/>
                  </a:lnTo>
                  <a:lnTo>
                    <a:pt x="148" y="122"/>
                  </a:lnTo>
                  <a:lnTo>
                    <a:pt x="148" y="126"/>
                  </a:lnTo>
                  <a:lnTo>
                    <a:pt x="148" y="134"/>
                  </a:lnTo>
                  <a:lnTo>
                    <a:pt x="148" y="140"/>
                  </a:lnTo>
                  <a:lnTo>
                    <a:pt x="148" y="144"/>
                  </a:lnTo>
                  <a:lnTo>
                    <a:pt x="150" y="146"/>
                  </a:lnTo>
                  <a:lnTo>
                    <a:pt x="148" y="146"/>
                  </a:lnTo>
                  <a:lnTo>
                    <a:pt x="150" y="148"/>
                  </a:lnTo>
                  <a:lnTo>
                    <a:pt x="152" y="148"/>
                  </a:lnTo>
                  <a:lnTo>
                    <a:pt x="154" y="148"/>
                  </a:lnTo>
                  <a:lnTo>
                    <a:pt x="156" y="150"/>
                  </a:lnTo>
                  <a:lnTo>
                    <a:pt x="160" y="148"/>
                  </a:lnTo>
                  <a:lnTo>
                    <a:pt x="162" y="146"/>
                  </a:lnTo>
                  <a:lnTo>
                    <a:pt x="166" y="142"/>
                  </a:lnTo>
                  <a:lnTo>
                    <a:pt x="158" y="142"/>
                  </a:lnTo>
                  <a:lnTo>
                    <a:pt x="168" y="136"/>
                  </a:lnTo>
                  <a:lnTo>
                    <a:pt x="172" y="134"/>
                  </a:lnTo>
                  <a:lnTo>
                    <a:pt x="174" y="134"/>
                  </a:lnTo>
                  <a:lnTo>
                    <a:pt x="174" y="138"/>
                  </a:lnTo>
                  <a:lnTo>
                    <a:pt x="168" y="142"/>
                  </a:lnTo>
                  <a:lnTo>
                    <a:pt x="170" y="144"/>
                  </a:lnTo>
                  <a:lnTo>
                    <a:pt x="172" y="144"/>
                  </a:lnTo>
                  <a:lnTo>
                    <a:pt x="172" y="146"/>
                  </a:lnTo>
                  <a:lnTo>
                    <a:pt x="168" y="152"/>
                  </a:lnTo>
                  <a:lnTo>
                    <a:pt x="166" y="152"/>
                  </a:lnTo>
                  <a:lnTo>
                    <a:pt x="162" y="150"/>
                  </a:lnTo>
                  <a:lnTo>
                    <a:pt x="156" y="152"/>
                  </a:lnTo>
                  <a:lnTo>
                    <a:pt x="156" y="154"/>
                  </a:lnTo>
                  <a:lnTo>
                    <a:pt x="158" y="154"/>
                  </a:lnTo>
                  <a:lnTo>
                    <a:pt x="160" y="154"/>
                  </a:lnTo>
                  <a:lnTo>
                    <a:pt x="162" y="154"/>
                  </a:lnTo>
                  <a:lnTo>
                    <a:pt x="160" y="160"/>
                  </a:lnTo>
                  <a:lnTo>
                    <a:pt x="164" y="154"/>
                  </a:lnTo>
                  <a:lnTo>
                    <a:pt x="166" y="154"/>
                  </a:lnTo>
                  <a:lnTo>
                    <a:pt x="168" y="154"/>
                  </a:lnTo>
                  <a:lnTo>
                    <a:pt x="170" y="156"/>
                  </a:lnTo>
                  <a:lnTo>
                    <a:pt x="172" y="156"/>
                  </a:lnTo>
                  <a:lnTo>
                    <a:pt x="176" y="154"/>
                  </a:lnTo>
                  <a:lnTo>
                    <a:pt x="172" y="160"/>
                  </a:lnTo>
                  <a:lnTo>
                    <a:pt x="174" y="158"/>
                  </a:lnTo>
                  <a:lnTo>
                    <a:pt x="178" y="158"/>
                  </a:lnTo>
                  <a:lnTo>
                    <a:pt x="170" y="166"/>
                  </a:lnTo>
                  <a:lnTo>
                    <a:pt x="172" y="164"/>
                  </a:lnTo>
                  <a:lnTo>
                    <a:pt x="174" y="164"/>
                  </a:lnTo>
                  <a:lnTo>
                    <a:pt x="176" y="168"/>
                  </a:lnTo>
                  <a:lnTo>
                    <a:pt x="178" y="172"/>
                  </a:lnTo>
                  <a:lnTo>
                    <a:pt x="178" y="174"/>
                  </a:lnTo>
                  <a:lnTo>
                    <a:pt x="180" y="174"/>
                  </a:lnTo>
                  <a:lnTo>
                    <a:pt x="178" y="170"/>
                  </a:lnTo>
                  <a:lnTo>
                    <a:pt x="178" y="166"/>
                  </a:lnTo>
                  <a:lnTo>
                    <a:pt x="180" y="162"/>
                  </a:lnTo>
                  <a:lnTo>
                    <a:pt x="182" y="158"/>
                  </a:lnTo>
                  <a:lnTo>
                    <a:pt x="184" y="158"/>
                  </a:lnTo>
                  <a:lnTo>
                    <a:pt x="186" y="158"/>
                  </a:lnTo>
                  <a:lnTo>
                    <a:pt x="186" y="166"/>
                  </a:lnTo>
                  <a:lnTo>
                    <a:pt x="186" y="174"/>
                  </a:lnTo>
                  <a:lnTo>
                    <a:pt x="186" y="178"/>
                  </a:lnTo>
                  <a:lnTo>
                    <a:pt x="190" y="180"/>
                  </a:lnTo>
                  <a:lnTo>
                    <a:pt x="188" y="178"/>
                  </a:lnTo>
                  <a:lnTo>
                    <a:pt x="188" y="176"/>
                  </a:lnTo>
                  <a:lnTo>
                    <a:pt x="188" y="172"/>
                  </a:lnTo>
                  <a:lnTo>
                    <a:pt x="190" y="170"/>
                  </a:lnTo>
                  <a:lnTo>
                    <a:pt x="192" y="174"/>
                  </a:lnTo>
                  <a:lnTo>
                    <a:pt x="192" y="180"/>
                  </a:lnTo>
                  <a:lnTo>
                    <a:pt x="196" y="180"/>
                  </a:lnTo>
                  <a:lnTo>
                    <a:pt x="196" y="178"/>
                  </a:lnTo>
                  <a:lnTo>
                    <a:pt x="196" y="174"/>
                  </a:lnTo>
                  <a:lnTo>
                    <a:pt x="198" y="170"/>
                  </a:lnTo>
                  <a:lnTo>
                    <a:pt x="200" y="174"/>
                  </a:lnTo>
                  <a:lnTo>
                    <a:pt x="202" y="172"/>
                  </a:lnTo>
                  <a:lnTo>
                    <a:pt x="204" y="170"/>
                  </a:lnTo>
                  <a:lnTo>
                    <a:pt x="208" y="166"/>
                  </a:lnTo>
                  <a:lnTo>
                    <a:pt x="204" y="174"/>
                  </a:lnTo>
                  <a:lnTo>
                    <a:pt x="206" y="176"/>
                  </a:lnTo>
                  <a:lnTo>
                    <a:pt x="208" y="176"/>
                  </a:lnTo>
                  <a:lnTo>
                    <a:pt x="212" y="170"/>
                  </a:lnTo>
                  <a:lnTo>
                    <a:pt x="214" y="166"/>
                  </a:lnTo>
                  <a:lnTo>
                    <a:pt x="216" y="166"/>
                  </a:lnTo>
                  <a:lnTo>
                    <a:pt x="218" y="168"/>
                  </a:lnTo>
                  <a:lnTo>
                    <a:pt x="210" y="176"/>
                  </a:lnTo>
                  <a:lnTo>
                    <a:pt x="214" y="176"/>
                  </a:lnTo>
                  <a:lnTo>
                    <a:pt x="210" y="184"/>
                  </a:lnTo>
                  <a:lnTo>
                    <a:pt x="214" y="182"/>
                  </a:lnTo>
                  <a:lnTo>
                    <a:pt x="216" y="182"/>
                  </a:lnTo>
                  <a:lnTo>
                    <a:pt x="220" y="186"/>
                  </a:lnTo>
                  <a:lnTo>
                    <a:pt x="224" y="178"/>
                  </a:lnTo>
                  <a:lnTo>
                    <a:pt x="226" y="174"/>
                  </a:lnTo>
                  <a:lnTo>
                    <a:pt x="230" y="174"/>
                  </a:lnTo>
                  <a:lnTo>
                    <a:pt x="230" y="178"/>
                  </a:lnTo>
                  <a:lnTo>
                    <a:pt x="228" y="180"/>
                  </a:lnTo>
                  <a:lnTo>
                    <a:pt x="230" y="182"/>
                  </a:lnTo>
                  <a:lnTo>
                    <a:pt x="226" y="186"/>
                  </a:lnTo>
                  <a:lnTo>
                    <a:pt x="224" y="186"/>
                  </a:lnTo>
                  <a:lnTo>
                    <a:pt x="224" y="182"/>
                  </a:lnTo>
                  <a:lnTo>
                    <a:pt x="220" y="188"/>
                  </a:lnTo>
                  <a:lnTo>
                    <a:pt x="222" y="192"/>
                  </a:lnTo>
                  <a:lnTo>
                    <a:pt x="224" y="194"/>
                  </a:lnTo>
                  <a:lnTo>
                    <a:pt x="228" y="194"/>
                  </a:lnTo>
                  <a:lnTo>
                    <a:pt x="226" y="190"/>
                  </a:lnTo>
                  <a:lnTo>
                    <a:pt x="238" y="184"/>
                  </a:lnTo>
                  <a:lnTo>
                    <a:pt x="236" y="188"/>
                  </a:lnTo>
                  <a:lnTo>
                    <a:pt x="234" y="190"/>
                  </a:lnTo>
                  <a:lnTo>
                    <a:pt x="236" y="190"/>
                  </a:lnTo>
                  <a:lnTo>
                    <a:pt x="240" y="188"/>
                  </a:lnTo>
                  <a:lnTo>
                    <a:pt x="236" y="196"/>
                  </a:lnTo>
                  <a:lnTo>
                    <a:pt x="234" y="200"/>
                  </a:lnTo>
                  <a:lnTo>
                    <a:pt x="230" y="200"/>
                  </a:lnTo>
                  <a:lnTo>
                    <a:pt x="240" y="198"/>
                  </a:lnTo>
                  <a:lnTo>
                    <a:pt x="240" y="202"/>
                  </a:lnTo>
                  <a:lnTo>
                    <a:pt x="238" y="208"/>
                  </a:lnTo>
                  <a:lnTo>
                    <a:pt x="240" y="208"/>
                  </a:lnTo>
                  <a:lnTo>
                    <a:pt x="242" y="208"/>
                  </a:lnTo>
                  <a:lnTo>
                    <a:pt x="246" y="206"/>
                  </a:lnTo>
                  <a:lnTo>
                    <a:pt x="252" y="204"/>
                  </a:lnTo>
                  <a:lnTo>
                    <a:pt x="254" y="206"/>
                  </a:lnTo>
                  <a:lnTo>
                    <a:pt x="256" y="206"/>
                  </a:lnTo>
                  <a:lnTo>
                    <a:pt x="258" y="204"/>
                  </a:lnTo>
                  <a:lnTo>
                    <a:pt x="264" y="212"/>
                  </a:lnTo>
                  <a:lnTo>
                    <a:pt x="266" y="212"/>
                  </a:lnTo>
                  <a:lnTo>
                    <a:pt x="272" y="212"/>
                  </a:lnTo>
                  <a:lnTo>
                    <a:pt x="270" y="222"/>
                  </a:lnTo>
                  <a:lnTo>
                    <a:pt x="272" y="222"/>
                  </a:lnTo>
                  <a:lnTo>
                    <a:pt x="274" y="220"/>
                  </a:lnTo>
                  <a:lnTo>
                    <a:pt x="274" y="216"/>
                  </a:lnTo>
                  <a:lnTo>
                    <a:pt x="276" y="210"/>
                  </a:lnTo>
                  <a:lnTo>
                    <a:pt x="278" y="208"/>
                  </a:lnTo>
                  <a:lnTo>
                    <a:pt x="280" y="208"/>
                  </a:lnTo>
                  <a:lnTo>
                    <a:pt x="282" y="208"/>
                  </a:lnTo>
                  <a:lnTo>
                    <a:pt x="284" y="208"/>
                  </a:lnTo>
                  <a:lnTo>
                    <a:pt x="282" y="212"/>
                  </a:lnTo>
                  <a:lnTo>
                    <a:pt x="280" y="216"/>
                  </a:lnTo>
                  <a:lnTo>
                    <a:pt x="280" y="220"/>
                  </a:lnTo>
                  <a:lnTo>
                    <a:pt x="288" y="214"/>
                  </a:lnTo>
                  <a:lnTo>
                    <a:pt x="292" y="214"/>
                  </a:lnTo>
                  <a:lnTo>
                    <a:pt x="294" y="214"/>
                  </a:lnTo>
                  <a:lnTo>
                    <a:pt x="294" y="218"/>
                  </a:lnTo>
                  <a:lnTo>
                    <a:pt x="292" y="218"/>
                  </a:lnTo>
                  <a:lnTo>
                    <a:pt x="290" y="218"/>
                  </a:lnTo>
                  <a:close/>
                  <a:moveTo>
                    <a:pt x="344" y="234"/>
                  </a:moveTo>
                  <a:lnTo>
                    <a:pt x="344" y="234"/>
                  </a:lnTo>
                  <a:lnTo>
                    <a:pt x="340" y="236"/>
                  </a:lnTo>
                  <a:lnTo>
                    <a:pt x="338" y="236"/>
                  </a:lnTo>
                  <a:lnTo>
                    <a:pt x="338" y="234"/>
                  </a:lnTo>
                  <a:lnTo>
                    <a:pt x="342" y="230"/>
                  </a:lnTo>
                  <a:lnTo>
                    <a:pt x="344" y="234"/>
                  </a:lnTo>
                  <a:close/>
                  <a:moveTo>
                    <a:pt x="430" y="248"/>
                  </a:moveTo>
                  <a:lnTo>
                    <a:pt x="430" y="248"/>
                  </a:lnTo>
                  <a:lnTo>
                    <a:pt x="428" y="248"/>
                  </a:lnTo>
                  <a:lnTo>
                    <a:pt x="426" y="244"/>
                  </a:lnTo>
                  <a:lnTo>
                    <a:pt x="428" y="246"/>
                  </a:lnTo>
                  <a:lnTo>
                    <a:pt x="430" y="248"/>
                  </a:lnTo>
                  <a:close/>
                  <a:moveTo>
                    <a:pt x="670" y="276"/>
                  </a:moveTo>
                  <a:lnTo>
                    <a:pt x="670" y="276"/>
                  </a:lnTo>
                  <a:lnTo>
                    <a:pt x="668" y="276"/>
                  </a:lnTo>
                  <a:lnTo>
                    <a:pt x="668" y="274"/>
                  </a:lnTo>
                  <a:lnTo>
                    <a:pt x="670" y="276"/>
                  </a:lnTo>
                  <a:close/>
                  <a:moveTo>
                    <a:pt x="672" y="282"/>
                  </a:moveTo>
                  <a:lnTo>
                    <a:pt x="672" y="282"/>
                  </a:lnTo>
                  <a:lnTo>
                    <a:pt x="674" y="278"/>
                  </a:lnTo>
                  <a:lnTo>
                    <a:pt x="672" y="280"/>
                  </a:lnTo>
                  <a:lnTo>
                    <a:pt x="670" y="278"/>
                  </a:lnTo>
                  <a:lnTo>
                    <a:pt x="670" y="282"/>
                  </a:lnTo>
                  <a:lnTo>
                    <a:pt x="672" y="282"/>
                  </a:lnTo>
                  <a:close/>
                  <a:moveTo>
                    <a:pt x="176" y="90"/>
                  </a:moveTo>
                  <a:lnTo>
                    <a:pt x="176" y="92"/>
                  </a:lnTo>
                  <a:lnTo>
                    <a:pt x="174" y="92"/>
                  </a:lnTo>
                  <a:lnTo>
                    <a:pt x="176" y="90"/>
                  </a:lnTo>
                  <a:close/>
                </a:path>
              </a:pathLst>
            </a:custGeom>
            <a:solidFill>
              <a:srgbClr val="CDD20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" name="Freeform 1124">
              <a:extLst>
                <a:ext uri="{FF2B5EF4-FFF2-40B4-BE49-F238E27FC236}">
                  <a16:creationId xmlns="" xmlns:a16="http://schemas.microsoft.com/office/drawing/2014/main" id="{2D0BC9A1-1B4D-4D72-9E3C-49797745811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227309" y="4007797"/>
              <a:ext cx="1395895" cy="498738"/>
            </a:xfrm>
            <a:custGeom>
              <a:avLst/>
              <a:gdLst>
                <a:gd name="T0" fmla="*/ 276 w 616"/>
                <a:gd name="T1" fmla="*/ 158 h 220"/>
                <a:gd name="T2" fmla="*/ 304 w 616"/>
                <a:gd name="T3" fmla="*/ 150 h 220"/>
                <a:gd name="T4" fmla="*/ 306 w 616"/>
                <a:gd name="T5" fmla="*/ 180 h 220"/>
                <a:gd name="T6" fmla="*/ 324 w 616"/>
                <a:gd name="T7" fmla="*/ 172 h 220"/>
                <a:gd name="T8" fmla="*/ 342 w 616"/>
                <a:gd name="T9" fmla="*/ 170 h 220"/>
                <a:gd name="T10" fmla="*/ 370 w 616"/>
                <a:gd name="T11" fmla="*/ 168 h 220"/>
                <a:gd name="T12" fmla="*/ 374 w 616"/>
                <a:gd name="T13" fmla="*/ 166 h 220"/>
                <a:gd name="T14" fmla="*/ 390 w 616"/>
                <a:gd name="T15" fmla="*/ 174 h 220"/>
                <a:gd name="T16" fmla="*/ 402 w 616"/>
                <a:gd name="T17" fmla="*/ 180 h 220"/>
                <a:gd name="T18" fmla="*/ 430 w 616"/>
                <a:gd name="T19" fmla="*/ 180 h 220"/>
                <a:gd name="T20" fmla="*/ 446 w 616"/>
                <a:gd name="T21" fmla="*/ 196 h 220"/>
                <a:gd name="T22" fmla="*/ 466 w 616"/>
                <a:gd name="T23" fmla="*/ 186 h 220"/>
                <a:gd name="T24" fmla="*/ 474 w 616"/>
                <a:gd name="T25" fmla="*/ 208 h 220"/>
                <a:gd name="T26" fmla="*/ 494 w 616"/>
                <a:gd name="T27" fmla="*/ 186 h 220"/>
                <a:gd name="T28" fmla="*/ 502 w 616"/>
                <a:gd name="T29" fmla="*/ 216 h 220"/>
                <a:gd name="T30" fmla="*/ 516 w 616"/>
                <a:gd name="T31" fmla="*/ 204 h 220"/>
                <a:gd name="T32" fmla="*/ 546 w 616"/>
                <a:gd name="T33" fmla="*/ 200 h 220"/>
                <a:gd name="T34" fmla="*/ 550 w 616"/>
                <a:gd name="T35" fmla="*/ 192 h 220"/>
                <a:gd name="T36" fmla="*/ 576 w 616"/>
                <a:gd name="T37" fmla="*/ 192 h 220"/>
                <a:gd name="T38" fmla="*/ 586 w 616"/>
                <a:gd name="T39" fmla="*/ 196 h 220"/>
                <a:gd name="T40" fmla="*/ 602 w 616"/>
                <a:gd name="T41" fmla="*/ 190 h 220"/>
                <a:gd name="T42" fmla="*/ 604 w 616"/>
                <a:gd name="T43" fmla="*/ 152 h 220"/>
                <a:gd name="T44" fmla="*/ 590 w 616"/>
                <a:gd name="T45" fmla="*/ 170 h 220"/>
                <a:gd name="T46" fmla="*/ 572 w 616"/>
                <a:gd name="T47" fmla="*/ 154 h 220"/>
                <a:gd name="T48" fmla="*/ 538 w 616"/>
                <a:gd name="T49" fmla="*/ 132 h 220"/>
                <a:gd name="T50" fmla="*/ 504 w 616"/>
                <a:gd name="T51" fmla="*/ 136 h 220"/>
                <a:gd name="T52" fmla="*/ 482 w 616"/>
                <a:gd name="T53" fmla="*/ 130 h 220"/>
                <a:gd name="T54" fmla="*/ 460 w 616"/>
                <a:gd name="T55" fmla="*/ 148 h 220"/>
                <a:gd name="T56" fmla="*/ 436 w 616"/>
                <a:gd name="T57" fmla="*/ 140 h 220"/>
                <a:gd name="T58" fmla="*/ 404 w 616"/>
                <a:gd name="T59" fmla="*/ 112 h 220"/>
                <a:gd name="T60" fmla="*/ 388 w 616"/>
                <a:gd name="T61" fmla="*/ 124 h 220"/>
                <a:gd name="T62" fmla="*/ 362 w 616"/>
                <a:gd name="T63" fmla="*/ 126 h 220"/>
                <a:gd name="T64" fmla="*/ 340 w 616"/>
                <a:gd name="T65" fmla="*/ 118 h 220"/>
                <a:gd name="T66" fmla="*/ 330 w 616"/>
                <a:gd name="T67" fmla="*/ 90 h 220"/>
                <a:gd name="T68" fmla="*/ 298 w 616"/>
                <a:gd name="T69" fmla="*/ 100 h 220"/>
                <a:gd name="T70" fmla="*/ 270 w 616"/>
                <a:gd name="T71" fmla="*/ 80 h 220"/>
                <a:gd name="T72" fmla="*/ 236 w 616"/>
                <a:gd name="T73" fmla="*/ 58 h 220"/>
                <a:gd name="T74" fmla="*/ 214 w 616"/>
                <a:gd name="T75" fmla="*/ 68 h 220"/>
                <a:gd name="T76" fmla="*/ 176 w 616"/>
                <a:gd name="T77" fmla="*/ 40 h 220"/>
                <a:gd name="T78" fmla="*/ 160 w 616"/>
                <a:gd name="T79" fmla="*/ 42 h 220"/>
                <a:gd name="T80" fmla="*/ 124 w 616"/>
                <a:gd name="T81" fmla="*/ 44 h 220"/>
                <a:gd name="T82" fmla="*/ 106 w 616"/>
                <a:gd name="T83" fmla="*/ 20 h 220"/>
                <a:gd name="T84" fmla="*/ 50 w 616"/>
                <a:gd name="T85" fmla="*/ 12 h 220"/>
                <a:gd name="T86" fmla="*/ 4 w 616"/>
                <a:gd name="T87" fmla="*/ 16 h 220"/>
                <a:gd name="T88" fmla="*/ 30 w 616"/>
                <a:gd name="T89" fmla="*/ 58 h 220"/>
                <a:gd name="T90" fmla="*/ 52 w 616"/>
                <a:gd name="T91" fmla="*/ 62 h 220"/>
                <a:gd name="T92" fmla="*/ 68 w 616"/>
                <a:gd name="T93" fmla="*/ 78 h 220"/>
                <a:gd name="T94" fmla="*/ 108 w 616"/>
                <a:gd name="T95" fmla="*/ 76 h 220"/>
                <a:gd name="T96" fmla="*/ 130 w 616"/>
                <a:gd name="T97" fmla="*/ 74 h 220"/>
                <a:gd name="T98" fmla="*/ 140 w 616"/>
                <a:gd name="T99" fmla="*/ 74 h 220"/>
                <a:gd name="T100" fmla="*/ 156 w 616"/>
                <a:gd name="T101" fmla="*/ 96 h 220"/>
                <a:gd name="T102" fmla="*/ 152 w 616"/>
                <a:gd name="T103" fmla="*/ 102 h 220"/>
                <a:gd name="T104" fmla="*/ 162 w 616"/>
                <a:gd name="T105" fmla="*/ 114 h 220"/>
                <a:gd name="T106" fmla="*/ 178 w 616"/>
                <a:gd name="T107" fmla="*/ 124 h 220"/>
                <a:gd name="T108" fmla="*/ 194 w 616"/>
                <a:gd name="T109" fmla="*/ 118 h 220"/>
                <a:gd name="T110" fmla="*/ 212 w 616"/>
                <a:gd name="T111" fmla="*/ 124 h 220"/>
                <a:gd name="T112" fmla="*/ 220 w 616"/>
                <a:gd name="T113" fmla="*/ 130 h 220"/>
                <a:gd name="T114" fmla="*/ 242 w 616"/>
                <a:gd name="T115" fmla="*/ 150 h 220"/>
                <a:gd name="T116" fmla="*/ 268 w 616"/>
                <a:gd name="T117" fmla="*/ 152 h 220"/>
                <a:gd name="T118" fmla="*/ 382 w 616"/>
                <a:gd name="T119" fmla="*/ 162 h 220"/>
                <a:gd name="T120" fmla="*/ 168 w 616"/>
                <a:gd name="T121" fmla="*/ 38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616" h="220">
                  <a:moveTo>
                    <a:pt x="264" y="152"/>
                  </a:moveTo>
                  <a:lnTo>
                    <a:pt x="266" y="158"/>
                  </a:lnTo>
                  <a:lnTo>
                    <a:pt x="266" y="158"/>
                  </a:lnTo>
                  <a:lnTo>
                    <a:pt x="258" y="164"/>
                  </a:lnTo>
                  <a:lnTo>
                    <a:pt x="258" y="168"/>
                  </a:lnTo>
                  <a:lnTo>
                    <a:pt x="256" y="172"/>
                  </a:lnTo>
                  <a:lnTo>
                    <a:pt x="256" y="172"/>
                  </a:lnTo>
                  <a:lnTo>
                    <a:pt x="260" y="166"/>
                  </a:lnTo>
                  <a:lnTo>
                    <a:pt x="262" y="164"/>
                  </a:lnTo>
                  <a:lnTo>
                    <a:pt x="264" y="162"/>
                  </a:lnTo>
                  <a:lnTo>
                    <a:pt x="266" y="162"/>
                  </a:lnTo>
                  <a:lnTo>
                    <a:pt x="268" y="162"/>
                  </a:lnTo>
                  <a:lnTo>
                    <a:pt x="272" y="162"/>
                  </a:lnTo>
                  <a:lnTo>
                    <a:pt x="274" y="158"/>
                  </a:lnTo>
                  <a:lnTo>
                    <a:pt x="276" y="152"/>
                  </a:lnTo>
                  <a:lnTo>
                    <a:pt x="276" y="158"/>
                  </a:lnTo>
                  <a:lnTo>
                    <a:pt x="276" y="158"/>
                  </a:lnTo>
                  <a:lnTo>
                    <a:pt x="276" y="158"/>
                  </a:lnTo>
                  <a:lnTo>
                    <a:pt x="276" y="158"/>
                  </a:lnTo>
                  <a:lnTo>
                    <a:pt x="276" y="160"/>
                  </a:lnTo>
                  <a:lnTo>
                    <a:pt x="276" y="160"/>
                  </a:lnTo>
                  <a:lnTo>
                    <a:pt x="280" y="156"/>
                  </a:lnTo>
                  <a:lnTo>
                    <a:pt x="284" y="150"/>
                  </a:lnTo>
                  <a:lnTo>
                    <a:pt x="286" y="148"/>
                  </a:lnTo>
                  <a:lnTo>
                    <a:pt x="288" y="148"/>
                  </a:lnTo>
                  <a:lnTo>
                    <a:pt x="288" y="148"/>
                  </a:lnTo>
                  <a:lnTo>
                    <a:pt x="288" y="152"/>
                  </a:lnTo>
                  <a:lnTo>
                    <a:pt x="286" y="156"/>
                  </a:lnTo>
                  <a:lnTo>
                    <a:pt x="292" y="152"/>
                  </a:lnTo>
                  <a:lnTo>
                    <a:pt x="292" y="152"/>
                  </a:lnTo>
                  <a:lnTo>
                    <a:pt x="292" y="154"/>
                  </a:lnTo>
                  <a:lnTo>
                    <a:pt x="290" y="156"/>
                  </a:lnTo>
                  <a:lnTo>
                    <a:pt x="296" y="156"/>
                  </a:lnTo>
                  <a:lnTo>
                    <a:pt x="296" y="156"/>
                  </a:lnTo>
                  <a:lnTo>
                    <a:pt x="296" y="156"/>
                  </a:lnTo>
                  <a:lnTo>
                    <a:pt x="304" y="148"/>
                  </a:lnTo>
                  <a:lnTo>
                    <a:pt x="304" y="148"/>
                  </a:lnTo>
                  <a:lnTo>
                    <a:pt x="304" y="150"/>
                  </a:lnTo>
                  <a:lnTo>
                    <a:pt x="302" y="152"/>
                  </a:lnTo>
                  <a:lnTo>
                    <a:pt x="306" y="148"/>
                  </a:lnTo>
                  <a:lnTo>
                    <a:pt x="306" y="148"/>
                  </a:lnTo>
                  <a:lnTo>
                    <a:pt x="306" y="152"/>
                  </a:lnTo>
                  <a:lnTo>
                    <a:pt x="304" y="154"/>
                  </a:lnTo>
                  <a:lnTo>
                    <a:pt x="302" y="156"/>
                  </a:lnTo>
                  <a:lnTo>
                    <a:pt x="300" y="156"/>
                  </a:lnTo>
                  <a:lnTo>
                    <a:pt x="300" y="156"/>
                  </a:lnTo>
                  <a:lnTo>
                    <a:pt x="300" y="166"/>
                  </a:lnTo>
                  <a:lnTo>
                    <a:pt x="300" y="166"/>
                  </a:lnTo>
                  <a:lnTo>
                    <a:pt x="302" y="164"/>
                  </a:lnTo>
                  <a:lnTo>
                    <a:pt x="304" y="162"/>
                  </a:lnTo>
                  <a:lnTo>
                    <a:pt x="306" y="162"/>
                  </a:lnTo>
                  <a:lnTo>
                    <a:pt x="306" y="166"/>
                  </a:lnTo>
                  <a:lnTo>
                    <a:pt x="304" y="168"/>
                  </a:lnTo>
                  <a:lnTo>
                    <a:pt x="304" y="168"/>
                  </a:lnTo>
                  <a:lnTo>
                    <a:pt x="302" y="174"/>
                  </a:lnTo>
                  <a:lnTo>
                    <a:pt x="304" y="178"/>
                  </a:lnTo>
                  <a:lnTo>
                    <a:pt x="306" y="180"/>
                  </a:lnTo>
                  <a:lnTo>
                    <a:pt x="306" y="186"/>
                  </a:lnTo>
                  <a:lnTo>
                    <a:pt x="306" y="186"/>
                  </a:lnTo>
                  <a:lnTo>
                    <a:pt x="306" y="172"/>
                  </a:lnTo>
                  <a:lnTo>
                    <a:pt x="308" y="166"/>
                  </a:lnTo>
                  <a:lnTo>
                    <a:pt x="310" y="160"/>
                  </a:lnTo>
                  <a:lnTo>
                    <a:pt x="310" y="160"/>
                  </a:lnTo>
                  <a:lnTo>
                    <a:pt x="312" y="162"/>
                  </a:lnTo>
                  <a:lnTo>
                    <a:pt x="314" y="160"/>
                  </a:lnTo>
                  <a:lnTo>
                    <a:pt x="314" y="160"/>
                  </a:lnTo>
                  <a:lnTo>
                    <a:pt x="314" y="164"/>
                  </a:lnTo>
                  <a:lnTo>
                    <a:pt x="314" y="166"/>
                  </a:lnTo>
                  <a:lnTo>
                    <a:pt x="318" y="166"/>
                  </a:lnTo>
                  <a:lnTo>
                    <a:pt x="314" y="176"/>
                  </a:lnTo>
                  <a:lnTo>
                    <a:pt x="314" y="176"/>
                  </a:lnTo>
                  <a:lnTo>
                    <a:pt x="318" y="172"/>
                  </a:lnTo>
                  <a:lnTo>
                    <a:pt x="322" y="166"/>
                  </a:lnTo>
                  <a:lnTo>
                    <a:pt x="322" y="166"/>
                  </a:lnTo>
                  <a:lnTo>
                    <a:pt x="324" y="168"/>
                  </a:lnTo>
                  <a:lnTo>
                    <a:pt x="324" y="172"/>
                  </a:lnTo>
                  <a:lnTo>
                    <a:pt x="322" y="182"/>
                  </a:lnTo>
                  <a:lnTo>
                    <a:pt x="322" y="182"/>
                  </a:lnTo>
                  <a:lnTo>
                    <a:pt x="322" y="182"/>
                  </a:lnTo>
                  <a:lnTo>
                    <a:pt x="324" y="180"/>
                  </a:lnTo>
                  <a:lnTo>
                    <a:pt x="324" y="176"/>
                  </a:lnTo>
                  <a:lnTo>
                    <a:pt x="324" y="170"/>
                  </a:lnTo>
                  <a:lnTo>
                    <a:pt x="326" y="168"/>
                  </a:lnTo>
                  <a:lnTo>
                    <a:pt x="328" y="168"/>
                  </a:lnTo>
                  <a:lnTo>
                    <a:pt x="328" y="168"/>
                  </a:lnTo>
                  <a:lnTo>
                    <a:pt x="330" y="170"/>
                  </a:lnTo>
                  <a:lnTo>
                    <a:pt x="332" y="170"/>
                  </a:lnTo>
                  <a:lnTo>
                    <a:pt x="340" y="166"/>
                  </a:lnTo>
                  <a:lnTo>
                    <a:pt x="340" y="166"/>
                  </a:lnTo>
                  <a:lnTo>
                    <a:pt x="340" y="168"/>
                  </a:lnTo>
                  <a:lnTo>
                    <a:pt x="340" y="170"/>
                  </a:lnTo>
                  <a:lnTo>
                    <a:pt x="338" y="174"/>
                  </a:lnTo>
                  <a:lnTo>
                    <a:pt x="342" y="166"/>
                  </a:lnTo>
                  <a:lnTo>
                    <a:pt x="342" y="166"/>
                  </a:lnTo>
                  <a:lnTo>
                    <a:pt x="342" y="170"/>
                  </a:lnTo>
                  <a:lnTo>
                    <a:pt x="342" y="170"/>
                  </a:lnTo>
                  <a:lnTo>
                    <a:pt x="346" y="164"/>
                  </a:lnTo>
                  <a:lnTo>
                    <a:pt x="346" y="162"/>
                  </a:lnTo>
                  <a:lnTo>
                    <a:pt x="348" y="160"/>
                  </a:lnTo>
                  <a:lnTo>
                    <a:pt x="348" y="160"/>
                  </a:lnTo>
                  <a:lnTo>
                    <a:pt x="350" y="158"/>
                  </a:lnTo>
                  <a:lnTo>
                    <a:pt x="350" y="158"/>
                  </a:lnTo>
                  <a:lnTo>
                    <a:pt x="352" y="162"/>
                  </a:lnTo>
                  <a:lnTo>
                    <a:pt x="354" y="168"/>
                  </a:lnTo>
                  <a:lnTo>
                    <a:pt x="356" y="168"/>
                  </a:lnTo>
                  <a:lnTo>
                    <a:pt x="358" y="166"/>
                  </a:lnTo>
                  <a:lnTo>
                    <a:pt x="358" y="166"/>
                  </a:lnTo>
                  <a:lnTo>
                    <a:pt x="356" y="170"/>
                  </a:lnTo>
                  <a:lnTo>
                    <a:pt x="354" y="176"/>
                  </a:lnTo>
                  <a:lnTo>
                    <a:pt x="354" y="176"/>
                  </a:lnTo>
                  <a:lnTo>
                    <a:pt x="362" y="170"/>
                  </a:lnTo>
                  <a:lnTo>
                    <a:pt x="368" y="162"/>
                  </a:lnTo>
                  <a:lnTo>
                    <a:pt x="370" y="168"/>
                  </a:lnTo>
                  <a:lnTo>
                    <a:pt x="370" y="168"/>
                  </a:lnTo>
                  <a:lnTo>
                    <a:pt x="370" y="162"/>
                  </a:lnTo>
                  <a:lnTo>
                    <a:pt x="374" y="156"/>
                  </a:lnTo>
                  <a:lnTo>
                    <a:pt x="380" y="146"/>
                  </a:lnTo>
                  <a:lnTo>
                    <a:pt x="380" y="146"/>
                  </a:lnTo>
                  <a:lnTo>
                    <a:pt x="380" y="138"/>
                  </a:lnTo>
                  <a:lnTo>
                    <a:pt x="386" y="134"/>
                  </a:lnTo>
                  <a:lnTo>
                    <a:pt x="386" y="134"/>
                  </a:lnTo>
                  <a:lnTo>
                    <a:pt x="384" y="142"/>
                  </a:lnTo>
                  <a:lnTo>
                    <a:pt x="384" y="142"/>
                  </a:lnTo>
                  <a:lnTo>
                    <a:pt x="384" y="140"/>
                  </a:lnTo>
                  <a:lnTo>
                    <a:pt x="384" y="140"/>
                  </a:lnTo>
                  <a:lnTo>
                    <a:pt x="384" y="148"/>
                  </a:lnTo>
                  <a:lnTo>
                    <a:pt x="380" y="156"/>
                  </a:lnTo>
                  <a:lnTo>
                    <a:pt x="380" y="156"/>
                  </a:lnTo>
                  <a:lnTo>
                    <a:pt x="380" y="148"/>
                  </a:lnTo>
                  <a:lnTo>
                    <a:pt x="380" y="148"/>
                  </a:lnTo>
                  <a:lnTo>
                    <a:pt x="376" y="158"/>
                  </a:lnTo>
                  <a:lnTo>
                    <a:pt x="374" y="166"/>
                  </a:lnTo>
                  <a:lnTo>
                    <a:pt x="374" y="166"/>
                  </a:lnTo>
                  <a:lnTo>
                    <a:pt x="376" y="164"/>
                  </a:lnTo>
                  <a:lnTo>
                    <a:pt x="376" y="164"/>
                  </a:lnTo>
                  <a:lnTo>
                    <a:pt x="374" y="168"/>
                  </a:lnTo>
                  <a:lnTo>
                    <a:pt x="374" y="168"/>
                  </a:lnTo>
                  <a:lnTo>
                    <a:pt x="376" y="164"/>
                  </a:lnTo>
                  <a:lnTo>
                    <a:pt x="374" y="176"/>
                  </a:lnTo>
                  <a:lnTo>
                    <a:pt x="376" y="172"/>
                  </a:lnTo>
                  <a:lnTo>
                    <a:pt x="380" y="180"/>
                  </a:lnTo>
                  <a:lnTo>
                    <a:pt x="380" y="180"/>
                  </a:lnTo>
                  <a:lnTo>
                    <a:pt x="392" y="164"/>
                  </a:lnTo>
                  <a:lnTo>
                    <a:pt x="398" y="156"/>
                  </a:lnTo>
                  <a:lnTo>
                    <a:pt x="404" y="152"/>
                  </a:lnTo>
                  <a:lnTo>
                    <a:pt x="404" y="152"/>
                  </a:lnTo>
                  <a:lnTo>
                    <a:pt x="400" y="164"/>
                  </a:lnTo>
                  <a:lnTo>
                    <a:pt x="398" y="176"/>
                  </a:lnTo>
                  <a:lnTo>
                    <a:pt x="398" y="176"/>
                  </a:lnTo>
                  <a:lnTo>
                    <a:pt x="396" y="172"/>
                  </a:lnTo>
                  <a:lnTo>
                    <a:pt x="394" y="172"/>
                  </a:lnTo>
                  <a:lnTo>
                    <a:pt x="390" y="174"/>
                  </a:lnTo>
                  <a:lnTo>
                    <a:pt x="390" y="176"/>
                  </a:lnTo>
                  <a:lnTo>
                    <a:pt x="388" y="176"/>
                  </a:lnTo>
                  <a:lnTo>
                    <a:pt x="388" y="176"/>
                  </a:lnTo>
                  <a:lnTo>
                    <a:pt x="388" y="178"/>
                  </a:lnTo>
                  <a:lnTo>
                    <a:pt x="386" y="182"/>
                  </a:lnTo>
                  <a:lnTo>
                    <a:pt x="396" y="176"/>
                  </a:lnTo>
                  <a:lnTo>
                    <a:pt x="396" y="176"/>
                  </a:lnTo>
                  <a:lnTo>
                    <a:pt x="396" y="182"/>
                  </a:lnTo>
                  <a:lnTo>
                    <a:pt x="396" y="184"/>
                  </a:lnTo>
                  <a:lnTo>
                    <a:pt x="396" y="184"/>
                  </a:lnTo>
                  <a:lnTo>
                    <a:pt x="400" y="176"/>
                  </a:lnTo>
                  <a:lnTo>
                    <a:pt x="402" y="174"/>
                  </a:lnTo>
                  <a:lnTo>
                    <a:pt x="406" y="174"/>
                  </a:lnTo>
                  <a:lnTo>
                    <a:pt x="408" y="172"/>
                  </a:lnTo>
                  <a:lnTo>
                    <a:pt x="408" y="172"/>
                  </a:lnTo>
                  <a:lnTo>
                    <a:pt x="406" y="178"/>
                  </a:lnTo>
                  <a:lnTo>
                    <a:pt x="404" y="180"/>
                  </a:lnTo>
                  <a:lnTo>
                    <a:pt x="402" y="180"/>
                  </a:lnTo>
                  <a:lnTo>
                    <a:pt x="402" y="180"/>
                  </a:lnTo>
                  <a:lnTo>
                    <a:pt x="402" y="184"/>
                  </a:lnTo>
                  <a:lnTo>
                    <a:pt x="404" y="184"/>
                  </a:lnTo>
                  <a:lnTo>
                    <a:pt x="408" y="178"/>
                  </a:lnTo>
                  <a:lnTo>
                    <a:pt x="410" y="172"/>
                  </a:lnTo>
                  <a:lnTo>
                    <a:pt x="412" y="172"/>
                  </a:lnTo>
                  <a:lnTo>
                    <a:pt x="412" y="174"/>
                  </a:lnTo>
                  <a:lnTo>
                    <a:pt x="412" y="174"/>
                  </a:lnTo>
                  <a:lnTo>
                    <a:pt x="412" y="174"/>
                  </a:lnTo>
                  <a:lnTo>
                    <a:pt x="410" y="176"/>
                  </a:lnTo>
                  <a:lnTo>
                    <a:pt x="410" y="176"/>
                  </a:lnTo>
                  <a:lnTo>
                    <a:pt x="412" y="174"/>
                  </a:lnTo>
                  <a:lnTo>
                    <a:pt x="414" y="176"/>
                  </a:lnTo>
                  <a:lnTo>
                    <a:pt x="416" y="178"/>
                  </a:lnTo>
                  <a:lnTo>
                    <a:pt x="414" y="180"/>
                  </a:lnTo>
                  <a:lnTo>
                    <a:pt x="414" y="180"/>
                  </a:lnTo>
                  <a:lnTo>
                    <a:pt x="414" y="180"/>
                  </a:lnTo>
                  <a:lnTo>
                    <a:pt x="418" y="182"/>
                  </a:lnTo>
                  <a:lnTo>
                    <a:pt x="424" y="182"/>
                  </a:lnTo>
                  <a:lnTo>
                    <a:pt x="430" y="180"/>
                  </a:lnTo>
                  <a:lnTo>
                    <a:pt x="434" y="172"/>
                  </a:lnTo>
                  <a:lnTo>
                    <a:pt x="434" y="172"/>
                  </a:lnTo>
                  <a:lnTo>
                    <a:pt x="428" y="190"/>
                  </a:lnTo>
                  <a:lnTo>
                    <a:pt x="450" y="148"/>
                  </a:lnTo>
                  <a:lnTo>
                    <a:pt x="450" y="148"/>
                  </a:lnTo>
                  <a:lnTo>
                    <a:pt x="444" y="172"/>
                  </a:lnTo>
                  <a:lnTo>
                    <a:pt x="440" y="186"/>
                  </a:lnTo>
                  <a:lnTo>
                    <a:pt x="436" y="192"/>
                  </a:lnTo>
                  <a:lnTo>
                    <a:pt x="436" y="192"/>
                  </a:lnTo>
                  <a:lnTo>
                    <a:pt x="438" y="196"/>
                  </a:lnTo>
                  <a:lnTo>
                    <a:pt x="438" y="196"/>
                  </a:lnTo>
                  <a:lnTo>
                    <a:pt x="440" y="194"/>
                  </a:lnTo>
                  <a:lnTo>
                    <a:pt x="440" y="194"/>
                  </a:lnTo>
                  <a:lnTo>
                    <a:pt x="442" y="184"/>
                  </a:lnTo>
                  <a:lnTo>
                    <a:pt x="444" y="176"/>
                  </a:lnTo>
                  <a:lnTo>
                    <a:pt x="444" y="176"/>
                  </a:lnTo>
                  <a:lnTo>
                    <a:pt x="444" y="186"/>
                  </a:lnTo>
                  <a:lnTo>
                    <a:pt x="446" y="196"/>
                  </a:lnTo>
                  <a:lnTo>
                    <a:pt x="446" y="196"/>
                  </a:lnTo>
                  <a:lnTo>
                    <a:pt x="448" y="184"/>
                  </a:lnTo>
                  <a:lnTo>
                    <a:pt x="452" y="178"/>
                  </a:lnTo>
                  <a:lnTo>
                    <a:pt x="454" y="176"/>
                  </a:lnTo>
                  <a:lnTo>
                    <a:pt x="454" y="176"/>
                  </a:lnTo>
                  <a:lnTo>
                    <a:pt x="448" y="196"/>
                  </a:lnTo>
                  <a:lnTo>
                    <a:pt x="458" y="180"/>
                  </a:lnTo>
                  <a:lnTo>
                    <a:pt x="458" y="180"/>
                  </a:lnTo>
                  <a:lnTo>
                    <a:pt x="454" y="188"/>
                  </a:lnTo>
                  <a:lnTo>
                    <a:pt x="454" y="200"/>
                  </a:lnTo>
                  <a:lnTo>
                    <a:pt x="454" y="200"/>
                  </a:lnTo>
                  <a:lnTo>
                    <a:pt x="454" y="198"/>
                  </a:lnTo>
                  <a:lnTo>
                    <a:pt x="456" y="198"/>
                  </a:lnTo>
                  <a:lnTo>
                    <a:pt x="458" y="200"/>
                  </a:lnTo>
                  <a:lnTo>
                    <a:pt x="460" y="200"/>
                  </a:lnTo>
                  <a:lnTo>
                    <a:pt x="458" y="194"/>
                  </a:lnTo>
                  <a:lnTo>
                    <a:pt x="458" y="194"/>
                  </a:lnTo>
                  <a:lnTo>
                    <a:pt x="460" y="194"/>
                  </a:lnTo>
                  <a:lnTo>
                    <a:pt x="462" y="192"/>
                  </a:lnTo>
                  <a:lnTo>
                    <a:pt x="466" y="186"/>
                  </a:lnTo>
                  <a:lnTo>
                    <a:pt x="472" y="176"/>
                  </a:lnTo>
                  <a:lnTo>
                    <a:pt x="474" y="174"/>
                  </a:lnTo>
                  <a:lnTo>
                    <a:pt x="476" y="174"/>
                  </a:lnTo>
                  <a:lnTo>
                    <a:pt x="476" y="174"/>
                  </a:lnTo>
                  <a:lnTo>
                    <a:pt x="472" y="186"/>
                  </a:lnTo>
                  <a:lnTo>
                    <a:pt x="470" y="194"/>
                  </a:lnTo>
                  <a:lnTo>
                    <a:pt x="470" y="198"/>
                  </a:lnTo>
                  <a:lnTo>
                    <a:pt x="470" y="198"/>
                  </a:lnTo>
                  <a:lnTo>
                    <a:pt x="480" y="174"/>
                  </a:lnTo>
                  <a:lnTo>
                    <a:pt x="488" y="160"/>
                  </a:lnTo>
                  <a:lnTo>
                    <a:pt x="494" y="152"/>
                  </a:lnTo>
                  <a:lnTo>
                    <a:pt x="494" y="158"/>
                  </a:lnTo>
                  <a:lnTo>
                    <a:pt x="498" y="152"/>
                  </a:lnTo>
                  <a:lnTo>
                    <a:pt x="498" y="152"/>
                  </a:lnTo>
                  <a:lnTo>
                    <a:pt x="486" y="178"/>
                  </a:lnTo>
                  <a:lnTo>
                    <a:pt x="472" y="202"/>
                  </a:lnTo>
                  <a:lnTo>
                    <a:pt x="472" y="202"/>
                  </a:lnTo>
                  <a:lnTo>
                    <a:pt x="474" y="206"/>
                  </a:lnTo>
                  <a:lnTo>
                    <a:pt x="474" y="208"/>
                  </a:lnTo>
                  <a:lnTo>
                    <a:pt x="476" y="208"/>
                  </a:lnTo>
                  <a:lnTo>
                    <a:pt x="476" y="208"/>
                  </a:lnTo>
                  <a:lnTo>
                    <a:pt x="474" y="212"/>
                  </a:lnTo>
                  <a:lnTo>
                    <a:pt x="474" y="214"/>
                  </a:lnTo>
                  <a:lnTo>
                    <a:pt x="470" y="216"/>
                  </a:lnTo>
                  <a:lnTo>
                    <a:pt x="478" y="220"/>
                  </a:lnTo>
                  <a:lnTo>
                    <a:pt x="478" y="220"/>
                  </a:lnTo>
                  <a:lnTo>
                    <a:pt x="480" y="214"/>
                  </a:lnTo>
                  <a:lnTo>
                    <a:pt x="482" y="210"/>
                  </a:lnTo>
                  <a:lnTo>
                    <a:pt x="486" y="208"/>
                  </a:lnTo>
                  <a:lnTo>
                    <a:pt x="488" y="202"/>
                  </a:lnTo>
                  <a:lnTo>
                    <a:pt x="476" y="212"/>
                  </a:lnTo>
                  <a:lnTo>
                    <a:pt x="476" y="212"/>
                  </a:lnTo>
                  <a:lnTo>
                    <a:pt x="480" y="202"/>
                  </a:lnTo>
                  <a:lnTo>
                    <a:pt x="484" y="194"/>
                  </a:lnTo>
                  <a:lnTo>
                    <a:pt x="490" y="186"/>
                  </a:lnTo>
                  <a:lnTo>
                    <a:pt x="492" y="186"/>
                  </a:lnTo>
                  <a:lnTo>
                    <a:pt x="494" y="186"/>
                  </a:lnTo>
                  <a:lnTo>
                    <a:pt x="494" y="186"/>
                  </a:lnTo>
                  <a:lnTo>
                    <a:pt x="490" y="196"/>
                  </a:lnTo>
                  <a:lnTo>
                    <a:pt x="488" y="208"/>
                  </a:lnTo>
                  <a:lnTo>
                    <a:pt x="488" y="208"/>
                  </a:lnTo>
                  <a:lnTo>
                    <a:pt x="492" y="204"/>
                  </a:lnTo>
                  <a:lnTo>
                    <a:pt x="492" y="204"/>
                  </a:lnTo>
                  <a:lnTo>
                    <a:pt x="494" y="204"/>
                  </a:lnTo>
                  <a:lnTo>
                    <a:pt x="490" y="210"/>
                  </a:lnTo>
                  <a:lnTo>
                    <a:pt x="490" y="210"/>
                  </a:lnTo>
                  <a:lnTo>
                    <a:pt x="492" y="210"/>
                  </a:lnTo>
                  <a:lnTo>
                    <a:pt x="492" y="210"/>
                  </a:lnTo>
                  <a:lnTo>
                    <a:pt x="496" y="206"/>
                  </a:lnTo>
                  <a:lnTo>
                    <a:pt x="498" y="204"/>
                  </a:lnTo>
                  <a:lnTo>
                    <a:pt x="498" y="204"/>
                  </a:lnTo>
                  <a:lnTo>
                    <a:pt x="500" y="208"/>
                  </a:lnTo>
                  <a:lnTo>
                    <a:pt x="500" y="208"/>
                  </a:lnTo>
                  <a:lnTo>
                    <a:pt x="500" y="214"/>
                  </a:lnTo>
                  <a:lnTo>
                    <a:pt x="500" y="218"/>
                  </a:lnTo>
                  <a:lnTo>
                    <a:pt x="502" y="216"/>
                  </a:lnTo>
                  <a:lnTo>
                    <a:pt x="502" y="216"/>
                  </a:lnTo>
                  <a:lnTo>
                    <a:pt x="508" y="186"/>
                  </a:lnTo>
                  <a:lnTo>
                    <a:pt x="514" y="158"/>
                  </a:lnTo>
                  <a:lnTo>
                    <a:pt x="514" y="158"/>
                  </a:lnTo>
                  <a:lnTo>
                    <a:pt x="516" y="166"/>
                  </a:lnTo>
                  <a:lnTo>
                    <a:pt x="518" y="178"/>
                  </a:lnTo>
                  <a:lnTo>
                    <a:pt x="518" y="178"/>
                  </a:lnTo>
                  <a:lnTo>
                    <a:pt x="516" y="184"/>
                  </a:lnTo>
                  <a:lnTo>
                    <a:pt x="514" y="192"/>
                  </a:lnTo>
                  <a:lnTo>
                    <a:pt x="510" y="200"/>
                  </a:lnTo>
                  <a:lnTo>
                    <a:pt x="510" y="208"/>
                  </a:lnTo>
                  <a:lnTo>
                    <a:pt x="510" y="208"/>
                  </a:lnTo>
                  <a:lnTo>
                    <a:pt x="512" y="200"/>
                  </a:lnTo>
                  <a:lnTo>
                    <a:pt x="512" y="200"/>
                  </a:lnTo>
                  <a:lnTo>
                    <a:pt x="512" y="206"/>
                  </a:lnTo>
                  <a:lnTo>
                    <a:pt x="512" y="208"/>
                  </a:lnTo>
                  <a:lnTo>
                    <a:pt x="514" y="208"/>
                  </a:lnTo>
                  <a:lnTo>
                    <a:pt x="514" y="208"/>
                  </a:lnTo>
                  <a:lnTo>
                    <a:pt x="516" y="204"/>
                  </a:lnTo>
                  <a:lnTo>
                    <a:pt x="516" y="204"/>
                  </a:lnTo>
                  <a:lnTo>
                    <a:pt x="518" y="204"/>
                  </a:lnTo>
                  <a:lnTo>
                    <a:pt x="516" y="200"/>
                  </a:lnTo>
                  <a:lnTo>
                    <a:pt x="516" y="200"/>
                  </a:lnTo>
                  <a:lnTo>
                    <a:pt x="518" y="198"/>
                  </a:lnTo>
                  <a:lnTo>
                    <a:pt x="520" y="200"/>
                  </a:lnTo>
                  <a:lnTo>
                    <a:pt x="520" y="202"/>
                  </a:lnTo>
                  <a:lnTo>
                    <a:pt x="522" y="202"/>
                  </a:lnTo>
                  <a:lnTo>
                    <a:pt x="522" y="202"/>
                  </a:lnTo>
                  <a:lnTo>
                    <a:pt x="524" y="196"/>
                  </a:lnTo>
                  <a:lnTo>
                    <a:pt x="528" y="188"/>
                  </a:lnTo>
                  <a:lnTo>
                    <a:pt x="534" y="178"/>
                  </a:lnTo>
                  <a:lnTo>
                    <a:pt x="534" y="178"/>
                  </a:lnTo>
                  <a:lnTo>
                    <a:pt x="534" y="186"/>
                  </a:lnTo>
                  <a:lnTo>
                    <a:pt x="534" y="186"/>
                  </a:lnTo>
                  <a:lnTo>
                    <a:pt x="540" y="190"/>
                  </a:lnTo>
                  <a:lnTo>
                    <a:pt x="542" y="194"/>
                  </a:lnTo>
                  <a:lnTo>
                    <a:pt x="546" y="194"/>
                  </a:lnTo>
                  <a:lnTo>
                    <a:pt x="546" y="194"/>
                  </a:lnTo>
                  <a:lnTo>
                    <a:pt x="546" y="200"/>
                  </a:lnTo>
                  <a:lnTo>
                    <a:pt x="546" y="206"/>
                  </a:lnTo>
                  <a:lnTo>
                    <a:pt x="546" y="206"/>
                  </a:lnTo>
                  <a:lnTo>
                    <a:pt x="548" y="202"/>
                  </a:lnTo>
                  <a:lnTo>
                    <a:pt x="550" y="200"/>
                  </a:lnTo>
                  <a:lnTo>
                    <a:pt x="550" y="200"/>
                  </a:lnTo>
                  <a:lnTo>
                    <a:pt x="550" y="204"/>
                  </a:lnTo>
                  <a:lnTo>
                    <a:pt x="548" y="206"/>
                  </a:lnTo>
                  <a:lnTo>
                    <a:pt x="546" y="208"/>
                  </a:lnTo>
                  <a:lnTo>
                    <a:pt x="546" y="212"/>
                  </a:lnTo>
                  <a:lnTo>
                    <a:pt x="546" y="212"/>
                  </a:lnTo>
                  <a:lnTo>
                    <a:pt x="546" y="208"/>
                  </a:lnTo>
                  <a:lnTo>
                    <a:pt x="550" y="206"/>
                  </a:lnTo>
                  <a:lnTo>
                    <a:pt x="554" y="202"/>
                  </a:lnTo>
                  <a:lnTo>
                    <a:pt x="554" y="202"/>
                  </a:lnTo>
                  <a:lnTo>
                    <a:pt x="554" y="198"/>
                  </a:lnTo>
                  <a:lnTo>
                    <a:pt x="552" y="198"/>
                  </a:lnTo>
                  <a:lnTo>
                    <a:pt x="546" y="202"/>
                  </a:lnTo>
                  <a:lnTo>
                    <a:pt x="546" y="202"/>
                  </a:lnTo>
                  <a:lnTo>
                    <a:pt x="550" y="192"/>
                  </a:lnTo>
                  <a:lnTo>
                    <a:pt x="554" y="184"/>
                  </a:lnTo>
                  <a:lnTo>
                    <a:pt x="558" y="176"/>
                  </a:lnTo>
                  <a:lnTo>
                    <a:pt x="564" y="172"/>
                  </a:lnTo>
                  <a:lnTo>
                    <a:pt x="564" y="172"/>
                  </a:lnTo>
                  <a:lnTo>
                    <a:pt x="566" y="172"/>
                  </a:lnTo>
                  <a:lnTo>
                    <a:pt x="566" y="174"/>
                  </a:lnTo>
                  <a:lnTo>
                    <a:pt x="564" y="178"/>
                  </a:lnTo>
                  <a:lnTo>
                    <a:pt x="564" y="178"/>
                  </a:lnTo>
                  <a:lnTo>
                    <a:pt x="568" y="178"/>
                  </a:lnTo>
                  <a:lnTo>
                    <a:pt x="570" y="178"/>
                  </a:lnTo>
                  <a:lnTo>
                    <a:pt x="574" y="172"/>
                  </a:lnTo>
                  <a:lnTo>
                    <a:pt x="578" y="166"/>
                  </a:lnTo>
                  <a:lnTo>
                    <a:pt x="580" y="166"/>
                  </a:lnTo>
                  <a:lnTo>
                    <a:pt x="582" y="168"/>
                  </a:lnTo>
                  <a:lnTo>
                    <a:pt x="582" y="168"/>
                  </a:lnTo>
                  <a:lnTo>
                    <a:pt x="582" y="174"/>
                  </a:lnTo>
                  <a:lnTo>
                    <a:pt x="580" y="180"/>
                  </a:lnTo>
                  <a:lnTo>
                    <a:pt x="576" y="192"/>
                  </a:lnTo>
                  <a:lnTo>
                    <a:pt x="576" y="192"/>
                  </a:lnTo>
                  <a:lnTo>
                    <a:pt x="574" y="192"/>
                  </a:lnTo>
                  <a:lnTo>
                    <a:pt x="574" y="188"/>
                  </a:lnTo>
                  <a:lnTo>
                    <a:pt x="572" y="186"/>
                  </a:lnTo>
                  <a:lnTo>
                    <a:pt x="570" y="184"/>
                  </a:lnTo>
                  <a:lnTo>
                    <a:pt x="572" y="190"/>
                  </a:lnTo>
                  <a:lnTo>
                    <a:pt x="572" y="190"/>
                  </a:lnTo>
                  <a:lnTo>
                    <a:pt x="570" y="192"/>
                  </a:lnTo>
                  <a:lnTo>
                    <a:pt x="568" y="192"/>
                  </a:lnTo>
                  <a:lnTo>
                    <a:pt x="568" y="190"/>
                  </a:lnTo>
                  <a:lnTo>
                    <a:pt x="568" y="190"/>
                  </a:lnTo>
                  <a:lnTo>
                    <a:pt x="568" y="194"/>
                  </a:lnTo>
                  <a:lnTo>
                    <a:pt x="570" y="194"/>
                  </a:lnTo>
                  <a:lnTo>
                    <a:pt x="574" y="196"/>
                  </a:lnTo>
                  <a:lnTo>
                    <a:pt x="580" y="200"/>
                  </a:lnTo>
                  <a:lnTo>
                    <a:pt x="584" y="204"/>
                  </a:lnTo>
                  <a:lnTo>
                    <a:pt x="584" y="204"/>
                  </a:lnTo>
                  <a:lnTo>
                    <a:pt x="588" y="200"/>
                  </a:lnTo>
                  <a:lnTo>
                    <a:pt x="590" y="196"/>
                  </a:lnTo>
                  <a:lnTo>
                    <a:pt x="586" y="196"/>
                  </a:lnTo>
                  <a:lnTo>
                    <a:pt x="586" y="196"/>
                  </a:lnTo>
                  <a:lnTo>
                    <a:pt x="588" y="192"/>
                  </a:lnTo>
                  <a:lnTo>
                    <a:pt x="590" y="188"/>
                  </a:lnTo>
                  <a:lnTo>
                    <a:pt x="592" y="186"/>
                  </a:lnTo>
                  <a:lnTo>
                    <a:pt x="592" y="184"/>
                  </a:lnTo>
                  <a:lnTo>
                    <a:pt x="592" y="184"/>
                  </a:lnTo>
                  <a:lnTo>
                    <a:pt x="598" y="178"/>
                  </a:lnTo>
                  <a:lnTo>
                    <a:pt x="600" y="176"/>
                  </a:lnTo>
                  <a:lnTo>
                    <a:pt x="602" y="178"/>
                  </a:lnTo>
                  <a:lnTo>
                    <a:pt x="600" y="188"/>
                  </a:lnTo>
                  <a:lnTo>
                    <a:pt x="600" y="188"/>
                  </a:lnTo>
                  <a:lnTo>
                    <a:pt x="600" y="184"/>
                  </a:lnTo>
                  <a:lnTo>
                    <a:pt x="600" y="182"/>
                  </a:lnTo>
                  <a:lnTo>
                    <a:pt x="598" y="184"/>
                  </a:lnTo>
                  <a:lnTo>
                    <a:pt x="598" y="184"/>
                  </a:lnTo>
                  <a:lnTo>
                    <a:pt x="598" y="184"/>
                  </a:lnTo>
                  <a:lnTo>
                    <a:pt x="600" y="184"/>
                  </a:lnTo>
                  <a:lnTo>
                    <a:pt x="600" y="188"/>
                  </a:lnTo>
                  <a:lnTo>
                    <a:pt x="602" y="190"/>
                  </a:lnTo>
                  <a:lnTo>
                    <a:pt x="606" y="186"/>
                  </a:lnTo>
                  <a:lnTo>
                    <a:pt x="604" y="178"/>
                  </a:lnTo>
                  <a:lnTo>
                    <a:pt x="604" y="178"/>
                  </a:lnTo>
                  <a:lnTo>
                    <a:pt x="610" y="170"/>
                  </a:lnTo>
                  <a:lnTo>
                    <a:pt x="614" y="168"/>
                  </a:lnTo>
                  <a:lnTo>
                    <a:pt x="616" y="168"/>
                  </a:lnTo>
                  <a:lnTo>
                    <a:pt x="616" y="168"/>
                  </a:lnTo>
                  <a:lnTo>
                    <a:pt x="616" y="164"/>
                  </a:lnTo>
                  <a:lnTo>
                    <a:pt x="616" y="158"/>
                  </a:lnTo>
                  <a:lnTo>
                    <a:pt x="616" y="158"/>
                  </a:lnTo>
                  <a:lnTo>
                    <a:pt x="614" y="164"/>
                  </a:lnTo>
                  <a:lnTo>
                    <a:pt x="610" y="164"/>
                  </a:lnTo>
                  <a:lnTo>
                    <a:pt x="608" y="164"/>
                  </a:lnTo>
                  <a:lnTo>
                    <a:pt x="608" y="170"/>
                  </a:lnTo>
                  <a:lnTo>
                    <a:pt x="608" y="170"/>
                  </a:lnTo>
                  <a:lnTo>
                    <a:pt x="606" y="164"/>
                  </a:lnTo>
                  <a:lnTo>
                    <a:pt x="606" y="162"/>
                  </a:lnTo>
                  <a:lnTo>
                    <a:pt x="604" y="158"/>
                  </a:lnTo>
                  <a:lnTo>
                    <a:pt x="604" y="152"/>
                  </a:lnTo>
                  <a:lnTo>
                    <a:pt x="604" y="152"/>
                  </a:lnTo>
                  <a:lnTo>
                    <a:pt x="602" y="156"/>
                  </a:lnTo>
                  <a:lnTo>
                    <a:pt x="602" y="158"/>
                  </a:lnTo>
                  <a:lnTo>
                    <a:pt x="600" y="156"/>
                  </a:lnTo>
                  <a:lnTo>
                    <a:pt x="600" y="156"/>
                  </a:lnTo>
                  <a:lnTo>
                    <a:pt x="600" y="160"/>
                  </a:lnTo>
                  <a:lnTo>
                    <a:pt x="600" y="160"/>
                  </a:lnTo>
                  <a:lnTo>
                    <a:pt x="600" y="160"/>
                  </a:lnTo>
                  <a:lnTo>
                    <a:pt x="600" y="160"/>
                  </a:lnTo>
                  <a:lnTo>
                    <a:pt x="600" y="160"/>
                  </a:lnTo>
                  <a:lnTo>
                    <a:pt x="600" y="160"/>
                  </a:lnTo>
                  <a:lnTo>
                    <a:pt x="600" y="160"/>
                  </a:lnTo>
                  <a:lnTo>
                    <a:pt x="600" y="164"/>
                  </a:lnTo>
                  <a:lnTo>
                    <a:pt x="600" y="164"/>
                  </a:lnTo>
                  <a:lnTo>
                    <a:pt x="598" y="168"/>
                  </a:lnTo>
                  <a:lnTo>
                    <a:pt x="594" y="170"/>
                  </a:lnTo>
                  <a:lnTo>
                    <a:pt x="590" y="174"/>
                  </a:lnTo>
                  <a:lnTo>
                    <a:pt x="590" y="174"/>
                  </a:lnTo>
                  <a:lnTo>
                    <a:pt x="590" y="170"/>
                  </a:lnTo>
                  <a:lnTo>
                    <a:pt x="592" y="166"/>
                  </a:lnTo>
                  <a:lnTo>
                    <a:pt x="588" y="172"/>
                  </a:lnTo>
                  <a:lnTo>
                    <a:pt x="588" y="172"/>
                  </a:lnTo>
                  <a:lnTo>
                    <a:pt x="588" y="162"/>
                  </a:lnTo>
                  <a:lnTo>
                    <a:pt x="588" y="158"/>
                  </a:lnTo>
                  <a:lnTo>
                    <a:pt x="592" y="156"/>
                  </a:lnTo>
                  <a:lnTo>
                    <a:pt x="588" y="154"/>
                  </a:lnTo>
                  <a:lnTo>
                    <a:pt x="588" y="154"/>
                  </a:lnTo>
                  <a:lnTo>
                    <a:pt x="586" y="150"/>
                  </a:lnTo>
                  <a:lnTo>
                    <a:pt x="584" y="150"/>
                  </a:lnTo>
                  <a:lnTo>
                    <a:pt x="582" y="150"/>
                  </a:lnTo>
                  <a:lnTo>
                    <a:pt x="582" y="150"/>
                  </a:lnTo>
                  <a:lnTo>
                    <a:pt x="580" y="150"/>
                  </a:lnTo>
                  <a:lnTo>
                    <a:pt x="578" y="152"/>
                  </a:lnTo>
                  <a:lnTo>
                    <a:pt x="578" y="154"/>
                  </a:lnTo>
                  <a:lnTo>
                    <a:pt x="578" y="152"/>
                  </a:lnTo>
                  <a:lnTo>
                    <a:pt x="572" y="156"/>
                  </a:lnTo>
                  <a:lnTo>
                    <a:pt x="572" y="154"/>
                  </a:lnTo>
                  <a:lnTo>
                    <a:pt x="572" y="154"/>
                  </a:lnTo>
                  <a:lnTo>
                    <a:pt x="568" y="154"/>
                  </a:lnTo>
                  <a:lnTo>
                    <a:pt x="564" y="156"/>
                  </a:lnTo>
                  <a:lnTo>
                    <a:pt x="558" y="154"/>
                  </a:lnTo>
                  <a:lnTo>
                    <a:pt x="558" y="152"/>
                  </a:lnTo>
                  <a:lnTo>
                    <a:pt x="556" y="148"/>
                  </a:lnTo>
                  <a:lnTo>
                    <a:pt x="556" y="148"/>
                  </a:lnTo>
                  <a:lnTo>
                    <a:pt x="552" y="150"/>
                  </a:lnTo>
                  <a:lnTo>
                    <a:pt x="550" y="150"/>
                  </a:lnTo>
                  <a:lnTo>
                    <a:pt x="548" y="148"/>
                  </a:lnTo>
                  <a:lnTo>
                    <a:pt x="550" y="142"/>
                  </a:lnTo>
                  <a:lnTo>
                    <a:pt x="550" y="142"/>
                  </a:lnTo>
                  <a:lnTo>
                    <a:pt x="548" y="142"/>
                  </a:lnTo>
                  <a:lnTo>
                    <a:pt x="546" y="140"/>
                  </a:lnTo>
                  <a:lnTo>
                    <a:pt x="544" y="138"/>
                  </a:lnTo>
                  <a:lnTo>
                    <a:pt x="542" y="140"/>
                  </a:lnTo>
                  <a:lnTo>
                    <a:pt x="542" y="140"/>
                  </a:lnTo>
                  <a:lnTo>
                    <a:pt x="542" y="136"/>
                  </a:lnTo>
                  <a:lnTo>
                    <a:pt x="540" y="132"/>
                  </a:lnTo>
                  <a:lnTo>
                    <a:pt x="538" y="132"/>
                  </a:lnTo>
                  <a:lnTo>
                    <a:pt x="536" y="130"/>
                  </a:lnTo>
                  <a:lnTo>
                    <a:pt x="532" y="132"/>
                  </a:lnTo>
                  <a:lnTo>
                    <a:pt x="528" y="130"/>
                  </a:lnTo>
                  <a:lnTo>
                    <a:pt x="526" y="138"/>
                  </a:lnTo>
                  <a:lnTo>
                    <a:pt x="526" y="138"/>
                  </a:lnTo>
                  <a:lnTo>
                    <a:pt x="522" y="138"/>
                  </a:lnTo>
                  <a:lnTo>
                    <a:pt x="516" y="142"/>
                  </a:lnTo>
                  <a:lnTo>
                    <a:pt x="514" y="148"/>
                  </a:lnTo>
                  <a:lnTo>
                    <a:pt x="514" y="148"/>
                  </a:lnTo>
                  <a:lnTo>
                    <a:pt x="512" y="150"/>
                  </a:lnTo>
                  <a:lnTo>
                    <a:pt x="510" y="150"/>
                  </a:lnTo>
                  <a:lnTo>
                    <a:pt x="508" y="146"/>
                  </a:lnTo>
                  <a:lnTo>
                    <a:pt x="506" y="144"/>
                  </a:lnTo>
                  <a:lnTo>
                    <a:pt x="502" y="142"/>
                  </a:lnTo>
                  <a:lnTo>
                    <a:pt x="502" y="142"/>
                  </a:lnTo>
                  <a:lnTo>
                    <a:pt x="504" y="140"/>
                  </a:lnTo>
                  <a:lnTo>
                    <a:pt x="504" y="142"/>
                  </a:lnTo>
                  <a:lnTo>
                    <a:pt x="504" y="142"/>
                  </a:lnTo>
                  <a:lnTo>
                    <a:pt x="504" y="136"/>
                  </a:lnTo>
                  <a:lnTo>
                    <a:pt x="502" y="136"/>
                  </a:lnTo>
                  <a:lnTo>
                    <a:pt x="496" y="138"/>
                  </a:lnTo>
                  <a:lnTo>
                    <a:pt x="492" y="140"/>
                  </a:lnTo>
                  <a:lnTo>
                    <a:pt x="490" y="140"/>
                  </a:lnTo>
                  <a:lnTo>
                    <a:pt x="488" y="138"/>
                  </a:lnTo>
                  <a:lnTo>
                    <a:pt x="488" y="138"/>
                  </a:lnTo>
                  <a:lnTo>
                    <a:pt x="486" y="138"/>
                  </a:lnTo>
                  <a:lnTo>
                    <a:pt x="484" y="136"/>
                  </a:lnTo>
                  <a:lnTo>
                    <a:pt x="484" y="136"/>
                  </a:lnTo>
                  <a:lnTo>
                    <a:pt x="486" y="136"/>
                  </a:lnTo>
                  <a:lnTo>
                    <a:pt x="486" y="136"/>
                  </a:lnTo>
                  <a:lnTo>
                    <a:pt x="484" y="136"/>
                  </a:lnTo>
                  <a:lnTo>
                    <a:pt x="484" y="136"/>
                  </a:lnTo>
                  <a:lnTo>
                    <a:pt x="484" y="132"/>
                  </a:lnTo>
                  <a:lnTo>
                    <a:pt x="484" y="132"/>
                  </a:lnTo>
                  <a:lnTo>
                    <a:pt x="484" y="136"/>
                  </a:lnTo>
                  <a:lnTo>
                    <a:pt x="484" y="136"/>
                  </a:lnTo>
                  <a:lnTo>
                    <a:pt x="480" y="138"/>
                  </a:lnTo>
                  <a:lnTo>
                    <a:pt x="482" y="130"/>
                  </a:lnTo>
                  <a:lnTo>
                    <a:pt x="482" y="130"/>
                  </a:lnTo>
                  <a:lnTo>
                    <a:pt x="480" y="130"/>
                  </a:lnTo>
                  <a:lnTo>
                    <a:pt x="480" y="130"/>
                  </a:lnTo>
                  <a:lnTo>
                    <a:pt x="480" y="130"/>
                  </a:lnTo>
                  <a:lnTo>
                    <a:pt x="480" y="130"/>
                  </a:lnTo>
                  <a:lnTo>
                    <a:pt x="478" y="138"/>
                  </a:lnTo>
                  <a:lnTo>
                    <a:pt x="478" y="138"/>
                  </a:lnTo>
                  <a:lnTo>
                    <a:pt x="474" y="142"/>
                  </a:lnTo>
                  <a:lnTo>
                    <a:pt x="474" y="142"/>
                  </a:lnTo>
                  <a:lnTo>
                    <a:pt x="476" y="138"/>
                  </a:lnTo>
                  <a:lnTo>
                    <a:pt x="474" y="138"/>
                  </a:lnTo>
                  <a:lnTo>
                    <a:pt x="472" y="138"/>
                  </a:lnTo>
                  <a:lnTo>
                    <a:pt x="472" y="132"/>
                  </a:lnTo>
                  <a:lnTo>
                    <a:pt x="472" y="132"/>
                  </a:lnTo>
                  <a:lnTo>
                    <a:pt x="470" y="136"/>
                  </a:lnTo>
                  <a:lnTo>
                    <a:pt x="466" y="138"/>
                  </a:lnTo>
                  <a:lnTo>
                    <a:pt x="462" y="142"/>
                  </a:lnTo>
                  <a:lnTo>
                    <a:pt x="460" y="148"/>
                  </a:lnTo>
                  <a:lnTo>
                    <a:pt x="460" y="148"/>
                  </a:lnTo>
                  <a:lnTo>
                    <a:pt x="460" y="146"/>
                  </a:lnTo>
                  <a:lnTo>
                    <a:pt x="460" y="146"/>
                  </a:lnTo>
                  <a:lnTo>
                    <a:pt x="460" y="146"/>
                  </a:lnTo>
                  <a:lnTo>
                    <a:pt x="458" y="144"/>
                  </a:lnTo>
                  <a:lnTo>
                    <a:pt x="456" y="144"/>
                  </a:lnTo>
                  <a:lnTo>
                    <a:pt x="456" y="146"/>
                  </a:lnTo>
                  <a:lnTo>
                    <a:pt x="456" y="136"/>
                  </a:lnTo>
                  <a:lnTo>
                    <a:pt x="450" y="148"/>
                  </a:lnTo>
                  <a:lnTo>
                    <a:pt x="450" y="148"/>
                  </a:lnTo>
                  <a:lnTo>
                    <a:pt x="450" y="140"/>
                  </a:lnTo>
                  <a:lnTo>
                    <a:pt x="454" y="130"/>
                  </a:lnTo>
                  <a:lnTo>
                    <a:pt x="454" y="130"/>
                  </a:lnTo>
                  <a:lnTo>
                    <a:pt x="446" y="138"/>
                  </a:lnTo>
                  <a:lnTo>
                    <a:pt x="440" y="144"/>
                  </a:lnTo>
                  <a:lnTo>
                    <a:pt x="442" y="138"/>
                  </a:lnTo>
                  <a:lnTo>
                    <a:pt x="442" y="138"/>
                  </a:lnTo>
                  <a:lnTo>
                    <a:pt x="438" y="140"/>
                  </a:lnTo>
                  <a:lnTo>
                    <a:pt x="438" y="142"/>
                  </a:lnTo>
                  <a:lnTo>
                    <a:pt x="436" y="140"/>
                  </a:lnTo>
                  <a:lnTo>
                    <a:pt x="436" y="140"/>
                  </a:lnTo>
                  <a:lnTo>
                    <a:pt x="436" y="136"/>
                  </a:lnTo>
                  <a:lnTo>
                    <a:pt x="434" y="132"/>
                  </a:lnTo>
                  <a:lnTo>
                    <a:pt x="428" y="130"/>
                  </a:lnTo>
                  <a:lnTo>
                    <a:pt x="420" y="126"/>
                  </a:lnTo>
                  <a:lnTo>
                    <a:pt x="416" y="124"/>
                  </a:lnTo>
                  <a:lnTo>
                    <a:pt x="414" y="120"/>
                  </a:lnTo>
                  <a:lnTo>
                    <a:pt x="414" y="120"/>
                  </a:lnTo>
                  <a:lnTo>
                    <a:pt x="412" y="126"/>
                  </a:lnTo>
                  <a:lnTo>
                    <a:pt x="410" y="124"/>
                  </a:lnTo>
                  <a:lnTo>
                    <a:pt x="410" y="120"/>
                  </a:lnTo>
                  <a:lnTo>
                    <a:pt x="408" y="122"/>
                  </a:lnTo>
                  <a:lnTo>
                    <a:pt x="408" y="124"/>
                  </a:lnTo>
                  <a:lnTo>
                    <a:pt x="408" y="124"/>
                  </a:lnTo>
                  <a:lnTo>
                    <a:pt x="408" y="118"/>
                  </a:lnTo>
                  <a:lnTo>
                    <a:pt x="410" y="114"/>
                  </a:lnTo>
                  <a:lnTo>
                    <a:pt x="410" y="114"/>
                  </a:lnTo>
                  <a:lnTo>
                    <a:pt x="406" y="114"/>
                  </a:lnTo>
                  <a:lnTo>
                    <a:pt x="404" y="112"/>
                  </a:lnTo>
                  <a:lnTo>
                    <a:pt x="402" y="112"/>
                  </a:lnTo>
                  <a:lnTo>
                    <a:pt x="398" y="116"/>
                  </a:lnTo>
                  <a:lnTo>
                    <a:pt x="398" y="116"/>
                  </a:lnTo>
                  <a:lnTo>
                    <a:pt x="400" y="112"/>
                  </a:lnTo>
                  <a:lnTo>
                    <a:pt x="402" y="108"/>
                  </a:lnTo>
                  <a:lnTo>
                    <a:pt x="402" y="108"/>
                  </a:lnTo>
                  <a:lnTo>
                    <a:pt x="400" y="110"/>
                  </a:lnTo>
                  <a:lnTo>
                    <a:pt x="400" y="110"/>
                  </a:lnTo>
                  <a:lnTo>
                    <a:pt x="400" y="108"/>
                  </a:lnTo>
                  <a:lnTo>
                    <a:pt x="400" y="108"/>
                  </a:lnTo>
                  <a:lnTo>
                    <a:pt x="400" y="106"/>
                  </a:lnTo>
                  <a:lnTo>
                    <a:pt x="402" y="104"/>
                  </a:lnTo>
                  <a:lnTo>
                    <a:pt x="402" y="104"/>
                  </a:lnTo>
                  <a:lnTo>
                    <a:pt x="398" y="106"/>
                  </a:lnTo>
                  <a:lnTo>
                    <a:pt x="396" y="110"/>
                  </a:lnTo>
                  <a:lnTo>
                    <a:pt x="390" y="128"/>
                  </a:lnTo>
                  <a:lnTo>
                    <a:pt x="390" y="128"/>
                  </a:lnTo>
                  <a:lnTo>
                    <a:pt x="388" y="124"/>
                  </a:lnTo>
                  <a:lnTo>
                    <a:pt x="388" y="124"/>
                  </a:lnTo>
                  <a:lnTo>
                    <a:pt x="384" y="130"/>
                  </a:lnTo>
                  <a:lnTo>
                    <a:pt x="384" y="130"/>
                  </a:lnTo>
                  <a:lnTo>
                    <a:pt x="384" y="124"/>
                  </a:lnTo>
                  <a:lnTo>
                    <a:pt x="384" y="122"/>
                  </a:lnTo>
                  <a:lnTo>
                    <a:pt x="386" y="120"/>
                  </a:lnTo>
                  <a:lnTo>
                    <a:pt x="386" y="120"/>
                  </a:lnTo>
                  <a:lnTo>
                    <a:pt x="382" y="116"/>
                  </a:lnTo>
                  <a:lnTo>
                    <a:pt x="378" y="116"/>
                  </a:lnTo>
                  <a:lnTo>
                    <a:pt x="376" y="122"/>
                  </a:lnTo>
                  <a:lnTo>
                    <a:pt x="376" y="122"/>
                  </a:lnTo>
                  <a:lnTo>
                    <a:pt x="374" y="120"/>
                  </a:lnTo>
                  <a:lnTo>
                    <a:pt x="374" y="120"/>
                  </a:lnTo>
                  <a:lnTo>
                    <a:pt x="372" y="122"/>
                  </a:lnTo>
                  <a:lnTo>
                    <a:pt x="372" y="122"/>
                  </a:lnTo>
                  <a:lnTo>
                    <a:pt x="368" y="120"/>
                  </a:lnTo>
                  <a:lnTo>
                    <a:pt x="364" y="118"/>
                  </a:lnTo>
                  <a:lnTo>
                    <a:pt x="366" y="120"/>
                  </a:lnTo>
                  <a:lnTo>
                    <a:pt x="366" y="120"/>
                  </a:lnTo>
                  <a:lnTo>
                    <a:pt x="362" y="126"/>
                  </a:lnTo>
                  <a:lnTo>
                    <a:pt x="362" y="126"/>
                  </a:lnTo>
                  <a:lnTo>
                    <a:pt x="360" y="124"/>
                  </a:lnTo>
                  <a:lnTo>
                    <a:pt x="358" y="122"/>
                  </a:lnTo>
                  <a:lnTo>
                    <a:pt x="358" y="122"/>
                  </a:lnTo>
                  <a:lnTo>
                    <a:pt x="358" y="122"/>
                  </a:lnTo>
                  <a:lnTo>
                    <a:pt x="356" y="118"/>
                  </a:lnTo>
                  <a:lnTo>
                    <a:pt x="354" y="118"/>
                  </a:lnTo>
                  <a:lnTo>
                    <a:pt x="354" y="118"/>
                  </a:lnTo>
                  <a:lnTo>
                    <a:pt x="352" y="112"/>
                  </a:lnTo>
                  <a:lnTo>
                    <a:pt x="350" y="120"/>
                  </a:lnTo>
                  <a:lnTo>
                    <a:pt x="350" y="120"/>
                  </a:lnTo>
                  <a:lnTo>
                    <a:pt x="346" y="126"/>
                  </a:lnTo>
                  <a:lnTo>
                    <a:pt x="346" y="122"/>
                  </a:lnTo>
                  <a:lnTo>
                    <a:pt x="344" y="116"/>
                  </a:lnTo>
                  <a:lnTo>
                    <a:pt x="342" y="114"/>
                  </a:lnTo>
                  <a:lnTo>
                    <a:pt x="340" y="114"/>
                  </a:lnTo>
                  <a:lnTo>
                    <a:pt x="340" y="118"/>
                  </a:lnTo>
                  <a:lnTo>
                    <a:pt x="340" y="118"/>
                  </a:lnTo>
                  <a:lnTo>
                    <a:pt x="340" y="118"/>
                  </a:lnTo>
                  <a:lnTo>
                    <a:pt x="340" y="116"/>
                  </a:lnTo>
                  <a:lnTo>
                    <a:pt x="340" y="108"/>
                  </a:lnTo>
                  <a:lnTo>
                    <a:pt x="340" y="92"/>
                  </a:lnTo>
                  <a:lnTo>
                    <a:pt x="340" y="92"/>
                  </a:lnTo>
                  <a:lnTo>
                    <a:pt x="340" y="90"/>
                  </a:lnTo>
                  <a:lnTo>
                    <a:pt x="342" y="90"/>
                  </a:lnTo>
                  <a:lnTo>
                    <a:pt x="342" y="90"/>
                  </a:lnTo>
                  <a:lnTo>
                    <a:pt x="340" y="86"/>
                  </a:lnTo>
                  <a:lnTo>
                    <a:pt x="338" y="90"/>
                  </a:lnTo>
                  <a:lnTo>
                    <a:pt x="336" y="96"/>
                  </a:lnTo>
                  <a:lnTo>
                    <a:pt x="334" y="100"/>
                  </a:lnTo>
                  <a:lnTo>
                    <a:pt x="334" y="100"/>
                  </a:lnTo>
                  <a:lnTo>
                    <a:pt x="336" y="92"/>
                  </a:lnTo>
                  <a:lnTo>
                    <a:pt x="338" y="88"/>
                  </a:lnTo>
                  <a:lnTo>
                    <a:pt x="336" y="86"/>
                  </a:lnTo>
                  <a:lnTo>
                    <a:pt x="336" y="86"/>
                  </a:lnTo>
                  <a:lnTo>
                    <a:pt x="336" y="84"/>
                  </a:lnTo>
                  <a:lnTo>
                    <a:pt x="334" y="86"/>
                  </a:lnTo>
                  <a:lnTo>
                    <a:pt x="330" y="90"/>
                  </a:lnTo>
                  <a:lnTo>
                    <a:pt x="326" y="92"/>
                  </a:lnTo>
                  <a:lnTo>
                    <a:pt x="324" y="92"/>
                  </a:lnTo>
                  <a:lnTo>
                    <a:pt x="322" y="88"/>
                  </a:lnTo>
                  <a:lnTo>
                    <a:pt x="322" y="88"/>
                  </a:lnTo>
                  <a:lnTo>
                    <a:pt x="322" y="94"/>
                  </a:lnTo>
                  <a:lnTo>
                    <a:pt x="320" y="100"/>
                  </a:lnTo>
                  <a:lnTo>
                    <a:pt x="320" y="100"/>
                  </a:lnTo>
                  <a:lnTo>
                    <a:pt x="318" y="98"/>
                  </a:lnTo>
                  <a:lnTo>
                    <a:pt x="316" y="92"/>
                  </a:lnTo>
                  <a:lnTo>
                    <a:pt x="314" y="90"/>
                  </a:lnTo>
                  <a:lnTo>
                    <a:pt x="312" y="90"/>
                  </a:lnTo>
                  <a:lnTo>
                    <a:pt x="310" y="94"/>
                  </a:lnTo>
                  <a:lnTo>
                    <a:pt x="310" y="94"/>
                  </a:lnTo>
                  <a:lnTo>
                    <a:pt x="310" y="90"/>
                  </a:lnTo>
                  <a:lnTo>
                    <a:pt x="310" y="90"/>
                  </a:lnTo>
                  <a:lnTo>
                    <a:pt x="304" y="94"/>
                  </a:lnTo>
                  <a:lnTo>
                    <a:pt x="300" y="96"/>
                  </a:lnTo>
                  <a:lnTo>
                    <a:pt x="298" y="100"/>
                  </a:lnTo>
                  <a:lnTo>
                    <a:pt x="298" y="100"/>
                  </a:lnTo>
                  <a:lnTo>
                    <a:pt x="298" y="94"/>
                  </a:lnTo>
                  <a:lnTo>
                    <a:pt x="298" y="90"/>
                  </a:lnTo>
                  <a:lnTo>
                    <a:pt x="296" y="90"/>
                  </a:lnTo>
                  <a:lnTo>
                    <a:pt x="292" y="92"/>
                  </a:lnTo>
                  <a:lnTo>
                    <a:pt x="290" y="94"/>
                  </a:lnTo>
                  <a:lnTo>
                    <a:pt x="286" y="94"/>
                  </a:lnTo>
                  <a:lnTo>
                    <a:pt x="286" y="92"/>
                  </a:lnTo>
                  <a:lnTo>
                    <a:pt x="288" y="86"/>
                  </a:lnTo>
                  <a:lnTo>
                    <a:pt x="280" y="84"/>
                  </a:lnTo>
                  <a:lnTo>
                    <a:pt x="282" y="82"/>
                  </a:lnTo>
                  <a:lnTo>
                    <a:pt x="282" y="82"/>
                  </a:lnTo>
                  <a:lnTo>
                    <a:pt x="278" y="82"/>
                  </a:lnTo>
                  <a:lnTo>
                    <a:pt x="276" y="82"/>
                  </a:lnTo>
                  <a:lnTo>
                    <a:pt x="270" y="90"/>
                  </a:lnTo>
                  <a:lnTo>
                    <a:pt x="270" y="90"/>
                  </a:lnTo>
                  <a:lnTo>
                    <a:pt x="272" y="86"/>
                  </a:lnTo>
                  <a:lnTo>
                    <a:pt x="272" y="84"/>
                  </a:lnTo>
                  <a:lnTo>
                    <a:pt x="272" y="84"/>
                  </a:lnTo>
                  <a:lnTo>
                    <a:pt x="270" y="80"/>
                  </a:lnTo>
                  <a:lnTo>
                    <a:pt x="266" y="80"/>
                  </a:lnTo>
                  <a:lnTo>
                    <a:pt x="262" y="82"/>
                  </a:lnTo>
                  <a:lnTo>
                    <a:pt x="258" y="88"/>
                  </a:lnTo>
                  <a:lnTo>
                    <a:pt x="260" y="80"/>
                  </a:lnTo>
                  <a:lnTo>
                    <a:pt x="260" y="80"/>
                  </a:lnTo>
                  <a:lnTo>
                    <a:pt x="258" y="82"/>
                  </a:lnTo>
                  <a:lnTo>
                    <a:pt x="258" y="80"/>
                  </a:lnTo>
                  <a:lnTo>
                    <a:pt x="256" y="76"/>
                  </a:lnTo>
                  <a:lnTo>
                    <a:pt x="252" y="72"/>
                  </a:lnTo>
                  <a:lnTo>
                    <a:pt x="250" y="72"/>
                  </a:lnTo>
                  <a:lnTo>
                    <a:pt x="246" y="72"/>
                  </a:lnTo>
                  <a:lnTo>
                    <a:pt x="246" y="72"/>
                  </a:lnTo>
                  <a:lnTo>
                    <a:pt x="248" y="70"/>
                  </a:lnTo>
                  <a:lnTo>
                    <a:pt x="248" y="70"/>
                  </a:lnTo>
                  <a:lnTo>
                    <a:pt x="246" y="70"/>
                  </a:lnTo>
                  <a:lnTo>
                    <a:pt x="242" y="68"/>
                  </a:lnTo>
                  <a:lnTo>
                    <a:pt x="240" y="62"/>
                  </a:lnTo>
                  <a:lnTo>
                    <a:pt x="238" y="58"/>
                  </a:lnTo>
                  <a:lnTo>
                    <a:pt x="236" y="58"/>
                  </a:lnTo>
                  <a:lnTo>
                    <a:pt x="232" y="62"/>
                  </a:lnTo>
                  <a:lnTo>
                    <a:pt x="228" y="68"/>
                  </a:lnTo>
                  <a:lnTo>
                    <a:pt x="220" y="72"/>
                  </a:lnTo>
                  <a:lnTo>
                    <a:pt x="220" y="72"/>
                  </a:lnTo>
                  <a:lnTo>
                    <a:pt x="222" y="74"/>
                  </a:lnTo>
                  <a:lnTo>
                    <a:pt x="222" y="76"/>
                  </a:lnTo>
                  <a:lnTo>
                    <a:pt x="220" y="80"/>
                  </a:lnTo>
                  <a:lnTo>
                    <a:pt x="216" y="86"/>
                  </a:lnTo>
                  <a:lnTo>
                    <a:pt x="216" y="90"/>
                  </a:lnTo>
                  <a:lnTo>
                    <a:pt x="216" y="90"/>
                  </a:lnTo>
                  <a:lnTo>
                    <a:pt x="214" y="88"/>
                  </a:lnTo>
                  <a:lnTo>
                    <a:pt x="214" y="84"/>
                  </a:lnTo>
                  <a:lnTo>
                    <a:pt x="214" y="80"/>
                  </a:lnTo>
                  <a:lnTo>
                    <a:pt x="216" y="78"/>
                  </a:lnTo>
                  <a:lnTo>
                    <a:pt x="216" y="80"/>
                  </a:lnTo>
                  <a:lnTo>
                    <a:pt x="216" y="80"/>
                  </a:lnTo>
                  <a:lnTo>
                    <a:pt x="218" y="74"/>
                  </a:lnTo>
                  <a:lnTo>
                    <a:pt x="216" y="70"/>
                  </a:lnTo>
                  <a:lnTo>
                    <a:pt x="214" y="68"/>
                  </a:lnTo>
                  <a:lnTo>
                    <a:pt x="216" y="64"/>
                  </a:lnTo>
                  <a:lnTo>
                    <a:pt x="216" y="64"/>
                  </a:lnTo>
                  <a:lnTo>
                    <a:pt x="206" y="58"/>
                  </a:lnTo>
                  <a:lnTo>
                    <a:pt x="200" y="52"/>
                  </a:lnTo>
                  <a:lnTo>
                    <a:pt x="192" y="46"/>
                  </a:lnTo>
                  <a:lnTo>
                    <a:pt x="184" y="42"/>
                  </a:lnTo>
                  <a:lnTo>
                    <a:pt x="182" y="52"/>
                  </a:lnTo>
                  <a:lnTo>
                    <a:pt x="178" y="50"/>
                  </a:lnTo>
                  <a:lnTo>
                    <a:pt x="178" y="50"/>
                  </a:lnTo>
                  <a:lnTo>
                    <a:pt x="180" y="44"/>
                  </a:lnTo>
                  <a:lnTo>
                    <a:pt x="180" y="42"/>
                  </a:lnTo>
                  <a:lnTo>
                    <a:pt x="182" y="42"/>
                  </a:lnTo>
                  <a:lnTo>
                    <a:pt x="182" y="42"/>
                  </a:lnTo>
                  <a:lnTo>
                    <a:pt x="182" y="40"/>
                  </a:lnTo>
                  <a:lnTo>
                    <a:pt x="180" y="42"/>
                  </a:lnTo>
                  <a:lnTo>
                    <a:pt x="174" y="48"/>
                  </a:lnTo>
                  <a:lnTo>
                    <a:pt x="174" y="48"/>
                  </a:lnTo>
                  <a:lnTo>
                    <a:pt x="174" y="44"/>
                  </a:lnTo>
                  <a:lnTo>
                    <a:pt x="176" y="40"/>
                  </a:lnTo>
                  <a:lnTo>
                    <a:pt x="180" y="38"/>
                  </a:lnTo>
                  <a:lnTo>
                    <a:pt x="180" y="36"/>
                  </a:lnTo>
                  <a:lnTo>
                    <a:pt x="178" y="36"/>
                  </a:lnTo>
                  <a:lnTo>
                    <a:pt x="178" y="38"/>
                  </a:lnTo>
                  <a:lnTo>
                    <a:pt x="178" y="38"/>
                  </a:lnTo>
                  <a:lnTo>
                    <a:pt x="174" y="42"/>
                  </a:lnTo>
                  <a:lnTo>
                    <a:pt x="172" y="44"/>
                  </a:lnTo>
                  <a:lnTo>
                    <a:pt x="170" y="44"/>
                  </a:lnTo>
                  <a:lnTo>
                    <a:pt x="170" y="44"/>
                  </a:lnTo>
                  <a:lnTo>
                    <a:pt x="170" y="38"/>
                  </a:lnTo>
                  <a:lnTo>
                    <a:pt x="170" y="36"/>
                  </a:lnTo>
                  <a:lnTo>
                    <a:pt x="170" y="36"/>
                  </a:lnTo>
                  <a:lnTo>
                    <a:pt x="170" y="34"/>
                  </a:lnTo>
                  <a:lnTo>
                    <a:pt x="168" y="34"/>
                  </a:lnTo>
                  <a:lnTo>
                    <a:pt x="164" y="32"/>
                  </a:lnTo>
                  <a:lnTo>
                    <a:pt x="162" y="42"/>
                  </a:lnTo>
                  <a:lnTo>
                    <a:pt x="162" y="42"/>
                  </a:lnTo>
                  <a:lnTo>
                    <a:pt x="160" y="42"/>
                  </a:lnTo>
                  <a:lnTo>
                    <a:pt x="160" y="42"/>
                  </a:lnTo>
                  <a:lnTo>
                    <a:pt x="158" y="44"/>
                  </a:lnTo>
                  <a:lnTo>
                    <a:pt x="156" y="50"/>
                  </a:lnTo>
                  <a:lnTo>
                    <a:pt x="156" y="50"/>
                  </a:lnTo>
                  <a:lnTo>
                    <a:pt x="158" y="44"/>
                  </a:lnTo>
                  <a:lnTo>
                    <a:pt x="156" y="40"/>
                  </a:lnTo>
                  <a:lnTo>
                    <a:pt x="152" y="38"/>
                  </a:lnTo>
                  <a:lnTo>
                    <a:pt x="150" y="36"/>
                  </a:lnTo>
                  <a:lnTo>
                    <a:pt x="144" y="34"/>
                  </a:lnTo>
                  <a:lnTo>
                    <a:pt x="142" y="34"/>
                  </a:lnTo>
                  <a:lnTo>
                    <a:pt x="140" y="32"/>
                  </a:lnTo>
                  <a:lnTo>
                    <a:pt x="140" y="32"/>
                  </a:lnTo>
                  <a:lnTo>
                    <a:pt x="136" y="34"/>
                  </a:lnTo>
                  <a:lnTo>
                    <a:pt x="134" y="36"/>
                  </a:lnTo>
                  <a:lnTo>
                    <a:pt x="128" y="34"/>
                  </a:lnTo>
                  <a:lnTo>
                    <a:pt x="128" y="34"/>
                  </a:lnTo>
                  <a:lnTo>
                    <a:pt x="128" y="40"/>
                  </a:lnTo>
                  <a:lnTo>
                    <a:pt x="126" y="44"/>
                  </a:lnTo>
                  <a:lnTo>
                    <a:pt x="124" y="44"/>
                  </a:lnTo>
                  <a:lnTo>
                    <a:pt x="124" y="44"/>
                  </a:lnTo>
                  <a:lnTo>
                    <a:pt x="126" y="34"/>
                  </a:lnTo>
                  <a:lnTo>
                    <a:pt x="126" y="30"/>
                  </a:lnTo>
                  <a:lnTo>
                    <a:pt x="122" y="26"/>
                  </a:lnTo>
                  <a:lnTo>
                    <a:pt x="122" y="18"/>
                  </a:lnTo>
                  <a:lnTo>
                    <a:pt x="122" y="18"/>
                  </a:lnTo>
                  <a:lnTo>
                    <a:pt x="122" y="20"/>
                  </a:lnTo>
                  <a:lnTo>
                    <a:pt x="120" y="22"/>
                  </a:lnTo>
                  <a:lnTo>
                    <a:pt x="116" y="22"/>
                  </a:lnTo>
                  <a:lnTo>
                    <a:pt x="114" y="24"/>
                  </a:lnTo>
                  <a:lnTo>
                    <a:pt x="112" y="28"/>
                  </a:lnTo>
                  <a:lnTo>
                    <a:pt x="112" y="32"/>
                  </a:lnTo>
                  <a:lnTo>
                    <a:pt x="112" y="32"/>
                  </a:lnTo>
                  <a:lnTo>
                    <a:pt x="110" y="30"/>
                  </a:lnTo>
                  <a:lnTo>
                    <a:pt x="112" y="26"/>
                  </a:lnTo>
                  <a:lnTo>
                    <a:pt x="112" y="22"/>
                  </a:lnTo>
                  <a:lnTo>
                    <a:pt x="112" y="18"/>
                  </a:lnTo>
                  <a:lnTo>
                    <a:pt x="112" y="18"/>
                  </a:lnTo>
                  <a:lnTo>
                    <a:pt x="110" y="20"/>
                  </a:lnTo>
                  <a:lnTo>
                    <a:pt x="106" y="20"/>
                  </a:lnTo>
                  <a:lnTo>
                    <a:pt x="102" y="16"/>
                  </a:lnTo>
                  <a:lnTo>
                    <a:pt x="96" y="12"/>
                  </a:lnTo>
                  <a:lnTo>
                    <a:pt x="92" y="10"/>
                  </a:lnTo>
                  <a:lnTo>
                    <a:pt x="90" y="10"/>
                  </a:lnTo>
                  <a:lnTo>
                    <a:pt x="90" y="10"/>
                  </a:lnTo>
                  <a:lnTo>
                    <a:pt x="88" y="14"/>
                  </a:lnTo>
                  <a:lnTo>
                    <a:pt x="86" y="20"/>
                  </a:lnTo>
                  <a:lnTo>
                    <a:pt x="84" y="6"/>
                  </a:lnTo>
                  <a:lnTo>
                    <a:pt x="84" y="6"/>
                  </a:lnTo>
                  <a:lnTo>
                    <a:pt x="82" y="12"/>
                  </a:lnTo>
                  <a:lnTo>
                    <a:pt x="80" y="14"/>
                  </a:lnTo>
                  <a:lnTo>
                    <a:pt x="78" y="12"/>
                  </a:lnTo>
                  <a:lnTo>
                    <a:pt x="78" y="12"/>
                  </a:lnTo>
                  <a:lnTo>
                    <a:pt x="78" y="16"/>
                  </a:lnTo>
                  <a:lnTo>
                    <a:pt x="78" y="18"/>
                  </a:lnTo>
                  <a:lnTo>
                    <a:pt x="78" y="18"/>
                  </a:lnTo>
                  <a:lnTo>
                    <a:pt x="72" y="14"/>
                  </a:lnTo>
                  <a:lnTo>
                    <a:pt x="64" y="12"/>
                  </a:lnTo>
                  <a:lnTo>
                    <a:pt x="50" y="12"/>
                  </a:lnTo>
                  <a:lnTo>
                    <a:pt x="50" y="12"/>
                  </a:lnTo>
                  <a:lnTo>
                    <a:pt x="42" y="12"/>
                  </a:lnTo>
                  <a:lnTo>
                    <a:pt x="36" y="10"/>
                  </a:lnTo>
                  <a:lnTo>
                    <a:pt x="28" y="8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20" y="6"/>
                  </a:lnTo>
                  <a:lnTo>
                    <a:pt x="18" y="8"/>
                  </a:lnTo>
                  <a:lnTo>
                    <a:pt x="18" y="8"/>
                  </a:lnTo>
                  <a:lnTo>
                    <a:pt x="18" y="12"/>
                  </a:lnTo>
                  <a:lnTo>
                    <a:pt x="20" y="18"/>
                  </a:lnTo>
                  <a:lnTo>
                    <a:pt x="20" y="18"/>
                  </a:lnTo>
                  <a:lnTo>
                    <a:pt x="14" y="14"/>
                  </a:lnTo>
                  <a:lnTo>
                    <a:pt x="14" y="14"/>
                  </a:lnTo>
                  <a:lnTo>
                    <a:pt x="8" y="10"/>
                  </a:lnTo>
                  <a:lnTo>
                    <a:pt x="8" y="10"/>
                  </a:lnTo>
                  <a:lnTo>
                    <a:pt x="8" y="14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0" y="18"/>
                  </a:lnTo>
                  <a:lnTo>
                    <a:pt x="0" y="20"/>
                  </a:lnTo>
                  <a:lnTo>
                    <a:pt x="0" y="24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6" y="30"/>
                  </a:lnTo>
                  <a:lnTo>
                    <a:pt x="12" y="38"/>
                  </a:lnTo>
                  <a:lnTo>
                    <a:pt x="12" y="38"/>
                  </a:lnTo>
                  <a:lnTo>
                    <a:pt x="16" y="48"/>
                  </a:lnTo>
                  <a:lnTo>
                    <a:pt x="20" y="60"/>
                  </a:lnTo>
                  <a:lnTo>
                    <a:pt x="20" y="60"/>
                  </a:lnTo>
                  <a:lnTo>
                    <a:pt x="20" y="56"/>
                  </a:lnTo>
                  <a:lnTo>
                    <a:pt x="22" y="56"/>
                  </a:lnTo>
                  <a:lnTo>
                    <a:pt x="26" y="60"/>
                  </a:lnTo>
                  <a:lnTo>
                    <a:pt x="26" y="60"/>
                  </a:lnTo>
                  <a:lnTo>
                    <a:pt x="28" y="64"/>
                  </a:lnTo>
                  <a:lnTo>
                    <a:pt x="30" y="62"/>
                  </a:lnTo>
                  <a:lnTo>
                    <a:pt x="30" y="58"/>
                  </a:lnTo>
                  <a:lnTo>
                    <a:pt x="30" y="58"/>
                  </a:lnTo>
                  <a:lnTo>
                    <a:pt x="30" y="62"/>
                  </a:lnTo>
                  <a:lnTo>
                    <a:pt x="32" y="66"/>
                  </a:lnTo>
                  <a:lnTo>
                    <a:pt x="32" y="66"/>
                  </a:lnTo>
                  <a:lnTo>
                    <a:pt x="32" y="60"/>
                  </a:lnTo>
                  <a:lnTo>
                    <a:pt x="34" y="60"/>
                  </a:lnTo>
                  <a:lnTo>
                    <a:pt x="34" y="60"/>
                  </a:lnTo>
                  <a:lnTo>
                    <a:pt x="34" y="62"/>
                  </a:lnTo>
                  <a:lnTo>
                    <a:pt x="34" y="62"/>
                  </a:lnTo>
                  <a:lnTo>
                    <a:pt x="38" y="62"/>
                  </a:lnTo>
                  <a:lnTo>
                    <a:pt x="42" y="64"/>
                  </a:lnTo>
                  <a:lnTo>
                    <a:pt x="50" y="72"/>
                  </a:lnTo>
                  <a:lnTo>
                    <a:pt x="52" y="64"/>
                  </a:lnTo>
                  <a:lnTo>
                    <a:pt x="52" y="64"/>
                  </a:lnTo>
                  <a:lnTo>
                    <a:pt x="52" y="68"/>
                  </a:lnTo>
                  <a:lnTo>
                    <a:pt x="54" y="70"/>
                  </a:lnTo>
                  <a:lnTo>
                    <a:pt x="54" y="70"/>
                  </a:lnTo>
                  <a:lnTo>
                    <a:pt x="54" y="66"/>
                  </a:lnTo>
                  <a:lnTo>
                    <a:pt x="52" y="64"/>
                  </a:lnTo>
                  <a:lnTo>
                    <a:pt x="52" y="62"/>
                  </a:lnTo>
                  <a:lnTo>
                    <a:pt x="52" y="56"/>
                  </a:lnTo>
                  <a:lnTo>
                    <a:pt x="52" y="56"/>
                  </a:lnTo>
                  <a:lnTo>
                    <a:pt x="52" y="62"/>
                  </a:lnTo>
                  <a:lnTo>
                    <a:pt x="54" y="64"/>
                  </a:lnTo>
                  <a:lnTo>
                    <a:pt x="58" y="66"/>
                  </a:lnTo>
                  <a:lnTo>
                    <a:pt x="58" y="66"/>
                  </a:lnTo>
                  <a:lnTo>
                    <a:pt x="62" y="68"/>
                  </a:lnTo>
                  <a:lnTo>
                    <a:pt x="62" y="70"/>
                  </a:lnTo>
                  <a:lnTo>
                    <a:pt x="62" y="76"/>
                  </a:lnTo>
                  <a:lnTo>
                    <a:pt x="62" y="76"/>
                  </a:lnTo>
                  <a:lnTo>
                    <a:pt x="64" y="76"/>
                  </a:lnTo>
                  <a:lnTo>
                    <a:pt x="64" y="72"/>
                  </a:lnTo>
                  <a:lnTo>
                    <a:pt x="66" y="70"/>
                  </a:lnTo>
                  <a:lnTo>
                    <a:pt x="66" y="68"/>
                  </a:lnTo>
                  <a:lnTo>
                    <a:pt x="66" y="72"/>
                  </a:lnTo>
                  <a:lnTo>
                    <a:pt x="68" y="66"/>
                  </a:lnTo>
                  <a:lnTo>
                    <a:pt x="68" y="66"/>
                  </a:lnTo>
                  <a:lnTo>
                    <a:pt x="70" y="72"/>
                  </a:lnTo>
                  <a:lnTo>
                    <a:pt x="68" y="78"/>
                  </a:lnTo>
                  <a:lnTo>
                    <a:pt x="68" y="78"/>
                  </a:lnTo>
                  <a:lnTo>
                    <a:pt x="66" y="80"/>
                  </a:lnTo>
                  <a:lnTo>
                    <a:pt x="66" y="80"/>
                  </a:lnTo>
                  <a:lnTo>
                    <a:pt x="68" y="82"/>
                  </a:lnTo>
                  <a:lnTo>
                    <a:pt x="70" y="82"/>
                  </a:lnTo>
                  <a:lnTo>
                    <a:pt x="72" y="80"/>
                  </a:lnTo>
                  <a:lnTo>
                    <a:pt x="74" y="80"/>
                  </a:lnTo>
                  <a:lnTo>
                    <a:pt x="72" y="78"/>
                  </a:lnTo>
                  <a:lnTo>
                    <a:pt x="72" y="78"/>
                  </a:lnTo>
                  <a:lnTo>
                    <a:pt x="78" y="76"/>
                  </a:lnTo>
                  <a:lnTo>
                    <a:pt x="84" y="78"/>
                  </a:lnTo>
                  <a:lnTo>
                    <a:pt x="90" y="78"/>
                  </a:lnTo>
                  <a:lnTo>
                    <a:pt x="98" y="76"/>
                  </a:lnTo>
                  <a:lnTo>
                    <a:pt x="98" y="72"/>
                  </a:lnTo>
                  <a:lnTo>
                    <a:pt x="98" y="72"/>
                  </a:lnTo>
                  <a:lnTo>
                    <a:pt x="102" y="72"/>
                  </a:lnTo>
                  <a:lnTo>
                    <a:pt x="104" y="74"/>
                  </a:lnTo>
                  <a:lnTo>
                    <a:pt x="106" y="76"/>
                  </a:lnTo>
                  <a:lnTo>
                    <a:pt x="108" y="76"/>
                  </a:lnTo>
                  <a:lnTo>
                    <a:pt x="108" y="78"/>
                  </a:lnTo>
                  <a:lnTo>
                    <a:pt x="108" y="78"/>
                  </a:lnTo>
                  <a:lnTo>
                    <a:pt x="112" y="74"/>
                  </a:lnTo>
                  <a:lnTo>
                    <a:pt x="114" y="74"/>
                  </a:lnTo>
                  <a:lnTo>
                    <a:pt x="114" y="74"/>
                  </a:lnTo>
                  <a:lnTo>
                    <a:pt x="114" y="78"/>
                  </a:lnTo>
                  <a:lnTo>
                    <a:pt x="114" y="80"/>
                  </a:lnTo>
                  <a:lnTo>
                    <a:pt x="112" y="84"/>
                  </a:lnTo>
                  <a:lnTo>
                    <a:pt x="112" y="86"/>
                  </a:lnTo>
                  <a:lnTo>
                    <a:pt x="112" y="86"/>
                  </a:lnTo>
                  <a:lnTo>
                    <a:pt x="116" y="84"/>
                  </a:lnTo>
                  <a:lnTo>
                    <a:pt x="118" y="82"/>
                  </a:lnTo>
                  <a:lnTo>
                    <a:pt x="124" y="72"/>
                  </a:lnTo>
                  <a:lnTo>
                    <a:pt x="124" y="78"/>
                  </a:lnTo>
                  <a:lnTo>
                    <a:pt x="124" y="78"/>
                  </a:lnTo>
                  <a:lnTo>
                    <a:pt x="128" y="72"/>
                  </a:lnTo>
                  <a:lnTo>
                    <a:pt x="132" y="70"/>
                  </a:lnTo>
                  <a:lnTo>
                    <a:pt x="132" y="70"/>
                  </a:lnTo>
                  <a:lnTo>
                    <a:pt x="130" y="74"/>
                  </a:lnTo>
                  <a:lnTo>
                    <a:pt x="128" y="76"/>
                  </a:lnTo>
                  <a:lnTo>
                    <a:pt x="128" y="80"/>
                  </a:lnTo>
                  <a:lnTo>
                    <a:pt x="126" y="84"/>
                  </a:lnTo>
                  <a:lnTo>
                    <a:pt x="126" y="84"/>
                  </a:lnTo>
                  <a:lnTo>
                    <a:pt x="126" y="88"/>
                  </a:lnTo>
                  <a:lnTo>
                    <a:pt x="128" y="90"/>
                  </a:lnTo>
                  <a:lnTo>
                    <a:pt x="132" y="88"/>
                  </a:lnTo>
                  <a:lnTo>
                    <a:pt x="134" y="88"/>
                  </a:lnTo>
                  <a:lnTo>
                    <a:pt x="136" y="88"/>
                  </a:lnTo>
                  <a:lnTo>
                    <a:pt x="136" y="90"/>
                  </a:lnTo>
                  <a:lnTo>
                    <a:pt x="136" y="94"/>
                  </a:lnTo>
                  <a:lnTo>
                    <a:pt x="136" y="94"/>
                  </a:lnTo>
                  <a:lnTo>
                    <a:pt x="140" y="88"/>
                  </a:lnTo>
                  <a:lnTo>
                    <a:pt x="138" y="84"/>
                  </a:lnTo>
                  <a:lnTo>
                    <a:pt x="136" y="82"/>
                  </a:lnTo>
                  <a:lnTo>
                    <a:pt x="136" y="82"/>
                  </a:lnTo>
                  <a:lnTo>
                    <a:pt x="136" y="82"/>
                  </a:lnTo>
                  <a:lnTo>
                    <a:pt x="138" y="78"/>
                  </a:lnTo>
                  <a:lnTo>
                    <a:pt x="140" y="74"/>
                  </a:lnTo>
                  <a:lnTo>
                    <a:pt x="144" y="72"/>
                  </a:lnTo>
                  <a:lnTo>
                    <a:pt x="144" y="74"/>
                  </a:lnTo>
                  <a:lnTo>
                    <a:pt x="144" y="74"/>
                  </a:lnTo>
                  <a:lnTo>
                    <a:pt x="146" y="78"/>
                  </a:lnTo>
                  <a:lnTo>
                    <a:pt x="144" y="84"/>
                  </a:lnTo>
                  <a:lnTo>
                    <a:pt x="144" y="92"/>
                  </a:lnTo>
                  <a:lnTo>
                    <a:pt x="144" y="94"/>
                  </a:lnTo>
                  <a:lnTo>
                    <a:pt x="146" y="96"/>
                  </a:lnTo>
                  <a:lnTo>
                    <a:pt x="146" y="96"/>
                  </a:lnTo>
                  <a:lnTo>
                    <a:pt x="144" y="96"/>
                  </a:lnTo>
                  <a:lnTo>
                    <a:pt x="144" y="96"/>
                  </a:lnTo>
                  <a:lnTo>
                    <a:pt x="146" y="98"/>
                  </a:lnTo>
                  <a:lnTo>
                    <a:pt x="148" y="98"/>
                  </a:lnTo>
                  <a:lnTo>
                    <a:pt x="150" y="98"/>
                  </a:lnTo>
                  <a:lnTo>
                    <a:pt x="150" y="100"/>
                  </a:lnTo>
                  <a:lnTo>
                    <a:pt x="150" y="100"/>
                  </a:lnTo>
                  <a:lnTo>
                    <a:pt x="154" y="96"/>
                  </a:lnTo>
                  <a:lnTo>
                    <a:pt x="154" y="96"/>
                  </a:lnTo>
                  <a:lnTo>
                    <a:pt x="156" y="96"/>
                  </a:lnTo>
                  <a:lnTo>
                    <a:pt x="158" y="90"/>
                  </a:lnTo>
                  <a:lnTo>
                    <a:pt x="152" y="92"/>
                  </a:lnTo>
                  <a:lnTo>
                    <a:pt x="152" y="92"/>
                  </a:lnTo>
                  <a:lnTo>
                    <a:pt x="160" y="84"/>
                  </a:lnTo>
                  <a:lnTo>
                    <a:pt x="164" y="82"/>
                  </a:lnTo>
                  <a:lnTo>
                    <a:pt x="166" y="82"/>
                  </a:lnTo>
                  <a:lnTo>
                    <a:pt x="166" y="86"/>
                  </a:lnTo>
                  <a:lnTo>
                    <a:pt x="166" y="86"/>
                  </a:lnTo>
                  <a:lnTo>
                    <a:pt x="162" y="92"/>
                  </a:lnTo>
                  <a:lnTo>
                    <a:pt x="162" y="92"/>
                  </a:lnTo>
                  <a:lnTo>
                    <a:pt x="162" y="92"/>
                  </a:lnTo>
                  <a:lnTo>
                    <a:pt x="162" y="92"/>
                  </a:lnTo>
                  <a:lnTo>
                    <a:pt x="164" y="92"/>
                  </a:lnTo>
                  <a:lnTo>
                    <a:pt x="164" y="94"/>
                  </a:lnTo>
                  <a:lnTo>
                    <a:pt x="164" y="94"/>
                  </a:lnTo>
                  <a:lnTo>
                    <a:pt x="162" y="100"/>
                  </a:lnTo>
                  <a:lnTo>
                    <a:pt x="158" y="100"/>
                  </a:lnTo>
                  <a:lnTo>
                    <a:pt x="156" y="100"/>
                  </a:lnTo>
                  <a:lnTo>
                    <a:pt x="152" y="102"/>
                  </a:lnTo>
                  <a:lnTo>
                    <a:pt x="152" y="102"/>
                  </a:lnTo>
                  <a:lnTo>
                    <a:pt x="152" y="104"/>
                  </a:lnTo>
                  <a:lnTo>
                    <a:pt x="152" y="104"/>
                  </a:lnTo>
                  <a:lnTo>
                    <a:pt x="154" y="102"/>
                  </a:lnTo>
                  <a:lnTo>
                    <a:pt x="156" y="102"/>
                  </a:lnTo>
                  <a:lnTo>
                    <a:pt x="154" y="108"/>
                  </a:lnTo>
                  <a:lnTo>
                    <a:pt x="154" y="108"/>
                  </a:lnTo>
                  <a:lnTo>
                    <a:pt x="158" y="102"/>
                  </a:lnTo>
                  <a:lnTo>
                    <a:pt x="160" y="102"/>
                  </a:lnTo>
                  <a:lnTo>
                    <a:pt x="160" y="102"/>
                  </a:lnTo>
                  <a:lnTo>
                    <a:pt x="162" y="104"/>
                  </a:lnTo>
                  <a:lnTo>
                    <a:pt x="164" y="104"/>
                  </a:lnTo>
                  <a:lnTo>
                    <a:pt x="166" y="102"/>
                  </a:lnTo>
                  <a:lnTo>
                    <a:pt x="164" y="108"/>
                  </a:lnTo>
                  <a:lnTo>
                    <a:pt x="164" y="108"/>
                  </a:lnTo>
                  <a:lnTo>
                    <a:pt x="166" y="106"/>
                  </a:lnTo>
                  <a:lnTo>
                    <a:pt x="168" y="106"/>
                  </a:lnTo>
                  <a:lnTo>
                    <a:pt x="162" y="114"/>
                  </a:lnTo>
                  <a:lnTo>
                    <a:pt x="162" y="114"/>
                  </a:lnTo>
                  <a:lnTo>
                    <a:pt x="164" y="112"/>
                  </a:lnTo>
                  <a:lnTo>
                    <a:pt x="166" y="112"/>
                  </a:lnTo>
                  <a:lnTo>
                    <a:pt x="166" y="116"/>
                  </a:lnTo>
                  <a:lnTo>
                    <a:pt x="168" y="118"/>
                  </a:lnTo>
                  <a:lnTo>
                    <a:pt x="168" y="120"/>
                  </a:lnTo>
                  <a:lnTo>
                    <a:pt x="170" y="120"/>
                  </a:lnTo>
                  <a:lnTo>
                    <a:pt x="170" y="120"/>
                  </a:lnTo>
                  <a:lnTo>
                    <a:pt x="168" y="116"/>
                  </a:lnTo>
                  <a:lnTo>
                    <a:pt x="168" y="114"/>
                  </a:lnTo>
                  <a:lnTo>
                    <a:pt x="170" y="108"/>
                  </a:lnTo>
                  <a:lnTo>
                    <a:pt x="172" y="104"/>
                  </a:lnTo>
                  <a:lnTo>
                    <a:pt x="172" y="104"/>
                  </a:lnTo>
                  <a:lnTo>
                    <a:pt x="174" y="104"/>
                  </a:lnTo>
                  <a:lnTo>
                    <a:pt x="176" y="104"/>
                  </a:lnTo>
                  <a:lnTo>
                    <a:pt x="174" y="112"/>
                  </a:lnTo>
                  <a:lnTo>
                    <a:pt x="174" y="120"/>
                  </a:lnTo>
                  <a:lnTo>
                    <a:pt x="174" y="124"/>
                  </a:lnTo>
                  <a:lnTo>
                    <a:pt x="178" y="124"/>
                  </a:lnTo>
                  <a:lnTo>
                    <a:pt x="178" y="124"/>
                  </a:lnTo>
                  <a:lnTo>
                    <a:pt x="176" y="122"/>
                  </a:lnTo>
                  <a:lnTo>
                    <a:pt x="176" y="118"/>
                  </a:lnTo>
                  <a:lnTo>
                    <a:pt x="178" y="116"/>
                  </a:lnTo>
                  <a:lnTo>
                    <a:pt x="178" y="116"/>
                  </a:lnTo>
                  <a:lnTo>
                    <a:pt x="180" y="120"/>
                  </a:lnTo>
                  <a:lnTo>
                    <a:pt x="180" y="126"/>
                  </a:lnTo>
                  <a:lnTo>
                    <a:pt x="180" y="126"/>
                  </a:lnTo>
                  <a:lnTo>
                    <a:pt x="182" y="124"/>
                  </a:lnTo>
                  <a:lnTo>
                    <a:pt x="184" y="122"/>
                  </a:lnTo>
                  <a:lnTo>
                    <a:pt x="184" y="118"/>
                  </a:lnTo>
                  <a:lnTo>
                    <a:pt x="186" y="114"/>
                  </a:lnTo>
                  <a:lnTo>
                    <a:pt x="186" y="114"/>
                  </a:lnTo>
                  <a:lnTo>
                    <a:pt x="186" y="118"/>
                  </a:lnTo>
                  <a:lnTo>
                    <a:pt x="188" y="116"/>
                  </a:lnTo>
                  <a:lnTo>
                    <a:pt x="194" y="110"/>
                  </a:lnTo>
                  <a:lnTo>
                    <a:pt x="190" y="118"/>
                  </a:lnTo>
                  <a:lnTo>
                    <a:pt x="190" y="118"/>
                  </a:lnTo>
                  <a:lnTo>
                    <a:pt x="192" y="120"/>
                  </a:lnTo>
                  <a:lnTo>
                    <a:pt x="194" y="118"/>
                  </a:lnTo>
                  <a:lnTo>
                    <a:pt x="196" y="114"/>
                  </a:lnTo>
                  <a:lnTo>
                    <a:pt x="198" y="110"/>
                  </a:lnTo>
                  <a:lnTo>
                    <a:pt x="200" y="110"/>
                  </a:lnTo>
                  <a:lnTo>
                    <a:pt x="202" y="112"/>
                  </a:lnTo>
                  <a:lnTo>
                    <a:pt x="194" y="120"/>
                  </a:lnTo>
                  <a:lnTo>
                    <a:pt x="198" y="120"/>
                  </a:lnTo>
                  <a:lnTo>
                    <a:pt x="194" y="126"/>
                  </a:lnTo>
                  <a:lnTo>
                    <a:pt x="194" y="126"/>
                  </a:lnTo>
                  <a:lnTo>
                    <a:pt x="198" y="124"/>
                  </a:lnTo>
                  <a:lnTo>
                    <a:pt x="200" y="124"/>
                  </a:lnTo>
                  <a:lnTo>
                    <a:pt x="202" y="128"/>
                  </a:lnTo>
                  <a:lnTo>
                    <a:pt x="202" y="128"/>
                  </a:lnTo>
                  <a:lnTo>
                    <a:pt x="206" y="120"/>
                  </a:lnTo>
                  <a:lnTo>
                    <a:pt x="210" y="116"/>
                  </a:lnTo>
                  <a:lnTo>
                    <a:pt x="212" y="116"/>
                  </a:lnTo>
                  <a:lnTo>
                    <a:pt x="212" y="116"/>
                  </a:lnTo>
                  <a:lnTo>
                    <a:pt x="210" y="122"/>
                  </a:lnTo>
                  <a:lnTo>
                    <a:pt x="210" y="122"/>
                  </a:lnTo>
                  <a:lnTo>
                    <a:pt x="212" y="124"/>
                  </a:lnTo>
                  <a:lnTo>
                    <a:pt x="212" y="124"/>
                  </a:lnTo>
                  <a:lnTo>
                    <a:pt x="208" y="128"/>
                  </a:lnTo>
                  <a:lnTo>
                    <a:pt x="208" y="128"/>
                  </a:lnTo>
                  <a:lnTo>
                    <a:pt x="208" y="126"/>
                  </a:lnTo>
                  <a:lnTo>
                    <a:pt x="208" y="126"/>
                  </a:lnTo>
                  <a:lnTo>
                    <a:pt x="204" y="132"/>
                  </a:lnTo>
                  <a:lnTo>
                    <a:pt x="204" y="132"/>
                  </a:lnTo>
                  <a:lnTo>
                    <a:pt x="204" y="134"/>
                  </a:lnTo>
                  <a:lnTo>
                    <a:pt x="206" y="136"/>
                  </a:lnTo>
                  <a:lnTo>
                    <a:pt x="210" y="136"/>
                  </a:lnTo>
                  <a:lnTo>
                    <a:pt x="210" y="136"/>
                  </a:lnTo>
                  <a:lnTo>
                    <a:pt x="208" y="132"/>
                  </a:lnTo>
                  <a:lnTo>
                    <a:pt x="218" y="126"/>
                  </a:lnTo>
                  <a:lnTo>
                    <a:pt x="218" y="126"/>
                  </a:lnTo>
                  <a:lnTo>
                    <a:pt x="218" y="130"/>
                  </a:lnTo>
                  <a:lnTo>
                    <a:pt x="216" y="132"/>
                  </a:lnTo>
                  <a:lnTo>
                    <a:pt x="216" y="132"/>
                  </a:lnTo>
                  <a:lnTo>
                    <a:pt x="218" y="130"/>
                  </a:lnTo>
                  <a:lnTo>
                    <a:pt x="220" y="130"/>
                  </a:lnTo>
                  <a:lnTo>
                    <a:pt x="220" y="130"/>
                  </a:lnTo>
                  <a:lnTo>
                    <a:pt x="216" y="138"/>
                  </a:lnTo>
                  <a:lnTo>
                    <a:pt x="212" y="142"/>
                  </a:lnTo>
                  <a:lnTo>
                    <a:pt x="220" y="138"/>
                  </a:lnTo>
                  <a:lnTo>
                    <a:pt x="220" y="138"/>
                  </a:lnTo>
                  <a:lnTo>
                    <a:pt x="220" y="144"/>
                  </a:lnTo>
                  <a:lnTo>
                    <a:pt x="220" y="148"/>
                  </a:lnTo>
                  <a:lnTo>
                    <a:pt x="220" y="148"/>
                  </a:lnTo>
                  <a:lnTo>
                    <a:pt x="220" y="150"/>
                  </a:lnTo>
                  <a:lnTo>
                    <a:pt x="222" y="150"/>
                  </a:lnTo>
                  <a:lnTo>
                    <a:pt x="226" y="146"/>
                  </a:lnTo>
                  <a:lnTo>
                    <a:pt x="226" y="146"/>
                  </a:lnTo>
                  <a:lnTo>
                    <a:pt x="232" y="144"/>
                  </a:lnTo>
                  <a:lnTo>
                    <a:pt x="234" y="144"/>
                  </a:lnTo>
                  <a:lnTo>
                    <a:pt x="234" y="146"/>
                  </a:lnTo>
                  <a:lnTo>
                    <a:pt x="234" y="146"/>
                  </a:lnTo>
                  <a:lnTo>
                    <a:pt x="238" y="144"/>
                  </a:lnTo>
                  <a:lnTo>
                    <a:pt x="238" y="144"/>
                  </a:lnTo>
                  <a:lnTo>
                    <a:pt x="242" y="150"/>
                  </a:lnTo>
                  <a:lnTo>
                    <a:pt x="244" y="150"/>
                  </a:lnTo>
                  <a:lnTo>
                    <a:pt x="250" y="148"/>
                  </a:lnTo>
                  <a:lnTo>
                    <a:pt x="248" y="160"/>
                  </a:lnTo>
                  <a:lnTo>
                    <a:pt x="248" y="160"/>
                  </a:lnTo>
                  <a:lnTo>
                    <a:pt x="250" y="156"/>
                  </a:lnTo>
                  <a:lnTo>
                    <a:pt x="252" y="152"/>
                  </a:lnTo>
                  <a:lnTo>
                    <a:pt x="252" y="146"/>
                  </a:lnTo>
                  <a:lnTo>
                    <a:pt x="254" y="144"/>
                  </a:lnTo>
                  <a:lnTo>
                    <a:pt x="256" y="142"/>
                  </a:lnTo>
                  <a:lnTo>
                    <a:pt x="256" y="142"/>
                  </a:lnTo>
                  <a:lnTo>
                    <a:pt x="258" y="142"/>
                  </a:lnTo>
                  <a:lnTo>
                    <a:pt x="258" y="144"/>
                  </a:lnTo>
                  <a:lnTo>
                    <a:pt x="258" y="148"/>
                  </a:lnTo>
                  <a:lnTo>
                    <a:pt x="256" y="156"/>
                  </a:lnTo>
                  <a:lnTo>
                    <a:pt x="256" y="156"/>
                  </a:lnTo>
                  <a:lnTo>
                    <a:pt x="262" y="148"/>
                  </a:lnTo>
                  <a:lnTo>
                    <a:pt x="266" y="148"/>
                  </a:lnTo>
                  <a:lnTo>
                    <a:pt x="268" y="152"/>
                  </a:lnTo>
                  <a:lnTo>
                    <a:pt x="268" y="152"/>
                  </a:lnTo>
                  <a:lnTo>
                    <a:pt x="266" y="152"/>
                  </a:lnTo>
                  <a:lnTo>
                    <a:pt x="264" y="152"/>
                  </a:lnTo>
                  <a:lnTo>
                    <a:pt x="264" y="152"/>
                  </a:lnTo>
                  <a:close/>
                  <a:moveTo>
                    <a:pt x="310" y="160"/>
                  </a:moveTo>
                  <a:lnTo>
                    <a:pt x="310" y="160"/>
                  </a:lnTo>
                  <a:lnTo>
                    <a:pt x="308" y="164"/>
                  </a:lnTo>
                  <a:lnTo>
                    <a:pt x="306" y="164"/>
                  </a:lnTo>
                  <a:lnTo>
                    <a:pt x="306" y="162"/>
                  </a:lnTo>
                  <a:lnTo>
                    <a:pt x="306" y="162"/>
                  </a:lnTo>
                  <a:lnTo>
                    <a:pt x="310" y="156"/>
                  </a:lnTo>
                  <a:lnTo>
                    <a:pt x="310" y="160"/>
                  </a:lnTo>
                  <a:lnTo>
                    <a:pt x="310" y="160"/>
                  </a:lnTo>
                  <a:close/>
                  <a:moveTo>
                    <a:pt x="382" y="162"/>
                  </a:moveTo>
                  <a:lnTo>
                    <a:pt x="382" y="162"/>
                  </a:lnTo>
                  <a:lnTo>
                    <a:pt x="382" y="164"/>
                  </a:lnTo>
                  <a:lnTo>
                    <a:pt x="380" y="160"/>
                  </a:lnTo>
                  <a:lnTo>
                    <a:pt x="380" y="160"/>
                  </a:lnTo>
                  <a:lnTo>
                    <a:pt x="382" y="160"/>
                  </a:lnTo>
                  <a:lnTo>
                    <a:pt x="382" y="162"/>
                  </a:lnTo>
                  <a:lnTo>
                    <a:pt x="382" y="162"/>
                  </a:lnTo>
                  <a:close/>
                  <a:moveTo>
                    <a:pt x="584" y="158"/>
                  </a:moveTo>
                  <a:lnTo>
                    <a:pt x="584" y="158"/>
                  </a:lnTo>
                  <a:lnTo>
                    <a:pt x="584" y="158"/>
                  </a:lnTo>
                  <a:lnTo>
                    <a:pt x="584" y="158"/>
                  </a:lnTo>
                  <a:lnTo>
                    <a:pt x="584" y="156"/>
                  </a:lnTo>
                  <a:lnTo>
                    <a:pt x="584" y="158"/>
                  </a:lnTo>
                  <a:lnTo>
                    <a:pt x="584" y="158"/>
                  </a:lnTo>
                  <a:close/>
                  <a:moveTo>
                    <a:pt x="588" y="162"/>
                  </a:moveTo>
                  <a:lnTo>
                    <a:pt x="588" y="162"/>
                  </a:lnTo>
                  <a:lnTo>
                    <a:pt x="588" y="160"/>
                  </a:lnTo>
                  <a:lnTo>
                    <a:pt x="588" y="160"/>
                  </a:lnTo>
                  <a:lnTo>
                    <a:pt x="588" y="162"/>
                  </a:lnTo>
                  <a:lnTo>
                    <a:pt x="586" y="160"/>
                  </a:lnTo>
                  <a:lnTo>
                    <a:pt x="586" y="160"/>
                  </a:lnTo>
                  <a:lnTo>
                    <a:pt x="586" y="162"/>
                  </a:lnTo>
                  <a:lnTo>
                    <a:pt x="588" y="162"/>
                  </a:lnTo>
                  <a:lnTo>
                    <a:pt x="588" y="162"/>
                  </a:lnTo>
                  <a:close/>
                  <a:moveTo>
                    <a:pt x="168" y="38"/>
                  </a:moveTo>
                  <a:lnTo>
                    <a:pt x="168" y="40"/>
                  </a:lnTo>
                  <a:lnTo>
                    <a:pt x="168" y="40"/>
                  </a:lnTo>
                  <a:lnTo>
                    <a:pt x="168" y="40"/>
                  </a:lnTo>
                  <a:lnTo>
                    <a:pt x="168" y="38"/>
                  </a:lnTo>
                  <a:lnTo>
                    <a:pt x="168" y="38"/>
                  </a:lnTo>
                  <a:close/>
                </a:path>
              </a:pathLst>
            </a:custGeom>
            <a:solidFill>
              <a:schemeClr val="tx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16" name="Freeform 391">
              <a:extLst>
                <a:ext uri="{FF2B5EF4-FFF2-40B4-BE49-F238E27FC236}">
                  <a16:creationId xmlns="" xmlns:a16="http://schemas.microsoft.com/office/drawing/2014/main" id="{D694C044-9C19-4898-A38A-A12940FF656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2060657">
              <a:off x="3257720" y="5002636"/>
              <a:ext cx="1776360" cy="684261"/>
            </a:xfrm>
            <a:custGeom>
              <a:avLst/>
              <a:gdLst>
                <a:gd name="T0" fmla="*/ 2012407430 w 784"/>
                <a:gd name="T1" fmla="*/ 1098610490 h 302"/>
                <a:gd name="T2" fmla="*/ 2145883664 w 784"/>
                <a:gd name="T3" fmla="*/ 975400461 h 302"/>
                <a:gd name="T4" fmla="*/ 2147483646 w 784"/>
                <a:gd name="T5" fmla="*/ 1108876671 h 302"/>
                <a:gd name="T6" fmla="*/ 2147483646 w 784"/>
                <a:gd name="T7" fmla="*/ 1047272789 h 302"/>
                <a:gd name="T8" fmla="*/ 2147483646 w 784"/>
                <a:gd name="T9" fmla="*/ 934331206 h 302"/>
                <a:gd name="T10" fmla="*/ 2147483646 w 784"/>
                <a:gd name="T11" fmla="*/ 811123443 h 302"/>
                <a:gd name="T12" fmla="*/ 2147483646 w 784"/>
                <a:gd name="T13" fmla="*/ 811123443 h 302"/>
                <a:gd name="T14" fmla="*/ 2147483646 w 784"/>
                <a:gd name="T15" fmla="*/ 790588815 h 302"/>
                <a:gd name="T16" fmla="*/ 2147483646 w 784"/>
                <a:gd name="T17" fmla="*/ 780320369 h 302"/>
                <a:gd name="T18" fmla="*/ 2147483646 w 784"/>
                <a:gd name="T19" fmla="*/ 687913413 h 302"/>
                <a:gd name="T20" fmla="*/ 2147483646 w 784"/>
                <a:gd name="T21" fmla="*/ 708450306 h 302"/>
                <a:gd name="T22" fmla="*/ 2147483646 w 784"/>
                <a:gd name="T23" fmla="*/ 657112605 h 302"/>
                <a:gd name="T24" fmla="*/ 2147483646 w 784"/>
                <a:gd name="T25" fmla="*/ 667378786 h 302"/>
                <a:gd name="T26" fmla="*/ 2147483646 w 784"/>
                <a:gd name="T27" fmla="*/ 513367948 h 302"/>
                <a:gd name="T28" fmla="*/ 2147483646 w 784"/>
                <a:gd name="T29" fmla="*/ 616043350 h 302"/>
                <a:gd name="T30" fmla="*/ 2147483646 w 784"/>
                <a:gd name="T31" fmla="*/ 523636395 h 302"/>
                <a:gd name="T32" fmla="*/ 2147483646 w 784"/>
                <a:gd name="T33" fmla="*/ 379894004 h 302"/>
                <a:gd name="T34" fmla="*/ 2147483646 w 784"/>
                <a:gd name="T35" fmla="*/ 410694812 h 302"/>
                <a:gd name="T36" fmla="*/ 2147483646 w 784"/>
                <a:gd name="T37" fmla="*/ 266952421 h 302"/>
                <a:gd name="T38" fmla="*/ 2147483646 w 784"/>
                <a:gd name="T39" fmla="*/ 256683974 h 302"/>
                <a:gd name="T40" fmla="*/ 2147483646 w 784"/>
                <a:gd name="T41" fmla="*/ 154010838 h 302"/>
                <a:gd name="T42" fmla="*/ 2147483646 w 784"/>
                <a:gd name="T43" fmla="*/ 41069255 h 302"/>
                <a:gd name="T44" fmla="*/ 2147483646 w 784"/>
                <a:gd name="T45" fmla="*/ 154010838 h 302"/>
                <a:gd name="T46" fmla="*/ 2147483646 w 784"/>
                <a:gd name="T47" fmla="*/ 123207764 h 302"/>
                <a:gd name="T48" fmla="*/ 2147483646 w 784"/>
                <a:gd name="T49" fmla="*/ 133476210 h 302"/>
                <a:gd name="T50" fmla="*/ 2147483646 w 784"/>
                <a:gd name="T51" fmla="*/ 266952421 h 302"/>
                <a:gd name="T52" fmla="*/ 2147483646 w 784"/>
                <a:gd name="T53" fmla="*/ 318287856 h 302"/>
                <a:gd name="T54" fmla="*/ 2147483646 w 784"/>
                <a:gd name="T55" fmla="*/ 451764066 h 302"/>
                <a:gd name="T56" fmla="*/ 2147483646 w 784"/>
                <a:gd name="T57" fmla="*/ 503101767 h 302"/>
                <a:gd name="T58" fmla="*/ 2147483646 w 784"/>
                <a:gd name="T59" fmla="*/ 523636395 h 302"/>
                <a:gd name="T60" fmla="*/ 2147483646 w 784"/>
                <a:gd name="T61" fmla="*/ 605774904 h 302"/>
                <a:gd name="T62" fmla="*/ 2147483646 w 784"/>
                <a:gd name="T63" fmla="*/ 677647232 h 302"/>
                <a:gd name="T64" fmla="*/ 2147483646 w 784"/>
                <a:gd name="T65" fmla="*/ 636577978 h 302"/>
                <a:gd name="T66" fmla="*/ 2084279771 w 784"/>
                <a:gd name="T67" fmla="*/ 667378786 h 302"/>
                <a:gd name="T68" fmla="*/ 1930268906 w 784"/>
                <a:gd name="T69" fmla="*/ 759785741 h 302"/>
                <a:gd name="T70" fmla="*/ 1683851068 w 784"/>
                <a:gd name="T71" fmla="*/ 831658070 h 302"/>
                <a:gd name="T72" fmla="*/ 1406632417 w 784"/>
                <a:gd name="T73" fmla="*/ 944599653 h 302"/>
                <a:gd name="T74" fmla="*/ 1334760076 w 784"/>
                <a:gd name="T75" fmla="*/ 924065026 h 302"/>
                <a:gd name="T76" fmla="*/ 1047272977 w 784"/>
                <a:gd name="T77" fmla="*/ 944599653 h 302"/>
                <a:gd name="T78" fmla="*/ 975400635 w 784"/>
                <a:gd name="T79" fmla="*/ 1078075863 h 302"/>
                <a:gd name="T80" fmla="*/ 708450433 w 784"/>
                <a:gd name="T81" fmla="*/ 1098610490 h 302"/>
                <a:gd name="T82" fmla="*/ 492833409 w 784"/>
                <a:gd name="T83" fmla="*/ 1129411299 h 302"/>
                <a:gd name="T84" fmla="*/ 174545496 w 784"/>
                <a:gd name="T85" fmla="*/ 1273155955 h 302"/>
                <a:gd name="T86" fmla="*/ 20534631 w 784"/>
                <a:gd name="T87" fmla="*/ 1355294465 h 302"/>
                <a:gd name="T88" fmla="*/ 236149389 w 784"/>
                <a:gd name="T89" fmla="*/ 1540106110 h 302"/>
                <a:gd name="T90" fmla="*/ 410694885 w 784"/>
                <a:gd name="T91" fmla="*/ 1478502228 h 302"/>
                <a:gd name="T92" fmla="*/ 533904937 w 784"/>
                <a:gd name="T93" fmla="*/ 1457967601 h 302"/>
                <a:gd name="T94" fmla="*/ 780320508 w 784"/>
                <a:gd name="T95" fmla="*/ 1365560645 h 302"/>
                <a:gd name="T96" fmla="*/ 903530560 w 784"/>
                <a:gd name="T97" fmla="*/ 1252621328 h 302"/>
                <a:gd name="T98" fmla="*/ 975400635 w 784"/>
                <a:gd name="T99" fmla="*/ 1273155955 h 302"/>
                <a:gd name="T100" fmla="*/ 1139679949 w 784"/>
                <a:gd name="T101" fmla="*/ 1273155955 h 302"/>
                <a:gd name="T102" fmla="*/ 1139679949 w 784"/>
                <a:gd name="T103" fmla="*/ 1303956763 h 302"/>
                <a:gd name="T104" fmla="*/ 1242353104 w 784"/>
                <a:gd name="T105" fmla="*/ 1293690583 h 302"/>
                <a:gd name="T106" fmla="*/ 1345028524 w 784"/>
                <a:gd name="T107" fmla="*/ 1293690583 h 302"/>
                <a:gd name="T108" fmla="*/ 1437433231 w 784"/>
                <a:gd name="T109" fmla="*/ 1191015180 h 302"/>
                <a:gd name="T110" fmla="*/ 1550374834 w 784"/>
                <a:gd name="T111" fmla="*/ 1170480553 h 302"/>
                <a:gd name="T112" fmla="*/ 1632513358 w 784"/>
                <a:gd name="T113" fmla="*/ 1201283627 h 302"/>
                <a:gd name="T114" fmla="*/ 1868665013 w 784"/>
                <a:gd name="T115" fmla="*/ 1191015180 h 302"/>
                <a:gd name="T116" fmla="*/ 1940535088 w 784"/>
                <a:gd name="T117" fmla="*/ 1098610490 h 302"/>
                <a:gd name="T118" fmla="*/ 2147483646 w 784"/>
                <a:gd name="T119" fmla="*/ 770054188 h 302"/>
                <a:gd name="T120" fmla="*/ 1006203715 w 784"/>
                <a:gd name="T121" fmla="*/ 995935088 h 30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84" h="302">
                  <a:moveTo>
                    <a:pt x="376" y="216"/>
                  </a:moveTo>
                  <a:lnTo>
                    <a:pt x="382" y="220"/>
                  </a:lnTo>
                  <a:lnTo>
                    <a:pt x="380" y="226"/>
                  </a:lnTo>
                  <a:lnTo>
                    <a:pt x="378" y="230"/>
                  </a:lnTo>
                  <a:lnTo>
                    <a:pt x="378" y="232"/>
                  </a:lnTo>
                  <a:lnTo>
                    <a:pt x="382" y="236"/>
                  </a:lnTo>
                  <a:lnTo>
                    <a:pt x="380" y="230"/>
                  </a:lnTo>
                  <a:lnTo>
                    <a:pt x="380" y="226"/>
                  </a:lnTo>
                  <a:lnTo>
                    <a:pt x="382" y="224"/>
                  </a:lnTo>
                  <a:lnTo>
                    <a:pt x="386" y="222"/>
                  </a:lnTo>
                  <a:lnTo>
                    <a:pt x="388" y="222"/>
                  </a:lnTo>
                  <a:lnTo>
                    <a:pt x="390" y="220"/>
                  </a:lnTo>
                  <a:lnTo>
                    <a:pt x="390" y="216"/>
                  </a:lnTo>
                  <a:lnTo>
                    <a:pt x="390" y="210"/>
                  </a:lnTo>
                  <a:lnTo>
                    <a:pt x="394" y="212"/>
                  </a:lnTo>
                  <a:lnTo>
                    <a:pt x="392" y="214"/>
                  </a:lnTo>
                  <a:lnTo>
                    <a:pt x="394" y="216"/>
                  </a:lnTo>
                  <a:lnTo>
                    <a:pt x="396" y="216"/>
                  </a:lnTo>
                  <a:lnTo>
                    <a:pt x="396" y="210"/>
                  </a:lnTo>
                  <a:lnTo>
                    <a:pt x="396" y="202"/>
                  </a:lnTo>
                  <a:lnTo>
                    <a:pt x="396" y="200"/>
                  </a:lnTo>
                  <a:lnTo>
                    <a:pt x="400" y="198"/>
                  </a:lnTo>
                  <a:lnTo>
                    <a:pt x="402" y="202"/>
                  </a:lnTo>
                  <a:lnTo>
                    <a:pt x="404" y="206"/>
                  </a:lnTo>
                  <a:lnTo>
                    <a:pt x="406" y="198"/>
                  </a:lnTo>
                  <a:lnTo>
                    <a:pt x="408" y="200"/>
                  </a:lnTo>
                  <a:lnTo>
                    <a:pt x="408" y="202"/>
                  </a:lnTo>
                  <a:lnTo>
                    <a:pt x="414" y="198"/>
                  </a:lnTo>
                  <a:lnTo>
                    <a:pt x="414" y="200"/>
                  </a:lnTo>
                  <a:lnTo>
                    <a:pt x="416" y="188"/>
                  </a:lnTo>
                  <a:lnTo>
                    <a:pt x="418" y="188"/>
                  </a:lnTo>
                  <a:lnTo>
                    <a:pt x="418" y="190"/>
                  </a:lnTo>
                  <a:lnTo>
                    <a:pt x="418" y="192"/>
                  </a:lnTo>
                  <a:lnTo>
                    <a:pt x="420" y="186"/>
                  </a:lnTo>
                  <a:lnTo>
                    <a:pt x="422" y="190"/>
                  </a:lnTo>
                  <a:lnTo>
                    <a:pt x="422" y="194"/>
                  </a:lnTo>
                  <a:lnTo>
                    <a:pt x="420" y="196"/>
                  </a:lnTo>
                  <a:lnTo>
                    <a:pt x="418" y="198"/>
                  </a:lnTo>
                  <a:lnTo>
                    <a:pt x="424" y="204"/>
                  </a:lnTo>
                  <a:lnTo>
                    <a:pt x="424" y="202"/>
                  </a:lnTo>
                  <a:lnTo>
                    <a:pt x="426" y="198"/>
                  </a:lnTo>
                  <a:lnTo>
                    <a:pt x="428" y="198"/>
                  </a:lnTo>
                  <a:lnTo>
                    <a:pt x="432" y="200"/>
                  </a:lnTo>
                  <a:lnTo>
                    <a:pt x="430" y="204"/>
                  </a:lnTo>
                  <a:lnTo>
                    <a:pt x="432" y="210"/>
                  </a:lnTo>
                  <a:lnTo>
                    <a:pt x="436" y="212"/>
                  </a:lnTo>
                  <a:lnTo>
                    <a:pt x="440" y="214"/>
                  </a:lnTo>
                  <a:lnTo>
                    <a:pt x="444" y="216"/>
                  </a:lnTo>
                  <a:lnTo>
                    <a:pt x="436" y="206"/>
                  </a:lnTo>
                  <a:lnTo>
                    <a:pt x="432" y="200"/>
                  </a:lnTo>
                  <a:lnTo>
                    <a:pt x="432" y="196"/>
                  </a:lnTo>
                  <a:lnTo>
                    <a:pt x="432" y="194"/>
                  </a:lnTo>
                  <a:lnTo>
                    <a:pt x="434" y="194"/>
                  </a:lnTo>
                  <a:lnTo>
                    <a:pt x="438" y="190"/>
                  </a:lnTo>
                  <a:lnTo>
                    <a:pt x="438" y="194"/>
                  </a:lnTo>
                  <a:lnTo>
                    <a:pt x="440" y="196"/>
                  </a:lnTo>
                  <a:lnTo>
                    <a:pt x="444" y="194"/>
                  </a:lnTo>
                  <a:lnTo>
                    <a:pt x="446" y="204"/>
                  </a:lnTo>
                  <a:lnTo>
                    <a:pt x="448" y="198"/>
                  </a:lnTo>
                  <a:lnTo>
                    <a:pt x="448" y="190"/>
                  </a:lnTo>
                  <a:lnTo>
                    <a:pt x="450" y="192"/>
                  </a:lnTo>
                  <a:lnTo>
                    <a:pt x="454" y="194"/>
                  </a:lnTo>
                  <a:lnTo>
                    <a:pt x="458" y="204"/>
                  </a:lnTo>
                  <a:lnTo>
                    <a:pt x="460" y="202"/>
                  </a:lnTo>
                  <a:lnTo>
                    <a:pt x="456" y="198"/>
                  </a:lnTo>
                  <a:lnTo>
                    <a:pt x="454" y="192"/>
                  </a:lnTo>
                  <a:lnTo>
                    <a:pt x="454" y="190"/>
                  </a:lnTo>
                  <a:lnTo>
                    <a:pt x="456" y="188"/>
                  </a:lnTo>
                  <a:lnTo>
                    <a:pt x="460" y="190"/>
                  </a:lnTo>
                  <a:lnTo>
                    <a:pt x="464" y="188"/>
                  </a:lnTo>
                  <a:lnTo>
                    <a:pt x="468" y="178"/>
                  </a:lnTo>
                  <a:lnTo>
                    <a:pt x="470" y="180"/>
                  </a:lnTo>
                  <a:lnTo>
                    <a:pt x="470" y="182"/>
                  </a:lnTo>
                  <a:lnTo>
                    <a:pt x="470" y="184"/>
                  </a:lnTo>
                  <a:lnTo>
                    <a:pt x="472" y="186"/>
                  </a:lnTo>
                  <a:lnTo>
                    <a:pt x="472" y="178"/>
                  </a:lnTo>
                  <a:lnTo>
                    <a:pt x="474" y="182"/>
                  </a:lnTo>
                  <a:lnTo>
                    <a:pt x="474" y="178"/>
                  </a:lnTo>
                  <a:lnTo>
                    <a:pt x="474" y="176"/>
                  </a:lnTo>
                  <a:lnTo>
                    <a:pt x="474" y="172"/>
                  </a:lnTo>
                  <a:lnTo>
                    <a:pt x="474" y="168"/>
                  </a:lnTo>
                  <a:lnTo>
                    <a:pt x="474" y="166"/>
                  </a:lnTo>
                  <a:lnTo>
                    <a:pt x="476" y="166"/>
                  </a:lnTo>
                  <a:lnTo>
                    <a:pt x="480" y="170"/>
                  </a:lnTo>
                  <a:lnTo>
                    <a:pt x="486" y="172"/>
                  </a:lnTo>
                  <a:lnTo>
                    <a:pt x="488" y="172"/>
                  </a:lnTo>
                  <a:lnTo>
                    <a:pt x="488" y="168"/>
                  </a:lnTo>
                  <a:lnTo>
                    <a:pt x="490" y="172"/>
                  </a:lnTo>
                  <a:lnTo>
                    <a:pt x="492" y="178"/>
                  </a:lnTo>
                  <a:lnTo>
                    <a:pt x="494" y="168"/>
                  </a:lnTo>
                  <a:lnTo>
                    <a:pt x="498" y="158"/>
                  </a:lnTo>
                  <a:lnTo>
                    <a:pt x="504" y="162"/>
                  </a:lnTo>
                  <a:lnTo>
                    <a:pt x="500" y="158"/>
                  </a:lnTo>
                  <a:lnTo>
                    <a:pt x="500" y="150"/>
                  </a:lnTo>
                  <a:lnTo>
                    <a:pt x="502" y="138"/>
                  </a:lnTo>
                  <a:lnTo>
                    <a:pt x="496" y="130"/>
                  </a:lnTo>
                  <a:lnTo>
                    <a:pt x="500" y="124"/>
                  </a:lnTo>
                  <a:lnTo>
                    <a:pt x="502" y="128"/>
                  </a:lnTo>
                  <a:lnTo>
                    <a:pt x="502" y="132"/>
                  </a:lnTo>
                  <a:lnTo>
                    <a:pt x="504" y="130"/>
                  </a:lnTo>
                  <a:lnTo>
                    <a:pt x="506" y="132"/>
                  </a:lnTo>
                  <a:lnTo>
                    <a:pt x="506" y="136"/>
                  </a:lnTo>
                  <a:lnTo>
                    <a:pt x="508" y="146"/>
                  </a:lnTo>
                  <a:lnTo>
                    <a:pt x="504" y="140"/>
                  </a:lnTo>
                  <a:lnTo>
                    <a:pt x="504" y="150"/>
                  </a:lnTo>
                  <a:lnTo>
                    <a:pt x="506" y="158"/>
                  </a:lnTo>
                  <a:lnTo>
                    <a:pt x="508" y="156"/>
                  </a:lnTo>
                  <a:lnTo>
                    <a:pt x="508" y="160"/>
                  </a:lnTo>
                  <a:lnTo>
                    <a:pt x="508" y="156"/>
                  </a:lnTo>
                  <a:lnTo>
                    <a:pt x="514" y="166"/>
                  </a:lnTo>
                  <a:lnTo>
                    <a:pt x="512" y="162"/>
                  </a:lnTo>
                  <a:lnTo>
                    <a:pt x="522" y="166"/>
                  </a:lnTo>
                  <a:lnTo>
                    <a:pt x="526" y="144"/>
                  </a:lnTo>
                  <a:lnTo>
                    <a:pt x="528" y="136"/>
                  </a:lnTo>
                  <a:lnTo>
                    <a:pt x="532" y="128"/>
                  </a:lnTo>
                  <a:lnTo>
                    <a:pt x="534" y="140"/>
                  </a:lnTo>
                  <a:lnTo>
                    <a:pt x="540" y="150"/>
                  </a:lnTo>
                  <a:lnTo>
                    <a:pt x="538" y="148"/>
                  </a:lnTo>
                  <a:lnTo>
                    <a:pt x="536" y="148"/>
                  </a:lnTo>
                  <a:lnTo>
                    <a:pt x="534" y="150"/>
                  </a:lnTo>
                  <a:lnTo>
                    <a:pt x="532" y="154"/>
                  </a:lnTo>
                  <a:lnTo>
                    <a:pt x="530" y="156"/>
                  </a:lnTo>
                  <a:lnTo>
                    <a:pt x="528" y="156"/>
                  </a:lnTo>
                  <a:lnTo>
                    <a:pt x="530" y="158"/>
                  </a:lnTo>
                  <a:lnTo>
                    <a:pt x="530" y="160"/>
                  </a:lnTo>
                  <a:lnTo>
                    <a:pt x="532" y="164"/>
                  </a:lnTo>
                  <a:lnTo>
                    <a:pt x="538" y="152"/>
                  </a:lnTo>
                  <a:lnTo>
                    <a:pt x="538" y="156"/>
                  </a:lnTo>
                  <a:lnTo>
                    <a:pt x="540" y="158"/>
                  </a:lnTo>
                  <a:lnTo>
                    <a:pt x="544" y="160"/>
                  </a:lnTo>
                  <a:lnTo>
                    <a:pt x="542" y="152"/>
                  </a:lnTo>
                  <a:lnTo>
                    <a:pt x="544" y="148"/>
                  </a:lnTo>
                  <a:lnTo>
                    <a:pt x="546" y="144"/>
                  </a:lnTo>
                  <a:lnTo>
                    <a:pt x="548" y="142"/>
                  </a:lnTo>
                  <a:lnTo>
                    <a:pt x="550" y="148"/>
                  </a:lnTo>
                  <a:lnTo>
                    <a:pt x="550" y="152"/>
                  </a:lnTo>
                  <a:lnTo>
                    <a:pt x="548" y="152"/>
                  </a:lnTo>
                  <a:lnTo>
                    <a:pt x="550" y="154"/>
                  </a:lnTo>
                  <a:lnTo>
                    <a:pt x="552" y="148"/>
                  </a:lnTo>
                  <a:lnTo>
                    <a:pt x="552" y="140"/>
                  </a:lnTo>
                  <a:lnTo>
                    <a:pt x="556" y="140"/>
                  </a:lnTo>
                  <a:lnTo>
                    <a:pt x="554" y="142"/>
                  </a:lnTo>
                  <a:lnTo>
                    <a:pt x="554" y="144"/>
                  </a:lnTo>
                  <a:lnTo>
                    <a:pt x="556" y="140"/>
                  </a:lnTo>
                  <a:lnTo>
                    <a:pt x="558" y="140"/>
                  </a:lnTo>
                  <a:lnTo>
                    <a:pt x="560" y="142"/>
                  </a:lnTo>
                  <a:lnTo>
                    <a:pt x="562" y="144"/>
                  </a:lnTo>
                  <a:lnTo>
                    <a:pt x="560" y="146"/>
                  </a:lnTo>
                  <a:lnTo>
                    <a:pt x="566" y="144"/>
                  </a:lnTo>
                  <a:lnTo>
                    <a:pt x="574" y="140"/>
                  </a:lnTo>
                  <a:lnTo>
                    <a:pt x="578" y="134"/>
                  </a:lnTo>
                  <a:lnTo>
                    <a:pt x="578" y="130"/>
                  </a:lnTo>
                  <a:lnTo>
                    <a:pt x="578" y="126"/>
                  </a:lnTo>
                  <a:lnTo>
                    <a:pt x="582" y="144"/>
                  </a:lnTo>
                  <a:lnTo>
                    <a:pt x="582" y="96"/>
                  </a:lnTo>
                  <a:lnTo>
                    <a:pt x="590" y="120"/>
                  </a:lnTo>
                  <a:lnTo>
                    <a:pt x="592" y="132"/>
                  </a:lnTo>
                  <a:lnTo>
                    <a:pt x="592" y="138"/>
                  </a:lnTo>
                  <a:lnTo>
                    <a:pt x="592" y="142"/>
                  </a:lnTo>
                  <a:lnTo>
                    <a:pt x="596" y="142"/>
                  </a:lnTo>
                  <a:lnTo>
                    <a:pt x="598" y="142"/>
                  </a:lnTo>
                  <a:lnTo>
                    <a:pt x="600" y="140"/>
                  </a:lnTo>
                  <a:lnTo>
                    <a:pt x="594" y="130"/>
                  </a:lnTo>
                  <a:lnTo>
                    <a:pt x="592" y="122"/>
                  </a:lnTo>
                  <a:lnTo>
                    <a:pt x="600" y="130"/>
                  </a:lnTo>
                  <a:lnTo>
                    <a:pt x="606" y="138"/>
                  </a:lnTo>
                  <a:lnTo>
                    <a:pt x="604" y="134"/>
                  </a:lnTo>
                  <a:lnTo>
                    <a:pt x="602" y="126"/>
                  </a:lnTo>
                  <a:lnTo>
                    <a:pt x="602" y="120"/>
                  </a:lnTo>
                  <a:lnTo>
                    <a:pt x="602" y="116"/>
                  </a:lnTo>
                  <a:lnTo>
                    <a:pt x="606" y="126"/>
                  </a:lnTo>
                  <a:lnTo>
                    <a:pt x="608" y="136"/>
                  </a:lnTo>
                  <a:lnTo>
                    <a:pt x="610" y="118"/>
                  </a:lnTo>
                  <a:lnTo>
                    <a:pt x="612" y="126"/>
                  </a:lnTo>
                  <a:lnTo>
                    <a:pt x="616" y="136"/>
                  </a:lnTo>
                  <a:lnTo>
                    <a:pt x="616" y="134"/>
                  </a:lnTo>
                  <a:lnTo>
                    <a:pt x="618" y="134"/>
                  </a:lnTo>
                  <a:lnTo>
                    <a:pt x="622" y="134"/>
                  </a:lnTo>
                  <a:lnTo>
                    <a:pt x="624" y="132"/>
                  </a:lnTo>
                  <a:lnTo>
                    <a:pt x="620" y="130"/>
                  </a:lnTo>
                  <a:lnTo>
                    <a:pt x="622" y="128"/>
                  </a:lnTo>
                  <a:lnTo>
                    <a:pt x="622" y="126"/>
                  </a:lnTo>
                  <a:lnTo>
                    <a:pt x="624" y="116"/>
                  </a:lnTo>
                  <a:lnTo>
                    <a:pt x="624" y="106"/>
                  </a:lnTo>
                  <a:lnTo>
                    <a:pt x="624" y="104"/>
                  </a:lnTo>
                  <a:lnTo>
                    <a:pt x="626" y="102"/>
                  </a:lnTo>
                  <a:lnTo>
                    <a:pt x="630" y="114"/>
                  </a:lnTo>
                  <a:lnTo>
                    <a:pt x="632" y="122"/>
                  </a:lnTo>
                  <a:lnTo>
                    <a:pt x="636" y="126"/>
                  </a:lnTo>
                  <a:lnTo>
                    <a:pt x="632" y="98"/>
                  </a:lnTo>
                  <a:lnTo>
                    <a:pt x="632" y="82"/>
                  </a:lnTo>
                  <a:lnTo>
                    <a:pt x="634" y="72"/>
                  </a:lnTo>
                  <a:lnTo>
                    <a:pt x="636" y="76"/>
                  </a:lnTo>
                  <a:lnTo>
                    <a:pt x="640" y="68"/>
                  </a:lnTo>
                  <a:lnTo>
                    <a:pt x="640" y="98"/>
                  </a:lnTo>
                  <a:lnTo>
                    <a:pt x="640" y="126"/>
                  </a:lnTo>
                  <a:lnTo>
                    <a:pt x="644" y="130"/>
                  </a:lnTo>
                  <a:lnTo>
                    <a:pt x="646" y="130"/>
                  </a:lnTo>
                  <a:lnTo>
                    <a:pt x="648" y="132"/>
                  </a:lnTo>
                  <a:lnTo>
                    <a:pt x="648" y="136"/>
                  </a:lnTo>
                  <a:lnTo>
                    <a:pt x="646" y="138"/>
                  </a:lnTo>
                  <a:lnTo>
                    <a:pt x="656" y="138"/>
                  </a:lnTo>
                  <a:lnTo>
                    <a:pt x="656" y="132"/>
                  </a:lnTo>
                  <a:lnTo>
                    <a:pt x="656" y="128"/>
                  </a:lnTo>
                  <a:lnTo>
                    <a:pt x="658" y="122"/>
                  </a:lnTo>
                  <a:lnTo>
                    <a:pt x="656" y="118"/>
                  </a:lnTo>
                  <a:lnTo>
                    <a:pt x="650" y="132"/>
                  </a:lnTo>
                  <a:lnTo>
                    <a:pt x="648" y="122"/>
                  </a:lnTo>
                  <a:lnTo>
                    <a:pt x="648" y="112"/>
                  </a:lnTo>
                  <a:lnTo>
                    <a:pt x="650" y="104"/>
                  </a:lnTo>
                  <a:lnTo>
                    <a:pt x="652" y="100"/>
                  </a:lnTo>
                  <a:lnTo>
                    <a:pt x="654" y="100"/>
                  </a:lnTo>
                  <a:lnTo>
                    <a:pt x="656" y="104"/>
                  </a:lnTo>
                  <a:lnTo>
                    <a:pt x="658" y="110"/>
                  </a:lnTo>
                  <a:lnTo>
                    <a:pt x="660" y="122"/>
                  </a:lnTo>
                  <a:lnTo>
                    <a:pt x="660" y="118"/>
                  </a:lnTo>
                  <a:lnTo>
                    <a:pt x="662" y="116"/>
                  </a:lnTo>
                  <a:lnTo>
                    <a:pt x="664" y="114"/>
                  </a:lnTo>
                  <a:lnTo>
                    <a:pt x="666" y="116"/>
                  </a:lnTo>
                  <a:lnTo>
                    <a:pt x="664" y="122"/>
                  </a:lnTo>
                  <a:lnTo>
                    <a:pt x="666" y="122"/>
                  </a:lnTo>
                  <a:lnTo>
                    <a:pt x="666" y="120"/>
                  </a:lnTo>
                  <a:lnTo>
                    <a:pt x="668" y="116"/>
                  </a:lnTo>
                  <a:lnTo>
                    <a:pt x="670" y="112"/>
                  </a:lnTo>
                  <a:lnTo>
                    <a:pt x="672" y="112"/>
                  </a:lnTo>
                  <a:lnTo>
                    <a:pt x="674" y="114"/>
                  </a:lnTo>
                  <a:lnTo>
                    <a:pt x="678" y="120"/>
                  </a:lnTo>
                  <a:lnTo>
                    <a:pt x="680" y="122"/>
                  </a:lnTo>
                  <a:lnTo>
                    <a:pt x="682" y="120"/>
                  </a:lnTo>
                  <a:lnTo>
                    <a:pt x="676" y="108"/>
                  </a:lnTo>
                  <a:lnTo>
                    <a:pt x="670" y="92"/>
                  </a:lnTo>
                  <a:lnTo>
                    <a:pt x="662" y="64"/>
                  </a:lnTo>
                  <a:lnTo>
                    <a:pt x="668" y="68"/>
                  </a:lnTo>
                  <a:lnTo>
                    <a:pt x="676" y="78"/>
                  </a:lnTo>
                  <a:lnTo>
                    <a:pt x="680" y="84"/>
                  </a:lnTo>
                  <a:lnTo>
                    <a:pt x="682" y="92"/>
                  </a:lnTo>
                  <a:lnTo>
                    <a:pt x="682" y="102"/>
                  </a:lnTo>
                  <a:lnTo>
                    <a:pt x="684" y="108"/>
                  </a:lnTo>
                  <a:lnTo>
                    <a:pt x="684" y="100"/>
                  </a:lnTo>
                  <a:lnTo>
                    <a:pt x="686" y="104"/>
                  </a:lnTo>
                  <a:lnTo>
                    <a:pt x="688" y="106"/>
                  </a:lnTo>
                  <a:lnTo>
                    <a:pt x="690" y="106"/>
                  </a:lnTo>
                  <a:lnTo>
                    <a:pt x="690" y="102"/>
                  </a:lnTo>
                  <a:lnTo>
                    <a:pt x="692" y="100"/>
                  </a:lnTo>
                  <a:lnTo>
                    <a:pt x="688" y="96"/>
                  </a:lnTo>
                  <a:lnTo>
                    <a:pt x="690" y="96"/>
                  </a:lnTo>
                  <a:lnTo>
                    <a:pt x="692" y="96"/>
                  </a:lnTo>
                  <a:lnTo>
                    <a:pt x="694" y="96"/>
                  </a:lnTo>
                  <a:lnTo>
                    <a:pt x="696" y="96"/>
                  </a:lnTo>
                  <a:lnTo>
                    <a:pt x="694" y="90"/>
                  </a:lnTo>
                  <a:lnTo>
                    <a:pt x="694" y="80"/>
                  </a:lnTo>
                  <a:lnTo>
                    <a:pt x="694" y="72"/>
                  </a:lnTo>
                  <a:lnTo>
                    <a:pt x="696" y="68"/>
                  </a:lnTo>
                  <a:lnTo>
                    <a:pt x="700" y="76"/>
                  </a:lnTo>
                  <a:lnTo>
                    <a:pt x="710" y="76"/>
                  </a:lnTo>
                  <a:lnTo>
                    <a:pt x="714" y="76"/>
                  </a:lnTo>
                  <a:lnTo>
                    <a:pt x="718" y="74"/>
                  </a:lnTo>
                  <a:lnTo>
                    <a:pt x="722" y="78"/>
                  </a:lnTo>
                  <a:lnTo>
                    <a:pt x="724" y="80"/>
                  </a:lnTo>
                  <a:lnTo>
                    <a:pt x="724" y="84"/>
                  </a:lnTo>
                  <a:lnTo>
                    <a:pt x="724" y="80"/>
                  </a:lnTo>
                  <a:lnTo>
                    <a:pt x="726" y="78"/>
                  </a:lnTo>
                  <a:lnTo>
                    <a:pt x="728" y="82"/>
                  </a:lnTo>
                  <a:lnTo>
                    <a:pt x="726" y="84"/>
                  </a:lnTo>
                  <a:lnTo>
                    <a:pt x="728" y="90"/>
                  </a:lnTo>
                  <a:lnTo>
                    <a:pt x="728" y="86"/>
                  </a:lnTo>
                  <a:lnTo>
                    <a:pt x="730" y="82"/>
                  </a:lnTo>
                  <a:lnTo>
                    <a:pt x="734" y="76"/>
                  </a:lnTo>
                  <a:lnTo>
                    <a:pt x="730" y="72"/>
                  </a:lnTo>
                  <a:lnTo>
                    <a:pt x="728" y="72"/>
                  </a:lnTo>
                  <a:lnTo>
                    <a:pt x="724" y="80"/>
                  </a:lnTo>
                  <a:lnTo>
                    <a:pt x="722" y="70"/>
                  </a:lnTo>
                  <a:lnTo>
                    <a:pt x="722" y="60"/>
                  </a:lnTo>
                  <a:lnTo>
                    <a:pt x="722" y="52"/>
                  </a:lnTo>
                  <a:lnTo>
                    <a:pt x="726" y="44"/>
                  </a:lnTo>
                  <a:lnTo>
                    <a:pt x="728" y="44"/>
                  </a:lnTo>
                  <a:lnTo>
                    <a:pt x="730" y="46"/>
                  </a:lnTo>
                  <a:lnTo>
                    <a:pt x="730" y="50"/>
                  </a:lnTo>
                  <a:lnTo>
                    <a:pt x="734" y="48"/>
                  </a:lnTo>
                  <a:lnTo>
                    <a:pt x="736" y="46"/>
                  </a:lnTo>
                  <a:lnTo>
                    <a:pt x="738" y="38"/>
                  </a:lnTo>
                  <a:lnTo>
                    <a:pt x="738" y="30"/>
                  </a:lnTo>
                  <a:lnTo>
                    <a:pt x="740" y="30"/>
                  </a:lnTo>
                  <a:lnTo>
                    <a:pt x="744" y="30"/>
                  </a:lnTo>
                  <a:lnTo>
                    <a:pt x="748" y="36"/>
                  </a:lnTo>
                  <a:lnTo>
                    <a:pt x="750" y="42"/>
                  </a:lnTo>
                  <a:lnTo>
                    <a:pt x="752" y="52"/>
                  </a:lnTo>
                  <a:lnTo>
                    <a:pt x="750" y="54"/>
                  </a:lnTo>
                  <a:lnTo>
                    <a:pt x="746" y="54"/>
                  </a:lnTo>
                  <a:lnTo>
                    <a:pt x="744" y="52"/>
                  </a:lnTo>
                  <a:lnTo>
                    <a:pt x="740" y="52"/>
                  </a:lnTo>
                  <a:lnTo>
                    <a:pt x="746" y="54"/>
                  </a:lnTo>
                  <a:lnTo>
                    <a:pt x="744" y="58"/>
                  </a:lnTo>
                  <a:lnTo>
                    <a:pt x="742" y="58"/>
                  </a:lnTo>
                  <a:lnTo>
                    <a:pt x="740" y="58"/>
                  </a:lnTo>
                  <a:lnTo>
                    <a:pt x="742" y="60"/>
                  </a:lnTo>
                  <a:lnTo>
                    <a:pt x="746" y="60"/>
                  </a:lnTo>
                  <a:lnTo>
                    <a:pt x="752" y="58"/>
                  </a:lnTo>
                  <a:lnTo>
                    <a:pt x="760" y="58"/>
                  </a:lnTo>
                  <a:lnTo>
                    <a:pt x="768" y="58"/>
                  </a:lnTo>
                  <a:lnTo>
                    <a:pt x="770" y="52"/>
                  </a:lnTo>
                  <a:lnTo>
                    <a:pt x="768" y="48"/>
                  </a:lnTo>
                  <a:lnTo>
                    <a:pt x="766" y="50"/>
                  </a:lnTo>
                  <a:lnTo>
                    <a:pt x="764" y="46"/>
                  </a:lnTo>
                  <a:lnTo>
                    <a:pt x="764" y="42"/>
                  </a:lnTo>
                  <a:lnTo>
                    <a:pt x="766" y="40"/>
                  </a:lnTo>
                  <a:lnTo>
                    <a:pt x="764" y="38"/>
                  </a:lnTo>
                  <a:lnTo>
                    <a:pt x="766" y="28"/>
                  </a:lnTo>
                  <a:lnTo>
                    <a:pt x="770" y="26"/>
                  </a:lnTo>
                  <a:lnTo>
                    <a:pt x="772" y="26"/>
                  </a:lnTo>
                  <a:lnTo>
                    <a:pt x="776" y="34"/>
                  </a:lnTo>
                  <a:lnTo>
                    <a:pt x="774" y="32"/>
                  </a:lnTo>
                  <a:lnTo>
                    <a:pt x="772" y="32"/>
                  </a:lnTo>
                  <a:lnTo>
                    <a:pt x="772" y="34"/>
                  </a:lnTo>
                  <a:lnTo>
                    <a:pt x="772" y="32"/>
                  </a:lnTo>
                  <a:lnTo>
                    <a:pt x="774" y="32"/>
                  </a:lnTo>
                  <a:lnTo>
                    <a:pt x="778" y="34"/>
                  </a:lnTo>
                  <a:lnTo>
                    <a:pt x="780" y="36"/>
                  </a:lnTo>
                  <a:lnTo>
                    <a:pt x="782" y="34"/>
                  </a:lnTo>
                  <a:lnTo>
                    <a:pt x="782" y="30"/>
                  </a:lnTo>
                  <a:lnTo>
                    <a:pt x="776" y="24"/>
                  </a:lnTo>
                  <a:lnTo>
                    <a:pt x="778" y="14"/>
                  </a:lnTo>
                  <a:lnTo>
                    <a:pt x="780" y="10"/>
                  </a:lnTo>
                  <a:lnTo>
                    <a:pt x="784" y="10"/>
                  </a:lnTo>
                  <a:lnTo>
                    <a:pt x="780" y="6"/>
                  </a:lnTo>
                  <a:lnTo>
                    <a:pt x="776" y="0"/>
                  </a:lnTo>
                  <a:lnTo>
                    <a:pt x="778" y="4"/>
                  </a:lnTo>
                  <a:lnTo>
                    <a:pt x="778" y="6"/>
                  </a:lnTo>
                  <a:lnTo>
                    <a:pt x="774" y="8"/>
                  </a:lnTo>
                  <a:lnTo>
                    <a:pt x="772" y="10"/>
                  </a:lnTo>
                  <a:lnTo>
                    <a:pt x="772" y="12"/>
                  </a:lnTo>
                  <a:lnTo>
                    <a:pt x="774" y="16"/>
                  </a:lnTo>
                  <a:lnTo>
                    <a:pt x="770" y="12"/>
                  </a:lnTo>
                  <a:lnTo>
                    <a:pt x="766" y="10"/>
                  </a:lnTo>
                  <a:lnTo>
                    <a:pt x="764" y="8"/>
                  </a:lnTo>
                  <a:lnTo>
                    <a:pt x="760" y="4"/>
                  </a:lnTo>
                  <a:lnTo>
                    <a:pt x="762" y="8"/>
                  </a:lnTo>
                  <a:lnTo>
                    <a:pt x="760" y="8"/>
                  </a:lnTo>
                  <a:lnTo>
                    <a:pt x="758" y="10"/>
                  </a:lnTo>
                  <a:lnTo>
                    <a:pt x="758" y="12"/>
                  </a:lnTo>
                  <a:lnTo>
                    <a:pt x="760" y="12"/>
                  </a:lnTo>
                  <a:lnTo>
                    <a:pt x="762" y="16"/>
                  </a:lnTo>
                  <a:lnTo>
                    <a:pt x="762" y="22"/>
                  </a:lnTo>
                  <a:lnTo>
                    <a:pt x="760" y="24"/>
                  </a:lnTo>
                  <a:lnTo>
                    <a:pt x="758" y="26"/>
                  </a:lnTo>
                  <a:lnTo>
                    <a:pt x="756" y="30"/>
                  </a:lnTo>
                  <a:lnTo>
                    <a:pt x="756" y="28"/>
                  </a:lnTo>
                  <a:lnTo>
                    <a:pt x="754" y="24"/>
                  </a:lnTo>
                  <a:lnTo>
                    <a:pt x="754" y="30"/>
                  </a:lnTo>
                  <a:lnTo>
                    <a:pt x="748" y="22"/>
                  </a:lnTo>
                  <a:lnTo>
                    <a:pt x="746" y="18"/>
                  </a:lnTo>
                  <a:lnTo>
                    <a:pt x="748" y="14"/>
                  </a:lnTo>
                  <a:lnTo>
                    <a:pt x="742" y="16"/>
                  </a:lnTo>
                  <a:lnTo>
                    <a:pt x="738" y="14"/>
                  </a:lnTo>
                  <a:lnTo>
                    <a:pt x="734" y="14"/>
                  </a:lnTo>
                  <a:lnTo>
                    <a:pt x="734" y="16"/>
                  </a:lnTo>
                  <a:lnTo>
                    <a:pt x="732" y="16"/>
                  </a:lnTo>
                  <a:lnTo>
                    <a:pt x="732" y="20"/>
                  </a:lnTo>
                  <a:lnTo>
                    <a:pt x="730" y="22"/>
                  </a:lnTo>
                  <a:lnTo>
                    <a:pt x="730" y="20"/>
                  </a:lnTo>
                  <a:lnTo>
                    <a:pt x="726" y="26"/>
                  </a:lnTo>
                  <a:lnTo>
                    <a:pt x="724" y="24"/>
                  </a:lnTo>
                  <a:lnTo>
                    <a:pt x="720" y="26"/>
                  </a:lnTo>
                  <a:lnTo>
                    <a:pt x="716" y="32"/>
                  </a:lnTo>
                  <a:lnTo>
                    <a:pt x="710" y="34"/>
                  </a:lnTo>
                  <a:lnTo>
                    <a:pt x="706" y="32"/>
                  </a:lnTo>
                  <a:lnTo>
                    <a:pt x="702" y="30"/>
                  </a:lnTo>
                  <a:lnTo>
                    <a:pt x="700" y="34"/>
                  </a:lnTo>
                  <a:lnTo>
                    <a:pt x="698" y="34"/>
                  </a:lnTo>
                  <a:lnTo>
                    <a:pt x="694" y="34"/>
                  </a:lnTo>
                  <a:lnTo>
                    <a:pt x="692" y="30"/>
                  </a:lnTo>
                  <a:lnTo>
                    <a:pt x="688" y="30"/>
                  </a:lnTo>
                  <a:lnTo>
                    <a:pt x="686" y="30"/>
                  </a:lnTo>
                  <a:lnTo>
                    <a:pt x="682" y="30"/>
                  </a:lnTo>
                  <a:lnTo>
                    <a:pt x="682" y="32"/>
                  </a:lnTo>
                  <a:lnTo>
                    <a:pt x="678" y="28"/>
                  </a:lnTo>
                  <a:lnTo>
                    <a:pt x="676" y="26"/>
                  </a:lnTo>
                  <a:lnTo>
                    <a:pt x="672" y="26"/>
                  </a:lnTo>
                  <a:lnTo>
                    <a:pt x="670" y="28"/>
                  </a:lnTo>
                  <a:lnTo>
                    <a:pt x="664" y="32"/>
                  </a:lnTo>
                  <a:lnTo>
                    <a:pt x="660" y="34"/>
                  </a:lnTo>
                  <a:lnTo>
                    <a:pt x="662" y="40"/>
                  </a:lnTo>
                  <a:lnTo>
                    <a:pt x="658" y="44"/>
                  </a:lnTo>
                  <a:lnTo>
                    <a:pt x="652" y="50"/>
                  </a:lnTo>
                  <a:lnTo>
                    <a:pt x="654" y="56"/>
                  </a:lnTo>
                  <a:lnTo>
                    <a:pt x="654" y="58"/>
                  </a:lnTo>
                  <a:lnTo>
                    <a:pt x="652" y="58"/>
                  </a:lnTo>
                  <a:lnTo>
                    <a:pt x="648" y="58"/>
                  </a:lnTo>
                  <a:lnTo>
                    <a:pt x="642" y="56"/>
                  </a:lnTo>
                  <a:lnTo>
                    <a:pt x="638" y="58"/>
                  </a:lnTo>
                  <a:lnTo>
                    <a:pt x="638" y="56"/>
                  </a:lnTo>
                  <a:lnTo>
                    <a:pt x="640" y="56"/>
                  </a:lnTo>
                  <a:lnTo>
                    <a:pt x="636" y="52"/>
                  </a:lnTo>
                  <a:lnTo>
                    <a:pt x="634" y="52"/>
                  </a:lnTo>
                  <a:lnTo>
                    <a:pt x="630" y="54"/>
                  </a:lnTo>
                  <a:lnTo>
                    <a:pt x="628" y="58"/>
                  </a:lnTo>
                  <a:lnTo>
                    <a:pt x="624" y="64"/>
                  </a:lnTo>
                  <a:lnTo>
                    <a:pt x="622" y="64"/>
                  </a:lnTo>
                  <a:lnTo>
                    <a:pt x="618" y="64"/>
                  </a:lnTo>
                  <a:lnTo>
                    <a:pt x="616" y="66"/>
                  </a:lnTo>
                  <a:lnTo>
                    <a:pt x="614" y="64"/>
                  </a:lnTo>
                  <a:lnTo>
                    <a:pt x="610" y="62"/>
                  </a:lnTo>
                  <a:lnTo>
                    <a:pt x="614" y="64"/>
                  </a:lnTo>
                  <a:lnTo>
                    <a:pt x="610" y="68"/>
                  </a:lnTo>
                  <a:lnTo>
                    <a:pt x="606" y="62"/>
                  </a:lnTo>
                  <a:lnTo>
                    <a:pt x="604" y="62"/>
                  </a:lnTo>
                  <a:lnTo>
                    <a:pt x="604" y="64"/>
                  </a:lnTo>
                  <a:lnTo>
                    <a:pt x="608" y="70"/>
                  </a:lnTo>
                  <a:lnTo>
                    <a:pt x="606" y="76"/>
                  </a:lnTo>
                  <a:lnTo>
                    <a:pt x="604" y="72"/>
                  </a:lnTo>
                  <a:lnTo>
                    <a:pt x="602" y="74"/>
                  </a:lnTo>
                  <a:lnTo>
                    <a:pt x="600" y="74"/>
                  </a:lnTo>
                  <a:lnTo>
                    <a:pt x="598" y="70"/>
                  </a:lnTo>
                  <a:lnTo>
                    <a:pt x="596" y="74"/>
                  </a:lnTo>
                  <a:lnTo>
                    <a:pt x="594" y="78"/>
                  </a:lnTo>
                  <a:lnTo>
                    <a:pt x="592" y="82"/>
                  </a:lnTo>
                  <a:lnTo>
                    <a:pt x="592" y="90"/>
                  </a:lnTo>
                  <a:lnTo>
                    <a:pt x="592" y="88"/>
                  </a:lnTo>
                  <a:lnTo>
                    <a:pt x="588" y="88"/>
                  </a:lnTo>
                  <a:lnTo>
                    <a:pt x="586" y="88"/>
                  </a:lnTo>
                  <a:lnTo>
                    <a:pt x="586" y="90"/>
                  </a:lnTo>
                  <a:lnTo>
                    <a:pt x="582" y="82"/>
                  </a:lnTo>
                  <a:lnTo>
                    <a:pt x="582" y="96"/>
                  </a:lnTo>
                  <a:lnTo>
                    <a:pt x="576" y="88"/>
                  </a:lnTo>
                  <a:lnTo>
                    <a:pt x="574" y="80"/>
                  </a:lnTo>
                  <a:lnTo>
                    <a:pt x="572" y="86"/>
                  </a:lnTo>
                  <a:lnTo>
                    <a:pt x="572" y="88"/>
                  </a:lnTo>
                  <a:lnTo>
                    <a:pt x="570" y="92"/>
                  </a:lnTo>
                  <a:lnTo>
                    <a:pt x="568" y="98"/>
                  </a:lnTo>
                  <a:lnTo>
                    <a:pt x="566" y="92"/>
                  </a:lnTo>
                  <a:lnTo>
                    <a:pt x="564" y="96"/>
                  </a:lnTo>
                  <a:lnTo>
                    <a:pt x="564" y="98"/>
                  </a:lnTo>
                  <a:lnTo>
                    <a:pt x="562" y="98"/>
                  </a:lnTo>
                  <a:lnTo>
                    <a:pt x="558" y="94"/>
                  </a:lnTo>
                  <a:lnTo>
                    <a:pt x="554" y="94"/>
                  </a:lnTo>
                  <a:lnTo>
                    <a:pt x="544" y="96"/>
                  </a:lnTo>
                  <a:lnTo>
                    <a:pt x="534" y="98"/>
                  </a:lnTo>
                  <a:lnTo>
                    <a:pt x="528" y="98"/>
                  </a:lnTo>
                  <a:lnTo>
                    <a:pt x="524" y="96"/>
                  </a:lnTo>
                  <a:lnTo>
                    <a:pt x="526" y="102"/>
                  </a:lnTo>
                  <a:lnTo>
                    <a:pt x="522" y="100"/>
                  </a:lnTo>
                  <a:lnTo>
                    <a:pt x="520" y="98"/>
                  </a:lnTo>
                  <a:lnTo>
                    <a:pt x="518" y="100"/>
                  </a:lnTo>
                  <a:lnTo>
                    <a:pt x="518" y="104"/>
                  </a:lnTo>
                  <a:lnTo>
                    <a:pt x="516" y="98"/>
                  </a:lnTo>
                  <a:lnTo>
                    <a:pt x="516" y="94"/>
                  </a:lnTo>
                  <a:lnTo>
                    <a:pt x="512" y="96"/>
                  </a:lnTo>
                  <a:lnTo>
                    <a:pt x="508" y="94"/>
                  </a:lnTo>
                  <a:lnTo>
                    <a:pt x="506" y="96"/>
                  </a:lnTo>
                  <a:lnTo>
                    <a:pt x="504" y="102"/>
                  </a:lnTo>
                  <a:lnTo>
                    <a:pt x="502" y="96"/>
                  </a:lnTo>
                  <a:lnTo>
                    <a:pt x="502" y="94"/>
                  </a:lnTo>
                  <a:lnTo>
                    <a:pt x="502" y="96"/>
                  </a:lnTo>
                  <a:lnTo>
                    <a:pt x="500" y="96"/>
                  </a:lnTo>
                  <a:lnTo>
                    <a:pt x="498" y="92"/>
                  </a:lnTo>
                  <a:lnTo>
                    <a:pt x="500" y="90"/>
                  </a:lnTo>
                  <a:lnTo>
                    <a:pt x="496" y="92"/>
                  </a:lnTo>
                  <a:lnTo>
                    <a:pt x="496" y="100"/>
                  </a:lnTo>
                  <a:lnTo>
                    <a:pt x="500" y="118"/>
                  </a:lnTo>
                  <a:lnTo>
                    <a:pt x="498" y="114"/>
                  </a:lnTo>
                  <a:lnTo>
                    <a:pt x="496" y="114"/>
                  </a:lnTo>
                  <a:lnTo>
                    <a:pt x="494" y="122"/>
                  </a:lnTo>
                  <a:lnTo>
                    <a:pt x="492" y="118"/>
                  </a:lnTo>
                  <a:lnTo>
                    <a:pt x="490" y="114"/>
                  </a:lnTo>
                  <a:lnTo>
                    <a:pt x="492" y="112"/>
                  </a:lnTo>
                  <a:lnTo>
                    <a:pt x="484" y="112"/>
                  </a:lnTo>
                  <a:lnTo>
                    <a:pt x="480" y="116"/>
                  </a:lnTo>
                  <a:lnTo>
                    <a:pt x="480" y="118"/>
                  </a:lnTo>
                  <a:lnTo>
                    <a:pt x="480" y="120"/>
                  </a:lnTo>
                  <a:lnTo>
                    <a:pt x="478" y="120"/>
                  </a:lnTo>
                  <a:lnTo>
                    <a:pt x="476" y="122"/>
                  </a:lnTo>
                  <a:lnTo>
                    <a:pt x="472" y="122"/>
                  </a:lnTo>
                  <a:lnTo>
                    <a:pt x="466" y="124"/>
                  </a:lnTo>
                  <a:lnTo>
                    <a:pt x="468" y="126"/>
                  </a:lnTo>
                  <a:lnTo>
                    <a:pt x="468" y="132"/>
                  </a:lnTo>
                  <a:lnTo>
                    <a:pt x="464" y="132"/>
                  </a:lnTo>
                  <a:lnTo>
                    <a:pt x="462" y="132"/>
                  </a:lnTo>
                  <a:lnTo>
                    <a:pt x="462" y="130"/>
                  </a:lnTo>
                  <a:lnTo>
                    <a:pt x="456" y="130"/>
                  </a:lnTo>
                  <a:lnTo>
                    <a:pt x="454" y="130"/>
                  </a:lnTo>
                  <a:lnTo>
                    <a:pt x="452" y="132"/>
                  </a:lnTo>
                  <a:lnTo>
                    <a:pt x="448" y="130"/>
                  </a:lnTo>
                  <a:lnTo>
                    <a:pt x="450" y="136"/>
                  </a:lnTo>
                  <a:lnTo>
                    <a:pt x="450" y="140"/>
                  </a:lnTo>
                  <a:lnTo>
                    <a:pt x="450" y="142"/>
                  </a:lnTo>
                  <a:lnTo>
                    <a:pt x="446" y="140"/>
                  </a:lnTo>
                  <a:lnTo>
                    <a:pt x="440" y="136"/>
                  </a:lnTo>
                  <a:lnTo>
                    <a:pt x="438" y="136"/>
                  </a:lnTo>
                  <a:lnTo>
                    <a:pt x="436" y="136"/>
                  </a:lnTo>
                  <a:lnTo>
                    <a:pt x="440" y="140"/>
                  </a:lnTo>
                  <a:lnTo>
                    <a:pt x="438" y="142"/>
                  </a:lnTo>
                  <a:lnTo>
                    <a:pt x="436" y="140"/>
                  </a:lnTo>
                  <a:lnTo>
                    <a:pt x="432" y="132"/>
                  </a:lnTo>
                  <a:lnTo>
                    <a:pt x="426" y="124"/>
                  </a:lnTo>
                  <a:lnTo>
                    <a:pt x="422" y="120"/>
                  </a:lnTo>
                  <a:lnTo>
                    <a:pt x="422" y="118"/>
                  </a:lnTo>
                  <a:lnTo>
                    <a:pt x="422" y="116"/>
                  </a:lnTo>
                  <a:lnTo>
                    <a:pt x="420" y="114"/>
                  </a:lnTo>
                  <a:lnTo>
                    <a:pt x="418" y="114"/>
                  </a:lnTo>
                  <a:lnTo>
                    <a:pt x="420" y="118"/>
                  </a:lnTo>
                  <a:lnTo>
                    <a:pt x="422" y="126"/>
                  </a:lnTo>
                  <a:lnTo>
                    <a:pt x="422" y="128"/>
                  </a:lnTo>
                  <a:lnTo>
                    <a:pt x="420" y="130"/>
                  </a:lnTo>
                  <a:lnTo>
                    <a:pt x="418" y="122"/>
                  </a:lnTo>
                  <a:lnTo>
                    <a:pt x="416" y="118"/>
                  </a:lnTo>
                  <a:lnTo>
                    <a:pt x="414" y="116"/>
                  </a:lnTo>
                  <a:lnTo>
                    <a:pt x="412" y="116"/>
                  </a:lnTo>
                  <a:lnTo>
                    <a:pt x="412" y="118"/>
                  </a:lnTo>
                  <a:lnTo>
                    <a:pt x="408" y="124"/>
                  </a:lnTo>
                  <a:lnTo>
                    <a:pt x="406" y="130"/>
                  </a:lnTo>
                  <a:lnTo>
                    <a:pt x="402" y="130"/>
                  </a:lnTo>
                  <a:lnTo>
                    <a:pt x="400" y="128"/>
                  </a:lnTo>
                  <a:lnTo>
                    <a:pt x="404" y="134"/>
                  </a:lnTo>
                  <a:lnTo>
                    <a:pt x="404" y="136"/>
                  </a:lnTo>
                  <a:lnTo>
                    <a:pt x="404" y="140"/>
                  </a:lnTo>
                  <a:lnTo>
                    <a:pt x="400" y="138"/>
                  </a:lnTo>
                  <a:lnTo>
                    <a:pt x="394" y="136"/>
                  </a:lnTo>
                  <a:lnTo>
                    <a:pt x="390" y="136"/>
                  </a:lnTo>
                  <a:lnTo>
                    <a:pt x="388" y="140"/>
                  </a:lnTo>
                  <a:lnTo>
                    <a:pt x="386" y="138"/>
                  </a:lnTo>
                  <a:lnTo>
                    <a:pt x="382" y="144"/>
                  </a:lnTo>
                  <a:lnTo>
                    <a:pt x="380" y="148"/>
                  </a:lnTo>
                  <a:lnTo>
                    <a:pt x="380" y="154"/>
                  </a:lnTo>
                  <a:lnTo>
                    <a:pt x="376" y="148"/>
                  </a:lnTo>
                  <a:lnTo>
                    <a:pt x="372" y="146"/>
                  </a:lnTo>
                  <a:lnTo>
                    <a:pt x="370" y="146"/>
                  </a:lnTo>
                  <a:lnTo>
                    <a:pt x="368" y="150"/>
                  </a:lnTo>
                  <a:lnTo>
                    <a:pt x="366" y="154"/>
                  </a:lnTo>
                  <a:lnTo>
                    <a:pt x="362" y="154"/>
                  </a:lnTo>
                  <a:lnTo>
                    <a:pt x="360" y="154"/>
                  </a:lnTo>
                  <a:lnTo>
                    <a:pt x="358" y="148"/>
                  </a:lnTo>
                  <a:lnTo>
                    <a:pt x="350" y="152"/>
                  </a:lnTo>
                  <a:lnTo>
                    <a:pt x="348" y="150"/>
                  </a:lnTo>
                  <a:lnTo>
                    <a:pt x="346" y="150"/>
                  </a:lnTo>
                  <a:lnTo>
                    <a:pt x="344" y="154"/>
                  </a:lnTo>
                  <a:lnTo>
                    <a:pt x="342" y="162"/>
                  </a:lnTo>
                  <a:lnTo>
                    <a:pt x="340" y="160"/>
                  </a:lnTo>
                  <a:lnTo>
                    <a:pt x="340" y="156"/>
                  </a:lnTo>
                  <a:lnTo>
                    <a:pt x="334" y="156"/>
                  </a:lnTo>
                  <a:lnTo>
                    <a:pt x="330" y="158"/>
                  </a:lnTo>
                  <a:lnTo>
                    <a:pt x="328" y="162"/>
                  </a:lnTo>
                  <a:lnTo>
                    <a:pt x="326" y="170"/>
                  </a:lnTo>
                  <a:lnTo>
                    <a:pt x="324" y="162"/>
                  </a:lnTo>
                  <a:lnTo>
                    <a:pt x="322" y="164"/>
                  </a:lnTo>
                  <a:lnTo>
                    <a:pt x="320" y="164"/>
                  </a:lnTo>
                  <a:lnTo>
                    <a:pt x="314" y="162"/>
                  </a:lnTo>
                  <a:lnTo>
                    <a:pt x="308" y="160"/>
                  </a:lnTo>
                  <a:lnTo>
                    <a:pt x="304" y="162"/>
                  </a:lnTo>
                  <a:lnTo>
                    <a:pt x="302" y="166"/>
                  </a:lnTo>
                  <a:lnTo>
                    <a:pt x="302" y="162"/>
                  </a:lnTo>
                  <a:lnTo>
                    <a:pt x="298" y="164"/>
                  </a:lnTo>
                  <a:lnTo>
                    <a:pt x="294" y="164"/>
                  </a:lnTo>
                  <a:lnTo>
                    <a:pt x="286" y="162"/>
                  </a:lnTo>
                  <a:lnTo>
                    <a:pt x="282" y="162"/>
                  </a:lnTo>
                  <a:lnTo>
                    <a:pt x="278" y="162"/>
                  </a:lnTo>
                  <a:lnTo>
                    <a:pt x="278" y="166"/>
                  </a:lnTo>
                  <a:lnTo>
                    <a:pt x="278" y="176"/>
                  </a:lnTo>
                  <a:lnTo>
                    <a:pt x="274" y="184"/>
                  </a:lnTo>
                  <a:lnTo>
                    <a:pt x="276" y="184"/>
                  </a:lnTo>
                  <a:lnTo>
                    <a:pt x="278" y="186"/>
                  </a:lnTo>
                  <a:lnTo>
                    <a:pt x="278" y="190"/>
                  </a:lnTo>
                  <a:lnTo>
                    <a:pt x="278" y="196"/>
                  </a:lnTo>
                  <a:lnTo>
                    <a:pt x="280" y="200"/>
                  </a:lnTo>
                  <a:lnTo>
                    <a:pt x="278" y="200"/>
                  </a:lnTo>
                  <a:lnTo>
                    <a:pt x="274" y="198"/>
                  </a:lnTo>
                  <a:lnTo>
                    <a:pt x="272" y="194"/>
                  </a:lnTo>
                  <a:lnTo>
                    <a:pt x="274" y="192"/>
                  </a:lnTo>
                  <a:lnTo>
                    <a:pt x="274" y="188"/>
                  </a:lnTo>
                  <a:lnTo>
                    <a:pt x="272" y="186"/>
                  </a:lnTo>
                  <a:lnTo>
                    <a:pt x="268" y="184"/>
                  </a:lnTo>
                  <a:lnTo>
                    <a:pt x="264" y="184"/>
                  </a:lnTo>
                  <a:lnTo>
                    <a:pt x="262" y="182"/>
                  </a:lnTo>
                  <a:lnTo>
                    <a:pt x="260" y="180"/>
                  </a:lnTo>
                  <a:lnTo>
                    <a:pt x="248" y="182"/>
                  </a:lnTo>
                  <a:lnTo>
                    <a:pt x="236" y="184"/>
                  </a:lnTo>
                  <a:lnTo>
                    <a:pt x="224" y="184"/>
                  </a:lnTo>
                  <a:lnTo>
                    <a:pt x="212" y="184"/>
                  </a:lnTo>
                  <a:lnTo>
                    <a:pt x="218" y="196"/>
                  </a:lnTo>
                  <a:lnTo>
                    <a:pt x="212" y="196"/>
                  </a:lnTo>
                  <a:lnTo>
                    <a:pt x="210" y="192"/>
                  </a:lnTo>
                  <a:lnTo>
                    <a:pt x="210" y="188"/>
                  </a:lnTo>
                  <a:lnTo>
                    <a:pt x="212" y="188"/>
                  </a:lnTo>
                  <a:lnTo>
                    <a:pt x="210" y="186"/>
                  </a:lnTo>
                  <a:lnTo>
                    <a:pt x="208" y="190"/>
                  </a:lnTo>
                  <a:lnTo>
                    <a:pt x="208" y="196"/>
                  </a:lnTo>
                  <a:lnTo>
                    <a:pt x="206" y="196"/>
                  </a:lnTo>
                  <a:lnTo>
                    <a:pt x="204" y="194"/>
                  </a:lnTo>
                  <a:lnTo>
                    <a:pt x="204" y="190"/>
                  </a:lnTo>
                  <a:lnTo>
                    <a:pt x="206" y="186"/>
                  </a:lnTo>
                  <a:lnTo>
                    <a:pt x="204" y="184"/>
                  </a:lnTo>
                  <a:lnTo>
                    <a:pt x="202" y="186"/>
                  </a:lnTo>
                  <a:lnTo>
                    <a:pt x="204" y="186"/>
                  </a:lnTo>
                  <a:lnTo>
                    <a:pt x="202" y="194"/>
                  </a:lnTo>
                  <a:lnTo>
                    <a:pt x="200" y="196"/>
                  </a:lnTo>
                  <a:lnTo>
                    <a:pt x="198" y="198"/>
                  </a:lnTo>
                  <a:lnTo>
                    <a:pt x="196" y="196"/>
                  </a:lnTo>
                  <a:lnTo>
                    <a:pt x="196" y="194"/>
                  </a:lnTo>
                  <a:lnTo>
                    <a:pt x="194" y="190"/>
                  </a:lnTo>
                  <a:lnTo>
                    <a:pt x="192" y="190"/>
                  </a:lnTo>
                  <a:lnTo>
                    <a:pt x="186" y="192"/>
                  </a:lnTo>
                  <a:lnTo>
                    <a:pt x="190" y="200"/>
                  </a:lnTo>
                  <a:lnTo>
                    <a:pt x="188" y="202"/>
                  </a:lnTo>
                  <a:lnTo>
                    <a:pt x="188" y="204"/>
                  </a:lnTo>
                  <a:lnTo>
                    <a:pt x="188" y="206"/>
                  </a:lnTo>
                  <a:lnTo>
                    <a:pt x="190" y="210"/>
                  </a:lnTo>
                  <a:lnTo>
                    <a:pt x="186" y="206"/>
                  </a:lnTo>
                  <a:lnTo>
                    <a:pt x="182" y="204"/>
                  </a:lnTo>
                  <a:lnTo>
                    <a:pt x="178" y="204"/>
                  </a:lnTo>
                  <a:lnTo>
                    <a:pt x="174" y="206"/>
                  </a:lnTo>
                  <a:lnTo>
                    <a:pt x="166" y="208"/>
                  </a:lnTo>
                  <a:lnTo>
                    <a:pt x="162" y="208"/>
                  </a:lnTo>
                  <a:lnTo>
                    <a:pt x="160" y="208"/>
                  </a:lnTo>
                  <a:lnTo>
                    <a:pt x="158" y="212"/>
                  </a:lnTo>
                  <a:lnTo>
                    <a:pt x="156" y="214"/>
                  </a:lnTo>
                  <a:lnTo>
                    <a:pt x="150" y="218"/>
                  </a:lnTo>
                  <a:lnTo>
                    <a:pt x="152" y="224"/>
                  </a:lnTo>
                  <a:lnTo>
                    <a:pt x="152" y="226"/>
                  </a:lnTo>
                  <a:lnTo>
                    <a:pt x="150" y="228"/>
                  </a:lnTo>
                  <a:lnTo>
                    <a:pt x="146" y="218"/>
                  </a:lnTo>
                  <a:lnTo>
                    <a:pt x="142" y="216"/>
                  </a:lnTo>
                  <a:lnTo>
                    <a:pt x="138" y="214"/>
                  </a:lnTo>
                  <a:lnTo>
                    <a:pt x="134" y="212"/>
                  </a:lnTo>
                  <a:lnTo>
                    <a:pt x="132" y="208"/>
                  </a:lnTo>
                  <a:lnTo>
                    <a:pt x="132" y="210"/>
                  </a:lnTo>
                  <a:lnTo>
                    <a:pt x="132" y="212"/>
                  </a:lnTo>
                  <a:lnTo>
                    <a:pt x="130" y="216"/>
                  </a:lnTo>
                  <a:lnTo>
                    <a:pt x="126" y="220"/>
                  </a:lnTo>
                  <a:lnTo>
                    <a:pt x="128" y="222"/>
                  </a:lnTo>
                  <a:lnTo>
                    <a:pt x="130" y="226"/>
                  </a:lnTo>
                  <a:lnTo>
                    <a:pt x="128" y="224"/>
                  </a:lnTo>
                  <a:lnTo>
                    <a:pt x="126" y="222"/>
                  </a:lnTo>
                  <a:lnTo>
                    <a:pt x="124" y="218"/>
                  </a:lnTo>
                  <a:lnTo>
                    <a:pt x="122" y="214"/>
                  </a:lnTo>
                  <a:lnTo>
                    <a:pt x="120" y="218"/>
                  </a:lnTo>
                  <a:lnTo>
                    <a:pt x="116" y="220"/>
                  </a:lnTo>
                  <a:lnTo>
                    <a:pt x="110" y="220"/>
                  </a:lnTo>
                  <a:lnTo>
                    <a:pt x="100" y="218"/>
                  </a:lnTo>
                  <a:lnTo>
                    <a:pt x="96" y="220"/>
                  </a:lnTo>
                  <a:lnTo>
                    <a:pt x="92" y="220"/>
                  </a:lnTo>
                  <a:lnTo>
                    <a:pt x="94" y="226"/>
                  </a:lnTo>
                  <a:lnTo>
                    <a:pt x="96" y="232"/>
                  </a:lnTo>
                  <a:lnTo>
                    <a:pt x="86" y="220"/>
                  </a:lnTo>
                  <a:lnTo>
                    <a:pt x="86" y="224"/>
                  </a:lnTo>
                  <a:lnTo>
                    <a:pt x="86" y="228"/>
                  </a:lnTo>
                  <a:lnTo>
                    <a:pt x="86" y="230"/>
                  </a:lnTo>
                  <a:lnTo>
                    <a:pt x="82" y="228"/>
                  </a:lnTo>
                  <a:lnTo>
                    <a:pt x="84" y="232"/>
                  </a:lnTo>
                  <a:lnTo>
                    <a:pt x="84" y="234"/>
                  </a:lnTo>
                  <a:lnTo>
                    <a:pt x="76" y="234"/>
                  </a:lnTo>
                  <a:lnTo>
                    <a:pt x="68" y="234"/>
                  </a:lnTo>
                  <a:lnTo>
                    <a:pt x="52" y="242"/>
                  </a:lnTo>
                  <a:lnTo>
                    <a:pt x="44" y="244"/>
                  </a:lnTo>
                  <a:lnTo>
                    <a:pt x="34" y="248"/>
                  </a:lnTo>
                  <a:lnTo>
                    <a:pt x="24" y="248"/>
                  </a:lnTo>
                  <a:lnTo>
                    <a:pt x="12" y="246"/>
                  </a:lnTo>
                  <a:lnTo>
                    <a:pt x="16" y="248"/>
                  </a:lnTo>
                  <a:lnTo>
                    <a:pt x="16" y="250"/>
                  </a:lnTo>
                  <a:lnTo>
                    <a:pt x="14" y="252"/>
                  </a:lnTo>
                  <a:lnTo>
                    <a:pt x="16" y="256"/>
                  </a:lnTo>
                  <a:lnTo>
                    <a:pt x="20" y="262"/>
                  </a:lnTo>
                  <a:lnTo>
                    <a:pt x="18" y="260"/>
                  </a:lnTo>
                  <a:lnTo>
                    <a:pt x="12" y="260"/>
                  </a:lnTo>
                  <a:lnTo>
                    <a:pt x="4" y="258"/>
                  </a:lnTo>
                  <a:lnTo>
                    <a:pt x="6" y="262"/>
                  </a:lnTo>
                  <a:lnTo>
                    <a:pt x="4" y="264"/>
                  </a:lnTo>
                  <a:lnTo>
                    <a:pt x="2" y="268"/>
                  </a:lnTo>
                  <a:lnTo>
                    <a:pt x="0" y="270"/>
                  </a:lnTo>
                  <a:lnTo>
                    <a:pt x="0" y="272"/>
                  </a:lnTo>
                  <a:lnTo>
                    <a:pt x="0" y="276"/>
                  </a:lnTo>
                  <a:lnTo>
                    <a:pt x="2" y="272"/>
                  </a:lnTo>
                  <a:lnTo>
                    <a:pt x="4" y="276"/>
                  </a:lnTo>
                  <a:lnTo>
                    <a:pt x="8" y="280"/>
                  </a:lnTo>
                  <a:lnTo>
                    <a:pt x="16" y="286"/>
                  </a:lnTo>
                  <a:lnTo>
                    <a:pt x="24" y="294"/>
                  </a:lnTo>
                  <a:lnTo>
                    <a:pt x="32" y="302"/>
                  </a:lnTo>
                  <a:lnTo>
                    <a:pt x="32" y="298"/>
                  </a:lnTo>
                  <a:lnTo>
                    <a:pt x="38" y="300"/>
                  </a:lnTo>
                  <a:lnTo>
                    <a:pt x="44" y="302"/>
                  </a:lnTo>
                  <a:lnTo>
                    <a:pt x="46" y="300"/>
                  </a:lnTo>
                  <a:lnTo>
                    <a:pt x="44" y="294"/>
                  </a:lnTo>
                  <a:lnTo>
                    <a:pt x="46" y="298"/>
                  </a:lnTo>
                  <a:lnTo>
                    <a:pt x="48" y="302"/>
                  </a:lnTo>
                  <a:lnTo>
                    <a:pt x="48" y="296"/>
                  </a:lnTo>
                  <a:lnTo>
                    <a:pt x="50" y="294"/>
                  </a:lnTo>
                  <a:lnTo>
                    <a:pt x="52" y="294"/>
                  </a:lnTo>
                  <a:lnTo>
                    <a:pt x="52" y="296"/>
                  </a:lnTo>
                  <a:lnTo>
                    <a:pt x="58" y="294"/>
                  </a:lnTo>
                  <a:lnTo>
                    <a:pt x="64" y="294"/>
                  </a:lnTo>
                  <a:lnTo>
                    <a:pt x="78" y="296"/>
                  </a:lnTo>
                  <a:lnTo>
                    <a:pt x="76" y="290"/>
                  </a:lnTo>
                  <a:lnTo>
                    <a:pt x="78" y="290"/>
                  </a:lnTo>
                  <a:lnTo>
                    <a:pt x="80" y="294"/>
                  </a:lnTo>
                  <a:lnTo>
                    <a:pt x="80" y="288"/>
                  </a:lnTo>
                  <a:lnTo>
                    <a:pt x="76" y="288"/>
                  </a:lnTo>
                  <a:lnTo>
                    <a:pt x="74" y="288"/>
                  </a:lnTo>
                  <a:lnTo>
                    <a:pt x="72" y="282"/>
                  </a:lnTo>
                  <a:lnTo>
                    <a:pt x="76" y="286"/>
                  </a:lnTo>
                  <a:lnTo>
                    <a:pt x="78" y="288"/>
                  </a:lnTo>
                  <a:lnTo>
                    <a:pt x="86" y="286"/>
                  </a:lnTo>
                  <a:lnTo>
                    <a:pt x="92" y="286"/>
                  </a:lnTo>
                  <a:lnTo>
                    <a:pt x="94" y="288"/>
                  </a:lnTo>
                  <a:lnTo>
                    <a:pt x="98" y="292"/>
                  </a:lnTo>
                  <a:lnTo>
                    <a:pt x="98" y="290"/>
                  </a:lnTo>
                  <a:lnTo>
                    <a:pt x="98" y="288"/>
                  </a:lnTo>
                  <a:lnTo>
                    <a:pt x="96" y="286"/>
                  </a:lnTo>
                  <a:lnTo>
                    <a:pt x="98" y="284"/>
                  </a:lnTo>
                  <a:lnTo>
                    <a:pt x="100" y="288"/>
                  </a:lnTo>
                  <a:lnTo>
                    <a:pt x="100" y="282"/>
                  </a:lnTo>
                  <a:lnTo>
                    <a:pt x="102" y="282"/>
                  </a:lnTo>
                  <a:lnTo>
                    <a:pt x="104" y="284"/>
                  </a:lnTo>
                  <a:lnTo>
                    <a:pt x="106" y="290"/>
                  </a:lnTo>
                  <a:lnTo>
                    <a:pt x="104" y="294"/>
                  </a:lnTo>
                  <a:lnTo>
                    <a:pt x="108" y="294"/>
                  </a:lnTo>
                  <a:lnTo>
                    <a:pt x="112" y="292"/>
                  </a:lnTo>
                  <a:lnTo>
                    <a:pt x="114" y="290"/>
                  </a:lnTo>
                  <a:lnTo>
                    <a:pt x="116" y="290"/>
                  </a:lnTo>
                  <a:lnTo>
                    <a:pt x="110" y="288"/>
                  </a:lnTo>
                  <a:lnTo>
                    <a:pt x="118" y="284"/>
                  </a:lnTo>
                  <a:lnTo>
                    <a:pt x="128" y="282"/>
                  </a:lnTo>
                  <a:lnTo>
                    <a:pt x="136" y="278"/>
                  </a:lnTo>
                  <a:lnTo>
                    <a:pt x="140" y="274"/>
                  </a:lnTo>
                  <a:lnTo>
                    <a:pt x="142" y="270"/>
                  </a:lnTo>
                  <a:lnTo>
                    <a:pt x="140" y="268"/>
                  </a:lnTo>
                  <a:lnTo>
                    <a:pt x="144" y="264"/>
                  </a:lnTo>
                  <a:lnTo>
                    <a:pt x="148" y="264"/>
                  </a:lnTo>
                  <a:lnTo>
                    <a:pt x="152" y="266"/>
                  </a:lnTo>
                  <a:lnTo>
                    <a:pt x="156" y="264"/>
                  </a:lnTo>
                  <a:lnTo>
                    <a:pt x="158" y="260"/>
                  </a:lnTo>
                  <a:lnTo>
                    <a:pt x="160" y="258"/>
                  </a:lnTo>
                  <a:lnTo>
                    <a:pt x="162" y="262"/>
                  </a:lnTo>
                  <a:lnTo>
                    <a:pt x="164" y="264"/>
                  </a:lnTo>
                  <a:lnTo>
                    <a:pt x="166" y="266"/>
                  </a:lnTo>
                  <a:lnTo>
                    <a:pt x="166" y="270"/>
                  </a:lnTo>
                  <a:lnTo>
                    <a:pt x="168" y="264"/>
                  </a:lnTo>
                  <a:lnTo>
                    <a:pt x="170" y="262"/>
                  </a:lnTo>
                  <a:lnTo>
                    <a:pt x="170" y="250"/>
                  </a:lnTo>
                  <a:lnTo>
                    <a:pt x="174" y="254"/>
                  </a:lnTo>
                  <a:lnTo>
                    <a:pt x="174" y="248"/>
                  </a:lnTo>
                  <a:lnTo>
                    <a:pt x="174" y="246"/>
                  </a:lnTo>
                  <a:lnTo>
                    <a:pt x="176" y="244"/>
                  </a:lnTo>
                  <a:lnTo>
                    <a:pt x="176" y="246"/>
                  </a:lnTo>
                  <a:lnTo>
                    <a:pt x="178" y="250"/>
                  </a:lnTo>
                  <a:lnTo>
                    <a:pt x="180" y="254"/>
                  </a:lnTo>
                  <a:lnTo>
                    <a:pt x="180" y="258"/>
                  </a:lnTo>
                  <a:lnTo>
                    <a:pt x="184" y="260"/>
                  </a:lnTo>
                  <a:lnTo>
                    <a:pt x="188" y="260"/>
                  </a:lnTo>
                  <a:lnTo>
                    <a:pt x="190" y="256"/>
                  </a:lnTo>
                  <a:lnTo>
                    <a:pt x="192" y="254"/>
                  </a:lnTo>
                  <a:lnTo>
                    <a:pt x="194" y="254"/>
                  </a:lnTo>
                  <a:lnTo>
                    <a:pt x="196" y="254"/>
                  </a:lnTo>
                  <a:lnTo>
                    <a:pt x="200" y="260"/>
                  </a:lnTo>
                  <a:lnTo>
                    <a:pt x="198" y="250"/>
                  </a:lnTo>
                  <a:lnTo>
                    <a:pt x="196" y="250"/>
                  </a:lnTo>
                  <a:lnTo>
                    <a:pt x="194" y="248"/>
                  </a:lnTo>
                  <a:lnTo>
                    <a:pt x="192" y="250"/>
                  </a:lnTo>
                  <a:lnTo>
                    <a:pt x="190" y="250"/>
                  </a:lnTo>
                  <a:lnTo>
                    <a:pt x="190" y="248"/>
                  </a:lnTo>
                  <a:lnTo>
                    <a:pt x="190" y="244"/>
                  </a:lnTo>
                  <a:lnTo>
                    <a:pt x="190" y="240"/>
                  </a:lnTo>
                  <a:lnTo>
                    <a:pt x="192" y="238"/>
                  </a:lnTo>
                  <a:lnTo>
                    <a:pt x="194" y="236"/>
                  </a:lnTo>
                  <a:lnTo>
                    <a:pt x="196" y="240"/>
                  </a:lnTo>
                  <a:lnTo>
                    <a:pt x="202" y="246"/>
                  </a:lnTo>
                  <a:lnTo>
                    <a:pt x="206" y="252"/>
                  </a:lnTo>
                  <a:lnTo>
                    <a:pt x="208" y="252"/>
                  </a:lnTo>
                  <a:lnTo>
                    <a:pt x="212" y="252"/>
                  </a:lnTo>
                  <a:lnTo>
                    <a:pt x="210" y="254"/>
                  </a:lnTo>
                  <a:lnTo>
                    <a:pt x="212" y="254"/>
                  </a:lnTo>
                  <a:lnTo>
                    <a:pt x="214" y="252"/>
                  </a:lnTo>
                  <a:lnTo>
                    <a:pt x="216" y="252"/>
                  </a:lnTo>
                  <a:lnTo>
                    <a:pt x="220" y="252"/>
                  </a:lnTo>
                  <a:lnTo>
                    <a:pt x="220" y="248"/>
                  </a:lnTo>
                  <a:lnTo>
                    <a:pt x="222" y="248"/>
                  </a:lnTo>
                  <a:lnTo>
                    <a:pt x="222" y="246"/>
                  </a:lnTo>
                  <a:lnTo>
                    <a:pt x="222" y="240"/>
                  </a:lnTo>
                  <a:lnTo>
                    <a:pt x="216" y="244"/>
                  </a:lnTo>
                  <a:lnTo>
                    <a:pt x="218" y="234"/>
                  </a:lnTo>
                  <a:lnTo>
                    <a:pt x="222" y="230"/>
                  </a:lnTo>
                  <a:lnTo>
                    <a:pt x="224" y="230"/>
                  </a:lnTo>
                  <a:lnTo>
                    <a:pt x="226" y="230"/>
                  </a:lnTo>
                  <a:lnTo>
                    <a:pt x="224" y="238"/>
                  </a:lnTo>
                  <a:lnTo>
                    <a:pt x="226" y="240"/>
                  </a:lnTo>
                  <a:lnTo>
                    <a:pt x="228" y="238"/>
                  </a:lnTo>
                  <a:lnTo>
                    <a:pt x="230" y="238"/>
                  </a:lnTo>
                  <a:lnTo>
                    <a:pt x="230" y="244"/>
                  </a:lnTo>
                  <a:lnTo>
                    <a:pt x="228" y="246"/>
                  </a:lnTo>
                  <a:lnTo>
                    <a:pt x="224" y="248"/>
                  </a:lnTo>
                  <a:lnTo>
                    <a:pt x="222" y="254"/>
                  </a:lnTo>
                  <a:lnTo>
                    <a:pt x="224" y="254"/>
                  </a:lnTo>
                  <a:lnTo>
                    <a:pt x="226" y="252"/>
                  </a:lnTo>
                  <a:lnTo>
                    <a:pt x="228" y="256"/>
                  </a:lnTo>
                  <a:lnTo>
                    <a:pt x="228" y="250"/>
                  </a:lnTo>
                  <a:lnTo>
                    <a:pt x="230" y="248"/>
                  </a:lnTo>
                  <a:lnTo>
                    <a:pt x="232" y="248"/>
                  </a:lnTo>
                  <a:lnTo>
                    <a:pt x="236" y="248"/>
                  </a:lnTo>
                  <a:lnTo>
                    <a:pt x="236" y="246"/>
                  </a:lnTo>
                  <a:lnTo>
                    <a:pt x="238" y="242"/>
                  </a:lnTo>
                  <a:lnTo>
                    <a:pt x="240" y="250"/>
                  </a:lnTo>
                  <a:lnTo>
                    <a:pt x="240" y="246"/>
                  </a:lnTo>
                  <a:lnTo>
                    <a:pt x="242" y="244"/>
                  </a:lnTo>
                  <a:lnTo>
                    <a:pt x="242" y="254"/>
                  </a:lnTo>
                  <a:lnTo>
                    <a:pt x="242" y="252"/>
                  </a:lnTo>
                  <a:lnTo>
                    <a:pt x="244" y="252"/>
                  </a:lnTo>
                  <a:lnTo>
                    <a:pt x="248" y="254"/>
                  </a:lnTo>
                  <a:lnTo>
                    <a:pt x="252" y="256"/>
                  </a:lnTo>
                  <a:lnTo>
                    <a:pt x="254" y="256"/>
                  </a:lnTo>
                  <a:lnTo>
                    <a:pt x="254" y="254"/>
                  </a:lnTo>
                  <a:lnTo>
                    <a:pt x="250" y="254"/>
                  </a:lnTo>
                  <a:lnTo>
                    <a:pt x="248" y="250"/>
                  </a:lnTo>
                  <a:lnTo>
                    <a:pt x="248" y="246"/>
                  </a:lnTo>
                  <a:lnTo>
                    <a:pt x="246" y="242"/>
                  </a:lnTo>
                  <a:lnTo>
                    <a:pt x="248" y="238"/>
                  </a:lnTo>
                  <a:lnTo>
                    <a:pt x="250" y="238"/>
                  </a:lnTo>
                  <a:lnTo>
                    <a:pt x="254" y="244"/>
                  </a:lnTo>
                  <a:lnTo>
                    <a:pt x="260" y="252"/>
                  </a:lnTo>
                  <a:lnTo>
                    <a:pt x="264" y="254"/>
                  </a:lnTo>
                  <a:lnTo>
                    <a:pt x="266" y="252"/>
                  </a:lnTo>
                  <a:lnTo>
                    <a:pt x="262" y="252"/>
                  </a:lnTo>
                  <a:lnTo>
                    <a:pt x="262" y="248"/>
                  </a:lnTo>
                  <a:lnTo>
                    <a:pt x="262" y="246"/>
                  </a:lnTo>
                  <a:lnTo>
                    <a:pt x="266" y="248"/>
                  </a:lnTo>
                  <a:lnTo>
                    <a:pt x="270" y="252"/>
                  </a:lnTo>
                  <a:lnTo>
                    <a:pt x="272" y="250"/>
                  </a:lnTo>
                  <a:lnTo>
                    <a:pt x="270" y="246"/>
                  </a:lnTo>
                  <a:lnTo>
                    <a:pt x="268" y="244"/>
                  </a:lnTo>
                  <a:lnTo>
                    <a:pt x="268" y="240"/>
                  </a:lnTo>
                  <a:lnTo>
                    <a:pt x="270" y="242"/>
                  </a:lnTo>
                  <a:lnTo>
                    <a:pt x="272" y="240"/>
                  </a:lnTo>
                  <a:lnTo>
                    <a:pt x="272" y="236"/>
                  </a:lnTo>
                  <a:lnTo>
                    <a:pt x="274" y="230"/>
                  </a:lnTo>
                  <a:lnTo>
                    <a:pt x="276" y="238"/>
                  </a:lnTo>
                  <a:lnTo>
                    <a:pt x="278" y="238"/>
                  </a:lnTo>
                  <a:lnTo>
                    <a:pt x="280" y="236"/>
                  </a:lnTo>
                  <a:lnTo>
                    <a:pt x="280" y="232"/>
                  </a:lnTo>
                  <a:lnTo>
                    <a:pt x="278" y="226"/>
                  </a:lnTo>
                  <a:lnTo>
                    <a:pt x="280" y="226"/>
                  </a:lnTo>
                  <a:lnTo>
                    <a:pt x="282" y="226"/>
                  </a:lnTo>
                  <a:lnTo>
                    <a:pt x="282" y="238"/>
                  </a:lnTo>
                  <a:lnTo>
                    <a:pt x="286" y="234"/>
                  </a:lnTo>
                  <a:lnTo>
                    <a:pt x="288" y="242"/>
                  </a:lnTo>
                  <a:lnTo>
                    <a:pt x="288" y="238"/>
                  </a:lnTo>
                  <a:lnTo>
                    <a:pt x="290" y="236"/>
                  </a:lnTo>
                  <a:lnTo>
                    <a:pt x="296" y="238"/>
                  </a:lnTo>
                  <a:lnTo>
                    <a:pt x="294" y="228"/>
                  </a:lnTo>
                  <a:lnTo>
                    <a:pt x="294" y="224"/>
                  </a:lnTo>
                  <a:lnTo>
                    <a:pt x="296" y="222"/>
                  </a:lnTo>
                  <a:lnTo>
                    <a:pt x="298" y="224"/>
                  </a:lnTo>
                  <a:lnTo>
                    <a:pt x="300" y="226"/>
                  </a:lnTo>
                  <a:lnTo>
                    <a:pt x="300" y="228"/>
                  </a:lnTo>
                  <a:lnTo>
                    <a:pt x="302" y="228"/>
                  </a:lnTo>
                  <a:lnTo>
                    <a:pt x="302" y="234"/>
                  </a:lnTo>
                  <a:lnTo>
                    <a:pt x="298" y="232"/>
                  </a:lnTo>
                  <a:lnTo>
                    <a:pt x="300" y="240"/>
                  </a:lnTo>
                  <a:lnTo>
                    <a:pt x="302" y="242"/>
                  </a:lnTo>
                  <a:lnTo>
                    <a:pt x="304" y="240"/>
                  </a:lnTo>
                  <a:lnTo>
                    <a:pt x="308" y="238"/>
                  </a:lnTo>
                  <a:lnTo>
                    <a:pt x="306" y="236"/>
                  </a:lnTo>
                  <a:lnTo>
                    <a:pt x="310" y="224"/>
                  </a:lnTo>
                  <a:lnTo>
                    <a:pt x="312" y="228"/>
                  </a:lnTo>
                  <a:lnTo>
                    <a:pt x="312" y="232"/>
                  </a:lnTo>
                  <a:lnTo>
                    <a:pt x="314" y="228"/>
                  </a:lnTo>
                  <a:lnTo>
                    <a:pt x="316" y="226"/>
                  </a:lnTo>
                  <a:lnTo>
                    <a:pt x="318" y="234"/>
                  </a:lnTo>
                  <a:lnTo>
                    <a:pt x="318" y="238"/>
                  </a:lnTo>
                  <a:lnTo>
                    <a:pt x="316" y="242"/>
                  </a:lnTo>
                  <a:lnTo>
                    <a:pt x="322" y="234"/>
                  </a:lnTo>
                  <a:lnTo>
                    <a:pt x="326" y="238"/>
                  </a:lnTo>
                  <a:lnTo>
                    <a:pt x="328" y="242"/>
                  </a:lnTo>
                  <a:lnTo>
                    <a:pt x="330" y="240"/>
                  </a:lnTo>
                  <a:lnTo>
                    <a:pt x="334" y="236"/>
                  </a:lnTo>
                  <a:lnTo>
                    <a:pt x="336" y="232"/>
                  </a:lnTo>
                  <a:lnTo>
                    <a:pt x="338" y="230"/>
                  </a:lnTo>
                  <a:lnTo>
                    <a:pt x="340" y="230"/>
                  </a:lnTo>
                  <a:lnTo>
                    <a:pt x="342" y="226"/>
                  </a:lnTo>
                  <a:lnTo>
                    <a:pt x="350" y="228"/>
                  </a:lnTo>
                  <a:lnTo>
                    <a:pt x="354" y="228"/>
                  </a:lnTo>
                  <a:lnTo>
                    <a:pt x="358" y="222"/>
                  </a:lnTo>
                  <a:lnTo>
                    <a:pt x="364" y="232"/>
                  </a:lnTo>
                  <a:lnTo>
                    <a:pt x="364" y="230"/>
                  </a:lnTo>
                  <a:lnTo>
                    <a:pt x="364" y="228"/>
                  </a:lnTo>
                  <a:lnTo>
                    <a:pt x="362" y="224"/>
                  </a:lnTo>
                  <a:lnTo>
                    <a:pt x="360" y="218"/>
                  </a:lnTo>
                  <a:lnTo>
                    <a:pt x="360" y="216"/>
                  </a:lnTo>
                  <a:lnTo>
                    <a:pt x="362" y="214"/>
                  </a:lnTo>
                  <a:lnTo>
                    <a:pt x="364" y="212"/>
                  </a:lnTo>
                  <a:lnTo>
                    <a:pt x="366" y="216"/>
                  </a:lnTo>
                  <a:lnTo>
                    <a:pt x="368" y="222"/>
                  </a:lnTo>
                  <a:lnTo>
                    <a:pt x="370" y="224"/>
                  </a:lnTo>
                  <a:lnTo>
                    <a:pt x="372" y="214"/>
                  </a:lnTo>
                  <a:lnTo>
                    <a:pt x="376" y="210"/>
                  </a:lnTo>
                  <a:lnTo>
                    <a:pt x="378" y="212"/>
                  </a:lnTo>
                  <a:lnTo>
                    <a:pt x="380" y="214"/>
                  </a:lnTo>
                  <a:lnTo>
                    <a:pt x="378" y="214"/>
                  </a:lnTo>
                  <a:lnTo>
                    <a:pt x="376" y="216"/>
                  </a:lnTo>
                  <a:close/>
                  <a:moveTo>
                    <a:pt x="432" y="194"/>
                  </a:moveTo>
                  <a:lnTo>
                    <a:pt x="432" y="194"/>
                  </a:lnTo>
                  <a:lnTo>
                    <a:pt x="430" y="198"/>
                  </a:lnTo>
                  <a:lnTo>
                    <a:pt x="428" y="196"/>
                  </a:lnTo>
                  <a:lnTo>
                    <a:pt x="428" y="192"/>
                  </a:lnTo>
                  <a:lnTo>
                    <a:pt x="432" y="194"/>
                  </a:lnTo>
                  <a:close/>
                  <a:moveTo>
                    <a:pt x="514" y="150"/>
                  </a:moveTo>
                  <a:lnTo>
                    <a:pt x="514" y="150"/>
                  </a:lnTo>
                  <a:lnTo>
                    <a:pt x="514" y="152"/>
                  </a:lnTo>
                  <a:lnTo>
                    <a:pt x="510" y="148"/>
                  </a:lnTo>
                  <a:lnTo>
                    <a:pt x="512" y="148"/>
                  </a:lnTo>
                  <a:lnTo>
                    <a:pt x="514" y="150"/>
                  </a:lnTo>
                  <a:close/>
                  <a:moveTo>
                    <a:pt x="740" y="20"/>
                  </a:moveTo>
                  <a:lnTo>
                    <a:pt x="740" y="20"/>
                  </a:lnTo>
                  <a:lnTo>
                    <a:pt x="740" y="22"/>
                  </a:lnTo>
                  <a:lnTo>
                    <a:pt x="738" y="20"/>
                  </a:lnTo>
                  <a:lnTo>
                    <a:pt x="740" y="20"/>
                  </a:lnTo>
                  <a:close/>
                  <a:moveTo>
                    <a:pt x="748" y="22"/>
                  </a:moveTo>
                  <a:lnTo>
                    <a:pt x="748" y="22"/>
                  </a:lnTo>
                  <a:lnTo>
                    <a:pt x="746" y="20"/>
                  </a:lnTo>
                  <a:lnTo>
                    <a:pt x="746" y="22"/>
                  </a:lnTo>
                  <a:lnTo>
                    <a:pt x="744" y="22"/>
                  </a:lnTo>
                  <a:lnTo>
                    <a:pt x="746" y="24"/>
                  </a:lnTo>
                  <a:lnTo>
                    <a:pt x="748" y="22"/>
                  </a:lnTo>
                  <a:close/>
                  <a:moveTo>
                    <a:pt x="194" y="194"/>
                  </a:moveTo>
                  <a:lnTo>
                    <a:pt x="196" y="194"/>
                  </a:lnTo>
                  <a:lnTo>
                    <a:pt x="194" y="196"/>
                  </a:lnTo>
                  <a:lnTo>
                    <a:pt x="194" y="194"/>
                  </a:lnTo>
                  <a:close/>
                </a:path>
              </a:pathLst>
            </a:custGeom>
            <a:solidFill>
              <a:srgbClr val="D13D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" name="Freeform 554">
              <a:extLst>
                <a:ext uri="{FF2B5EF4-FFF2-40B4-BE49-F238E27FC236}">
                  <a16:creationId xmlns="" xmlns:a16="http://schemas.microsoft.com/office/drawing/2014/main" id="{AAAA94C7-1956-4D93-ADFB-13FE68B4975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489133" y="4157225"/>
              <a:ext cx="339865" cy="1277892"/>
            </a:xfrm>
            <a:custGeom>
              <a:avLst/>
              <a:gdLst>
                <a:gd name="T0" fmla="*/ 123207860 w 150"/>
                <a:gd name="T1" fmla="*/ 1406632822 h 564"/>
                <a:gd name="T2" fmla="*/ 236149531 w 150"/>
                <a:gd name="T3" fmla="*/ 1509306006 h 564"/>
                <a:gd name="T4" fmla="*/ 102673217 w 150"/>
                <a:gd name="T5" fmla="*/ 1550375280 h 564"/>
                <a:gd name="T6" fmla="*/ 184814055 w 150"/>
                <a:gd name="T7" fmla="*/ 1622247642 h 564"/>
                <a:gd name="T8" fmla="*/ 174545601 w 150"/>
                <a:gd name="T9" fmla="*/ 1704386189 h 564"/>
                <a:gd name="T10" fmla="*/ 195080244 w 150"/>
                <a:gd name="T11" fmla="*/ 1776258551 h 564"/>
                <a:gd name="T12" fmla="*/ 338825013 w 150"/>
                <a:gd name="T13" fmla="*/ 1858397099 h 564"/>
                <a:gd name="T14" fmla="*/ 390160488 w 150"/>
                <a:gd name="T15" fmla="*/ 1961072549 h 564"/>
                <a:gd name="T16" fmla="*/ 277218817 w 150"/>
                <a:gd name="T17" fmla="*/ 1991873371 h 564"/>
                <a:gd name="T18" fmla="*/ 297753461 w 150"/>
                <a:gd name="T19" fmla="*/ 2032942645 h 564"/>
                <a:gd name="T20" fmla="*/ 246417985 w 150"/>
                <a:gd name="T21" fmla="*/ 2147483646 h 564"/>
                <a:gd name="T22" fmla="*/ 256684174 w 150"/>
                <a:gd name="T23" fmla="*/ 2147483646 h 564"/>
                <a:gd name="T24" fmla="*/ 287487272 w 150"/>
                <a:gd name="T25" fmla="*/ 2147483646 h 564"/>
                <a:gd name="T26" fmla="*/ 225883342 w 150"/>
                <a:gd name="T27" fmla="*/ 2147483646 h 564"/>
                <a:gd name="T28" fmla="*/ 266952629 w 150"/>
                <a:gd name="T29" fmla="*/ 2147483646 h 564"/>
                <a:gd name="T30" fmla="*/ 482567516 w 150"/>
                <a:gd name="T31" fmla="*/ 2147483646 h 564"/>
                <a:gd name="T32" fmla="*/ 369625845 w 150"/>
                <a:gd name="T33" fmla="*/ 2147483646 h 564"/>
                <a:gd name="T34" fmla="*/ 410695132 w 150"/>
                <a:gd name="T35" fmla="*/ 2147483646 h 564"/>
                <a:gd name="T36" fmla="*/ 595509187 w 150"/>
                <a:gd name="T37" fmla="*/ 2147483646 h 564"/>
                <a:gd name="T38" fmla="*/ 544171446 w 150"/>
                <a:gd name="T39" fmla="*/ 2147483646 h 564"/>
                <a:gd name="T40" fmla="*/ 574974544 w 150"/>
                <a:gd name="T41" fmla="*/ 2147483646 h 564"/>
                <a:gd name="T42" fmla="*/ 646846928 w 150"/>
                <a:gd name="T43" fmla="*/ 2147483646 h 564"/>
                <a:gd name="T44" fmla="*/ 770054788 w 150"/>
                <a:gd name="T45" fmla="*/ 2147483646 h 564"/>
                <a:gd name="T46" fmla="*/ 657113117 w 150"/>
                <a:gd name="T47" fmla="*/ 2147483646 h 564"/>
                <a:gd name="T48" fmla="*/ 698182404 w 150"/>
                <a:gd name="T49" fmla="*/ 2147483646 h 564"/>
                <a:gd name="T50" fmla="*/ 718717047 w 150"/>
                <a:gd name="T51" fmla="*/ 2147483646 h 564"/>
                <a:gd name="T52" fmla="*/ 626312285 w 150"/>
                <a:gd name="T53" fmla="*/ 2147483646 h 564"/>
                <a:gd name="T54" fmla="*/ 616043831 w 150"/>
                <a:gd name="T55" fmla="*/ 2147483646 h 564"/>
                <a:gd name="T56" fmla="*/ 585240733 w 150"/>
                <a:gd name="T57" fmla="*/ 2147483646 h 564"/>
                <a:gd name="T58" fmla="*/ 533905257 w 150"/>
                <a:gd name="T59" fmla="*/ 2104815007 h 564"/>
                <a:gd name="T60" fmla="*/ 585240733 w 150"/>
                <a:gd name="T61" fmla="*/ 1920001009 h 564"/>
                <a:gd name="T62" fmla="*/ 482567516 w 150"/>
                <a:gd name="T63" fmla="*/ 1848130913 h 564"/>
                <a:gd name="T64" fmla="*/ 492835971 w 150"/>
                <a:gd name="T65" fmla="*/ 1745455463 h 564"/>
                <a:gd name="T66" fmla="*/ 462032873 w 150"/>
                <a:gd name="T67" fmla="*/ 1622247642 h 564"/>
                <a:gd name="T68" fmla="*/ 564706089 w 150"/>
                <a:gd name="T69" fmla="*/ 1550375280 h 564"/>
                <a:gd name="T70" fmla="*/ 503102160 w 150"/>
                <a:gd name="T71" fmla="*/ 1437433644 h 564"/>
                <a:gd name="T72" fmla="*/ 503102160 w 150"/>
                <a:gd name="T73" fmla="*/ 1283422735 h 564"/>
                <a:gd name="T74" fmla="*/ 482567516 w 150"/>
                <a:gd name="T75" fmla="*/ 1119145640 h 564"/>
                <a:gd name="T76" fmla="*/ 308021915 w 150"/>
                <a:gd name="T77" fmla="*/ 1016472455 h 564"/>
                <a:gd name="T78" fmla="*/ 390160488 w 150"/>
                <a:gd name="T79" fmla="*/ 770054547 h 564"/>
                <a:gd name="T80" fmla="*/ 400428943 w 150"/>
                <a:gd name="T81" fmla="*/ 718716822 h 564"/>
                <a:gd name="T82" fmla="*/ 379894300 w 150"/>
                <a:gd name="T83" fmla="*/ 595509001 h 564"/>
                <a:gd name="T84" fmla="*/ 369625845 w 150"/>
                <a:gd name="T85" fmla="*/ 462032728 h 564"/>
                <a:gd name="T86" fmla="*/ 400428943 w 150"/>
                <a:gd name="T87" fmla="*/ 318288004 h 564"/>
                <a:gd name="T88" fmla="*/ 369625845 w 150"/>
                <a:gd name="T89" fmla="*/ 71872362 h 564"/>
                <a:gd name="T90" fmla="*/ 123207860 w 150"/>
                <a:gd name="T91" fmla="*/ 41069274 h 564"/>
                <a:gd name="T92" fmla="*/ 71872384 w 150"/>
                <a:gd name="T93" fmla="*/ 225883271 h 564"/>
                <a:gd name="T94" fmla="*/ 51337741 w 150"/>
                <a:gd name="T95" fmla="*/ 308021819 h 564"/>
                <a:gd name="T96" fmla="*/ 51337741 w 150"/>
                <a:gd name="T97" fmla="*/ 420963455 h 564"/>
                <a:gd name="T98" fmla="*/ 61603930 w 150"/>
                <a:gd name="T99" fmla="*/ 574974364 h 564"/>
                <a:gd name="T100" fmla="*/ 123207860 w 150"/>
                <a:gd name="T101" fmla="*/ 687916000 h 564"/>
                <a:gd name="T102" fmla="*/ 102673217 w 150"/>
                <a:gd name="T103" fmla="*/ 749519910 h 564"/>
                <a:gd name="T104" fmla="*/ 205348699 w 150"/>
                <a:gd name="T105" fmla="*/ 811123821 h 564"/>
                <a:gd name="T106" fmla="*/ 71872384 w 150"/>
                <a:gd name="T107" fmla="*/ 811123821 h 564"/>
                <a:gd name="T108" fmla="*/ 61603930 w 150"/>
                <a:gd name="T109" fmla="*/ 903530820 h 564"/>
                <a:gd name="T110" fmla="*/ 61603930 w 150"/>
                <a:gd name="T111" fmla="*/ 965134730 h 564"/>
                <a:gd name="T112" fmla="*/ 123207860 w 150"/>
                <a:gd name="T113" fmla="*/ 1006204004 h 564"/>
                <a:gd name="T114" fmla="*/ 133476314 w 150"/>
                <a:gd name="T115" fmla="*/ 1067807915 h 564"/>
                <a:gd name="T116" fmla="*/ 71872384 w 150"/>
                <a:gd name="T117" fmla="*/ 1129414091 h 564"/>
                <a:gd name="T118" fmla="*/ 71872384 w 150"/>
                <a:gd name="T119" fmla="*/ 1303959637 h 564"/>
                <a:gd name="T120" fmla="*/ 133476314 w 150"/>
                <a:gd name="T121" fmla="*/ 1355295097 h 564"/>
                <a:gd name="T122" fmla="*/ 698182404 w 150"/>
                <a:gd name="T123" fmla="*/ 2147483646 h 564"/>
                <a:gd name="T124" fmla="*/ 410695132 w 150"/>
                <a:gd name="T125" fmla="*/ 708450637 h 564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150" h="564">
                  <a:moveTo>
                    <a:pt x="26" y="264"/>
                  </a:moveTo>
                  <a:lnTo>
                    <a:pt x="20" y="266"/>
                  </a:lnTo>
                  <a:lnTo>
                    <a:pt x="12" y="264"/>
                  </a:lnTo>
                  <a:lnTo>
                    <a:pt x="10" y="264"/>
                  </a:lnTo>
                  <a:lnTo>
                    <a:pt x="6" y="266"/>
                  </a:lnTo>
                  <a:lnTo>
                    <a:pt x="12" y="266"/>
                  </a:lnTo>
                  <a:lnTo>
                    <a:pt x="16" y="266"/>
                  </a:lnTo>
                  <a:lnTo>
                    <a:pt x="16" y="268"/>
                  </a:lnTo>
                  <a:lnTo>
                    <a:pt x="18" y="270"/>
                  </a:lnTo>
                  <a:lnTo>
                    <a:pt x="18" y="272"/>
                  </a:lnTo>
                  <a:lnTo>
                    <a:pt x="20" y="272"/>
                  </a:lnTo>
                  <a:lnTo>
                    <a:pt x="24" y="274"/>
                  </a:lnTo>
                  <a:lnTo>
                    <a:pt x="30" y="274"/>
                  </a:lnTo>
                  <a:lnTo>
                    <a:pt x="26" y="276"/>
                  </a:lnTo>
                  <a:lnTo>
                    <a:pt x="24" y="274"/>
                  </a:lnTo>
                  <a:lnTo>
                    <a:pt x="22" y="276"/>
                  </a:lnTo>
                  <a:lnTo>
                    <a:pt x="24" y="276"/>
                  </a:lnTo>
                  <a:lnTo>
                    <a:pt x="28" y="278"/>
                  </a:lnTo>
                  <a:lnTo>
                    <a:pt x="36" y="278"/>
                  </a:lnTo>
                  <a:lnTo>
                    <a:pt x="38" y="280"/>
                  </a:lnTo>
                  <a:lnTo>
                    <a:pt x="34" y="282"/>
                  </a:lnTo>
                  <a:lnTo>
                    <a:pt x="30" y="284"/>
                  </a:lnTo>
                  <a:lnTo>
                    <a:pt x="36" y="286"/>
                  </a:lnTo>
                  <a:lnTo>
                    <a:pt x="34" y="286"/>
                  </a:lnTo>
                  <a:lnTo>
                    <a:pt x="32" y="286"/>
                  </a:lnTo>
                  <a:lnTo>
                    <a:pt x="36" y="292"/>
                  </a:lnTo>
                  <a:lnTo>
                    <a:pt x="34" y="292"/>
                  </a:lnTo>
                  <a:lnTo>
                    <a:pt x="46" y="294"/>
                  </a:lnTo>
                  <a:lnTo>
                    <a:pt x="42" y="294"/>
                  </a:lnTo>
                  <a:lnTo>
                    <a:pt x="40" y="294"/>
                  </a:lnTo>
                  <a:lnTo>
                    <a:pt x="46" y="296"/>
                  </a:lnTo>
                  <a:lnTo>
                    <a:pt x="38" y="296"/>
                  </a:lnTo>
                  <a:lnTo>
                    <a:pt x="36" y="296"/>
                  </a:lnTo>
                  <a:lnTo>
                    <a:pt x="36" y="294"/>
                  </a:lnTo>
                  <a:lnTo>
                    <a:pt x="28" y="296"/>
                  </a:lnTo>
                  <a:lnTo>
                    <a:pt x="28" y="298"/>
                  </a:lnTo>
                  <a:lnTo>
                    <a:pt x="32" y="300"/>
                  </a:lnTo>
                  <a:lnTo>
                    <a:pt x="30" y="304"/>
                  </a:lnTo>
                  <a:lnTo>
                    <a:pt x="26" y="300"/>
                  </a:lnTo>
                  <a:lnTo>
                    <a:pt x="20" y="302"/>
                  </a:lnTo>
                  <a:lnTo>
                    <a:pt x="16" y="304"/>
                  </a:lnTo>
                  <a:lnTo>
                    <a:pt x="14" y="306"/>
                  </a:lnTo>
                  <a:lnTo>
                    <a:pt x="12" y="310"/>
                  </a:lnTo>
                  <a:lnTo>
                    <a:pt x="22" y="306"/>
                  </a:lnTo>
                  <a:lnTo>
                    <a:pt x="30" y="304"/>
                  </a:lnTo>
                  <a:lnTo>
                    <a:pt x="36" y="304"/>
                  </a:lnTo>
                  <a:lnTo>
                    <a:pt x="34" y="306"/>
                  </a:lnTo>
                  <a:lnTo>
                    <a:pt x="38" y="308"/>
                  </a:lnTo>
                  <a:lnTo>
                    <a:pt x="32" y="310"/>
                  </a:lnTo>
                  <a:lnTo>
                    <a:pt x="32" y="312"/>
                  </a:lnTo>
                  <a:lnTo>
                    <a:pt x="22" y="312"/>
                  </a:lnTo>
                  <a:lnTo>
                    <a:pt x="28" y="314"/>
                  </a:lnTo>
                  <a:lnTo>
                    <a:pt x="36" y="316"/>
                  </a:lnTo>
                  <a:lnTo>
                    <a:pt x="34" y="318"/>
                  </a:lnTo>
                  <a:lnTo>
                    <a:pt x="30" y="318"/>
                  </a:lnTo>
                  <a:lnTo>
                    <a:pt x="20" y="320"/>
                  </a:lnTo>
                  <a:lnTo>
                    <a:pt x="20" y="322"/>
                  </a:lnTo>
                  <a:lnTo>
                    <a:pt x="22" y="322"/>
                  </a:lnTo>
                  <a:lnTo>
                    <a:pt x="26" y="320"/>
                  </a:lnTo>
                  <a:lnTo>
                    <a:pt x="32" y="320"/>
                  </a:lnTo>
                  <a:lnTo>
                    <a:pt x="34" y="320"/>
                  </a:lnTo>
                  <a:lnTo>
                    <a:pt x="36" y="322"/>
                  </a:lnTo>
                  <a:lnTo>
                    <a:pt x="34" y="324"/>
                  </a:lnTo>
                  <a:lnTo>
                    <a:pt x="36" y="326"/>
                  </a:lnTo>
                  <a:lnTo>
                    <a:pt x="42" y="330"/>
                  </a:lnTo>
                  <a:lnTo>
                    <a:pt x="40" y="332"/>
                  </a:lnTo>
                  <a:lnTo>
                    <a:pt x="38" y="332"/>
                  </a:lnTo>
                  <a:lnTo>
                    <a:pt x="34" y="332"/>
                  </a:lnTo>
                  <a:lnTo>
                    <a:pt x="42" y="334"/>
                  </a:lnTo>
                  <a:lnTo>
                    <a:pt x="38" y="334"/>
                  </a:lnTo>
                  <a:lnTo>
                    <a:pt x="44" y="334"/>
                  </a:lnTo>
                  <a:lnTo>
                    <a:pt x="48" y="336"/>
                  </a:lnTo>
                  <a:lnTo>
                    <a:pt x="50" y="336"/>
                  </a:lnTo>
                  <a:lnTo>
                    <a:pt x="54" y="336"/>
                  </a:lnTo>
                  <a:lnTo>
                    <a:pt x="54" y="338"/>
                  </a:lnTo>
                  <a:lnTo>
                    <a:pt x="48" y="340"/>
                  </a:lnTo>
                  <a:lnTo>
                    <a:pt x="44" y="344"/>
                  </a:lnTo>
                  <a:lnTo>
                    <a:pt x="48" y="346"/>
                  </a:lnTo>
                  <a:lnTo>
                    <a:pt x="44" y="346"/>
                  </a:lnTo>
                  <a:lnTo>
                    <a:pt x="38" y="346"/>
                  </a:lnTo>
                  <a:lnTo>
                    <a:pt x="46" y="350"/>
                  </a:lnTo>
                  <a:lnTo>
                    <a:pt x="56" y="354"/>
                  </a:lnTo>
                  <a:lnTo>
                    <a:pt x="50" y="358"/>
                  </a:lnTo>
                  <a:lnTo>
                    <a:pt x="56" y="356"/>
                  </a:lnTo>
                  <a:lnTo>
                    <a:pt x="62" y="356"/>
                  </a:lnTo>
                  <a:lnTo>
                    <a:pt x="74" y="360"/>
                  </a:lnTo>
                  <a:lnTo>
                    <a:pt x="82" y="356"/>
                  </a:lnTo>
                  <a:lnTo>
                    <a:pt x="88" y="360"/>
                  </a:lnTo>
                  <a:lnTo>
                    <a:pt x="78" y="360"/>
                  </a:lnTo>
                  <a:lnTo>
                    <a:pt x="80" y="362"/>
                  </a:lnTo>
                  <a:lnTo>
                    <a:pt x="74" y="362"/>
                  </a:lnTo>
                  <a:lnTo>
                    <a:pt x="66" y="362"/>
                  </a:lnTo>
                  <a:lnTo>
                    <a:pt x="72" y="360"/>
                  </a:lnTo>
                  <a:lnTo>
                    <a:pt x="62" y="360"/>
                  </a:lnTo>
                  <a:lnTo>
                    <a:pt x="52" y="360"/>
                  </a:lnTo>
                  <a:lnTo>
                    <a:pt x="56" y="360"/>
                  </a:lnTo>
                  <a:lnTo>
                    <a:pt x="52" y="360"/>
                  </a:lnTo>
                  <a:lnTo>
                    <a:pt x="56" y="362"/>
                  </a:lnTo>
                  <a:lnTo>
                    <a:pt x="44" y="364"/>
                  </a:lnTo>
                  <a:lnTo>
                    <a:pt x="48" y="364"/>
                  </a:lnTo>
                  <a:lnTo>
                    <a:pt x="42" y="370"/>
                  </a:lnTo>
                  <a:lnTo>
                    <a:pt x="62" y="376"/>
                  </a:lnTo>
                  <a:lnTo>
                    <a:pt x="70" y="378"/>
                  </a:lnTo>
                  <a:lnTo>
                    <a:pt x="76" y="382"/>
                  </a:lnTo>
                  <a:lnTo>
                    <a:pt x="64" y="382"/>
                  </a:lnTo>
                  <a:lnTo>
                    <a:pt x="52" y="384"/>
                  </a:lnTo>
                  <a:lnTo>
                    <a:pt x="56" y="382"/>
                  </a:lnTo>
                  <a:lnTo>
                    <a:pt x="54" y="380"/>
                  </a:lnTo>
                  <a:lnTo>
                    <a:pt x="50" y="378"/>
                  </a:lnTo>
                  <a:lnTo>
                    <a:pt x="50" y="376"/>
                  </a:lnTo>
                  <a:lnTo>
                    <a:pt x="46" y="376"/>
                  </a:lnTo>
                  <a:lnTo>
                    <a:pt x="42" y="376"/>
                  </a:lnTo>
                  <a:lnTo>
                    <a:pt x="52" y="382"/>
                  </a:lnTo>
                  <a:lnTo>
                    <a:pt x="46" y="384"/>
                  </a:lnTo>
                  <a:lnTo>
                    <a:pt x="42" y="386"/>
                  </a:lnTo>
                  <a:lnTo>
                    <a:pt x="52" y="386"/>
                  </a:lnTo>
                  <a:lnTo>
                    <a:pt x="54" y="388"/>
                  </a:lnTo>
                  <a:lnTo>
                    <a:pt x="56" y="390"/>
                  </a:lnTo>
                  <a:lnTo>
                    <a:pt x="60" y="392"/>
                  </a:lnTo>
                  <a:lnTo>
                    <a:pt x="52" y="392"/>
                  </a:lnTo>
                  <a:lnTo>
                    <a:pt x="50" y="390"/>
                  </a:lnTo>
                  <a:lnTo>
                    <a:pt x="46" y="390"/>
                  </a:lnTo>
                  <a:lnTo>
                    <a:pt x="48" y="392"/>
                  </a:lnTo>
                  <a:lnTo>
                    <a:pt x="54" y="392"/>
                  </a:lnTo>
                  <a:lnTo>
                    <a:pt x="60" y="394"/>
                  </a:lnTo>
                  <a:lnTo>
                    <a:pt x="58" y="396"/>
                  </a:lnTo>
                  <a:lnTo>
                    <a:pt x="56" y="394"/>
                  </a:lnTo>
                  <a:lnTo>
                    <a:pt x="58" y="396"/>
                  </a:lnTo>
                  <a:lnTo>
                    <a:pt x="58" y="398"/>
                  </a:lnTo>
                  <a:lnTo>
                    <a:pt x="56" y="400"/>
                  </a:lnTo>
                  <a:lnTo>
                    <a:pt x="54" y="400"/>
                  </a:lnTo>
                  <a:lnTo>
                    <a:pt x="52" y="400"/>
                  </a:lnTo>
                  <a:lnTo>
                    <a:pt x="52" y="404"/>
                  </a:lnTo>
                  <a:lnTo>
                    <a:pt x="54" y="408"/>
                  </a:lnTo>
                  <a:lnTo>
                    <a:pt x="60" y="412"/>
                  </a:lnTo>
                  <a:lnTo>
                    <a:pt x="68" y="414"/>
                  </a:lnTo>
                  <a:lnTo>
                    <a:pt x="48" y="416"/>
                  </a:lnTo>
                  <a:lnTo>
                    <a:pt x="96" y="420"/>
                  </a:lnTo>
                  <a:lnTo>
                    <a:pt x="70" y="422"/>
                  </a:lnTo>
                  <a:lnTo>
                    <a:pt x="58" y="424"/>
                  </a:lnTo>
                  <a:lnTo>
                    <a:pt x="50" y="422"/>
                  </a:lnTo>
                  <a:lnTo>
                    <a:pt x="48" y="424"/>
                  </a:lnTo>
                  <a:lnTo>
                    <a:pt x="48" y="426"/>
                  </a:lnTo>
                  <a:lnTo>
                    <a:pt x="50" y="428"/>
                  </a:lnTo>
                  <a:lnTo>
                    <a:pt x="60" y="426"/>
                  </a:lnTo>
                  <a:lnTo>
                    <a:pt x="68" y="424"/>
                  </a:lnTo>
                  <a:lnTo>
                    <a:pt x="58" y="428"/>
                  </a:lnTo>
                  <a:lnTo>
                    <a:pt x="50" y="432"/>
                  </a:lnTo>
                  <a:lnTo>
                    <a:pt x="62" y="432"/>
                  </a:lnTo>
                  <a:lnTo>
                    <a:pt x="68" y="432"/>
                  </a:lnTo>
                  <a:lnTo>
                    <a:pt x="70" y="432"/>
                  </a:lnTo>
                  <a:lnTo>
                    <a:pt x="50" y="434"/>
                  </a:lnTo>
                  <a:lnTo>
                    <a:pt x="70" y="436"/>
                  </a:lnTo>
                  <a:lnTo>
                    <a:pt x="60" y="438"/>
                  </a:lnTo>
                  <a:lnTo>
                    <a:pt x="50" y="440"/>
                  </a:lnTo>
                  <a:lnTo>
                    <a:pt x="50" y="442"/>
                  </a:lnTo>
                  <a:lnTo>
                    <a:pt x="50" y="444"/>
                  </a:lnTo>
                  <a:lnTo>
                    <a:pt x="52" y="446"/>
                  </a:lnTo>
                  <a:lnTo>
                    <a:pt x="56" y="442"/>
                  </a:lnTo>
                  <a:lnTo>
                    <a:pt x="56" y="444"/>
                  </a:lnTo>
                  <a:lnTo>
                    <a:pt x="58" y="446"/>
                  </a:lnTo>
                  <a:lnTo>
                    <a:pt x="68" y="446"/>
                  </a:lnTo>
                  <a:lnTo>
                    <a:pt x="76" y="448"/>
                  </a:lnTo>
                  <a:lnTo>
                    <a:pt x="80" y="448"/>
                  </a:lnTo>
                  <a:lnTo>
                    <a:pt x="80" y="450"/>
                  </a:lnTo>
                  <a:lnTo>
                    <a:pt x="68" y="452"/>
                  </a:lnTo>
                  <a:lnTo>
                    <a:pt x="60" y="452"/>
                  </a:lnTo>
                  <a:lnTo>
                    <a:pt x="56" y="454"/>
                  </a:lnTo>
                  <a:lnTo>
                    <a:pt x="82" y="456"/>
                  </a:lnTo>
                  <a:lnTo>
                    <a:pt x="98" y="456"/>
                  </a:lnTo>
                  <a:lnTo>
                    <a:pt x="108" y="458"/>
                  </a:lnTo>
                  <a:lnTo>
                    <a:pt x="104" y="460"/>
                  </a:lnTo>
                  <a:lnTo>
                    <a:pt x="110" y="462"/>
                  </a:lnTo>
                  <a:lnTo>
                    <a:pt x="80" y="462"/>
                  </a:lnTo>
                  <a:lnTo>
                    <a:pt x="54" y="458"/>
                  </a:lnTo>
                  <a:lnTo>
                    <a:pt x="50" y="460"/>
                  </a:lnTo>
                  <a:lnTo>
                    <a:pt x="48" y="460"/>
                  </a:lnTo>
                  <a:lnTo>
                    <a:pt x="48" y="462"/>
                  </a:lnTo>
                  <a:lnTo>
                    <a:pt x="44" y="462"/>
                  </a:lnTo>
                  <a:lnTo>
                    <a:pt x="40" y="460"/>
                  </a:lnTo>
                  <a:lnTo>
                    <a:pt x="38" y="468"/>
                  </a:lnTo>
                  <a:lnTo>
                    <a:pt x="44" y="468"/>
                  </a:lnTo>
                  <a:lnTo>
                    <a:pt x="50" y="470"/>
                  </a:lnTo>
                  <a:lnTo>
                    <a:pt x="54" y="470"/>
                  </a:lnTo>
                  <a:lnTo>
                    <a:pt x="58" y="470"/>
                  </a:lnTo>
                  <a:lnTo>
                    <a:pt x="46" y="464"/>
                  </a:lnTo>
                  <a:lnTo>
                    <a:pt x="56" y="464"/>
                  </a:lnTo>
                  <a:lnTo>
                    <a:pt x="66" y="464"/>
                  </a:lnTo>
                  <a:lnTo>
                    <a:pt x="74" y="466"/>
                  </a:lnTo>
                  <a:lnTo>
                    <a:pt x="76" y="468"/>
                  </a:lnTo>
                  <a:lnTo>
                    <a:pt x="76" y="470"/>
                  </a:lnTo>
                  <a:lnTo>
                    <a:pt x="64" y="472"/>
                  </a:lnTo>
                  <a:lnTo>
                    <a:pt x="54" y="472"/>
                  </a:lnTo>
                  <a:lnTo>
                    <a:pt x="58" y="474"/>
                  </a:lnTo>
                  <a:lnTo>
                    <a:pt x="60" y="476"/>
                  </a:lnTo>
                  <a:lnTo>
                    <a:pt x="58" y="478"/>
                  </a:lnTo>
                  <a:lnTo>
                    <a:pt x="52" y="476"/>
                  </a:lnTo>
                  <a:lnTo>
                    <a:pt x="54" y="478"/>
                  </a:lnTo>
                  <a:lnTo>
                    <a:pt x="58" y="478"/>
                  </a:lnTo>
                  <a:lnTo>
                    <a:pt x="60" y="480"/>
                  </a:lnTo>
                  <a:lnTo>
                    <a:pt x="60" y="482"/>
                  </a:lnTo>
                  <a:lnTo>
                    <a:pt x="58" y="484"/>
                  </a:lnTo>
                  <a:lnTo>
                    <a:pt x="52" y="486"/>
                  </a:lnTo>
                  <a:lnTo>
                    <a:pt x="50" y="488"/>
                  </a:lnTo>
                  <a:lnTo>
                    <a:pt x="82" y="482"/>
                  </a:lnTo>
                  <a:lnTo>
                    <a:pt x="110" y="478"/>
                  </a:lnTo>
                  <a:lnTo>
                    <a:pt x="104" y="482"/>
                  </a:lnTo>
                  <a:lnTo>
                    <a:pt x="94" y="488"/>
                  </a:lnTo>
                  <a:lnTo>
                    <a:pt x="86" y="490"/>
                  </a:lnTo>
                  <a:lnTo>
                    <a:pt x="78" y="490"/>
                  </a:lnTo>
                  <a:lnTo>
                    <a:pt x="68" y="490"/>
                  </a:lnTo>
                  <a:lnTo>
                    <a:pt x="62" y="492"/>
                  </a:lnTo>
                  <a:lnTo>
                    <a:pt x="70" y="492"/>
                  </a:lnTo>
                  <a:lnTo>
                    <a:pt x="64" y="494"/>
                  </a:lnTo>
                  <a:lnTo>
                    <a:pt x="62" y="494"/>
                  </a:lnTo>
                  <a:lnTo>
                    <a:pt x="62" y="496"/>
                  </a:lnTo>
                  <a:lnTo>
                    <a:pt x="68" y="496"/>
                  </a:lnTo>
                  <a:lnTo>
                    <a:pt x="68" y="498"/>
                  </a:lnTo>
                  <a:lnTo>
                    <a:pt x="72" y="496"/>
                  </a:lnTo>
                  <a:lnTo>
                    <a:pt x="74" y="496"/>
                  </a:lnTo>
                  <a:lnTo>
                    <a:pt x="72" y="498"/>
                  </a:lnTo>
                  <a:lnTo>
                    <a:pt x="72" y="500"/>
                  </a:lnTo>
                  <a:lnTo>
                    <a:pt x="72" y="502"/>
                  </a:lnTo>
                  <a:lnTo>
                    <a:pt x="86" y="500"/>
                  </a:lnTo>
                  <a:lnTo>
                    <a:pt x="98" y="502"/>
                  </a:lnTo>
                  <a:lnTo>
                    <a:pt x="90" y="504"/>
                  </a:lnTo>
                  <a:lnTo>
                    <a:pt x="88" y="512"/>
                  </a:lnTo>
                  <a:lnTo>
                    <a:pt x="88" y="514"/>
                  </a:lnTo>
                  <a:lnTo>
                    <a:pt x="88" y="518"/>
                  </a:lnTo>
                  <a:lnTo>
                    <a:pt x="84" y="520"/>
                  </a:lnTo>
                  <a:lnTo>
                    <a:pt x="78" y="522"/>
                  </a:lnTo>
                  <a:lnTo>
                    <a:pt x="80" y="522"/>
                  </a:lnTo>
                  <a:lnTo>
                    <a:pt x="84" y="524"/>
                  </a:lnTo>
                  <a:lnTo>
                    <a:pt x="80" y="526"/>
                  </a:lnTo>
                  <a:lnTo>
                    <a:pt x="78" y="524"/>
                  </a:lnTo>
                  <a:lnTo>
                    <a:pt x="76" y="524"/>
                  </a:lnTo>
                  <a:lnTo>
                    <a:pt x="70" y="524"/>
                  </a:lnTo>
                  <a:lnTo>
                    <a:pt x="74" y="524"/>
                  </a:lnTo>
                  <a:lnTo>
                    <a:pt x="78" y="526"/>
                  </a:lnTo>
                  <a:lnTo>
                    <a:pt x="84" y="528"/>
                  </a:lnTo>
                  <a:lnTo>
                    <a:pt x="88" y="526"/>
                  </a:lnTo>
                  <a:lnTo>
                    <a:pt x="88" y="524"/>
                  </a:lnTo>
                  <a:lnTo>
                    <a:pt x="82" y="522"/>
                  </a:lnTo>
                  <a:lnTo>
                    <a:pt x="92" y="520"/>
                  </a:lnTo>
                  <a:lnTo>
                    <a:pt x="100" y="520"/>
                  </a:lnTo>
                  <a:lnTo>
                    <a:pt x="110" y="522"/>
                  </a:lnTo>
                  <a:lnTo>
                    <a:pt x="116" y="524"/>
                  </a:lnTo>
                  <a:lnTo>
                    <a:pt x="116" y="526"/>
                  </a:lnTo>
                  <a:lnTo>
                    <a:pt x="114" y="528"/>
                  </a:lnTo>
                  <a:lnTo>
                    <a:pt x="110" y="528"/>
                  </a:lnTo>
                  <a:lnTo>
                    <a:pt x="110" y="530"/>
                  </a:lnTo>
                  <a:lnTo>
                    <a:pt x="114" y="532"/>
                  </a:lnTo>
                  <a:lnTo>
                    <a:pt x="120" y="532"/>
                  </a:lnTo>
                  <a:lnTo>
                    <a:pt x="126" y="534"/>
                  </a:lnTo>
                  <a:lnTo>
                    <a:pt x="128" y="536"/>
                  </a:lnTo>
                  <a:lnTo>
                    <a:pt x="126" y="538"/>
                  </a:lnTo>
                  <a:lnTo>
                    <a:pt x="120" y="540"/>
                  </a:lnTo>
                  <a:lnTo>
                    <a:pt x="114" y="542"/>
                  </a:lnTo>
                  <a:lnTo>
                    <a:pt x="104" y="544"/>
                  </a:lnTo>
                  <a:lnTo>
                    <a:pt x="102" y="542"/>
                  </a:lnTo>
                  <a:lnTo>
                    <a:pt x="104" y="538"/>
                  </a:lnTo>
                  <a:lnTo>
                    <a:pt x="106" y="536"/>
                  </a:lnTo>
                  <a:lnTo>
                    <a:pt x="106" y="534"/>
                  </a:lnTo>
                  <a:lnTo>
                    <a:pt x="104" y="538"/>
                  </a:lnTo>
                  <a:lnTo>
                    <a:pt x="100" y="536"/>
                  </a:lnTo>
                  <a:lnTo>
                    <a:pt x="98" y="536"/>
                  </a:lnTo>
                  <a:lnTo>
                    <a:pt x="100" y="534"/>
                  </a:lnTo>
                  <a:lnTo>
                    <a:pt x="98" y="536"/>
                  </a:lnTo>
                  <a:lnTo>
                    <a:pt x="96" y="538"/>
                  </a:lnTo>
                  <a:lnTo>
                    <a:pt x="98" y="544"/>
                  </a:lnTo>
                  <a:lnTo>
                    <a:pt x="98" y="550"/>
                  </a:lnTo>
                  <a:lnTo>
                    <a:pt x="96" y="554"/>
                  </a:lnTo>
                  <a:lnTo>
                    <a:pt x="100" y="556"/>
                  </a:lnTo>
                  <a:lnTo>
                    <a:pt x="104" y="554"/>
                  </a:lnTo>
                  <a:lnTo>
                    <a:pt x="108" y="552"/>
                  </a:lnTo>
                  <a:lnTo>
                    <a:pt x="112" y="552"/>
                  </a:lnTo>
                  <a:lnTo>
                    <a:pt x="114" y="552"/>
                  </a:lnTo>
                  <a:lnTo>
                    <a:pt x="116" y="552"/>
                  </a:lnTo>
                  <a:lnTo>
                    <a:pt x="124" y="554"/>
                  </a:lnTo>
                  <a:lnTo>
                    <a:pt x="126" y="556"/>
                  </a:lnTo>
                  <a:lnTo>
                    <a:pt x="126" y="558"/>
                  </a:lnTo>
                  <a:lnTo>
                    <a:pt x="118" y="560"/>
                  </a:lnTo>
                  <a:lnTo>
                    <a:pt x="120" y="558"/>
                  </a:lnTo>
                  <a:lnTo>
                    <a:pt x="116" y="562"/>
                  </a:lnTo>
                  <a:lnTo>
                    <a:pt x="116" y="564"/>
                  </a:lnTo>
                  <a:lnTo>
                    <a:pt x="120" y="564"/>
                  </a:lnTo>
                  <a:lnTo>
                    <a:pt x="126" y="560"/>
                  </a:lnTo>
                  <a:lnTo>
                    <a:pt x="136" y="562"/>
                  </a:lnTo>
                  <a:lnTo>
                    <a:pt x="140" y="562"/>
                  </a:lnTo>
                  <a:lnTo>
                    <a:pt x="140" y="564"/>
                  </a:lnTo>
                  <a:lnTo>
                    <a:pt x="144" y="562"/>
                  </a:lnTo>
                  <a:lnTo>
                    <a:pt x="150" y="560"/>
                  </a:lnTo>
                  <a:lnTo>
                    <a:pt x="144" y="560"/>
                  </a:lnTo>
                  <a:lnTo>
                    <a:pt x="142" y="558"/>
                  </a:lnTo>
                  <a:lnTo>
                    <a:pt x="140" y="556"/>
                  </a:lnTo>
                  <a:lnTo>
                    <a:pt x="134" y="558"/>
                  </a:lnTo>
                  <a:lnTo>
                    <a:pt x="140" y="556"/>
                  </a:lnTo>
                  <a:lnTo>
                    <a:pt x="142" y="554"/>
                  </a:lnTo>
                  <a:lnTo>
                    <a:pt x="144" y="552"/>
                  </a:lnTo>
                  <a:lnTo>
                    <a:pt x="150" y="548"/>
                  </a:lnTo>
                  <a:lnTo>
                    <a:pt x="146" y="550"/>
                  </a:lnTo>
                  <a:lnTo>
                    <a:pt x="144" y="550"/>
                  </a:lnTo>
                  <a:lnTo>
                    <a:pt x="144" y="548"/>
                  </a:lnTo>
                  <a:lnTo>
                    <a:pt x="142" y="548"/>
                  </a:lnTo>
                  <a:lnTo>
                    <a:pt x="136" y="550"/>
                  </a:lnTo>
                  <a:lnTo>
                    <a:pt x="132" y="550"/>
                  </a:lnTo>
                  <a:lnTo>
                    <a:pt x="130" y="548"/>
                  </a:lnTo>
                  <a:lnTo>
                    <a:pt x="124" y="546"/>
                  </a:lnTo>
                  <a:lnTo>
                    <a:pt x="128" y="546"/>
                  </a:lnTo>
                  <a:lnTo>
                    <a:pt x="132" y="544"/>
                  </a:lnTo>
                  <a:lnTo>
                    <a:pt x="126" y="544"/>
                  </a:lnTo>
                  <a:lnTo>
                    <a:pt x="134" y="540"/>
                  </a:lnTo>
                  <a:lnTo>
                    <a:pt x="138" y="540"/>
                  </a:lnTo>
                  <a:lnTo>
                    <a:pt x="142" y="540"/>
                  </a:lnTo>
                  <a:lnTo>
                    <a:pt x="140" y="536"/>
                  </a:lnTo>
                  <a:lnTo>
                    <a:pt x="144" y="534"/>
                  </a:lnTo>
                  <a:lnTo>
                    <a:pt x="144" y="532"/>
                  </a:lnTo>
                  <a:lnTo>
                    <a:pt x="142" y="530"/>
                  </a:lnTo>
                  <a:lnTo>
                    <a:pt x="140" y="528"/>
                  </a:lnTo>
                  <a:lnTo>
                    <a:pt x="138" y="528"/>
                  </a:lnTo>
                  <a:lnTo>
                    <a:pt x="140" y="528"/>
                  </a:lnTo>
                  <a:lnTo>
                    <a:pt x="134" y="524"/>
                  </a:lnTo>
                  <a:lnTo>
                    <a:pt x="136" y="524"/>
                  </a:lnTo>
                  <a:lnTo>
                    <a:pt x="134" y="520"/>
                  </a:lnTo>
                  <a:lnTo>
                    <a:pt x="130" y="518"/>
                  </a:lnTo>
                  <a:lnTo>
                    <a:pt x="130" y="514"/>
                  </a:lnTo>
                  <a:lnTo>
                    <a:pt x="130" y="512"/>
                  </a:lnTo>
                  <a:lnTo>
                    <a:pt x="134" y="508"/>
                  </a:lnTo>
                  <a:lnTo>
                    <a:pt x="130" y="506"/>
                  </a:lnTo>
                  <a:lnTo>
                    <a:pt x="130" y="504"/>
                  </a:lnTo>
                  <a:lnTo>
                    <a:pt x="136" y="502"/>
                  </a:lnTo>
                  <a:lnTo>
                    <a:pt x="136" y="500"/>
                  </a:lnTo>
                  <a:lnTo>
                    <a:pt x="138" y="498"/>
                  </a:lnTo>
                  <a:lnTo>
                    <a:pt x="138" y="496"/>
                  </a:lnTo>
                  <a:lnTo>
                    <a:pt x="136" y="494"/>
                  </a:lnTo>
                  <a:lnTo>
                    <a:pt x="140" y="492"/>
                  </a:lnTo>
                  <a:lnTo>
                    <a:pt x="142" y="490"/>
                  </a:lnTo>
                  <a:lnTo>
                    <a:pt x="144" y="488"/>
                  </a:lnTo>
                  <a:lnTo>
                    <a:pt x="142" y="486"/>
                  </a:lnTo>
                  <a:lnTo>
                    <a:pt x="140" y="482"/>
                  </a:lnTo>
                  <a:lnTo>
                    <a:pt x="140" y="480"/>
                  </a:lnTo>
                  <a:lnTo>
                    <a:pt x="132" y="480"/>
                  </a:lnTo>
                  <a:lnTo>
                    <a:pt x="130" y="476"/>
                  </a:lnTo>
                  <a:lnTo>
                    <a:pt x="126" y="474"/>
                  </a:lnTo>
                  <a:lnTo>
                    <a:pt x="118" y="474"/>
                  </a:lnTo>
                  <a:lnTo>
                    <a:pt x="116" y="472"/>
                  </a:lnTo>
                  <a:lnTo>
                    <a:pt x="118" y="470"/>
                  </a:lnTo>
                  <a:lnTo>
                    <a:pt x="120" y="466"/>
                  </a:lnTo>
                  <a:lnTo>
                    <a:pt x="122" y="462"/>
                  </a:lnTo>
                  <a:lnTo>
                    <a:pt x="124" y="462"/>
                  </a:lnTo>
                  <a:lnTo>
                    <a:pt x="122" y="464"/>
                  </a:lnTo>
                  <a:lnTo>
                    <a:pt x="126" y="462"/>
                  </a:lnTo>
                  <a:lnTo>
                    <a:pt x="126" y="460"/>
                  </a:lnTo>
                  <a:lnTo>
                    <a:pt x="122" y="456"/>
                  </a:lnTo>
                  <a:lnTo>
                    <a:pt x="118" y="452"/>
                  </a:lnTo>
                  <a:lnTo>
                    <a:pt x="118" y="450"/>
                  </a:lnTo>
                  <a:lnTo>
                    <a:pt x="120" y="448"/>
                  </a:lnTo>
                  <a:lnTo>
                    <a:pt x="118" y="448"/>
                  </a:lnTo>
                  <a:lnTo>
                    <a:pt x="120" y="446"/>
                  </a:lnTo>
                  <a:lnTo>
                    <a:pt x="124" y="444"/>
                  </a:lnTo>
                  <a:lnTo>
                    <a:pt x="120" y="446"/>
                  </a:lnTo>
                  <a:lnTo>
                    <a:pt x="116" y="442"/>
                  </a:lnTo>
                  <a:lnTo>
                    <a:pt x="124" y="440"/>
                  </a:lnTo>
                  <a:lnTo>
                    <a:pt x="122" y="440"/>
                  </a:lnTo>
                  <a:lnTo>
                    <a:pt x="114" y="440"/>
                  </a:lnTo>
                  <a:lnTo>
                    <a:pt x="110" y="440"/>
                  </a:lnTo>
                  <a:lnTo>
                    <a:pt x="114" y="438"/>
                  </a:lnTo>
                  <a:lnTo>
                    <a:pt x="114" y="436"/>
                  </a:lnTo>
                  <a:lnTo>
                    <a:pt x="118" y="434"/>
                  </a:lnTo>
                  <a:lnTo>
                    <a:pt x="114" y="432"/>
                  </a:lnTo>
                  <a:lnTo>
                    <a:pt x="112" y="430"/>
                  </a:lnTo>
                  <a:lnTo>
                    <a:pt x="106" y="428"/>
                  </a:lnTo>
                  <a:lnTo>
                    <a:pt x="98" y="428"/>
                  </a:lnTo>
                  <a:lnTo>
                    <a:pt x="102" y="428"/>
                  </a:lnTo>
                  <a:lnTo>
                    <a:pt x="104" y="426"/>
                  </a:lnTo>
                  <a:lnTo>
                    <a:pt x="100" y="424"/>
                  </a:lnTo>
                  <a:lnTo>
                    <a:pt x="110" y="422"/>
                  </a:lnTo>
                  <a:lnTo>
                    <a:pt x="96" y="420"/>
                  </a:lnTo>
                  <a:lnTo>
                    <a:pt x="104" y="416"/>
                  </a:lnTo>
                  <a:lnTo>
                    <a:pt x="114" y="418"/>
                  </a:lnTo>
                  <a:lnTo>
                    <a:pt x="106" y="414"/>
                  </a:lnTo>
                  <a:lnTo>
                    <a:pt x="96" y="410"/>
                  </a:lnTo>
                  <a:lnTo>
                    <a:pt x="104" y="410"/>
                  </a:lnTo>
                  <a:lnTo>
                    <a:pt x="100" y="408"/>
                  </a:lnTo>
                  <a:lnTo>
                    <a:pt x="98" y="406"/>
                  </a:lnTo>
                  <a:lnTo>
                    <a:pt x="100" y="406"/>
                  </a:lnTo>
                  <a:lnTo>
                    <a:pt x="102" y="404"/>
                  </a:lnTo>
                  <a:lnTo>
                    <a:pt x="104" y="400"/>
                  </a:lnTo>
                  <a:lnTo>
                    <a:pt x="106" y="394"/>
                  </a:lnTo>
                  <a:lnTo>
                    <a:pt x="106" y="386"/>
                  </a:lnTo>
                  <a:lnTo>
                    <a:pt x="106" y="384"/>
                  </a:lnTo>
                  <a:lnTo>
                    <a:pt x="110" y="380"/>
                  </a:lnTo>
                  <a:lnTo>
                    <a:pt x="104" y="380"/>
                  </a:lnTo>
                  <a:lnTo>
                    <a:pt x="106" y="378"/>
                  </a:lnTo>
                  <a:lnTo>
                    <a:pt x="108" y="376"/>
                  </a:lnTo>
                  <a:lnTo>
                    <a:pt x="104" y="376"/>
                  </a:lnTo>
                  <a:lnTo>
                    <a:pt x="108" y="374"/>
                  </a:lnTo>
                  <a:lnTo>
                    <a:pt x="114" y="374"/>
                  </a:lnTo>
                  <a:lnTo>
                    <a:pt x="112" y="372"/>
                  </a:lnTo>
                  <a:lnTo>
                    <a:pt x="114" y="368"/>
                  </a:lnTo>
                  <a:lnTo>
                    <a:pt x="114" y="366"/>
                  </a:lnTo>
                  <a:lnTo>
                    <a:pt x="108" y="366"/>
                  </a:lnTo>
                  <a:lnTo>
                    <a:pt x="118" y="364"/>
                  </a:lnTo>
                  <a:lnTo>
                    <a:pt x="116" y="364"/>
                  </a:lnTo>
                  <a:lnTo>
                    <a:pt x="114" y="364"/>
                  </a:lnTo>
                  <a:lnTo>
                    <a:pt x="116" y="364"/>
                  </a:lnTo>
                  <a:lnTo>
                    <a:pt x="118" y="364"/>
                  </a:lnTo>
                  <a:lnTo>
                    <a:pt x="122" y="364"/>
                  </a:lnTo>
                  <a:lnTo>
                    <a:pt x="118" y="362"/>
                  </a:lnTo>
                  <a:lnTo>
                    <a:pt x="112" y="360"/>
                  </a:lnTo>
                  <a:lnTo>
                    <a:pt x="94" y="360"/>
                  </a:lnTo>
                  <a:lnTo>
                    <a:pt x="98" y="360"/>
                  </a:lnTo>
                  <a:lnTo>
                    <a:pt x="98" y="358"/>
                  </a:lnTo>
                  <a:lnTo>
                    <a:pt x="90" y="356"/>
                  </a:lnTo>
                  <a:lnTo>
                    <a:pt x="96" y="354"/>
                  </a:lnTo>
                  <a:lnTo>
                    <a:pt x="98" y="354"/>
                  </a:lnTo>
                  <a:lnTo>
                    <a:pt x="100" y="356"/>
                  </a:lnTo>
                  <a:lnTo>
                    <a:pt x="102" y="350"/>
                  </a:lnTo>
                  <a:lnTo>
                    <a:pt x="100" y="348"/>
                  </a:lnTo>
                  <a:lnTo>
                    <a:pt x="96" y="346"/>
                  </a:lnTo>
                  <a:lnTo>
                    <a:pt x="96" y="344"/>
                  </a:lnTo>
                  <a:lnTo>
                    <a:pt x="96" y="340"/>
                  </a:lnTo>
                  <a:lnTo>
                    <a:pt x="94" y="336"/>
                  </a:lnTo>
                  <a:lnTo>
                    <a:pt x="94" y="338"/>
                  </a:lnTo>
                  <a:lnTo>
                    <a:pt x="88" y="336"/>
                  </a:lnTo>
                  <a:lnTo>
                    <a:pt x="88" y="334"/>
                  </a:lnTo>
                  <a:lnTo>
                    <a:pt x="88" y="332"/>
                  </a:lnTo>
                  <a:lnTo>
                    <a:pt x="90" y="332"/>
                  </a:lnTo>
                  <a:lnTo>
                    <a:pt x="92" y="328"/>
                  </a:lnTo>
                  <a:lnTo>
                    <a:pt x="92" y="326"/>
                  </a:lnTo>
                  <a:lnTo>
                    <a:pt x="96" y="322"/>
                  </a:lnTo>
                  <a:lnTo>
                    <a:pt x="88" y="324"/>
                  </a:lnTo>
                  <a:lnTo>
                    <a:pt x="82" y="322"/>
                  </a:lnTo>
                  <a:lnTo>
                    <a:pt x="86" y="320"/>
                  </a:lnTo>
                  <a:lnTo>
                    <a:pt x="90" y="316"/>
                  </a:lnTo>
                  <a:lnTo>
                    <a:pt x="92" y="316"/>
                  </a:lnTo>
                  <a:lnTo>
                    <a:pt x="90" y="314"/>
                  </a:lnTo>
                  <a:lnTo>
                    <a:pt x="86" y="316"/>
                  </a:lnTo>
                  <a:lnTo>
                    <a:pt x="86" y="314"/>
                  </a:lnTo>
                  <a:lnTo>
                    <a:pt x="94" y="312"/>
                  </a:lnTo>
                  <a:lnTo>
                    <a:pt x="110" y="306"/>
                  </a:lnTo>
                  <a:lnTo>
                    <a:pt x="112" y="306"/>
                  </a:lnTo>
                  <a:lnTo>
                    <a:pt x="114" y="306"/>
                  </a:lnTo>
                  <a:lnTo>
                    <a:pt x="116" y="304"/>
                  </a:lnTo>
                  <a:lnTo>
                    <a:pt x="112" y="304"/>
                  </a:lnTo>
                  <a:lnTo>
                    <a:pt x="104" y="304"/>
                  </a:lnTo>
                  <a:lnTo>
                    <a:pt x="100" y="304"/>
                  </a:lnTo>
                  <a:lnTo>
                    <a:pt x="110" y="302"/>
                  </a:lnTo>
                  <a:lnTo>
                    <a:pt x="114" y="302"/>
                  </a:lnTo>
                  <a:lnTo>
                    <a:pt x="116" y="300"/>
                  </a:lnTo>
                  <a:lnTo>
                    <a:pt x="114" y="298"/>
                  </a:lnTo>
                  <a:lnTo>
                    <a:pt x="108" y="296"/>
                  </a:lnTo>
                  <a:lnTo>
                    <a:pt x="104" y="292"/>
                  </a:lnTo>
                  <a:lnTo>
                    <a:pt x="106" y="290"/>
                  </a:lnTo>
                  <a:lnTo>
                    <a:pt x="100" y="292"/>
                  </a:lnTo>
                  <a:lnTo>
                    <a:pt x="96" y="290"/>
                  </a:lnTo>
                  <a:lnTo>
                    <a:pt x="96" y="288"/>
                  </a:lnTo>
                  <a:lnTo>
                    <a:pt x="100" y="284"/>
                  </a:lnTo>
                  <a:lnTo>
                    <a:pt x="102" y="282"/>
                  </a:lnTo>
                  <a:lnTo>
                    <a:pt x="100" y="280"/>
                  </a:lnTo>
                  <a:lnTo>
                    <a:pt x="98" y="280"/>
                  </a:lnTo>
                  <a:lnTo>
                    <a:pt x="100" y="278"/>
                  </a:lnTo>
                  <a:lnTo>
                    <a:pt x="94" y="274"/>
                  </a:lnTo>
                  <a:lnTo>
                    <a:pt x="92" y="272"/>
                  </a:lnTo>
                  <a:lnTo>
                    <a:pt x="86" y="272"/>
                  </a:lnTo>
                  <a:lnTo>
                    <a:pt x="94" y="270"/>
                  </a:lnTo>
                  <a:lnTo>
                    <a:pt x="96" y="268"/>
                  </a:lnTo>
                  <a:lnTo>
                    <a:pt x="94" y="266"/>
                  </a:lnTo>
                  <a:lnTo>
                    <a:pt x="92" y="264"/>
                  </a:lnTo>
                  <a:lnTo>
                    <a:pt x="90" y="262"/>
                  </a:lnTo>
                  <a:lnTo>
                    <a:pt x="88" y="260"/>
                  </a:lnTo>
                  <a:lnTo>
                    <a:pt x="90" y="258"/>
                  </a:lnTo>
                  <a:lnTo>
                    <a:pt x="96" y="256"/>
                  </a:lnTo>
                  <a:lnTo>
                    <a:pt x="94" y="250"/>
                  </a:lnTo>
                  <a:lnTo>
                    <a:pt x="98" y="250"/>
                  </a:lnTo>
                  <a:lnTo>
                    <a:pt x="96" y="248"/>
                  </a:lnTo>
                  <a:lnTo>
                    <a:pt x="94" y="246"/>
                  </a:lnTo>
                  <a:lnTo>
                    <a:pt x="86" y="244"/>
                  </a:lnTo>
                  <a:lnTo>
                    <a:pt x="90" y="244"/>
                  </a:lnTo>
                  <a:lnTo>
                    <a:pt x="92" y="244"/>
                  </a:lnTo>
                  <a:lnTo>
                    <a:pt x="94" y="240"/>
                  </a:lnTo>
                  <a:lnTo>
                    <a:pt x="92" y="236"/>
                  </a:lnTo>
                  <a:lnTo>
                    <a:pt x="90" y="234"/>
                  </a:lnTo>
                  <a:lnTo>
                    <a:pt x="82" y="232"/>
                  </a:lnTo>
                  <a:lnTo>
                    <a:pt x="90" y="230"/>
                  </a:lnTo>
                  <a:lnTo>
                    <a:pt x="88" y="230"/>
                  </a:lnTo>
                  <a:lnTo>
                    <a:pt x="90" y="228"/>
                  </a:lnTo>
                  <a:lnTo>
                    <a:pt x="92" y="224"/>
                  </a:lnTo>
                  <a:lnTo>
                    <a:pt x="94" y="220"/>
                  </a:lnTo>
                  <a:lnTo>
                    <a:pt x="94" y="218"/>
                  </a:lnTo>
                  <a:lnTo>
                    <a:pt x="90" y="216"/>
                  </a:lnTo>
                  <a:lnTo>
                    <a:pt x="94" y="216"/>
                  </a:lnTo>
                  <a:lnTo>
                    <a:pt x="92" y="212"/>
                  </a:lnTo>
                  <a:lnTo>
                    <a:pt x="92" y="210"/>
                  </a:lnTo>
                  <a:lnTo>
                    <a:pt x="96" y="204"/>
                  </a:lnTo>
                  <a:lnTo>
                    <a:pt x="98" y="202"/>
                  </a:lnTo>
                  <a:lnTo>
                    <a:pt x="98" y="198"/>
                  </a:lnTo>
                  <a:lnTo>
                    <a:pt x="94" y="198"/>
                  </a:lnTo>
                  <a:lnTo>
                    <a:pt x="84" y="198"/>
                  </a:lnTo>
                  <a:lnTo>
                    <a:pt x="78" y="194"/>
                  </a:lnTo>
                  <a:lnTo>
                    <a:pt x="74" y="196"/>
                  </a:lnTo>
                  <a:lnTo>
                    <a:pt x="70" y="198"/>
                  </a:lnTo>
                  <a:lnTo>
                    <a:pt x="64" y="196"/>
                  </a:lnTo>
                  <a:lnTo>
                    <a:pt x="60" y="198"/>
                  </a:lnTo>
                  <a:lnTo>
                    <a:pt x="60" y="196"/>
                  </a:lnTo>
                  <a:lnTo>
                    <a:pt x="64" y="194"/>
                  </a:lnTo>
                  <a:lnTo>
                    <a:pt x="68" y="192"/>
                  </a:lnTo>
                  <a:lnTo>
                    <a:pt x="70" y="194"/>
                  </a:lnTo>
                  <a:lnTo>
                    <a:pt x="68" y="194"/>
                  </a:lnTo>
                  <a:lnTo>
                    <a:pt x="76" y="192"/>
                  </a:lnTo>
                  <a:lnTo>
                    <a:pt x="78" y="190"/>
                  </a:lnTo>
                  <a:lnTo>
                    <a:pt x="78" y="186"/>
                  </a:lnTo>
                  <a:lnTo>
                    <a:pt x="84" y="184"/>
                  </a:lnTo>
                  <a:lnTo>
                    <a:pt x="82" y="176"/>
                  </a:lnTo>
                  <a:lnTo>
                    <a:pt x="84" y="168"/>
                  </a:lnTo>
                  <a:lnTo>
                    <a:pt x="86" y="160"/>
                  </a:lnTo>
                  <a:lnTo>
                    <a:pt x="86" y="150"/>
                  </a:lnTo>
                  <a:lnTo>
                    <a:pt x="76" y="154"/>
                  </a:lnTo>
                  <a:lnTo>
                    <a:pt x="76" y="150"/>
                  </a:lnTo>
                  <a:lnTo>
                    <a:pt x="80" y="148"/>
                  </a:lnTo>
                  <a:lnTo>
                    <a:pt x="84" y="148"/>
                  </a:lnTo>
                  <a:lnTo>
                    <a:pt x="84" y="150"/>
                  </a:lnTo>
                  <a:lnTo>
                    <a:pt x="86" y="148"/>
                  </a:lnTo>
                  <a:lnTo>
                    <a:pt x="84" y="148"/>
                  </a:lnTo>
                  <a:lnTo>
                    <a:pt x="76" y="146"/>
                  </a:lnTo>
                  <a:lnTo>
                    <a:pt x="80" y="144"/>
                  </a:lnTo>
                  <a:lnTo>
                    <a:pt x="84" y="144"/>
                  </a:lnTo>
                  <a:lnTo>
                    <a:pt x="88" y="146"/>
                  </a:lnTo>
                  <a:lnTo>
                    <a:pt x="90" y="146"/>
                  </a:lnTo>
                  <a:lnTo>
                    <a:pt x="88" y="144"/>
                  </a:lnTo>
                  <a:lnTo>
                    <a:pt x="86" y="144"/>
                  </a:lnTo>
                  <a:lnTo>
                    <a:pt x="80" y="142"/>
                  </a:lnTo>
                  <a:lnTo>
                    <a:pt x="78" y="142"/>
                  </a:lnTo>
                  <a:lnTo>
                    <a:pt x="78" y="140"/>
                  </a:lnTo>
                  <a:lnTo>
                    <a:pt x="82" y="138"/>
                  </a:lnTo>
                  <a:lnTo>
                    <a:pt x="84" y="138"/>
                  </a:lnTo>
                  <a:lnTo>
                    <a:pt x="86" y="136"/>
                  </a:lnTo>
                  <a:lnTo>
                    <a:pt x="84" y="136"/>
                  </a:lnTo>
                  <a:lnTo>
                    <a:pt x="86" y="132"/>
                  </a:lnTo>
                  <a:lnTo>
                    <a:pt x="76" y="134"/>
                  </a:lnTo>
                  <a:lnTo>
                    <a:pt x="74" y="132"/>
                  </a:lnTo>
                  <a:lnTo>
                    <a:pt x="72" y="132"/>
                  </a:lnTo>
                  <a:lnTo>
                    <a:pt x="66" y="134"/>
                  </a:lnTo>
                  <a:lnTo>
                    <a:pt x="70" y="130"/>
                  </a:lnTo>
                  <a:lnTo>
                    <a:pt x="74" y="128"/>
                  </a:lnTo>
                  <a:lnTo>
                    <a:pt x="74" y="126"/>
                  </a:lnTo>
                  <a:lnTo>
                    <a:pt x="74" y="122"/>
                  </a:lnTo>
                  <a:lnTo>
                    <a:pt x="74" y="116"/>
                  </a:lnTo>
                  <a:lnTo>
                    <a:pt x="74" y="114"/>
                  </a:lnTo>
                  <a:lnTo>
                    <a:pt x="74" y="112"/>
                  </a:lnTo>
                  <a:lnTo>
                    <a:pt x="70" y="110"/>
                  </a:lnTo>
                  <a:lnTo>
                    <a:pt x="68" y="108"/>
                  </a:lnTo>
                  <a:lnTo>
                    <a:pt x="68" y="104"/>
                  </a:lnTo>
                  <a:lnTo>
                    <a:pt x="60" y="106"/>
                  </a:lnTo>
                  <a:lnTo>
                    <a:pt x="58" y="106"/>
                  </a:lnTo>
                  <a:lnTo>
                    <a:pt x="56" y="104"/>
                  </a:lnTo>
                  <a:lnTo>
                    <a:pt x="66" y="102"/>
                  </a:lnTo>
                  <a:lnTo>
                    <a:pt x="70" y="100"/>
                  </a:lnTo>
                  <a:lnTo>
                    <a:pt x="72" y="96"/>
                  </a:lnTo>
                  <a:lnTo>
                    <a:pt x="80" y="94"/>
                  </a:lnTo>
                  <a:lnTo>
                    <a:pt x="76" y="94"/>
                  </a:lnTo>
                  <a:lnTo>
                    <a:pt x="72" y="90"/>
                  </a:lnTo>
                  <a:lnTo>
                    <a:pt x="70" y="88"/>
                  </a:lnTo>
                  <a:lnTo>
                    <a:pt x="62" y="90"/>
                  </a:lnTo>
                  <a:lnTo>
                    <a:pt x="64" y="88"/>
                  </a:lnTo>
                  <a:lnTo>
                    <a:pt x="68" y="88"/>
                  </a:lnTo>
                  <a:lnTo>
                    <a:pt x="76" y="86"/>
                  </a:lnTo>
                  <a:lnTo>
                    <a:pt x="72" y="84"/>
                  </a:lnTo>
                  <a:lnTo>
                    <a:pt x="72" y="82"/>
                  </a:lnTo>
                  <a:lnTo>
                    <a:pt x="74" y="76"/>
                  </a:lnTo>
                  <a:lnTo>
                    <a:pt x="76" y="72"/>
                  </a:lnTo>
                  <a:lnTo>
                    <a:pt x="76" y="68"/>
                  </a:lnTo>
                  <a:lnTo>
                    <a:pt x="76" y="66"/>
                  </a:lnTo>
                  <a:lnTo>
                    <a:pt x="70" y="66"/>
                  </a:lnTo>
                  <a:lnTo>
                    <a:pt x="64" y="66"/>
                  </a:lnTo>
                  <a:lnTo>
                    <a:pt x="78" y="62"/>
                  </a:lnTo>
                  <a:lnTo>
                    <a:pt x="70" y="60"/>
                  </a:lnTo>
                  <a:lnTo>
                    <a:pt x="68" y="60"/>
                  </a:lnTo>
                  <a:lnTo>
                    <a:pt x="72" y="58"/>
                  </a:lnTo>
                  <a:lnTo>
                    <a:pt x="68" y="58"/>
                  </a:lnTo>
                  <a:lnTo>
                    <a:pt x="64" y="58"/>
                  </a:lnTo>
                  <a:lnTo>
                    <a:pt x="68" y="52"/>
                  </a:lnTo>
                  <a:lnTo>
                    <a:pt x="68" y="46"/>
                  </a:lnTo>
                  <a:lnTo>
                    <a:pt x="66" y="36"/>
                  </a:lnTo>
                  <a:lnTo>
                    <a:pt x="66" y="30"/>
                  </a:lnTo>
                  <a:lnTo>
                    <a:pt x="66" y="26"/>
                  </a:lnTo>
                  <a:lnTo>
                    <a:pt x="70" y="20"/>
                  </a:lnTo>
                  <a:lnTo>
                    <a:pt x="78" y="14"/>
                  </a:lnTo>
                  <a:lnTo>
                    <a:pt x="72" y="16"/>
                  </a:lnTo>
                  <a:lnTo>
                    <a:pt x="72" y="14"/>
                  </a:lnTo>
                  <a:lnTo>
                    <a:pt x="68" y="14"/>
                  </a:lnTo>
                  <a:lnTo>
                    <a:pt x="60" y="14"/>
                  </a:lnTo>
                  <a:lnTo>
                    <a:pt x="72" y="8"/>
                  </a:lnTo>
                  <a:lnTo>
                    <a:pt x="66" y="6"/>
                  </a:lnTo>
                  <a:lnTo>
                    <a:pt x="66" y="4"/>
                  </a:lnTo>
                  <a:lnTo>
                    <a:pt x="66" y="2"/>
                  </a:lnTo>
                  <a:lnTo>
                    <a:pt x="60" y="0"/>
                  </a:lnTo>
                  <a:lnTo>
                    <a:pt x="62" y="2"/>
                  </a:lnTo>
                  <a:lnTo>
                    <a:pt x="54" y="2"/>
                  </a:lnTo>
                  <a:lnTo>
                    <a:pt x="42" y="2"/>
                  </a:lnTo>
                  <a:lnTo>
                    <a:pt x="32" y="4"/>
                  </a:lnTo>
                  <a:lnTo>
                    <a:pt x="20" y="4"/>
                  </a:lnTo>
                  <a:lnTo>
                    <a:pt x="24" y="6"/>
                  </a:lnTo>
                  <a:lnTo>
                    <a:pt x="24" y="8"/>
                  </a:lnTo>
                  <a:lnTo>
                    <a:pt x="18" y="10"/>
                  </a:lnTo>
                  <a:lnTo>
                    <a:pt x="16" y="12"/>
                  </a:lnTo>
                  <a:lnTo>
                    <a:pt x="14" y="14"/>
                  </a:lnTo>
                  <a:lnTo>
                    <a:pt x="14" y="16"/>
                  </a:lnTo>
                  <a:lnTo>
                    <a:pt x="20" y="18"/>
                  </a:lnTo>
                  <a:lnTo>
                    <a:pt x="16" y="18"/>
                  </a:lnTo>
                  <a:lnTo>
                    <a:pt x="12" y="18"/>
                  </a:lnTo>
                  <a:lnTo>
                    <a:pt x="18" y="20"/>
                  </a:lnTo>
                  <a:lnTo>
                    <a:pt x="18" y="22"/>
                  </a:lnTo>
                  <a:lnTo>
                    <a:pt x="16" y="24"/>
                  </a:lnTo>
                  <a:lnTo>
                    <a:pt x="14" y="24"/>
                  </a:lnTo>
                  <a:lnTo>
                    <a:pt x="14" y="28"/>
                  </a:lnTo>
                  <a:lnTo>
                    <a:pt x="12" y="34"/>
                  </a:lnTo>
                  <a:lnTo>
                    <a:pt x="6" y="44"/>
                  </a:lnTo>
                  <a:lnTo>
                    <a:pt x="14" y="44"/>
                  </a:lnTo>
                  <a:lnTo>
                    <a:pt x="12" y="46"/>
                  </a:lnTo>
                  <a:lnTo>
                    <a:pt x="8" y="46"/>
                  </a:lnTo>
                  <a:lnTo>
                    <a:pt x="14" y="46"/>
                  </a:lnTo>
                  <a:lnTo>
                    <a:pt x="14" y="44"/>
                  </a:lnTo>
                  <a:lnTo>
                    <a:pt x="16" y="42"/>
                  </a:lnTo>
                  <a:lnTo>
                    <a:pt x="22" y="42"/>
                  </a:lnTo>
                  <a:lnTo>
                    <a:pt x="18" y="44"/>
                  </a:lnTo>
                  <a:lnTo>
                    <a:pt x="16" y="46"/>
                  </a:lnTo>
                  <a:lnTo>
                    <a:pt x="14" y="52"/>
                  </a:lnTo>
                  <a:lnTo>
                    <a:pt x="12" y="56"/>
                  </a:lnTo>
                  <a:lnTo>
                    <a:pt x="10" y="58"/>
                  </a:lnTo>
                  <a:lnTo>
                    <a:pt x="6" y="60"/>
                  </a:lnTo>
                  <a:lnTo>
                    <a:pt x="10" y="60"/>
                  </a:lnTo>
                  <a:lnTo>
                    <a:pt x="12" y="60"/>
                  </a:lnTo>
                  <a:lnTo>
                    <a:pt x="14" y="60"/>
                  </a:lnTo>
                  <a:lnTo>
                    <a:pt x="10" y="62"/>
                  </a:lnTo>
                  <a:lnTo>
                    <a:pt x="16" y="62"/>
                  </a:lnTo>
                  <a:lnTo>
                    <a:pt x="12" y="64"/>
                  </a:lnTo>
                  <a:lnTo>
                    <a:pt x="4" y="66"/>
                  </a:lnTo>
                  <a:lnTo>
                    <a:pt x="2" y="64"/>
                  </a:lnTo>
                  <a:lnTo>
                    <a:pt x="0" y="66"/>
                  </a:lnTo>
                  <a:lnTo>
                    <a:pt x="2" y="68"/>
                  </a:lnTo>
                  <a:lnTo>
                    <a:pt x="4" y="70"/>
                  </a:lnTo>
                  <a:lnTo>
                    <a:pt x="4" y="72"/>
                  </a:lnTo>
                  <a:lnTo>
                    <a:pt x="6" y="70"/>
                  </a:lnTo>
                  <a:lnTo>
                    <a:pt x="8" y="76"/>
                  </a:lnTo>
                  <a:lnTo>
                    <a:pt x="10" y="82"/>
                  </a:lnTo>
                  <a:lnTo>
                    <a:pt x="12" y="88"/>
                  </a:lnTo>
                  <a:lnTo>
                    <a:pt x="16" y="94"/>
                  </a:lnTo>
                  <a:lnTo>
                    <a:pt x="20" y="94"/>
                  </a:lnTo>
                  <a:lnTo>
                    <a:pt x="22" y="96"/>
                  </a:lnTo>
                  <a:lnTo>
                    <a:pt x="22" y="98"/>
                  </a:lnTo>
                  <a:lnTo>
                    <a:pt x="20" y="102"/>
                  </a:lnTo>
                  <a:lnTo>
                    <a:pt x="20" y="104"/>
                  </a:lnTo>
                  <a:lnTo>
                    <a:pt x="24" y="106"/>
                  </a:lnTo>
                  <a:lnTo>
                    <a:pt x="24" y="108"/>
                  </a:lnTo>
                  <a:lnTo>
                    <a:pt x="22" y="108"/>
                  </a:lnTo>
                  <a:lnTo>
                    <a:pt x="18" y="110"/>
                  </a:lnTo>
                  <a:lnTo>
                    <a:pt x="16" y="112"/>
                  </a:lnTo>
                  <a:lnTo>
                    <a:pt x="12" y="112"/>
                  </a:lnTo>
                  <a:lnTo>
                    <a:pt x="16" y="114"/>
                  </a:lnTo>
                  <a:lnTo>
                    <a:pt x="20" y="114"/>
                  </a:lnTo>
                  <a:lnTo>
                    <a:pt x="32" y="116"/>
                  </a:lnTo>
                  <a:lnTo>
                    <a:pt x="26" y="118"/>
                  </a:lnTo>
                  <a:lnTo>
                    <a:pt x="32" y="120"/>
                  </a:lnTo>
                  <a:lnTo>
                    <a:pt x="36" y="122"/>
                  </a:lnTo>
                  <a:lnTo>
                    <a:pt x="32" y="122"/>
                  </a:lnTo>
                  <a:lnTo>
                    <a:pt x="30" y="122"/>
                  </a:lnTo>
                  <a:lnTo>
                    <a:pt x="26" y="124"/>
                  </a:lnTo>
                  <a:lnTo>
                    <a:pt x="20" y="122"/>
                  </a:lnTo>
                  <a:lnTo>
                    <a:pt x="18" y="126"/>
                  </a:lnTo>
                  <a:lnTo>
                    <a:pt x="18" y="128"/>
                  </a:lnTo>
                  <a:lnTo>
                    <a:pt x="20" y="130"/>
                  </a:lnTo>
                  <a:lnTo>
                    <a:pt x="22" y="132"/>
                  </a:lnTo>
                  <a:lnTo>
                    <a:pt x="24" y="134"/>
                  </a:lnTo>
                  <a:lnTo>
                    <a:pt x="16" y="136"/>
                  </a:lnTo>
                  <a:lnTo>
                    <a:pt x="24" y="136"/>
                  </a:lnTo>
                  <a:lnTo>
                    <a:pt x="28" y="134"/>
                  </a:lnTo>
                  <a:lnTo>
                    <a:pt x="28" y="132"/>
                  </a:lnTo>
                  <a:lnTo>
                    <a:pt x="28" y="130"/>
                  </a:lnTo>
                  <a:lnTo>
                    <a:pt x="32" y="130"/>
                  </a:lnTo>
                  <a:lnTo>
                    <a:pt x="36" y="130"/>
                  </a:lnTo>
                  <a:lnTo>
                    <a:pt x="40" y="132"/>
                  </a:lnTo>
                  <a:lnTo>
                    <a:pt x="40" y="134"/>
                  </a:lnTo>
                  <a:lnTo>
                    <a:pt x="36" y="136"/>
                  </a:lnTo>
                  <a:lnTo>
                    <a:pt x="30" y="138"/>
                  </a:lnTo>
                  <a:lnTo>
                    <a:pt x="22" y="142"/>
                  </a:lnTo>
                  <a:lnTo>
                    <a:pt x="20" y="144"/>
                  </a:lnTo>
                  <a:lnTo>
                    <a:pt x="20" y="146"/>
                  </a:lnTo>
                  <a:lnTo>
                    <a:pt x="18" y="144"/>
                  </a:lnTo>
                  <a:lnTo>
                    <a:pt x="18" y="146"/>
                  </a:lnTo>
                  <a:lnTo>
                    <a:pt x="20" y="148"/>
                  </a:lnTo>
                  <a:lnTo>
                    <a:pt x="20" y="150"/>
                  </a:lnTo>
                  <a:lnTo>
                    <a:pt x="18" y="152"/>
                  </a:lnTo>
                  <a:lnTo>
                    <a:pt x="24" y="152"/>
                  </a:lnTo>
                  <a:lnTo>
                    <a:pt x="24" y="154"/>
                  </a:lnTo>
                  <a:lnTo>
                    <a:pt x="26" y="154"/>
                  </a:lnTo>
                  <a:lnTo>
                    <a:pt x="32" y="154"/>
                  </a:lnTo>
                  <a:lnTo>
                    <a:pt x="28" y="150"/>
                  </a:lnTo>
                  <a:lnTo>
                    <a:pt x="38" y="152"/>
                  </a:lnTo>
                  <a:lnTo>
                    <a:pt x="42" y="154"/>
                  </a:lnTo>
                  <a:lnTo>
                    <a:pt x="42" y="156"/>
                  </a:lnTo>
                  <a:lnTo>
                    <a:pt x="40" y="158"/>
                  </a:lnTo>
                  <a:lnTo>
                    <a:pt x="32" y="156"/>
                  </a:lnTo>
                  <a:lnTo>
                    <a:pt x="30" y="158"/>
                  </a:lnTo>
                  <a:lnTo>
                    <a:pt x="32" y="158"/>
                  </a:lnTo>
                  <a:lnTo>
                    <a:pt x="30" y="160"/>
                  </a:lnTo>
                  <a:lnTo>
                    <a:pt x="24" y="160"/>
                  </a:lnTo>
                  <a:lnTo>
                    <a:pt x="24" y="158"/>
                  </a:lnTo>
                  <a:lnTo>
                    <a:pt x="22" y="154"/>
                  </a:lnTo>
                  <a:lnTo>
                    <a:pt x="18" y="152"/>
                  </a:lnTo>
                  <a:lnTo>
                    <a:pt x="16" y="154"/>
                  </a:lnTo>
                  <a:lnTo>
                    <a:pt x="18" y="156"/>
                  </a:lnTo>
                  <a:lnTo>
                    <a:pt x="20" y="156"/>
                  </a:lnTo>
                  <a:lnTo>
                    <a:pt x="14" y="158"/>
                  </a:lnTo>
                  <a:lnTo>
                    <a:pt x="20" y="158"/>
                  </a:lnTo>
                  <a:lnTo>
                    <a:pt x="22" y="160"/>
                  </a:lnTo>
                  <a:lnTo>
                    <a:pt x="20" y="160"/>
                  </a:lnTo>
                  <a:lnTo>
                    <a:pt x="20" y="164"/>
                  </a:lnTo>
                  <a:lnTo>
                    <a:pt x="26" y="164"/>
                  </a:lnTo>
                  <a:lnTo>
                    <a:pt x="18" y="166"/>
                  </a:lnTo>
                  <a:lnTo>
                    <a:pt x="22" y="166"/>
                  </a:lnTo>
                  <a:lnTo>
                    <a:pt x="24" y="168"/>
                  </a:lnTo>
                  <a:lnTo>
                    <a:pt x="14" y="168"/>
                  </a:lnTo>
                  <a:lnTo>
                    <a:pt x="16" y="168"/>
                  </a:lnTo>
                  <a:lnTo>
                    <a:pt x="16" y="170"/>
                  </a:lnTo>
                  <a:lnTo>
                    <a:pt x="14" y="172"/>
                  </a:lnTo>
                  <a:lnTo>
                    <a:pt x="10" y="174"/>
                  </a:lnTo>
                  <a:lnTo>
                    <a:pt x="10" y="176"/>
                  </a:lnTo>
                  <a:lnTo>
                    <a:pt x="12" y="176"/>
                  </a:lnTo>
                  <a:lnTo>
                    <a:pt x="12" y="174"/>
                  </a:lnTo>
                  <a:lnTo>
                    <a:pt x="16" y="172"/>
                  </a:lnTo>
                  <a:lnTo>
                    <a:pt x="20" y="172"/>
                  </a:lnTo>
                  <a:lnTo>
                    <a:pt x="26" y="170"/>
                  </a:lnTo>
                  <a:lnTo>
                    <a:pt x="28" y="172"/>
                  </a:lnTo>
                  <a:lnTo>
                    <a:pt x="28" y="174"/>
                  </a:lnTo>
                  <a:lnTo>
                    <a:pt x="20" y="178"/>
                  </a:lnTo>
                  <a:lnTo>
                    <a:pt x="12" y="180"/>
                  </a:lnTo>
                  <a:lnTo>
                    <a:pt x="10" y="182"/>
                  </a:lnTo>
                  <a:lnTo>
                    <a:pt x="12" y="186"/>
                  </a:lnTo>
                  <a:lnTo>
                    <a:pt x="14" y="182"/>
                  </a:lnTo>
                  <a:lnTo>
                    <a:pt x="16" y="182"/>
                  </a:lnTo>
                  <a:lnTo>
                    <a:pt x="18" y="182"/>
                  </a:lnTo>
                  <a:lnTo>
                    <a:pt x="16" y="184"/>
                  </a:lnTo>
                  <a:lnTo>
                    <a:pt x="12" y="188"/>
                  </a:lnTo>
                  <a:lnTo>
                    <a:pt x="14" y="190"/>
                  </a:lnTo>
                  <a:lnTo>
                    <a:pt x="16" y="188"/>
                  </a:lnTo>
                  <a:lnTo>
                    <a:pt x="20" y="188"/>
                  </a:lnTo>
                  <a:lnTo>
                    <a:pt x="24" y="186"/>
                  </a:lnTo>
                  <a:lnTo>
                    <a:pt x="20" y="188"/>
                  </a:lnTo>
                  <a:lnTo>
                    <a:pt x="22" y="190"/>
                  </a:lnTo>
                  <a:lnTo>
                    <a:pt x="30" y="192"/>
                  </a:lnTo>
                  <a:lnTo>
                    <a:pt x="24" y="192"/>
                  </a:lnTo>
                  <a:lnTo>
                    <a:pt x="22" y="194"/>
                  </a:lnTo>
                  <a:lnTo>
                    <a:pt x="24" y="194"/>
                  </a:lnTo>
                  <a:lnTo>
                    <a:pt x="30" y="196"/>
                  </a:lnTo>
                  <a:lnTo>
                    <a:pt x="34" y="196"/>
                  </a:lnTo>
                  <a:lnTo>
                    <a:pt x="36" y="196"/>
                  </a:lnTo>
                  <a:lnTo>
                    <a:pt x="34" y="198"/>
                  </a:lnTo>
                  <a:lnTo>
                    <a:pt x="24" y="196"/>
                  </a:lnTo>
                  <a:lnTo>
                    <a:pt x="26" y="200"/>
                  </a:lnTo>
                  <a:lnTo>
                    <a:pt x="18" y="200"/>
                  </a:lnTo>
                  <a:lnTo>
                    <a:pt x="22" y="202"/>
                  </a:lnTo>
                  <a:lnTo>
                    <a:pt x="22" y="204"/>
                  </a:lnTo>
                  <a:lnTo>
                    <a:pt x="22" y="206"/>
                  </a:lnTo>
                  <a:lnTo>
                    <a:pt x="30" y="206"/>
                  </a:lnTo>
                  <a:lnTo>
                    <a:pt x="34" y="206"/>
                  </a:lnTo>
                  <a:lnTo>
                    <a:pt x="36" y="208"/>
                  </a:lnTo>
                  <a:lnTo>
                    <a:pt x="30" y="210"/>
                  </a:lnTo>
                  <a:lnTo>
                    <a:pt x="30" y="212"/>
                  </a:lnTo>
                  <a:lnTo>
                    <a:pt x="24" y="212"/>
                  </a:lnTo>
                  <a:lnTo>
                    <a:pt x="22" y="210"/>
                  </a:lnTo>
                  <a:lnTo>
                    <a:pt x="26" y="208"/>
                  </a:lnTo>
                  <a:lnTo>
                    <a:pt x="18" y="208"/>
                  </a:lnTo>
                  <a:lnTo>
                    <a:pt x="16" y="210"/>
                  </a:lnTo>
                  <a:lnTo>
                    <a:pt x="16" y="212"/>
                  </a:lnTo>
                  <a:lnTo>
                    <a:pt x="18" y="216"/>
                  </a:lnTo>
                  <a:lnTo>
                    <a:pt x="20" y="214"/>
                  </a:lnTo>
                  <a:lnTo>
                    <a:pt x="30" y="218"/>
                  </a:lnTo>
                  <a:lnTo>
                    <a:pt x="28" y="218"/>
                  </a:lnTo>
                  <a:lnTo>
                    <a:pt x="24" y="218"/>
                  </a:lnTo>
                  <a:lnTo>
                    <a:pt x="26" y="220"/>
                  </a:lnTo>
                  <a:lnTo>
                    <a:pt x="28" y="220"/>
                  </a:lnTo>
                  <a:lnTo>
                    <a:pt x="20" y="222"/>
                  </a:lnTo>
                  <a:lnTo>
                    <a:pt x="14" y="220"/>
                  </a:lnTo>
                  <a:lnTo>
                    <a:pt x="20" y="224"/>
                  </a:lnTo>
                  <a:lnTo>
                    <a:pt x="16" y="226"/>
                  </a:lnTo>
                  <a:lnTo>
                    <a:pt x="12" y="228"/>
                  </a:lnTo>
                  <a:lnTo>
                    <a:pt x="10" y="230"/>
                  </a:lnTo>
                  <a:lnTo>
                    <a:pt x="12" y="230"/>
                  </a:lnTo>
                  <a:lnTo>
                    <a:pt x="16" y="232"/>
                  </a:lnTo>
                  <a:lnTo>
                    <a:pt x="20" y="234"/>
                  </a:lnTo>
                  <a:lnTo>
                    <a:pt x="20" y="236"/>
                  </a:lnTo>
                  <a:lnTo>
                    <a:pt x="20" y="238"/>
                  </a:lnTo>
                  <a:lnTo>
                    <a:pt x="24" y="238"/>
                  </a:lnTo>
                  <a:lnTo>
                    <a:pt x="20" y="244"/>
                  </a:lnTo>
                  <a:lnTo>
                    <a:pt x="20" y="248"/>
                  </a:lnTo>
                  <a:lnTo>
                    <a:pt x="24" y="250"/>
                  </a:lnTo>
                  <a:lnTo>
                    <a:pt x="14" y="254"/>
                  </a:lnTo>
                  <a:lnTo>
                    <a:pt x="16" y="254"/>
                  </a:lnTo>
                  <a:lnTo>
                    <a:pt x="22" y="254"/>
                  </a:lnTo>
                  <a:lnTo>
                    <a:pt x="28" y="252"/>
                  </a:lnTo>
                  <a:lnTo>
                    <a:pt x="32" y="254"/>
                  </a:lnTo>
                  <a:lnTo>
                    <a:pt x="32" y="256"/>
                  </a:lnTo>
                  <a:lnTo>
                    <a:pt x="28" y="256"/>
                  </a:lnTo>
                  <a:lnTo>
                    <a:pt x="20" y="258"/>
                  </a:lnTo>
                  <a:lnTo>
                    <a:pt x="30" y="262"/>
                  </a:lnTo>
                  <a:lnTo>
                    <a:pt x="32" y="264"/>
                  </a:lnTo>
                  <a:lnTo>
                    <a:pt x="28" y="266"/>
                  </a:lnTo>
                  <a:lnTo>
                    <a:pt x="28" y="264"/>
                  </a:lnTo>
                  <a:lnTo>
                    <a:pt x="26" y="264"/>
                  </a:lnTo>
                  <a:close/>
                  <a:moveTo>
                    <a:pt x="36" y="304"/>
                  </a:moveTo>
                  <a:lnTo>
                    <a:pt x="36" y="304"/>
                  </a:lnTo>
                  <a:lnTo>
                    <a:pt x="32" y="302"/>
                  </a:lnTo>
                  <a:lnTo>
                    <a:pt x="34" y="300"/>
                  </a:lnTo>
                  <a:lnTo>
                    <a:pt x="38" y="302"/>
                  </a:lnTo>
                  <a:lnTo>
                    <a:pt x="36" y="304"/>
                  </a:lnTo>
                  <a:close/>
                  <a:moveTo>
                    <a:pt x="60" y="366"/>
                  </a:moveTo>
                  <a:lnTo>
                    <a:pt x="60" y="366"/>
                  </a:lnTo>
                  <a:lnTo>
                    <a:pt x="58" y="366"/>
                  </a:lnTo>
                  <a:lnTo>
                    <a:pt x="60" y="364"/>
                  </a:lnTo>
                  <a:lnTo>
                    <a:pt x="62" y="366"/>
                  </a:lnTo>
                  <a:lnTo>
                    <a:pt x="60" y="366"/>
                  </a:lnTo>
                  <a:close/>
                  <a:moveTo>
                    <a:pt x="136" y="536"/>
                  </a:moveTo>
                  <a:lnTo>
                    <a:pt x="136" y="536"/>
                  </a:lnTo>
                  <a:lnTo>
                    <a:pt x="138" y="534"/>
                  </a:lnTo>
                  <a:lnTo>
                    <a:pt x="136" y="536"/>
                  </a:lnTo>
                  <a:close/>
                  <a:moveTo>
                    <a:pt x="134" y="540"/>
                  </a:moveTo>
                  <a:lnTo>
                    <a:pt x="134" y="540"/>
                  </a:lnTo>
                  <a:lnTo>
                    <a:pt x="136" y="540"/>
                  </a:lnTo>
                  <a:lnTo>
                    <a:pt x="134" y="538"/>
                  </a:lnTo>
                  <a:lnTo>
                    <a:pt x="132" y="538"/>
                  </a:lnTo>
                  <a:lnTo>
                    <a:pt x="134" y="540"/>
                  </a:lnTo>
                  <a:close/>
                  <a:moveTo>
                    <a:pt x="82" y="138"/>
                  </a:moveTo>
                  <a:lnTo>
                    <a:pt x="80" y="138"/>
                  </a:lnTo>
                  <a:lnTo>
                    <a:pt x="78" y="136"/>
                  </a:lnTo>
                  <a:lnTo>
                    <a:pt x="82" y="138"/>
                  </a:lnTo>
                  <a:close/>
                </a:path>
              </a:pathLst>
            </a:custGeom>
            <a:solidFill>
              <a:srgbClr val="E07E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" name="Freeform 636">
              <a:extLst>
                <a:ext uri="{FF2B5EF4-FFF2-40B4-BE49-F238E27FC236}">
                  <a16:creationId xmlns="" xmlns:a16="http://schemas.microsoft.com/office/drawing/2014/main" id="{99FB7F69-EF25-4623-A27C-AC5F1077F00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400309">
              <a:off x="4678133" y="4921812"/>
              <a:ext cx="1123820" cy="992405"/>
            </a:xfrm>
            <a:custGeom>
              <a:avLst/>
              <a:gdLst>
                <a:gd name="T0" fmla="*/ 1119145724 w 496"/>
                <a:gd name="T1" fmla="*/ 821389601 h 438"/>
                <a:gd name="T2" fmla="*/ 1078076448 w 496"/>
                <a:gd name="T3" fmla="*/ 965134254 h 438"/>
                <a:gd name="T4" fmla="*/ 944600165 w 496"/>
                <a:gd name="T5" fmla="*/ 882995747 h 438"/>
                <a:gd name="T6" fmla="*/ 934331713 w 496"/>
                <a:gd name="T7" fmla="*/ 985668881 h 438"/>
                <a:gd name="T8" fmla="*/ 872727798 w 496"/>
                <a:gd name="T9" fmla="*/ 1067807388 h 438"/>
                <a:gd name="T10" fmla="*/ 800857696 w 496"/>
                <a:gd name="T11" fmla="*/ 1191015149 h 438"/>
                <a:gd name="T12" fmla="*/ 800857696 w 496"/>
                <a:gd name="T13" fmla="*/ 1211552041 h 438"/>
                <a:gd name="T14" fmla="*/ 708450690 w 496"/>
                <a:gd name="T15" fmla="*/ 1262887475 h 438"/>
                <a:gd name="T16" fmla="*/ 657112961 w 496"/>
                <a:gd name="T17" fmla="*/ 1283422102 h 438"/>
                <a:gd name="T18" fmla="*/ 574974408 w 496"/>
                <a:gd name="T19" fmla="*/ 1406632128 h 438"/>
                <a:gd name="T20" fmla="*/ 462032763 w 496"/>
                <a:gd name="T21" fmla="*/ 1427166755 h 438"/>
                <a:gd name="T22" fmla="*/ 441498125 w 496"/>
                <a:gd name="T23" fmla="*/ 1540106069 h 438"/>
                <a:gd name="T24" fmla="*/ 328556481 w 496"/>
                <a:gd name="T25" fmla="*/ 1509305262 h 438"/>
                <a:gd name="T26" fmla="*/ 349091119 w 496"/>
                <a:gd name="T27" fmla="*/ 1653047649 h 438"/>
                <a:gd name="T28" fmla="*/ 205348650 w 496"/>
                <a:gd name="T29" fmla="*/ 1601712215 h 438"/>
                <a:gd name="T30" fmla="*/ 205348650 w 496"/>
                <a:gd name="T31" fmla="*/ 1694116903 h 438"/>
                <a:gd name="T32" fmla="*/ 133476283 w 496"/>
                <a:gd name="T33" fmla="*/ 1827593109 h 438"/>
                <a:gd name="T34" fmla="*/ 154010921 w 496"/>
                <a:gd name="T35" fmla="*/ 1868662363 h 438"/>
                <a:gd name="T36" fmla="*/ 71872367 w 496"/>
                <a:gd name="T37" fmla="*/ 1991872389 h 438"/>
                <a:gd name="T38" fmla="*/ 30803091 w 496"/>
                <a:gd name="T39" fmla="*/ 2012407016 h 438"/>
                <a:gd name="T40" fmla="*/ 0 w 496"/>
                <a:gd name="T41" fmla="*/ 2104813969 h 438"/>
                <a:gd name="T42" fmla="*/ 154010921 w 496"/>
                <a:gd name="T43" fmla="*/ 2147483646 h 438"/>
                <a:gd name="T44" fmla="*/ 123207831 w 496"/>
                <a:gd name="T45" fmla="*/ 2104813969 h 438"/>
                <a:gd name="T46" fmla="*/ 246417927 w 496"/>
                <a:gd name="T47" fmla="*/ 2084279342 h 438"/>
                <a:gd name="T48" fmla="*/ 441498125 w 496"/>
                <a:gd name="T49" fmla="*/ 2012407016 h 438"/>
                <a:gd name="T50" fmla="*/ 523636679 w 496"/>
                <a:gd name="T51" fmla="*/ 1848127736 h 438"/>
                <a:gd name="T52" fmla="*/ 595509046 w 496"/>
                <a:gd name="T53" fmla="*/ 1745454602 h 438"/>
                <a:gd name="T54" fmla="*/ 616043684 w 496"/>
                <a:gd name="T55" fmla="*/ 1622246842 h 438"/>
                <a:gd name="T56" fmla="*/ 708450690 w 496"/>
                <a:gd name="T57" fmla="*/ 1550374515 h 438"/>
                <a:gd name="T58" fmla="*/ 913797074 w 496"/>
                <a:gd name="T59" fmla="*/ 1509305262 h 438"/>
                <a:gd name="T60" fmla="*/ 934331713 w 496"/>
                <a:gd name="T61" fmla="*/ 1396363682 h 438"/>
                <a:gd name="T62" fmla="*/ 1016472532 w 496"/>
                <a:gd name="T63" fmla="*/ 1314225175 h 438"/>
                <a:gd name="T64" fmla="*/ 1098611086 w 496"/>
                <a:gd name="T65" fmla="*/ 1211552041 h 438"/>
                <a:gd name="T66" fmla="*/ 1252622007 w 496"/>
                <a:gd name="T67" fmla="*/ 1283422102 h 438"/>
                <a:gd name="T68" fmla="*/ 1303959736 w 496"/>
                <a:gd name="T69" fmla="*/ 1078075834 h 438"/>
                <a:gd name="T70" fmla="*/ 1447702205 w 496"/>
                <a:gd name="T71" fmla="*/ 1016469688 h 438"/>
                <a:gd name="T72" fmla="*/ 1663317041 w 496"/>
                <a:gd name="T73" fmla="*/ 934331181 h 438"/>
                <a:gd name="T74" fmla="*/ 1673585494 w 496"/>
                <a:gd name="T75" fmla="*/ 811123421 h 438"/>
                <a:gd name="T76" fmla="*/ 1899466516 w 496"/>
                <a:gd name="T77" fmla="*/ 687913395 h 438"/>
                <a:gd name="T78" fmla="*/ 1940538059 w 496"/>
                <a:gd name="T79" fmla="*/ 626309514 h 438"/>
                <a:gd name="T80" fmla="*/ 2032942799 w 496"/>
                <a:gd name="T81" fmla="*/ 462032500 h 438"/>
                <a:gd name="T82" fmla="*/ 2147483646 w 496"/>
                <a:gd name="T83" fmla="*/ 462032500 h 438"/>
                <a:gd name="T84" fmla="*/ 2147483646 w 496"/>
                <a:gd name="T85" fmla="*/ 277218594 h 438"/>
                <a:gd name="T86" fmla="*/ 2147483646 w 496"/>
                <a:gd name="T87" fmla="*/ 82138507 h 438"/>
                <a:gd name="T88" fmla="*/ 2147483646 w 496"/>
                <a:gd name="T89" fmla="*/ 41069253 h 438"/>
                <a:gd name="T90" fmla="*/ 2104815166 w 496"/>
                <a:gd name="T91" fmla="*/ 112941580 h 438"/>
                <a:gd name="T92" fmla="*/ 2063745889 w 496"/>
                <a:gd name="T93" fmla="*/ 143742387 h 438"/>
                <a:gd name="T94" fmla="*/ 1878931878 w 496"/>
                <a:gd name="T95" fmla="*/ 287487040 h 438"/>
                <a:gd name="T96" fmla="*/ 1807061776 w 496"/>
                <a:gd name="T97" fmla="*/ 400428620 h 438"/>
                <a:gd name="T98" fmla="*/ 1735189409 w 496"/>
                <a:gd name="T99" fmla="*/ 420963247 h 438"/>
                <a:gd name="T100" fmla="*/ 1724920957 w 496"/>
                <a:gd name="T101" fmla="*/ 503101754 h 438"/>
                <a:gd name="T102" fmla="*/ 1673585494 w 496"/>
                <a:gd name="T103" fmla="*/ 472298681 h 438"/>
                <a:gd name="T104" fmla="*/ 1601713126 w 496"/>
                <a:gd name="T105" fmla="*/ 482567127 h 438"/>
                <a:gd name="T106" fmla="*/ 1509306120 w 496"/>
                <a:gd name="T107" fmla="*/ 513367934 h 438"/>
                <a:gd name="T108" fmla="*/ 1468236844 w 496"/>
                <a:gd name="T109" fmla="*/ 564705634 h 438"/>
                <a:gd name="T110" fmla="*/ 1416899115 w 496"/>
                <a:gd name="T111" fmla="*/ 585240261 h 438"/>
                <a:gd name="T112" fmla="*/ 1314225922 w 496"/>
                <a:gd name="T113" fmla="*/ 616043334 h 438"/>
                <a:gd name="T114" fmla="*/ 1242353555 w 496"/>
                <a:gd name="T115" fmla="*/ 790588794 h 438"/>
                <a:gd name="T116" fmla="*/ 1016472532 w 496"/>
                <a:gd name="T117" fmla="*/ 944599628 h 438"/>
                <a:gd name="T118" fmla="*/ 164279373 w 496"/>
                <a:gd name="T119" fmla="*/ 2115080149 h 438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496" h="438">
                  <a:moveTo>
                    <a:pt x="232" y="154"/>
                  </a:moveTo>
                  <a:lnTo>
                    <a:pt x="224" y="152"/>
                  </a:lnTo>
                  <a:lnTo>
                    <a:pt x="224" y="142"/>
                  </a:lnTo>
                  <a:lnTo>
                    <a:pt x="222" y="140"/>
                  </a:lnTo>
                  <a:lnTo>
                    <a:pt x="218" y="138"/>
                  </a:lnTo>
                  <a:lnTo>
                    <a:pt x="222" y="142"/>
                  </a:lnTo>
                  <a:lnTo>
                    <a:pt x="222" y="146"/>
                  </a:lnTo>
                  <a:lnTo>
                    <a:pt x="222" y="148"/>
                  </a:lnTo>
                  <a:lnTo>
                    <a:pt x="220" y="150"/>
                  </a:lnTo>
                  <a:lnTo>
                    <a:pt x="220" y="152"/>
                  </a:lnTo>
                  <a:lnTo>
                    <a:pt x="218" y="154"/>
                  </a:lnTo>
                  <a:lnTo>
                    <a:pt x="220" y="158"/>
                  </a:lnTo>
                  <a:lnTo>
                    <a:pt x="222" y="164"/>
                  </a:lnTo>
                  <a:lnTo>
                    <a:pt x="218" y="162"/>
                  </a:lnTo>
                  <a:lnTo>
                    <a:pt x="218" y="160"/>
                  </a:lnTo>
                  <a:lnTo>
                    <a:pt x="216" y="160"/>
                  </a:lnTo>
                  <a:lnTo>
                    <a:pt x="218" y="166"/>
                  </a:lnTo>
                  <a:lnTo>
                    <a:pt x="222" y="172"/>
                  </a:lnTo>
                  <a:lnTo>
                    <a:pt x="222" y="174"/>
                  </a:lnTo>
                  <a:lnTo>
                    <a:pt x="220" y="174"/>
                  </a:lnTo>
                  <a:lnTo>
                    <a:pt x="216" y="174"/>
                  </a:lnTo>
                  <a:lnTo>
                    <a:pt x="214" y="170"/>
                  </a:lnTo>
                  <a:lnTo>
                    <a:pt x="214" y="176"/>
                  </a:lnTo>
                  <a:lnTo>
                    <a:pt x="212" y="176"/>
                  </a:lnTo>
                  <a:lnTo>
                    <a:pt x="212" y="174"/>
                  </a:lnTo>
                  <a:lnTo>
                    <a:pt x="208" y="178"/>
                  </a:lnTo>
                  <a:lnTo>
                    <a:pt x="212" y="190"/>
                  </a:lnTo>
                  <a:lnTo>
                    <a:pt x="210" y="188"/>
                  </a:lnTo>
                  <a:lnTo>
                    <a:pt x="210" y="186"/>
                  </a:lnTo>
                  <a:lnTo>
                    <a:pt x="210" y="192"/>
                  </a:lnTo>
                  <a:lnTo>
                    <a:pt x="206" y="188"/>
                  </a:lnTo>
                  <a:lnTo>
                    <a:pt x="206" y="186"/>
                  </a:lnTo>
                  <a:lnTo>
                    <a:pt x="206" y="182"/>
                  </a:lnTo>
                  <a:lnTo>
                    <a:pt x="200" y="176"/>
                  </a:lnTo>
                  <a:lnTo>
                    <a:pt x="200" y="178"/>
                  </a:lnTo>
                  <a:lnTo>
                    <a:pt x="200" y="182"/>
                  </a:lnTo>
                  <a:lnTo>
                    <a:pt x="198" y="182"/>
                  </a:lnTo>
                  <a:lnTo>
                    <a:pt x="194" y="182"/>
                  </a:lnTo>
                  <a:lnTo>
                    <a:pt x="196" y="178"/>
                  </a:lnTo>
                  <a:lnTo>
                    <a:pt x="190" y="172"/>
                  </a:lnTo>
                  <a:lnTo>
                    <a:pt x="186" y="172"/>
                  </a:lnTo>
                  <a:lnTo>
                    <a:pt x="184" y="172"/>
                  </a:lnTo>
                  <a:lnTo>
                    <a:pt x="180" y="170"/>
                  </a:lnTo>
                  <a:lnTo>
                    <a:pt x="190" y="178"/>
                  </a:lnTo>
                  <a:lnTo>
                    <a:pt x="194" y="182"/>
                  </a:lnTo>
                  <a:lnTo>
                    <a:pt x="198" y="188"/>
                  </a:lnTo>
                  <a:lnTo>
                    <a:pt x="196" y="188"/>
                  </a:lnTo>
                  <a:lnTo>
                    <a:pt x="196" y="192"/>
                  </a:lnTo>
                  <a:lnTo>
                    <a:pt x="192" y="188"/>
                  </a:lnTo>
                  <a:lnTo>
                    <a:pt x="190" y="188"/>
                  </a:lnTo>
                  <a:lnTo>
                    <a:pt x="188" y="190"/>
                  </a:lnTo>
                  <a:lnTo>
                    <a:pt x="182" y="182"/>
                  </a:lnTo>
                  <a:lnTo>
                    <a:pt x="184" y="188"/>
                  </a:lnTo>
                  <a:lnTo>
                    <a:pt x="186" y="194"/>
                  </a:lnTo>
                  <a:lnTo>
                    <a:pt x="184" y="194"/>
                  </a:lnTo>
                  <a:lnTo>
                    <a:pt x="182" y="192"/>
                  </a:lnTo>
                  <a:lnTo>
                    <a:pt x="174" y="184"/>
                  </a:lnTo>
                  <a:lnTo>
                    <a:pt x="172" y="186"/>
                  </a:lnTo>
                  <a:lnTo>
                    <a:pt x="174" y="186"/>
                  </a:lnTo>
                  <a:lnTo>
                    <a:pt x="176" y="190"/>
                  </a:lnTo>
                  <a:lnTo>
                    <a:pt x="180" y="194"/>
                  </a:lnTo>
                  <a:lnTo>
                    <a:pt x="182" y="196"/>
                  </a:lnTo>
                  <a:lnTo>
                    <a:pt x="182" y="198"/>
                  </a:lnTo>
                  <a:lnTo>
                    <a:pt x="178" y="198"/>
                  </a:lnTo>
                  <a:lnTo>
                    <a:pt x="176" y="200"/>
                  </a:lnTo>
                  <a:lnTo>
                    <a:pt x="176" y="210"/>
                  </a:lnTo>
                  <a:lnTo>
                    <a:pt x="174" y="208"/>
                  </a:lnTo>
                  <a:lnTo>
                    <a:pt x="172" y="206"/>
                  </a:lnTo>
                  <a:lnTo>
                    <a:pt x="170" y="202"/>
                  </a:lnTo>
                  <a:lnTo>
                    <a:pt x="174" y="210"/>
                  </a:lnTo>
                  <a:lnTo>
                    <a:pt x="170" y="208"/>
                  </a:lnTo>
                  <a:lnTo>
                    <a:pt x="174" y="214"/>
                  </a:lnTo>
                  <a:lnTo>
                    <a:pt x="176" y="216"/>
                  </a:lnTo>
                  <a:lnTo>
                    <a:pt x="176" y="220"/>
                  </a:lnTo>
                  <a:lnTo>
                    <a:pt x="178" y="222"/>
                  </a:lnTo>
                  <a:lnTo>
                    <a:pt x="176" y="222"/>
                  </a:lnTo>
                  <a:lnTo>
                    <a:pt x="172" y="220"/>
                  </a:lnTo>
                  <a:lnTo>
                    <a:pt x="166" y="218"/>
                  </a:lnTo>
                  <a:lnTo>
                    <a:pt x="164" y="220"/>
                  </a:lnTo>
                  <a:lnTo>
                    <a:pt x="166" y="224"/>
                  </a:lnTo>
                  <a:lnTo>
                    <a:pt x="162" y="220"/>
                  </a:lnTo>
                  <a:lnTo>
                    <a:pt x="160" y="216"/>
                  </a:lnTo>
                  <a:lnTo>
                    <a:pt x="160" y="224"/>
                  </a:lnTo>
                  <a:lnTo>
                    <a:pt x="164" y="234"/>
                  </a:lnTo>
                  <a:lnTo>
                    <a:pt x="156" y="232"/>
                  </a:lnTo>
                  <a:lnTo>
                    <a:pt x="160" y="236"/>
                  </a:lnTo>
                  <a:lnTo>
                    <a:pt x="164" y="242"/>
                  </a:lnTo>
                  <a:lnTo>
                    <a:pt x="168" y="254"/>
                  </a:lnTo>
                  <a:lnTo>
                    <a:pt x="176" y="258"/>
                  </a:lnTo>
                  <a:lnTo>
                    <a:pt x="174" y="266"/>
                  </a:lnTo>
                  <a:lnTo>
                    <a:pt x="170" y="258"/>
                  </a:lnTo>
                  <a:lnTo>
                    <a:pt x="170" y="260"/>
                  </a:lnTo>
                  <a:lnTo>
                    <a:pt x="166" y="256"/>
                  </a:lnTo>
                  <a:lnTo>
                    <a:pt x="162" y="248"/>
                  </a:lnTo>
                  <a:lnTo>
                    <a:pt x="166" y="252"/>
                  </a:lnTo>
                  <a:lnTo>
                    <a:pt x="162" y="244"/>
                  </a:lnTo>
                  <a:lnTo>
                    <a:pt x="156" y="236"/>
                  </a:lnTo>
                  <a:lnTo>
                    <a:pt x="156" y="238"/>
                  </a:lnTo>
                  <a:lnTo>
                    <a:pt x="154" y="236"/>
                  </a:lnTo>
                  <a:lnTo>
                    <a:pt x="156" y="240"/>
                  </a:lnTo>
                  <a:lnTo>
                    <a:pt x="148" y="230"/>
                  </a:lnTo>
                  <a:lnTo>
                    <a:pt x="150" y="234"/>
                  </a:lnTo>
                  <a:lnTo>
                    <a:pt x="140" y="234"/>
                  </a:lnTo>
                  <a:lnTo>
                    <a:pt x="146" y="252"/>
                  </a:lnTo>
                  <a:lnTo>
                    <a:pt x="150" y="262"/>
                  </a:lnTo>
                  <a:lnTo>
                    <a:pt x="148" y="268"/>
                  </a:lnTo>
                  <a:lnTo>
                    <a:pt x="142" y="260"/>
                  </a:lnTo>
                  <a:lnTo>
                    <a:pt x="134" y="250"/>
                  </a:lnTo>
                  <a:lnTo>
                    <a:pt x="138" y="252"/>
                  </a:lnTo>
                  <a:lnTo>
                    <a:pt x="138" y="250"/>
                  </a:lnTo>
                  <a:lnTo>
                    <a:pt x="138" y="246"/>
                  </a:lnTo>
                  <a:lnTo>
                    <a:pt x="140" y="244"/>
                  </a:lnTo>
                  <a:lnTo>
                    <a:pt x="140" y="242"/>
                  </a:lnTo>
                  <a:lnTo>
                    <a:pt x="136" y="240"/>
                  </a:lnTo>
                  <a:lnTo>
                    <a:pt x="134" y="238"/>
                  </a:lnTo>
                  <a:lnTo>
                    <a:pt x="136" y="250"/>
                  </a:lnTo>
                  <a:lnTo>
                    <a:pt x="130" y="244"/>
                  </a:lnTo>
                  <a:lnTo>
                    <a:pt x="128" y="244"/>
                  </a:lnTo>
                  <a:lnTo>
                    <a:pt x="132" y="250"/>
                  </a:lnTo>
                  <a:lnTo>
                    <a:pt x="132" y="254"/>
                  </a:lnTo>
                  <a:lnTo>
                    <a:pt x="132" y="258"/>
                  </a:lnTo>
                  <a:lnTo>
                    <a:pt x="130" y="260"/>
                  </a:lnTo>
                  <a:lnTo>
                    <a:pt x="126" y="254"/>
                  </a:lnTo>
                  <a:lnTo>
                    <a:pt x="126" y="252"/>
                  </a:lnTo>
                  <a:lnTo>
                    <a:pt x="128" y="250"/>
                  </a:lnTo>
                  <a:lnTo>
                    <a:pt x="124" y="250"/>
                  </a:lnTo>
                  <a:lnTo>
                    <a:pt x="126" y="256"/>
                  </a:lnTo>
                  <a:lnTo>
                    <a:pt x="130" y="262"/>
                  </a:lnTo>
                  <a:lnTo>
                    <a:pt x="128" y="264"/>
                  </a:lnTo>
                  <a:lnTo>
                    <a:pt x="126" y="262"/>
                  </a:lnTo>
                  <a:lnTo>
                    <a:pt x="128" y="262"/>
                  </a:lnTo>
                  <a:lnTo>
                    <a:pt x="126" y="260"/>
                  </a:lnTo>
                  <a:lnTo>
                    <a:pt x="126" y="264"/>
                  </a:lnTo>
                  <a:lnTo>
                    <a:pt x="124" y="264"/>
                  </a:lnTo>
                  <a:lnTo>
                    <a:pt x="122" y="264"/>
                  </a:lnTo>
                  <a:lnTo>
                    <a:pt x="120" y="260"/>
                  </a:lnTo>
                  <a:lnTo>
                    <a:pt x="116" y="262"/>
                  </a:lnTo>
                  <a:lnTo>
                    <a:pt x="112" y="268"/>
                  </a:lnTo>
                  <a:lnTo>
                    <a:pt x="112" y="274"/>
                  </a:lnTo>
                  <a:lnTo>
                    <a:pt x="116" y="282"/>
                  </a:lnTo>
                  <a:lnTo>
                    <a:pt x="104" y="266"/>
                  </a:lnTo>
                  <a:lnTo>
                    <a:pt x="126" y="308"/>
                  </a:lnTo>
                  <a:lnTo>
                    <a:pt x="110" y="288"/>
                  </a:lnTo>
                  <a:lnTo>
                    <a:pt x="102" y="278"/>
                  </a:lnTo>
                  <a:lnTo>
                    <a:pt x="98" y="270"/>
                  </a:lnTo>
                  <a:lnTo>
                    <a:pt x="94" y="270"/>
                  </a:lnTo>
                  <a:lnTo>
                    <a:pt x="94" y="272"/>
                  </a:lnTo>
                  <a:lnTo>
                    <a:pt x="94" y="274"/>
                  </a:lnTo>
                  <a:lnTo>
                    <a:pt x="100" y="282"/>
                  </a:lnTo>
                  <a:lnTo>
                    <a:pt x="106" y="288"/>
                  </a:lnTo>
                  <a:lnTo>
                    <a:pt x="98" y="282"/>
                  </a:lnTo>
                  <a:lnTo>
                    <a:pt x="90" y="278"/>
                  </a:lnTo>
                  <a:lnTo>
                    <a:pt x="96" y="286"/>
                  </a:lnTo>
                  <a:lnTo>
                    <a:pt x="100" y="292"/>
                  </a:lnTo>
                  <a:lnTo>
                    <a:pt x="100" y="296"/>
                  </a:lnTo>
                  <a:lnTo>
                    <a:pt x="88" y="280"/>
                  </a:lnTo>
                  <a:lnTo>
                    <a:pt x="96" y="296"/>
                  </a:lnTo>
                  <a:lnTo>
                    <a:pt x="90" y="290"/>
                  </a:lnTo>
                  <a:lnTo>
                    <a:pt x="82" y="282"/>
                  </a:lnTo>
                  <a:lnTo>
                    <a:pt x="82" y="284"/>
                  </a:lnTo>
                  <a:lnTo>
                    <a:pt x="80" y="286"/>
                  </a:lnTo>
                  <a:lnTo>
                    <a:pt x="78" y="286"/>
                  </a:lnTo>
                  <a:lnTo>
                    <a:pt x="82" y="288"/>
                  </a:lnTo>
                  <a:lnTo>
                    <a:pt x="82" y="290"/>
                  </a:lnTo>
                  <a:lnTo>
                    <a:pt x="82" y="292"/>
                  </a:lnTo>
                  <a:lnTo>
                    <a:pt x="86" y="300"/>
                  </a:lnTo>
                  <a:lnTo>
                    <a:pt x="90" y="310"/>
                  </a:lnTo>
                  <a:lnTo>
                    <a:pt x="90" y="312"/>
                  </a:lnTo>
                  <a:lnTo>
                    <a:pt x="90" y="314"/>
                  </a:lnTo>
                  <a:lnTo>
                    <a:pt x="82" y="304"/>
                  </a:lnTo>
                  <a:lnTo>
                    <a:pt x="76" y="298"/>
                  </a:lnTo>
                  <a:lnTo>
                    <a:pt x="72" y="296"/>
                  </a:lnTo>
                  <a:lnTo>
                    <a:pt x="86" y="320"/>
                  </a:lnTo>
                  <a:lnTo>
                    <a:pt x="94" y="332"/>
                  </a:lnTo>
                  <a:lnTo>
                    <a:pt x="96" y="342"/>
                  </a:lnTo>
                  <a:lnTo>
                    <a:pt x="92" y="340"/>
                  </a:lnTo>
                  <a:lnTo>
                    <a:pt x="94" y="346"/>
                  </a:lnTo>
                  <a:lnTo>
                    <a:pt x="80" y="322"/>
                  </a:lnTo>
                  <a:lnTo>
                    <a:pt x="68" y="296"/>
                  </a:lnTo>
                  <a:lnTo>
                    <a:pt x="64" y="294"/>
                  </a:lnTo>
                  <a:lnTo>
                    <a:pt x="62" y="294"/>
                  </a:lnTo>
                  <a:lnTo>
                    <a:pt x="60" y="292"/>
                  </a:lnTo>
                  <a:lnTo>
                    <a:pt x="58" y="290"/>
                  </a:lnTo>
                  <a:lnTo>
                    <a:pt x="58" y="286"/>
                  </a:lnTo>
                  <a:lnTo>
                    <a:pt x="50" y="290"/>
                  </a:lnTo>
                  <a:lnTo>
                    <a:pt x="54" y="294"/>
                  </a:lnTo>
                  <a:lnTo>
                    <a:pt x="56" y="298"/>
                  </a:lnTo>
                  <a:lnTo>
                    <a:pt x="56" y="304"/>
                  </a:lnTo>
                  <a:lnTo>
                    <a:pt x="60" y="308"/>
                  </a:lnTo>
                  <a:lnTo>
                    <a:pt x="58" y="294"/>
                  </a:lnTo>
                  <a:lnTo>
                    <a:pt x="64" y="302"/>
                  </a:lnTo>
                  <a:lnTo>
                    <a:pt x="68" y="310"/>
                  </a:lnTo>
                  <a:lnTo>
                    <a:pt x="70" y="318"/>
                  </a:lnTo>
                  <a:lnTo>
                    <a:pt x="70" y="322"/>
                  </a:lnTo>
                  <a:lnTo>
                    <a:pt x="68" y="322"/>
                  </a:lnTo>
                  <a:lnTo>
                    <a:pt x="62" y="314"/>
                  </a:lnTo>
                  <a:lnTo>
                    <a:pt x="56" y="304"/>
                  </a:lnTo>
                  <a:lnTo>
                    <a:pt x="56" y="310"/>
                  </a:lnTo>
                  <a:lnTo>
                    <a:pt x="54" y="312"/>
                  </a:lnTo>
                  <a:lnTo>
                    <a:pt x="52" y="306"/>
                  </a:lnTo>
                  <a:lnTo>
                    <a:pt x="50" y="306"/>
                  </a:lnTo>
                  <a:lnTo>
                    <a:pt x="50" y="308"/>
                  </a:lnTo>
                  <a:lnTo>
                    <a:pt x="52" y="312"/>
                  </a:lnTo>
                  <a:lnTo>
                    <a:pt x="52" y="316"/>
                  </a:lnTo>
                  <a:lnTo>
                    <a:pt x="50" y="316"/>
                  </a:lnTo>
                  <a:lnTo>
                    <a:pt x="48" y="314"/>
                  </a:lnTo>
                  <a:lnTo>
                    <a:pt x="42" y="310"/>
                  </a:lnTo>
                  <a:lnTo>
                    <a:pt x="40" y="310"/>
                  </a:lnTo>
                  <a:lnTo>
                    <a:pt x="40" y="312"/>
                  </a:lnTo>
                  <a:lnTo>
                    <a:pt x="60" y="334"/>
                  </a:lnTo>
                  <a:lnTo>
                    <a:pt x="78" y="356"/>
                  </a:lnTo>
                  <a:lnTo>
                    <a:pt x="72" y="352"/>
                  </a:lnTo>
                  <a:lnTo>
                    <a:pt x="62" y="348"/>
                  </a:lnTo>
                  <a:lnTo>
                    <a:pt x="56" y="342"/>
                  </a:lnTo>
                  <a:lnTo>
                    <a:pt x="52" y="334"/>
                  </a:lnTo>
                  <a:lnTo>
                    <a:pt x="46" y="328"/>
                  </a:lnTo>
                  <a:lnTo>
                    <a:pt x="42" y="322"/>
                  </a:lnTo>
                  <a:lnTo>
                    <a:pt x="46" y="330"/>
                  </a:lnTo>
                  <a:lnTo>
                    <a:pt x="42" y="326"/>
                  </a:lnTo>
                  <a:lnTo>
                    <a:pt x="40" y="324"/>
                  </a:lnTo>
                  <a:lnTo>
                    <a:pt x="38" y="326"/>
                  </a:lnTo>
                  <a:lnTo>
                    <a:pt x="42" y="330"/>
                  </a:lnTo>
                  <a:lnTo>
                    <a:pt x="40" y="330"/>
                  </a:lnTo>
                  <a:lnTo>
                    <a:pt x="40" y="332"/>
                  </a:lnTo>
                  <a:lnTo>
                    <a:pt x="44" y="334"/>
                  </a:lnTo>
                  <a:lnTo>
                    <a:pt x="44" y="336"/>
                  </a:lnTo>
                  <a:lnTo>
                    <a:pt x="42" y="336"/>
                  </a:lnTo>
                  <a:lnTo>
                    <a:pt x="40" y="336"/>
                  </a:lnTo>
                  <a:lnTo>
                    <a:pt x="38" y="336"/>
                  </a:lnTo>
                  <a:lnTo>
                    <a:pt x="42" y="342"/>
                  </a:lnTo>
                  <a:lnTo>
                    <a:pt x="46" y="348"/>
                  </a:lnTo>
                  <a:lnTo>
                    <a:pt x="50" y="360"/>
                  </a:lnTo>
                  <a:lnTo>
                    <a:pt x="44" y="354"/>
                  </a:lnTo>
                  <a:lnTo>
                    <a:pt x="38" y="356"/>
                  </a:lnTo>
                  <a:lnTo>
                    <a:pt x="34" y="358"/>
                  </a:lnTo>
                  <a:lnTo>
                    <a:pt x="30" y="360"/>
                  </a:lnTo>
                  <a:lnTo>
                    <a:pt x="26" y="356"/>
                  </a:lnTo>
                  <a:lnTo>
                    <a:pt x="22" y="352"/>
                  </a:lnTo>
                  <a:lnTo>
                    <a:pt x="24" y="356"/>
                  </a:lnTo>
                  <a:lnTo>
                    <a:pt x="24" y="360"/>
                  </a:lnTo>
                  <a:lnTo>
                    <a:pt x="20" y="356"/>
                  </a:lnTo>
                  <a:lnTo>
                    <a:pt x="20" y="354"/>
                  </a:lnTo>
                  <a:lnTo>
                    <a:pt x="20" y="352"/>
                  </a:lnTo>
                  <a:lnTo>
                    <a:pt x="16" y="348"/>
                  </a:lnTo>
                  <a:lnTo>
                    <a:pt x="18" y="352"/>
                  </a:lnTo>
                  <a:lnTo>
                    <a:pt x="18" y="356"/>
                  </a:lnTo>
                  <a:lnTo>
                    <a:pt x="20" y="362"/>
                  </a:lnTo>
                  <a:lnTo>
                    <a:pt x="22" y="366"/>
                  </a:lnTo>
                  <a:lnTo>
                    <a:pt x="24" y="364"/>
                  </a:lnTo>
                  <a:lnTo>
                    <a:pt x="24" y="356"/>
                  </a:lnTo>
                  <a:lnTo>
                    <a:pt x="30" y="364"/>
                  </a:lnTo>
                  <a:lnTo>
                    <a:pt x="34" y="372"/>
                  </a:lnTo>
                  <a:lnTo>
                    <a:pt x="38" y="380"/>
                  </a:lnTo>
                  <a:lnTo>
                    <a:pt x="38" y="388"/>
                  </a:lnTo>
                  <a:lnTo>
                    <a:pt x="36" y="390"/>
                  </a:lnTo>
                  <a:lnTo>
                    <a:pt x="34" y="388"/>
                  </a:lnTo>
                  <a:lnTo>
                    <a:pt x="32" y="384"/>
                  </a:lnTo>
                  <a:lnTo>
                    <a:pt x="30" y="386"/>
                  </a:lnTo>
                  <a:lnTo>
                    <a:pt x="30" y="390"/>
                  </a:lnTo>
                  <a:lnTo>
                    <a:pt x="32" y="396"/>
                  </a:lnTo>
                  <a:lnTo>
                    <a:pt x="34" y="404"/>
                  </a:lnTo>
                  <a:lnTo>
                    <a:pt x="30" y="404"/>
                  </a:lnTo>
                  <a:lnTo>
                    <a:pt x="26" y="400"/>
                  </a:lnTo>
                  <a:lnTo>
                    <a:pt x="22" y="396"/>
                  </a:lnTo>
                  <a:lnTo>
                    <a:pt x="14" y="388"/>
                  </a:lnTo>
                  <a:lnTo>
                    <a:pt x="16" y="386"/>
                  </a:lnTo>
                  <a:lnTo>
                    <a:pt x="18" y="386"/>
                  </a:lnTo>
                  <a:lnTo>
                    <a:pt x="22" y="386"/>
                  </a:lnTo>
                  <a:lnTo>
                    <a:pt x="24" y="386"/>
                  </a:lnTo>
                  <a:lnTo>
                    <a:pt x="20" y="384"/>
                  </a:lnTo>
                  <a:lnTo>
                    <a:pt x="18" y="380"/>
                  </a:lnTo>
                  <a:lnTo>
                    <a:pt x="20" y="380"/>
                  </a:lnTo>
                  <a:lnTo>
                    <a:pt x="22" y="380"/>
                  </a:lnTo>
                  <a:lnTo>
                    <a:pt x="18" y="378"/>
                  </a:lnTo>
                  <a:lnTo>
                    <a:pt x="16" y="380"/>
                  </a:lnTo>
                  <a:lnTo>
                    <a:pt x="12" y="382"/>
                  </a:lnTo>
                  <a:lnTo>
                    <a:pt x="6" y="386"/>
                  </a:lnTo>
                  <a:lnTo>
                    <a:pt x="0" y="386"/>
                  </a:lnTo>
                  <a:lnTo>
                    <a:pt x="2" y="392"/>
                  </a:lnTo>
                  <a:lnTo>
                    <a:pt x="4" y="396"/>
                  </a:lnTo>
                  <a:lnTo>
                    <a:pt x="6" y="392"/>
                  </a:lnTo>
                  <a:lnTo>
                    <a:pt x="8" y="396"/>
                  </a:lnTo>
                  <a:lnTo>
                    <a:pt x="10" y="400"/>
                  </a:lnTo>
                  <a:lnTo>
                    <a:pt x="10" y="402"/>
                  </a:lnTo>
                  <a:lnTo>
                    <a:pt x="12" y="404"/>
                  </a:lnTo>
                  <a:lnTo>
                    <a:pt x="14" y="412"/>
                  </a:lnTo>
                  <a:lnTo>
                    <a:pt x="14" y="416"/>
                  </a:lnTo>
                  <a:lnTo>
                    <a:pt x="10" y="416"/>
                  </a:lnTo>
                  <a:lnTo>
                    <a:pt x="4" y="410"/>
                  </a:lnTo>
                  <a:lnTo>
                    <a:pt x="8" y="412"/>
                  </a:lnTo>
                  <a:lnTo>
                    <a:pt x="8" y="410"/>
                  </a:lnTo>
                  <a:lnTo>
                    <a:pt x="4" y="408"/>
                  </a:lnTo>
                  <a:lnTo>
                    <a:pt x="0" y="410"/>
                  </a:lnTo>
                  <a:lnTo>
                    <a:pt x="2" y="414"/>
                  </a:lnTo>
                  <a:lnTo>
                    <a:pt x="8" y="418"/>
                  </a:lnTo>
                  <a:lnTo>
                    <a:pt x="12" y="426"/>
                  </a:lnTo>
                  <a:lnTo>
                    <a:pt x="12" y="430"/>
                  </a:lnTo>
                  <a:lnTo>
                    <a:pt x="10" y="432"/>
                  </a:lnTo>
                  <a:lnTo>
                    <a:pt x="14" y="436"/>
                  </a:lnTo>
                  <a:lnTo>
                    <a:pt x="20" y="438"/>
                  </a:lnTo>
                  <a:lnTo>
                    <a:pt x="16" y="434"/>
                  </a:lnTo>
                  <a:lnTo>
                    <a:pt x="16" y="430"/>
                  </a:lnTo>
                  <a:lnTo>
                    <a:pt x="18" y="428"/>
                  </a:lnTo>
                  <a:lnTo>
                    <a:pt x="14" y="424"/>
                  </a:lnTo>
                  <a:lnTo>
                    <a:pt x="20" y="428"/>
                  </a:lnTo>
                  <a:lnTo>
                    <a:pt x="22" y="428"/>
                  </a:lnTo>
                  <a:lnTo>
                    <a:pt x="26" y="428"/>
                  </a:lnTo>
                  <a:lnTo>
                    <a:pt x="30" y="432"/>
                  </a:lnTo>
                  <a:lnTo>
                    <a:pt x="28" y="428"/>
                  </a:lnTo>
                  <a:lnTo>
                    <a:pt x="28" y="424"/>
                  </a:lnTo>
                  <a:lnTo>
                    <a:pt x="22" y="422"/>
                  </a:lnTo>
                  <a:lnTo>
                    <a:pt x="22" y="418"/>
                  </a:lnTo>
                  <a:lnTo>
                    <a:pt x="22" y="414"/>
                  </a:lnTo>
                  <a:lnTo>
                    <a:pt x="22" y="408"/>
                  </a:lnTo>
                  <a:lnTo>
                    <a:pt x="24" y="410"/>
                  </a:lnTo>
                  <a:lnTo>
                    <a:pt x="26" y="414"/>
                  </a:lnTo>
                  <a:lnTo>
                    <a:pt x="24" y="408"/>
                  </a:lnTo>
                  <a:lnTo>
                    <a:pt x="32" y="414"/>
                  </a:lnTo>
                  <a:lnTo>
                    <a:pt x="34" y="416"/>
                  </a:lnTo>
                  <a:lnTo>
                    <a:pt x="34" y="420"/>
                  </a:lnTo>
                  <a:lnTo>
                    <a:pt x="38" y="418"/>
                  </a:lnTo>
                  <a:lnTo>
                    <a:pt x="44" y="418"/>
                  </a:lnTo>
                  <a:lnTo>
                    <a:pt x="44" y="416"/>
                  </a:lnTo>
                  <a:lnTo>
                    <a:pt x="46" y="414"/>
                  </a:lnTo>
                  <a:lnTo>
                    <a:pt x="44" y="412"/>
                  </a:lnTo>
                  <a:lnTo>
                    <a:pt x="44" y="410"/>
                  </a:lnTo>
                  <a:lnTo>
                    <a:pt x="46" y="412"/>
                  </a:lnTo>
                  <a:lnTo>
                    <a:pt x="46" y="404"/>
                  </a:lnTo>
                  <a:lnTo>
                    <a:pt x="48" y="406"/>
                  </a:lnTo>
                  <a:lnTo>
                    <a:pt x="50" y="402"/>
                  </a:lnTo>
                  <a:lnTo>
                    <a:pt x="52" y="398"/>
                  </a:lnTo>
                  <a:lnTo>
                    <a:pt x="54" y="394"/>
                  </a:lnTo>
                  <a:lnTo>
                    <a:pt x="58" y="394"/>
                  </a:lnTo>
                  <a:lnTo>
                    <a:pt x="62" y="394"/>
                  </a:lnTo>
                  <a:lnTo>
                    <a:pt x="62" y="392"/>
                  </a:lnTo>
                  <a:lnTo>
                    <a:pt x="64" y="390"/>
                  </a:lnTo>
                  <a:lnTo>
                    <a:pt x="66" y="388"/>
                  </a:lnTo>
                  <a:lnTo>
                    <a:pt x="70" y="394"/>
                  </a:lnTo>
                  <a:lnTo>
                    <a:pt x="72" y="392"/>
                  </a:lnTo>
                  <a:lnTo>
                    <a:pt x="74" y="392"/>
                  </a:lnTo>
                  <a:lnTo>
                    <a:pt x="78" y="390"/>
                  </a:lnTo>
                  <a:lnTo>
                    <a:pt x="76" y="388"/>
                  </a:lnTo>
                  <a:lnTo>
                    <a:pt x="80" y="390"/>
                  </a:lnTo>
                  <a:lnTo>
                    <a:pt x="84" y="392"/>
                  </a:lnTo>
                  <a:lnTo>
                    <a:pt x="86" y="392"/>
                  </a:lnTo>
                  <a:lnTo>
                    <a:pt x="88" y="390"/>
                  </a:lnTo>
                  <a:lnTo>
                    <a:pt x="90" y="386"/>
                  </a:lnTo>
                  <a:lnTo>
                    <a:pt x="94" y="382"/>
                  </a:lnTo>
                  <a:lnTo>
                    <a:pt x="88" y="376"/>
                  </a:lnTo>
                  <a:lnTo>
                    <a:pt x="90" y="372"/>
                  </a:lnTo>
                  <a:lnTo>
                    <a:pt x="92" y="366"/>
                  </a:lnTo>
                  <a:lnTo>
                    <a:pt x="88" y="362"/>
                  </a:lnTo>
                  <a:lnTo>
                    <a:pt x="88" y="360"/>
                  </a:lnTo>
                  <a:lnTo>
                    <a:pt x="88" y="358"/>
                  </a:lnTo>
                  <a:lnTo>
                    <a:pt x="92" y="358"/>
                  </a:lnTo>
                  <a:lnTo>
                    <a:pt x="96" y="358"/>
                  </a:lnTo>
                  <a:lnTo>
                    <a:pt x="100" y="356"/>
                  </a:lnTo>
                  <a:lnTo>
                    <a:pt x="100" y="358"/>
                  </a:lnTo>
                  <a:lnTo>
                    <a:pt x="98" y="358"/>
                  </a:lnTo>
                  <a:lnTo>
                    <a:pt x="102" y="360"/>
                  </a:lnTo>
                  <a:lnTo>
                    <a:pt x="104" y="360"/>
                  </a:lnTo>
                  <a:lnTo>
                    <a:pt x="106" y="356"/>
                  </a:lnTo>
                  <a:lnTo>
                    <a:pt x="106" y="354"/>
                  </a:lnTo>
                  <a:lnTo>
                    <a:pt x="106" y="348"/>
                  </a:lnTo>
                  <a:lnTo>
                    <a:pt x="108" y="346"/>
                  </a:lnTo>
                  <a:lnTo>
                    <a:pt x="112" y="346"/>
                  </a:lnTo>
                  <a:lnTo>
                    <a:pt x="112" y="344"/>
                  </a:lnTo>
                  <a:lnTo>
                    <a:pt x="114" y="344"/>
                  </a:lnTo>
                  <a:lnTo>
                    <a:pt x="114" y="346"/>
                  </a:lnTo>
                  <a:lnTo>
                    <a:pt x="114" y="344"/>
                  </a:lnTo>
                  <a:lnTo>
                    <a:pt x="118" y="346"/>
                  </a:lnTo>
                  <a:lnTo>
                    <a:pt x="116" y="344"/>
                  </a:lnTo>
                  <a:lnTo>
                    <a:pt x="116" y="340"/>
                  </a:lnTo>
                  <a:lnTo>
                    <a:pt x="122" y="346"/>
                  </a:lnTo>
                  <a:lnTo>
                    <a:pt x="122" y="344"/>
                  </a:lnTo>
                  <a:lnTo>
                    <a:pt x="116" y="338"/>
                  </a:lnTo>
                  <a:lnTo>
                    <a:pt x="114" y="332"/>
                  </a:lnTo>
                  <a:lnTo>
                    <a:pt x="118" y="336"/>
                  </a:lnTo>
                  <a:lnTo>
                    <a:pt x="120" y="334"/>
                  </a:lnTo>
                  <a:lnTo>
                    <a:pt x="120" y="332"/>
                  </a:lnTo>
                  <a:lnTo>
                    <a:pt x="124" y="336"/>
                  </a:lnTo>
                  <a:lnTo>
                    <a:pt x="124" y="332"/>
                  </a:lnTo>
                  <a:lnTo>
                    <a:pt x="124" y="328"/>
                  </a:lnTo>
                  <a:lnTo>
                    <a:pt x="124" y="324"/>
                  </a:lnTo>
                  <a:lnTo>
                    <a:pt x="120" y="316"/>
                  </a:lnTo>
                  <a:lnTo>
                    <a:pt x="122" y="318"/>
                  </a:lnTo>
                  <a:lnTo>
                    <a:pt x="124" y="318"/>
                  </a:lnTo>
                  <a:lnTo>
                    <a:pt x="124" y="314"/>
                  </a:lnTo>
                  <a:lnTo>
                    <a:pt x="132" y="322"/>
                  </a:lnTo>
                  <a:lnTo>
                    <a:pt x="126" y="310"/>
                  </a:lnTo>
                  <a:lnTo>
                    <a:pt x="132" y="314"/>
                  </a:lnTo>
                  <a:lnTo>
                    <a:pt x="138" y="322"/>
                  </a:lnTo>
                  <a:lnTo>
                    <a:pt x="136" y="312"/>
                  </a:lnTo>
                  <a:lnTo>
                    <a:pt x="134" y="304"/>
                  </a:lnTo>
                  <a:lnTo>
                    <a:pt x="138" y="308"/>
                  </a:lnTo>
                  <a:lnTo>
                    <a:pt x="138" y="304"/>
                  </a:lnTo>
                  <a:lnTo>
                    <a:pt x="138" y="302"/>
                  </a:lnTo>
                  <a:lnTo>
                    <a:pt x="140" y="302"/>
                  </a:lnTo>
                  <a:lnTo>
                    <a:pt x="144" y="304"/>
                  </a:lnTo>
                  <a:lnTo>
                    <a:pt x="148" y="304"/>
                  </a:lnTo>
                  <a:lnTo>
                    <a:pt x="154" y="300"/>
                  </a:lnTo>
                  <a:lnTo>
                    <a:pt x="160" y="296"/>
                  </a:lnTo>
                  <a:lnTo>
                    <a:pt x="164" y="296"/>
                  </a:lnTo>
                  <a:lnTo>
                    <a:pt x="170" y="296"/>
                  </a:lnTo>
                  <a:lnTo>
                    <a:pt x="166" y="290"/>
                  </a:lnTo>
                  <a:lnTo>
                    <a:pt x="168" y="290"/>
                  </a:lnTo>
                  <a:lnTo>
                    <a:pt x="172" y="292"/>
                  </a:lnTo>
                  <a:lnTo>
                    <a:pt x="172" y="290"/>
                  </a:lnTo>
                  <a:lnTo>
                    <a:pt x="170" y="288"/>
                  </a:lnTo>
                  <a:lnTo>
                    <a:pt x="174" y="292"/>
                  </a:lnTo>
                  <a:lnTo>
                    <a:pt x="176" y="296"/>
                  </a:lnTo>
                  <a:lnTo>
                    <a:pt x="178" y="294"/>
                  </a:lnTo>
                  <a:lnTo>
                    <a:pt x="182" y="292"/>
                  </a:lnTo>
                  <a:lnTo>
                    <a:pt x="184" y="290"/>
                  </a:lnTo>
                  <a:lnTo>
                    <a:pt x="182" y="286"/>
                  </a:lnTo>
                  <a:lnTo>
                    <a:pt x="184" y="290"/>
                  </a:lnTo>
                  <a:lnTo>
                    <a:pt x="188" y="292"/>
                  </a:lnTo>
                  <a:lnTo>
                    <a:pt x="186" y="290"/>
                  </a:lnTo>
                  <a:lnTo>
                    <a:pt x="188" y="290"/>
                  </a:lnTo>
                  <a:lnTo>
                    <a:pt x="190" y="294"/>
                  </a:lnTo>
                  <a:lnTo>
                    <a:pt x="190" y="296"/>
                  </a:lnTo>
                  <a:lnTo>
                    <a:pt x="190" y="292"/>
                  </a:lnTo>
                  <a:lnTo>
                    <a:pt x="188" y="286"/>
                  </a:lnTo>
                  <a:lnTo>
                    <a:pt x="178" y="272"/>
                  </a:lnTo>
                  <a:lnTo>
                    <a:pt x="182" y="272"/>
                  </a:lnTo>
                  <a:lnTo>
                    <a:pt x="180" y="266"/>
                  </a:lnTo>
                  <a:lnTo>
                    <a:pt x="184" y="270"/>
                  </a:lnTo>
                  <a:lnTo>
                    <a:pt x="186" y="272"/>
                  </a:lnTo>
                  <a:lnTo>
                    <a:pt x="186" y="274"/>
                  </a:lnTo>
                  <a:lnTo>
                    <a:pt x="192" y="272"/>
                  </a:lnTo>
                  <a:lnTo>
                    <a:pt x="194" y="268"/>
                  </a:lnTo>
                  <a:lnTo>
                    <a:pt x="192" y="264"/>
                  </a:lnTo>
                  <a:lnTo>
                    <a:pt x="194" y="264"/>
                  </a:lnTo>
                  <a:lnTo>
                    <a:pt x="194" y="262"/>
                  </a:lnTo>
                  <a:lnTo>
                    <a:pt x="198" y="260"/>
                  </a:lnTo>
                  <a:lnTo>
                    <a:pt x="200" y="256"/>
                  </a:lnTo>
                  <a:lnTo>
                    <a:pt x="198" y="256"/>
                  </a:lnTo>
                  <a:lnTo>
                    <a:pt x="196" y="250"/>
                  </a:lnTo>
                  <a:lnTo>
                    <a:pt x="198" y="250"/>
                  </a:lnTo>
                  <a:lnTo>
                    <a:pt x="200" y="248"/>
                  </a:lnTo>
                  <a:lnTo>
                    <a:pt x="202" y="250"/>
                  </a:lnTo>
                  <a:lnTo>
                    <a:pt x="206" y="250"/>
                  </a:lnTo>
                  <a:lnTo>
                    <a:pt x="206" y="248"/>
                  </a:lnTo>
                  <a:lnTo>
                    <a:pt x="208" y="248"/>
                  </a:lnTo>
                  <a:lnTo>
                    <a:pt x="212" y="248"/>
                  </a:lnTo>
                  <a:lnTo>
                    <a:pt x="208" y="242"/>
                  </a:lnTo>
                  <a:lnTo>
                    <a:pt x="206" y="238"/>
                  </a:lnTo>
                  <a:lnTo>
                    <a:pt x="210" y="238"/>
                  </a:lnTo>
                  <a:lnTo>
                    <a:pt x="216" y="240"/>
                  </a:lnTo>
                  <a:lnTo>
                    <a:pt x="218" y="240"/>
                  </a:lnTo>
                  <a:lnTo>
                    <a:pt x="218" y="238"/>
                  </a:lnTo>
                  <a:lnTo>
                    <a:pt x="214" y="236"/>
                  </a:lnTo>
                  <a:lnTo>
                    <a:pt x="216" y="236"/>
                  </a:lnTo>
                  <a:lnTo>
                    <a:pt x="224" y="242"/>
                  </a:lnTo>
                  <a:lnTo>
                    <a:pt x="236" y="250"/>
                  </a:lnTo>
                  <a:lnTo>
                    <a:pt x="236" y="252"/>
                  </a:lnTo>
                  <a:lnTo>
                    <a:pt x="236" y="254"/>
                  </a:lnTo>
                  <a:lnTo>
                    <a:pt x="240" y="254"/>
                  </a:lnTo>
                  <a:lnTo>
                    <a:pt x="238" y="250"/>
                  </a:lnTo>
                  <a:lnTo>
                    <a:pt x="234" y="246"/>
                  </a:lnTo>
                  <a:lnTo>
                    <a:pt x="234" y="242"/>
                  </a:lnTo>
                  <a:lnTo>
                    <a:pt x="238" y="248"/>
                  </a:lnTo>
                  <a:lnTo>
                    <a:pt x="242" y="250"/>
                  </a:lnTo>
                  <a:lnTo>
                    <a:pt x="244" y="252"/>
                  </a:lnTo>
                  <a:lnTo>
                    <a:pt x="244" y="250"/>
                  </a:lnTo>
                  <a:lnTo>
                    <a:pt x="244" y="244"/>
                  </a:lnTo>
                  <a:lnTo>
                    <a:pt x="244" y="238"/>
                  </a:lnTo>
                  <a:lnTo>
                    <a:pt x="246" y="238"/>
                  </a:lnTo>
                  <a:lnTo>
                    <a:pt x="250" y="238"/>
                  </a:lnTo>
                  <a:lnTo>
                    <a:pt x="244" y="234"/>
                  </a:lnTo>
                  <a:lnTo>
                    <a:pt x="242" y="230"/>
                  </a:lnTo>
                  <a:lnTo>
                    <a:pt x="246" y="228"/>
                  </a:lnTo>
                  <a:lnTo>
                    <a:pt x="250" y="230"/>
                  </a:lnTo>
                  <a:lnTo>
                    <a:pt x="254" y="230"/>
                  </a:lnTo>
                  <a:lnTo>
                    <a:pt x="254" y="228"/>
                  </a:lnTo>
                  <a:lnTo>
                    <a:pt x="252" y="224"/>
                  </a:lnTo>
                  <a:lnTo>
                    <a:pt x="254" y="226"/>
                  </a:lnTo>
                  <a:lnTo>
                    <a:pt x="256" y="220"/>
                  </a:lnTo>
                  <a:lnTo>
                    <a:pt x="256" y="216"/>
                  </a:lnTo>
                  <a:lnTo>
                    <a:pt x="254" y="210"/>
                  </a:lnTo>
                  <a:lnTo>
                    <a:pt x="260" y="216"/>
                  </a:lnTo>
                  <a:lnTo>
                    <a:pt x="262" y="216"/>
                  </a:lnTo>
                  <a:lnTo>
                    <a:pt x="264" y="214"/>
                  </a:lnTo>
                  <a:lnTo>
                    <a:pt x="264" y="212"/>
                  </a:lnTo>
                  <a:lnTo>
                    <a:pt x="266" y="208"/>
                  </a:lnTo>
                  <a:lnTo>
                    <a:pt x="266" y="206"/>
                  </a:lnTo>
                  <a:lnTo>
                    <a:pt x="268" y="206"/>
                  </a:lnTo>
                  <a:lnTo>
                    <a:pt x="272" y="212"/>
                  </a:lnTo>
                  <a:lnTo>
                    <a:pt x="278" y="206"/>
                  </a:lnTo>
                  <a:lnTo>
                    <a:pt x="280" y="208"/>
                  </a:lnTo>
                  <a:lnTo>
                    <a:pt x="282" y="206"/>
                  </a:lnTo>
                  <a:lnTo>
                    <a:pt x="282" y="202"/>
                  </a:lnTo>
                  <a:lnTo>
                    <a:pt x="280" y="194"/>
                  </a:lnTo>
                  <a:lnTo>
                    <a:pt x="282" y="196"/>
                  </a:lnTo>
                  <a:lnTo>
                    <a:pt x="282" y="198"/>
                  </a:lnTo>
                  <a:lnTo>
                    <a:pt x="288" y="198"/>
                  </a:lnTo>
                  <a:lnTo>
                    <a:pt x="290" y="196"/>
                  </a:lnTo>
                  <a:lnTo>
                    <a:pt x="290" y="192"/>
                  </a:lnTo>
                  <a:lnTo>
                    <a:pt x="288" y="184"/>
                  </a:lnTo>
                  <a:lnTo>
                    <a:pt x="294" y="190"/>
                  </a:lnTo>
                  <a:lnTo>
                    <a:pt x="294" y="188"/>
                  </a:lnTo>
                  <a:lnTo>
                    <a:pt x="300" y="190"/>
                  </a:lnTo>
                  <a:lnTo>
                    <a:pt x="306" y="188"/>
                  </a:lnTo>
                  <a:lnTo>
                    <a:pt x="308" y="186"/>
                  </a:lnTo>
                  <a:lnTo>
                    <a:pt x="308" y="182"/>
                  </a:lnTo>
                  <a:lnTo>
                    <a:pt x="310" y="186"/>
                  </a:lnTo>
                  <a:lnTo>
                    <a:pt x="310" y="182"/>
                  </a:lnTo>
                  <a:lnTo>
                    <a:pt x="314" y="182"/>
                  </a:lnTo>
                  <a:lnTo>
                    <a:pt x="322" y="182"/>
                  </a:lnTo>
                  <a:lnTo>
                    <a:pt x="324" y="182"/>
                  </a:lnTo>
                  <a:lnTo>
                    <a:pt x="326" y="180"/>
                  </a:lnTo>
                  <a:lnTo>
                    <a:pt x="326" y="176"/>
                  </a:lnTo>
                  <a:lnTo>
                    <a:pt x="322" y="168"/>
                  </a:lnTo>
                  <a:lnTo>
                    <a:pt x="322" y="160"/>
                  </a:lnTo>
                  <a:lnTo>
                    <a:pt x="320" y="160"/>
                  </a:lnTo>
                  <a:lnTo>
                    <a:pt x="318" y="158"/>
                  </a:lnTo>
                  <a:lnTo>
                    <a:pt x="314" y="154"/>
                  </a:lnTo>
                  <a:lnTo>
                    <a:pt x="312" y="150"/>
                  </a:lnTo>
                  <a:lnTo>
                    <a:pt x="310" y="146"/>
                  </a:lnTo>
                  <a:lnTo>
                    <a:pt x="312" y="146"/>
                  </a:lnTo>
                  <a:lnTo>
                    <a:pt x="314" y="148"/>
                  </a:lnTo>
                  <a:lnTo>
                    <a:pt x="318" y="150"/>
                  </a:lnTo>
                  <a:lnTo>
                    <a:pt x="318" y="152"/>
                  </a:lnTo>
                  <a:lnTo>
                    <a:pt x="316" y="152"/>
                  </a:lnTo>
                  <a:lnTo>
                    <a:pt x="322" y="158"/>
                  </a:lnTo>
                  <a:lnTo>
                    <a:pt x="326" y="158"/>
                  </a:lnTo>
                  <a:lnTo>
                    <a:pt x="328" y="156"/>
                  </a:lnTo>
                  <a:lnTo>
                    <a:pt x="332" y="160"/>
                  </a:lnTo>
                  <a:lnTo>
                    <a:pt x="340" y="154"/>
                  </a:lnTo>
                  <a:lnTo>
                    <a:pt x="350" y="150"/>
                  </a:lnTo>
                  <a:lnTo>
                    <a:pt x="358" y="148"/>
                  </a:lnTo>
                  <a:lnTo>
                    <a:pt x="366" y="144"/>
                  </a:lnTo>
                  <a:lnTo>
                    <a:pt x="358" y="136"/>
                  </a:lnTo>
                  <a:lnTo>
                    <a:pt x="362" y="134"/>
                  </a:lnTo>
                  <a:lnTo>
                    <a:pt x="366" y="138"/>
                  </a:lnTo>
                  <a:lnTo>
                    <a:pt x="366" y="140"/>
                  </a:lnTo>
                  <a:lnTo>
                    <a:pt x="366" y="142"/>
                  </a:lnTo>
                  <a:lnTo>
                    <a:pt x="368" y="142"/>
                  </a:lnTo>
                  <a:lnTo>
                    <a:pt x="368" y="138"/>
                  </a:lnTo>
                  <a:lnTo>
                    <a:pt x="366" y="132"/>
                  </a:lnTo>
                  <a:lnTo>
                    <a:pt x="370" y="134"/>
                  </a:lnTo>
                  <a:lnTo>
                    <a:pt x="372" y="138"/>
                  </a:lnTo>
                  <a:lnTo>
                    <a:pt x="372" y="142"/>
                  </a:lnTo>
                  <a:lnTo>
                    <a:pt x="374" y="142"/>
                  </a:lnTo>
                  <a:lnTo>
                    <a:pt x="374" y="140"/>
                  </a:lnTo>
                  <a:lnTo>
                    <a:pt x="372" y="134"/>
                  </a:lnTo>
                  <a:lnTo>
                    <a:pt x="370" y="130"/>
                  </a:lnTo>
                  <a:lnTo>
                    <a:pt x="372" y="130"/>
                  </a:lnTo>
                  <a:lnTo>
                    <a:pt x="376" y="132"/>
                  </a:lnTo>
                  <a:lnTo>
                    <a:pt x="378" y="134"/>
                  </a:lnTo>
                  <a:lnTo>
                    <a:pt x="380" y="134"/>
                  </a:lnTo>
                  <a:lnTo>
                    <a:pt x="384" y="132"/>
                  </a:lnTo>
                  <a:lnTo>
                    <a:pt x="378" y="126"/>
                  </a:lnTo>
                  <a:lnTo>
                    <a:pt x="378" y="122"/>
                  </a:lnTo>
                  <a:lnTo>
                    <a:pt x="378" y="120"/>
                  </a:lnTo>
                  <a:lnTo>
                    <a:pt x="374" y="116"/>
                  </a:lnTo>
                  <a:lnTo>
                    <a:pt x="378" y="118"/>
                  </a:lnTo>
                  <a:lnTo>
                    <a:pt x="382" y="120"/>
                  </a:lnTo>
                  <a:lnTo>
                    <a:pt x="384" y="118"/>
                  </a:lnTo>
                  <a:lnTo>
                    <a:pt x="388" y="116"/>
                  </a:lnTo>
                  <a:lnTo>
                    <a:pt x="392" y="112"/>
                  </a:lnTo>
                  <a:lnTo>
                    <a:pt x="394" y="112"/>
                  </a:lnTo>
                  <a:lnTo>
                    <a:pt x="396" y="112"/>
                  </a:lnTo>
                  <a:lnTo>
                    <a:pt x="396" y="106"/>
                  </a:lnTo>
                  <a:lnTo>
                    <a:pt x="396" y="104"/>
                  </a:lnTo>
                  <a:lnTo>
                    <a:pt x="402" y="100"/>
                  </a:lnTo>
                  <a:lnTo>
                    <a:pt x="396" y="96"/>
                  </a:lnTo>
                  <a:lnTo>
                    <a:pt x="396" y="92"/>
                  </a:lnTo>
                  <a:lnTo>
                    <a:pt x="396" y="90"/>
                  </a:lnTo>
                  <a:lnTo>
                    <a:pt x="402" y="98"/>
                  </a:lnTo>
                  <a:lnTo>
                    <a:pt x="408" y="100"/>
                  </a:lnTo>
                  <a:lnTo>
                    <a:pt x="412" y="100"/>
                  </a:lnTo>
                  <a:lnTo>
                    <a:pt x="418" y="104"/>
                  </a:lnTo>
                  <a:lnTo>
                    <a:pt x="416" y="102"/>
                  </a:lnTo>
                  <a:lnTo>
                    <a:pt x="416" y="100"/>
                  </a:lnTo>
                  <a:lnTo>
                    <a:pt x="416" y="98"/>
                  </a:lnTo>
                  <a:lnTo>
                    <a:pt x="418" y="94"/>
                  </a:lnTo>
                  <a:lnTo>
                    <a:pt x="412" y="88"/>
                  </a:lnTo>
                  <a:lnTo>
                    <a:pt x="414" y="88"/>
                  </a:lnTo>
                  <a:lnTo>
                    <a:pt x="416" y="92"/>
                  </a:lnTo>
                  <a:lnTo>
                    <a:pt x="422" y="96"/>
                  </a:lnTo>
                  <a:lnTo>
                    <a:pt x="422" y="94"/>
                  </a:lnTo>
                  <a:lnTo>
                    <a:pt x="424" y="92"/>
                  </a:lnTo>
                  <a:lnTo>
                    <a:pt x="430" y="90"/>
                  </a:lnTo>
                  <a:lnTo>
                    <a:pt x="436" y="88"/>
                  </a:lnTo>
                  <a:lnTo>
                    <a:pt x="440" y="86"/>
                  </a:lnTo>
                  <a:lnTo>
                    <a:pt x="442" y="84"/>
                  </a:lnTo>
                  <a:lnTo>
                    <a:pt x="438" y="80"/>
                  </a:lnTo>
                  <a:lnTo>
                    <a:pt x="436" y="76"/>
                  </a:lnTo>
                  <a:lnTo>
                    <a:pt x="448" y="84"/>
                  </a:lnTo>
                  <a:lnTo>
                    <a:pt x="444" y="76"/>
                  </a:lnTo>
                  <a:lnTo>
                    <a:pt x="444" y="74"/>
                  </a:lnTo>
                  <a:lnTo>
                    <a:pt x="448" y="76"/>
                  </a:lnTo>
                  <a:lnTo>
                    <a:pt x="444" y="74"/>
                  </a:lnTo>
                  <a:lnTo>
                    <a:pt x="444" y="70"/>
                  </a:lnTo>
                  <a:lnTo>
                    <a:pt x="450" y="70"/>
                  </a:lnTo>
                  <a:lnTo>
                    <a:pt x="456" y="66"/>
                  </a:lnTo>
                  <a:lnTo>
                    <a:pt x="464" y="58"/>
                  </a:lnTo>
                  <a:lnTo>
                    <a:pt x="470" y="54"/>
                  </a:lnTo>
                  <a:lnTo>
                    <a:pt x="474" y="50"/>
                  </a:lnTo>
                  <a:lnTo>
                    <a:pt x="482" y="50"/>
                  </a:lnTo>
                  <a:lnTo>
                    <a:pt x="492" y="52"/>
                  </a:lnTo>
                  <a:lnTo>
                    <a:pt x="488" y="48"/>
                  </a:lnTo>
                  <a:lnTo>
                    <a:pt x="488" y="46"/>
                  </a:lnTo>
                  <a:lnTo>
                    <a:pt x="486" y="44"/>
                  </a:lnTo>
                  <a:lnTo>
                    <a:pt x="482" y="38"/>
                  </a:lnTo>
                  <a:lnTo>
                    <a:pt x="494" y="42"/>
                  </a:lnTo>
                  <a:lnTo>
                    <a:pt x="492" y="38"/>
                  </a:lnTo>
                  <a:lnTo>
                    <a:pt x="494" y="36"/>
                  </a:lnTo>
                  <a:lnTo>
                    <a:pt x="496" y="32"/>
                  </a:lnTo>
                  <a:lnTo>
                    <a:pt x="494" y="28"/>
                  </a:lnTo>
                  <a:lnTo>
                    <a:pt x="492" y="32"/>
                  </a:lnTo>
                  <a:lnTo>
                    <a:pt x="488" y="24"/>
                  </a:lnTo>
                  <a:lnTo>
                    <a:pt x="480" y="16"/>
                  </a:lnTo>
                  <a:lnTo>
                    <a:pt x="472" y="8"/>
                  </a:lnTo>
                  <a:lnTo>
                    <a:pt x="464" y="0"/>
                  </a:lnTo>
                  <a:lnTo>
                    <a:pt x="466" y="4"/>
                  </a:lnTo>
                  <a:lnTo>
                    <a:pt x="464" y="4"/>
                  </a:lnTo>
                  <a:lnTo>
                    <a:pt x="458" y="2"/>
                  </a:lnTo>
                  <a:lnTo>
                    <a:pt x="454" y="0"/>
                  </a:lnTo>
                  <a:lnTo>
                    <a:pt x="452" y="0"/>
                  </a:lnTo>
                  <a:lnTo>
                    <a:pt x="452" y="4"/>
                  </a:lnTo>
                  <a:lnTo>
                    <a:pt x="454" y="8"/>
                  </a:lnTo>
                  <a:lnTo>
                    <a:pt x="450" y="6"/>
                  </a:lnTo>
                  <a:lnTo>
                    <a:pt x="448" y="2"/>
                  </a:lnTo>
                  <a:lnTo>
                    <a:pt x="450" y="8"/>
                  </a:lnTo>
                  <a:lnTo>
                    <a:pt x="448" y="8"/>
                  </a:lnTo>
                  <a:lnTo>
                    <a:pt x="446" y="8"/>
                  </a:lnTo>
                  <a:lnTo>
                    <a:pt x="442" y="10"/>
                  </a:lnTo>
                  <a:lnTo>
                    <a:pt x="436" y="12"/>
                  </a:lnTo>
                  <a:lnTo>
                    <a:pt x="422" y="14"/>
                  </a:lnTo>
                  <a:lnTo>
                    <a:pt x="428" y="18"/>
                  </a:lnTo>
                  <a:lnTo>
                    <a:pt x="424" y="18"/>
                  </a:lnTo>
                  <a:lnTo>
                    <a:pt x="422" y="16"/>
                  </a:lnTo>
                  <a:lnTo>
                    <a:pt x="426" y="22"/>
                  </a:lnTo>
                  <a:lnTo>
                    <a:pt x="428" y="20"/>
                  </a:lnTo>
                  <a:lnTo>
                    <a:pt x="430" y="20"/>
                  </a:lnTo>
                  <a:lnTo>
                    <a:pt x="434" y="26"/>
                  </a:lnTo>
                  <a:lnTo>
                    <a:pt x="430" y="22"/>
                  </a:lnTo>
                  <a:lnTo>
                    <a:pt x="426" y="22"/>
                  </a:lnTo>
                  <a:lnTo>
                    <a:pt x="422" y="24"/>
                  </a:lnTo>
                  <a:lnTo>
                    <a:pt x="416" y="26"/>
                  </a:lnTo>
                  <a:lnTo>
                    <a:pt x="414" y="24"/>
                  </a:lnTo>
                  <a:lnTo>
                    <a:pt x="410" y="22"/>
                  </a:lnTo>
                  <a:lnTo>
                    <a:pt x="412" y="26"/>
                  </a:lnTo>
                  <a:lnTo>
                    <a:pt x="412" y="28"/>
                  </a:lnTo>
                  <a:lnTo>
                    <a:pt x="412" y="30"/>
                  </a:lnTo>
                  <a:lnTo>
                    <a:pt x="410" y="26"/>
                  </a:lnTo>
                  <a:lnTo>
                    <a:pt x="412" y="32"/>
                  </a:lnTo>
                  <a:lnTo>
                    <a:pt x="408" y="30"/>
                  </a:lnTo>
                  <a:lnTo>
                    <a:pt x="404" y="24"/>
                  </a:lnTo>
                  <a:lnTo>
                    <a:pt x="404" y="22"/>
                  </a:lnTo>
                  <a:lnTo>
                    <a:pt x="400" y="22"/>
                  </a:lnTo>
                  <a:lnTo>
                    <a:pt x="400" y="24"/>
                  </a:lnTo>
                  <a:lnTo>
                    <a:pt x="398" y="26"/>
                  </a:lnTo>
                  <a:lnTo>
                    <a:pt x="398" y="28"/>
                  </a:lnTo>
                  <a:lnTo>
                    <a:pt x="402" y="28"/>
                  </a:lnTo>
                  <a:lnTo>
                    <a:pt x="396" y="34"/>
                  </a:lnTo>
                  <a:lnTo>
                    <a:pt x="392" y="38"/>
                  </a:lnTo>
                  <a:lnTo>
                    <a:pt x="386" y="44"/>
                  </a:lnTo>
                  <a:lnTo>
                    <a:pt x="384" y="50"/>
                  </a:lnTo>
                  <a:lnTo>
                    <a:pt x="386" y="54"/>
                  </a:lnTo>
                  <a:lnTo>
                    <a:pt x="386" y="58"/>
                  </a:lnTo>
                  <a:lnTo>
                    <a:pt x="382" y="58"/>
                  </a:lnTo>
                  <a:lnTo>
                    <a:pt x="380" y="58"/>
                  </a:lnTo>
                  <a:lnTo>
                    <a:pt x="376" y="60"/>
                  </a:lnTo>
                  <a:lnTo>
                    <a:pt x="376" y="64"/>
                  </a:lnTo>
                  <a:lnTo>
                    <a:pt x="376" y="66"/>
                  </a:lnTo>
                  <a:lnTo>
                    <a:pt x="374" y="64"/>
                  </a:lnTo>
                  <a:lnTo>
                    <a:pt x="370" y="62"/>
                  </a:lnTo>
                  <a:lnTo>
                    <a:pt x="368" y="60"/>
                  </a:lnTo>
                  <a:lnTo>
                    <a:pt x="366" y="56"/>
                  </a:lnTo>
                  <a:lnTo>
                    <a:pt x="366" y="62"/>
                  </a:lnTo>
                  <a:lnTo>
                    <a:pt x="368" y="66"/>
                  </a:lnTo>
                  <a:lnTo>
                    <a:pt x="372" y="76"/>
                  </a:lnTo>
                  <a:lnTo>
                    <a:pt x="368" y="72"/>
                  </a:lnTo>
                  <a:lnTo>
                    <a:pt x="370" y="78"/>
                  </a:lnTo>
                  <a:lnTo>
                    <a:pt x="370" y="84"/>
                  </a:lnTo>
                  <a:lnTo>
                    <a:pt x="368" y="80"/>
                  </a:lnTo>
                  <a:lnTo>
                    <a:pt x="366" y="78"/>
                  </a:lnTo>
                  <a:lnTo>
                    <a:pt x="362" y="74"/>
                  </a:lnTo>
                  <a:lnTo>
                    <a:pt x="360" y="70"/>
                  </a:lnTo>
                  <a:lnTo>
                    <a:pt x="356" y="70"/>
                  </a:lnTo>
                  <a:lnTo>
                    <a:pt x="354" y="70"/>
                  </a:lnTo>
                  <a:lnTo>
                    <a:pt x="354" y="76"/>
                  </a:lnTo>
                  <a:lnTo>
                    <a:pt x="352" y="78"/>
                  </a:lnTo>
                  <a:lnTo>
                    <a:pt x="350" y="78"/>
                  </a:lnTo>
                  <a:lnTo>
                    <a:pt x="346" y="74"/>
                  </a:lnTo>
                  <a:lnTo>
                    <a:pt x="350" y="82"/>
                  </a:lnTo>
                  <a:lnTo>
                    <a:pt x="354" y="82"/>
                  </a:lnTo>
                  <a:lnTo>
                    <a:pt x="356" y="82"/>
                  </a:lnTo>
                  <a:lnTo>
                    <a:pt x="360" y="84"/>
                  </a:lnTo>
                  <a:lnTo>
                    <a:pt x="360" y="88"/>
                  </a:lnTo>
                  <a:lnTo>
                    <a:pt x="360" y="92"/>
                  </a:lnTo>
                  <a:lnTo>
                    <a:pt x="360" y="94"/>
                  </a:lnTo>
                  <a:lnTo>
                    <a:pt x="356" y="92"/>
                  </a:lnTo>
                  <a:lnTo>
                    <a:pt x="350" y="86"/>
                  </a:lnTo>
                  <a:lnTo>
                    <a:pt x="344" y="82"/>
                  </a:lnTo>
                  <a:lnTo>
                    <a:pt x="340" y="82"/>
                  </a:lnTo>
                  <a:lnTo>
                    <a:pt x="338" y="82"/>
                  </a:lnTo>
                  <a:lnTo>
                    <a:pt x="340" y="82"/>
                  </a:lnTo>
                  <a:lnTo>
                    <a:pt x="338" y="82"/>
                  </a:lnTo>
                  <a:lnTo>
                    <a:pt x="336" y="84"/>
                  </a:lnTo>
                  <a:lnTo>
                    <a:pt x="336" y="86"/>
                  </a:lnTo>
                  <a:lnTo>
                    <a:pt x="332" y="84"/>
                  </a:lnTo>
                  <a:lnTo>
                    <a:pt x="334" y="88"/>
                  </a:lnTo>
                  <a:lnTo>
                    <a:pt x="334" y="90"/>
                  </a:lnTo>
                  <a:lnTo>
                    <a:pt x="334" y="92"/>
                  </a:lnTo>
                  <a:lnTo>
                    <a:pt x="336" y="96"/>
                  </a:lnTo>
                  <a:lnTo>
                    <a:pt x="340" y="90"/>
                  </a:lnTo>
                  <a:lnTo>
                    <a:pt x="342" y="102"/>
                  </a:lnTo>
                  <a:lnTo>
                    <a:pt x="342" y="106"/>
                  </a:lnTo>
                  <a:lnTo>
                    <a:pt x="340" y="106"/>
                  </a:lnTo>
                  <a:lnTo>
                    <a:pt x="338" y="106"/>
                  </a:lnTo>
                  <a:lnTo>
                    <a:pt x="336" y="98"/>
                  </a:lnTo>
                  <a:lnTo>
                    <a:pt x="334" y="98"/>
                  </a:lnTo>
                  <a:lnTo>
                    <a:pt x="332" y="100"/>
                  </a:lnTo>
                  <a:lnTo>
                    <a:pt x="330" y="100"/>
                  </a:lnTo>
                  <a:lnTo>
                    <a:pt x="328" y="94"/>
                  </a:lnTo>
                  <a:lnTo>
                    <a:pt x="330" y="92"/>
                  </a:lnTo>
                  <a:lnTo>
                    <a:pt x="332" y="90"/>
                  </a:lnTo>
                  <a:lnTo>
                    <a:pt x="330" y="84"/>
                  </a:lnTo>
                  <a:lnTo>
                    <a:pt x="328" y="86"/>
                  </a:lnTo>
                  <a:lnTo>
                    <a:pt x="328" y="88"/>
                  </a:lnTo>
                  <a:lnTo>
                    <a:pt x="324" y="84"/>
                  </a:lnTo>
                  <a:lnTo>
                    <a:pt x="328" y="90"/>
                  </a:lnTo>
                  <a:lnTo>
                    <a:pt x="326" y="92"/>
                  </a:lnTo>
                  <a:lnTo>
                    <a:pt x="322" y="92"/>
                  </a:lnTo>
                  <a:lnTo>
                    <a:pt x="322" y="94"/>
                  </a:lnTo>
                  <a:lnTo>
                    <a:pt x="324" y="98"/>
                  </a:lnTo>
                  <a:lnTo>
                    <a:pt x="320" y="92"/>
                  </a:lnTo>
                  <a:lnTo>
                    <a:pt x="320" y="94"/>
                  </a:lnTo>
                  <a:lnTo>
                    <a:pt x="320" y="98"/>
                  </a:lnTo>
                  <a:lnTo>
                    <a:pt x="316" y="88"/>
                  </a:lnTo>
                  <a:lnTo>
                    <a:pt x="316" y="90"/>
                  </a:lnTo>
                  <a:lnTo>
                    <a:pt x="314" y="92"/>
                  </a:lnTo>
                  <a:lnTo>
                    <a:pt x="312" y="92"/>
                  </a:lnTo>
                  <a:lnTo>
                    <a:pt x="308" y="90"/>
                  </a:lnTo>
                  <a:lnTo>
                    <a:pt x="306" y="90"/>
                  </a:lnTo>
                  <a:lnTo>
                    <a:pt x="306" y="92"/>
                  </a:lnTo>
                  <a:lnTo>
                    <a:pt x="310" y="92"/>
                  </a:lnTo>
                  <a:lnTo>
                    <a:pt x="312" y="94"/>
                  </a:lnTo>
                  <a:lnTo>
                    <a:pt x="314" y="98"/>
                  </a:lnTo>
                  <a:lnTo>
                    <a:pt x="318" y="100"/>
                  </a:lnTo>
                  <a:lnTo>
                    <a:pt x="318" y="104"/>
                  </a:lnTo>
                  <a:lnTo>
                    <a:pt x="316" y="104"/>
                  </a:lnTo>
                  <a:lnTo>
                    <a:pt x="310" y="100"/>
                  </a:lnTo>
                  <a:lnTo>
                    <a:pt x="302" y="96"/>
                  </a:lnTo>
                  <a:lnTo>
                    <a:pt x="300" y="94"/>
                  </a:lnTo>
                  <a:lnTo>
                    <a:pt x="298" y="96"/>
                  </a:lnTo>
                  <a:lnTo>
                    <a:pt x="302" y="96"/>
                  </a:lnTo>
                  <a:lnTo>
                    <a:pt x="304" y="98"/>
                  </a:lnTo>
                  <a:lnTo>
                    <a:pt x="304" y="102"/>
                  </a:lnTo>
                  <a:lnTo>
                    <a:pt x="300" y="100"/>
                  </a:lnTo>
                  <a:lnTo>
                    <a:pt x="296" y="98"/>
                  </a:lnTo>
                  <a:lnTo>
                    <a:pt x="294" y="100"/>
                  </a:lnTo>
                  <a:lnTo>
                    <a:pt x="298" y="102"/>
                  </a:lnTo>
                  <a:lnTo>
                    <a:pt x="300" y="106"/>
                  </a:lnTo>
                  <a:lnTo>
                    <a:pt x="302" y="108"/>
                  </a:lnTo>
                  <a:lnTo>
                    <a:pt x="298" y="106"/>
                  </a:lnTo>
                  <a:lnTo>
                    <a:pt x="300" y="108"/>
                  </a:lnTo>
                  <a:lnTo>
                    <a:pt x="302" y="118"/>
                  </a:lnTo>
                  <a:lnTo>
                    <a:pt x="296" y="110"/>
                  </a:lnTo>
                  <a:lnTo>
                    <a:pt x="294" y="112"/>
                  </a:lnTo>
                  <a:lnTo>
                    <a:pt x="294" y="114"/>
                  </a:lnTo>
                  <a:lnTo>
                    <a:pt x="296" y="118"/>
                  </a:lnTo>
                  <a:lnTo>
                    <a:pt x="300" y="122"/>
                  </a:lnTo>
                  <a:lnTo>
                    <a:pt x="298" y="124"/>
                  </a:lnTo>
                  <a:lnTo>
                    <a:pt x="296" y="124"/>
                  </a:lnTo>
                  <a:lnTo>
                    <a:pt x="292" y="114"/>
                  </a:lnTo>
                  <a:lnTo>
                    <a:pt x="292" y="118"/>
                  </a:lnTo>
                  <a:lnTo>
                    <a:pt x="286" y="110"/>
                  </a:lnTo>
                  <a:lnTo>
                    <a:pt x="288" y="114"/>
                  </a:lnTo>
                  <a:lnTo>
                    <a:pt x="286" y="116"/>
                  </a:lnTo>
                  <a:lnTo>
                    <a:pt x="282" y="118"/>
                  </a:lnTo>
                  <a:lnTo>
                    <a:pt x="288" y="124"/>
                  </a:lnTo>
                  <a:lnTo>
                    <a:pt x="288" y="128"/>
                  </a:lnTo>
                  <a:lnTo>
                    <a:pt x="288" y="130"/>
                  </a:lnTo>
                  <a:lnTo>
                    <a:pt x="284" y="126"/>
                  </a:lnTo>
                  <a:lnTo>
                    <a:pt x="282" y="128"/>
                  </a:lnTo>
                  <a:lnTo>
                    <a:pt x="278" y="122"/>
                  </a:lnTo>
                  <a:lnTo>
                    <a:pt x="280" y="120"/>
                  </a:lnTo>
                  <a:lnTo>
                    <a:pt x="282" y="122"/>
                  </a:lnTo>
                  <a:lnTo>
                    <a:pt x="278" y="116"/>
                  </a:lnTo>
                  <a:lnTo>
                    <a:pt x="276" y="114"/>
                  </a:lnTo>
                  <a:lnTo>
                    <a:pt x="274" y="116"/>
                  </a:lnTo>
                  <a:lnTo>
                    <a:pt x="272" y="120"/>
                  </a:lnTo>
                  <a:lnTo>
                    <a:pt x="274" y="120"/>
                  </a:lnTo>
                  <a:lnTo>
                    <a:pt x="276" y="132"/>
                  </a:lnTo>
                  <a:lnTo>
                    <a:pt x="274" y="128"/>
                  </a:lnTo>
                  <a:lnTo>
                    <a:pt x="272" y="126"/>
                  </a:lnTo>
                  <a:lnTo>
                    <a:pt x="272" y="128"/>
                  </a:lnTo>
                  <a:lnTo>
                    <a:pt x="272" y="132"/>
                  </a:lnTo>
                  <a:lnTo>
                    <a:pt x="268" y="124"/>
                  </a:lnTo>
                  <a:lnTo>
                    <a:pt x="266" y="118"/>
                  </a:lnTo>
                  <a:lnTo>
                    <a:pt x="264" y="126"/>
                  </a:lnTo>
                  <a:lnTo>
                    <a:pt x="260" y="124"/>
                  </a:lnTo>
                  <a:lnTo>
                    <a:pt x="256" y="120"/>
                  </a:lnTo>
                  <a:lnTo>
                    <a:pt x="254" y="122"/>
                  </a:lnTo>
                  <a:lnTo>
                    <a:pt x="254" y="128"/>
                  </a:lnTo>
                  <a:lnTo>
                    <a:pt x="254" y="132"/>
                  </a:lnTo>
                  <a:lnTo>
                    <a:pt x="254" y="134"/>
                  </a:lnTo>
                  <a:lnTo>
                    <a:pt x="252" y="134"/>
                  </a:lnTo>
                  <a:lnTo>
                    <a:pt x="252" y="138"/>
                  </a:lnTo>
                  <a:lnTo>
                    <a:pt x="246" y="138"/>
                  </a:lnTo>
                  <a:lnTo>
                    <a:pt x="242" y="140"/>
                  </a:lnTo>
                  <a:lnTo>
                    <a:pt x="242" y="144"/>
                  </a:lnTo>
                  <a:lnTo>
                    <a:pt x="234" y="138"/>
                  </a:lnTo>
                  <a:lnTo>
                    <a:pt x="234" y="140"/>
                  </a:lnTo>
                  <a:lnTo>
                    <a:pt x="238" y="144"/>
                  </a:lnTo>
                  <a:lnTo>
                    <a:pt x="242" y="148"/>
                  </a:lnTo>
                  <a:lnTo>
                    <a:pt x="242" y="150"/>
                  </a:lnTo>
                  <a:lnTo>
                    <a:pt x="242" y="154"/>
                  </a:lnTo>
                  <a:lnTo>
                    <a:pt x="240" y="154"/>
                  </a:lnTo>
                  <a:lnTo>
                    <a:pt x="238" y="152"/>
                  </a:lnTo>
                  <a:lnTo>
                    <a:pt x="232" y="146"/>
                  </a:lnTo>
                  <a:lnTo>
                    <a:pt x="234" y="156"/>
                  </a:lnTo>
                  <a:lnTo>
                    <a:pt x="234" y="158"/>
                  </a:lnTo>
                  <a:lnTo>
                    <a:pt x="228" y="158"/>
                  </a:lnTo>
                  <a:lnTo>
                    <a:pt x="230" y="156"/>
                  </a:lnTo>
                  <a:lnTo>
                    <a:pt x="232" y="154"/>
                  </a:lnTo>
                  <a:close/>
                  <a:moveTo>
                    <a:pt x="198" y="188"/>
                  </a:moveTo>
                  <a:lnTo>
                    <a:pt x="198" y="188"/>
                  </a:lnTo>
                  <a:lnTo>
                    <a:pt x="196" y="184"/>
                  </a:lnTo>
                  <a:lnTo>
                    <a:pt x="198" y="182"/>
                  </a:lnTo>
                  <a:lnTo>
                    <a:pt x="198" y="184"/>
                  </a:lnTo>
                  <a:lnTo>
                    <a:pt x="200" y="188"/>
                  </a:lnTo>
                  <a:lnTo>
                    <a:pt x="198" y="188"/>
                  </a:lnTo>
                  <a:close/>
                  <a:moveTo>
                    <a:pt x="154" y="246"/>
                  </a:moveTo>
                  <a:lnTo>
                    <a:pt x="154" y="246"/>
                  </a:lnTo>
                  <a:lnTo>
                    <a:pt x="154" y="244"/>
                  </a:lnTo>
                  <a:lnTo>
                    <a:pt x="156" y="246"/>
                  </a:lnTo>
                  <a:lnTo>
                    <a:pt x="154" y="246"/>
                  </a:lnTo>
                  <a:close/>
                  <a:moveTo>
                    <a:pt x="36" y="412"/>
                  </a:moveTo>
                  <a:lnTo>
                    <a:pt x="36" y="412"/>
                  </a:lnTo>
                  <a:lnTo>
                    <a:pt x="38" y="412"/>
                  </a:lnTo>
                  <a:lnTo>
                    <a:pt x="36" y="412"/>
                  </a:lnTo>
                  <a:close/>
                  <a:moveTo>
                    <a:pt x="32" y="412"/>
                  </a:moveTo>
                  <a:lnTo>
                    <a:pt x="32" y="412"/>
                  </a:lnTo>
                  <a:lnTo>
                    <a:pt x="34" y="416"/>
                  </a:lnTo>
                  <a:lnTo>
                    <a:pt x="34" y="414"/>
                  </a:lnTo>
                  <a:lnTo>
                    <a:pt x="34" y="412"/>
                  </a:lnTo>
                  <a:lnTo>
                    <a:pt x="32" y="412"/>
                  </a:lnTo>
                  <a:close/>
                  <a:moveTo>
                    <a:pt x="378" y="132"/>
                  </a:moveTo>
                  <a:lnTo>
                    <a:pt x="376" y="130"/>
                  </a:lnTo>
                  <a:lnTo>
                    <a:pt x="378" y="132"/>
                  </a:lnTo>
                  <a:close/>
                </a:path>
              </a:pathLst>
            </a:custGeom>
            <a:solidFill>
              <a:srgbClr val="EDAD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341918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4514E-C9DF-4665-BAD8-92B98FBF62AD}" type="datetimeFigureOut">
              <a:rPr lang="ko-KR" altLang="en-US" smtClean="0"/>
              <a:t>2020-11-22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0011-C771-4FA3-9D61-D7A3E88426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1659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4514E-C9DF-4665-BAD8-92B98FBF62AD}" type="datetimeFigureOut">
              <a:rPr lang="ko-KR" altLang="en-US" smtClean="0"/>
              <a:t>2020-11-22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0011-C771-4FA3-9D61-D7A3E88426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46175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4514E-C9DF-4665-BAD8-92B98FBF62AD}" type="datetimeFigureOut">
              <a:rPr lang="ko-KR" altLang="en-US" smtClean="0"/>
              <a:t>2020-11-22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0011-C771-4FA3-9D61-D7A3E88426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78560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4514E-C9DF-4665-BAD8-92B98FBF62AD}" type="datetimeFigureOut">
              <a:rPr lang="ko-KR" altLang="en-US" smtClean="0"/>
              <a:t>2020-11-22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0011-C771-4FA3-9D61-D7A3E88426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89750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4514E-C9DF-4665-BAD8-92B98FBF62AD}" type="datetimeFigureOut">
              <a:rPr lang="ko-KR" altLang="en-US" smtClean="0"/>
              <a:t>2020-11-22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0011-C771-4FA3-9D61-D7A3E88426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15767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4514E-C9DF-4665-BAD8-92B98FBF62AD}" type="datetimeFigureOut">
              <a:rPr lang="ko-KR" altLang="en-US" smtClean="0"/>
              <a:t>2020-11-22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0011-C771-4FA3-9D61-D7A3E88426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140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제목 슬라이드">
    <p:bg>
      <p:bgPr>
        <a:pattFill prst="pct10">
          <a:fgClr>
            <a:srgbClr val="595959"/>
          </a:fgClr>
          <a:bgClr>
            <a:srgbClr val="434343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="" xmlns:a16="http://schemas.microsoft.com/office/drawing/2014/main" id="{27A55916-5439-437F-92DA-BCE62830D87F}"/>
              </a:ext>
            </a:extLst>
          </p:cNvPr>
          <p:cNvGrpSpPr>
            <a:grpSpLocks/>
          </p:cNvGrpSpPr>
          <p:nvPr userDrawn="1"/>
        </p:nvGrpSpPr>
        <p:grpSpPr bwMode="auto">
          <a:xfrm flipH="1">
            <a:off x="8517256" y="5445224"/>
            <a:ext cx="988691" cy="1571526"/>
            <a:chOff x="-455572" y="4602417"/>
            <a:chExt cx="2460000" cy="2413957"/>
          </a:xfrm>
        </p:grpSpPr>
        <p:sp>
          <p:nvSpPr>
            <p:cNvPr id="4" name="Freeform 473">
              <a:extLst>
                <a:ext uri="{FF2B5EF4-FFF2-40B4-BE49-F238E27FC236}">
                  <a16:creationId xmlns="" xmlns:a16="http://schemas.microsoft.com/office/drawing/2014/main" id="{5A1B0EA0-769B-45CA-8814-F413BFA4614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-2532921">
              <a:off x="14865" y="4894370"/>
              <a:ext cx="1292133" cy="589992"/>
            </a:xfrm>
            <a:custGeom>
              <a:avLst/>
              <a:gdLst>
                <a:gd name="T0" fmla="*/ 1331406529 w 530"/>
                <a:gd name="T1" fmla="*/ 1069877352 h 242"/>
                <a:gd name="T2" fmla="*/ 1485945636 w 530"/>
                <a:gd name="T3" fmla="*/ 1010439315 h 242"/>
                <a:gd name="T4" fmla="*/ 1474058012 w 530"/>
                <a:gd name="T5" fmla="*/ 1164978212 h 242"/>
                <a:gd name="T6" fmla="*/ 1569159001 w 530"/>
                <a:gd name="T7" fmla="*/ 1117427782 h 242"/>
                <a:gd name="T8" fmla="*/ 1664257552 w 530"/>
                <a:gd name="T9" fmla="*/ 1164978212 h 242"/>
                <a:gd name="T10" fmla="*/ 1747470917 w 530"/>
                <a:gd name="T11" fmla="*/ 1176865819 h 242"/>
                <a:gd name="T12" fmla="*/ 1890122400 w 530"/>
                <a:gd name="T13" fmla="*/ 1046102138 h 242"/>
                <a:gd name="T14" fmla="*/ 1997111013 w 530"/>
                <a:gd name="T15" fmla="*/ 1093652567 h 242"/>
                <a:gd name="T16" fmla="*/ 2032771446 w 530"/>
                <a:gd name="T17" fmla="*/ 1153090604 h 242"/>
                <a:gd name="T18" fmla="*/ 2068434316 w 530"/>
                <a:gd name="T19" fmla="*/ 1188753427 h 242"/>
                <a:gd name="T20" fmla="*/ 2147483646 w 530"/>
                <a:gd name="T21" fmla="*/ 1283851848 h 242"/>
                <a:gd name="T22" fmla="*/ 2147483646 w 530"/>
                <a:gd name="T23" fmla="*/ 1307627063 h 242"/>
                <a:gd name="T24" fmla="*/ 2147483646 w 530"/>
                <a:gd name="T25" fmla="*/ 1081764960 h 242"/>
                <a:gd name="T26" fmla="*/ 2147483646 w 530"/>
                <a:gd name="T27" fmla="*/ 1367065100 h 242"/>
                <a:gd name="T28" fmla="*/ 2147483646 w 530"/>
                <a:gd name="T29" fmla="*/ 1378952707 h 242"/>
                <a:gd name="T30" fmla="*/ 2147483646 w 530"/>
                <a:gd name="T31" fmla="*/ 1331402277 h 242"/>
                <a:gd name="T32" fmla="*/ 2147483646 w 530"/>
                <a:gd name="T33" fmla="*/ 1260076633 h 242"/>
                <a:gd name="T34" fmla="*/ 2147483646 w 530"/>
                <a:gd name="T35" fmla="*/ 1414615529 h 242"/>
                <a:gd name="T36" fmla="*/ 2147483646 w 530"/>
                <a:gd name="T37" fmla="*/ 1212528641 h 242"/>
                <a:gd name="T38" fmla="*/ 2147483646 w 530"/>
                <a:gd name="T39" fmla="*/ 1295739455 h 242"/>
                <a:gd name="T40" fmla="*/ 2147483646 w 530"/>
                <a:gd name="T41" fmla="*/ 1248191464 h 242"/>
                <a:gd name="T42" fmla="*/ 2147483646 w 530"/>
                <a:gd name="T43" fmla="*/ 1164978212 h 242"/>
                <a:gd name="T44" fmla="*/ 2147483646 w 530"/>
                <a:gd name="T45" fmla="*/ 1093652567 h 242"/>
                <a:gd name="T46" fmla="*/ 2147483646 w 530"/>
                <a:gd name="T47" fmla="*/ 1176865819 h 242"/>
                <a:gd name="T48" fmla="*/ 2147483646 w 530"/>
                <a:gd name="T49" fmla="*/ 1081764960 h 242"/>
                <a:gd name="T50" fmla="*/ 2147483646 w 530"/>
                <a:gd name="T51" fmla="*/ 927226064 h 242"/>
                <a:gd name="T52" fmla="*/ 2147483646 w 530"/>
                <a:gd name="T53" fmla="*/ 939113671 h 242"/>
                <a:gd name="T54" fmla="*/ 2147483646 w 530"/>
                <a:gd name="T55" fmla="*/ 903450849 h 242"/>
                <a:gd name="T56" fmla="*/ 2147483646 w 530"/>
                <a:gd name="T57" fmla="*/ 1010439315 h 242"/>
                <a:gd name="T58" fmla="*/ 2147483646 w 530"/>
                <a:gd name="T59" fmla="*/ 962888886 h 242"/>
                <a:gd name="T60" fmla="*/ 2032771446 w 530"/>
                <a:gd name="T61" fmla="*/ 796464820 h 242"/>
                <a:gd name="T62" fmla="*/ 1937672895 w 530"/>
                <a:gd name="T63" fmla="*/ 867790465 h 242"/>
                <a:gd name="T64" fmla="*/ 1806909035 w 530"/>
                <a:gd name="T65" fmla="*/ 879678072 h 242"/>
                <a:gd name="T66" fmla="*/ 1688032799 w 530"/>
                <a:gd name="T67" fmla="*/ 832127642 h 242"/>
                <a:gd name="T68" fmla="*/ 1676145176 w 530"/>
                <a:gd name="T69" fmla="*/ 641925924 h 242"/>
                <a:gd name="T70" fmla="*/ 1485945636 w 530"/>
                <a:gd name="T71" fmla="*/ 713251568 h 242"/>
                <a:gd name="T72" fmla="*/ 1331406529 w 530"/>
                <a:gd name="T73" fmla="*/ 641925924 h 242"/>
                <a:gd name="T74" fmla="*/ 1176867422 w 530"/>
                <a:gd name="T75" fmla="*/ 546825065 h 242"/>
                <a:gd name="T76" fmla="*/ 1034218377 w 530"/>
                <a:gd name="T77" fmla="*/ 630038316 h 242"/>
                <a:gd name="T78" fmla="*/ 879679270 w 530"/>
                <a:gd name="T79" fmla="*/ 392288606 h 242"/>
                <a:gd name="T80" fmla="*/ 808353529 w 530"/>
                <a:gd name="T81" fmla="*/ 332850569 h 242"/>
                <a:gd name="T82" fmla="*/ 618153989 w 530"/>
                <a:gd name="T83" fmla="*/ 332850569 h 242"/>
                <a:gd name="T84" fmla="*/ 558715871 w 530"/>
                <a:gd name="T85" fmla="*/ 225862103 h 242"/>
                <a:gd name="T86" fmla="*/ 380401517 w 530"/>
                <a:gd name="T87" fmla="*/ 190199280 h 242"/>
                <a:gd name="T88" fmla="*/ 71325742 w 530"/>
                <a:gd name="T89" fmla="*/ 23775215 h 242"/>
                <a:gd name="T90" fmla="*/ 35662871 w 530"/>
                <a:gd name="T91" fmla="*/ 344738177 h 242"/>
                <a:gd name="T92" fmla="*/ 166426730 w 530"/>
                <a:gd name="T93" fmla="*/ 427951429 h 242"/>
                <a:gd name="T94" fmla="*/ 237750034 w 530"/>
                <a:gd name="T95" fmla="*/ 475501858 h 242"/>
                <a:gd name="T96" fmla="*/ 368513894 w 530"/>
                <a:gd name="T97" fmla="*/ 558712672 h 242"/>
                <a:gd name="T98" fmla="*/ 511165377 w 530"/>
                <a:gd name="T99" fmla="*/ 594375494 h 242"/>
                <a:gd name="T100" fmla="*/ 594378742 w 530"/>
                <a:gd name="T101" fmla="*/ 677588746 h 242"/>
                <a:gd name="T102" fmla="*/ 641929236 w 530"/>
                <a:gd name="T103" fmla="*/ 701363961 h 242"/>
                <a:gd name="T104" fmla="*/ 737027787 w 530"/>
                <a:gd name="T105" fmla="*/ 677588746 h 242"/>
                <a:gd name="T106" fmla="*/ 713252540 w 530"/>
                <a:gd name="T107" fmla="*/ 737026783 h 242"/>
                <a:gd name="T108" fmla="*/ 760803034 w 530"/>
                <a:gd name="T109" fmla="*/ 808352428 h 242"/>
                <a:gd name="T110" fmla="*/ 820241152 w 530"/>
                <a:gd name="T111" fmla="*/ 879678072 h 242"/>
                <a:gd name="T112" fmla="*/ 891566894 w 530"/>
                <a:gd name="T113" fmla="*/ 891565679 h 242"/>
                <a:gd name="T114" fmla="*/ 939117388 w 530"/>
                <a:gd name="T115" fmla="*/ 915338456 h 242"/>
                <a:gd name="T116" fmla="*/ 1022330754 w 530"/>
                <a:gd name="T117" fmla="*/ 986664101 h 242"/>
                <a:gd name="T118" fmla="*/ 1153092175 w 530"/>
                <a:gd name="T119" fmla="*/ 1022326923 h 242"/>
                <a:gd name="T120" fmla="*/ 1295743658 w 530"/>
                <a:gd name="T121" fmla="*/ 1034214530 h 242"/>
                <a:gd name="T122" fmla="*/ 1890122400 w 530"/>
                <a:gd name="T123" fmla="*/ 1081764960 h 242"/>
                <a:gd name="T124" fmla="*/ 2147483646 w 530"/>
                <a:gd name="T125" fmla="*/ 1129315390 h 242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530" h="242">
                  <a:moveTo>
                    <a:pt x="214" y="174"/>
                  </a:moveTo>
                  <a:lnTo>
                    <a:pt x="214" y="180"/>
                  </a:lnTo>
                  <a:lnTo>
                    <a:pt x="208" y="188"/>
                  </a:lnTo>
                  <a:lnTo>
                    <a:pt x="206" y="190"/>
                  </a:lnTo>
                  <a:lnTo>
                    <a:pt x="206" y="194"/>
                  </a:lnTo>
                  <a:lnTo>
                    <a:pt x="210" y="188"/>
                  </a:lnTo>
                  <a:lnTo>
                    <a:pt x="212" y="186"/>
                  </a:lnTo>
                  <a:lnTo>
                    <a:pt x="214" y="184"/>
                  </a:lnTo>
                  <a:lnTo>
                    <a:pt x="216" y="184"/>
                  </a:lnTo>
                  <a:lnTo>
                    <a:pt x="218" y="184"/>
                  </a:lnTo>
                  <a:lnTo>
                    <a:pt x="220" y="184"/>
                  </a:lnTo>
                  <a:lnTo>
                    <a:pt x="222" y="182"/>
                  </a:lnTo>
                  <a:lnTo>
                    <a:pt x="224" y="176"/>
                  </a:lnTo>
                  <a:lnTo>
                    <a:pt x="226" y="180"/>
                  </a:lnTo>
                  <a:lnTo>
                    <a:pt x="224" y="180"/>
                  </a:lnTo>
                  <a:lnTo>
                    <a:pt x="224" y="184"/>
                  </a:lnTo>
                  <a:lnTo>
                    <a:pt x="228" y="178"/>
                  </a:lnTo>
                  <a:lnTo>
                    <a:pt x="232" y="172"/>
                  </a:lnTo>
                  <a:lnTo>
                    <a:pt x="234" y="170"/>
                  </a:lnTo>
                  <a:lnTo>
                    <a:pt x="234" y="172"/>
                  </a:lnTo>
                  <a:lnTo>
                    <a:pt x="236" y="174"/>
                  </a:lnTo>
                  <a:lnTo>
                    <a:pt x="234" y="178"/>
                  </a:lnTo>
                  <a:lnTo>
                    <a:pt x="238" y="174"/>
                  </a:lnTo>
                  <a:lnTo>
                    <a:pt x="238" y="176"/>
                  </a:lnTo>
                  <a:lnTo>
                    <a:pt x="238" y="178"/>
                  </a:lnTo>
                  <a:lnTo>
                    <a:pt x="244" y="178"/>
                  </a:lnTo>
                  <a:lnTo>
                    <a:pt x="242" y="178"/>
                  </a:lnTo>
                  <a:lnTo>
                    <a:pt x="250" y="170"/>
                  </a:lnTo>
                  <a:lnTo>
                    <a:pt x="248" y="172"/>
                  </a:lnTo>
                  <a:lnTo>
                    <a:pt x="248" y="174"/>
                  </a:lnTo>
                  <a:lnTo>
                    <a:pt x="252" y="170"/>
                  </a:lnTo>
                  <a:lnTo>
                    <a:pt x="250" y="178"/>
                  </a:lnTo>
                  <a:lnTo>
                    <a:pt x="248" y="178"/>
                  </a:lnTo>
                  <a:lnTo>
                    <a:pt x="246" y="178"/>
                  </a:lnTo>
                  <a:lnTo>
                    <a:pt x="244" y="188"/>
                  </a:lnTo>
                  <a:lnTo>
                    <a:pt x="246" y="188"/>
                  </a:lnTo>
                  <a:lnTo>
                    <a:pt x="246" y="186"/>
                  </a:lnTo>
                  <a:lnTo>
                    <a:pt x="250" y="184"/>
                  </a:lnTo>
                  <a:lnTo>
                    <a:pt x="252" y="188"/>
                  </a:lnTo>
                  <a:lnTo>
                    <a:pt x="248" y="190"/>
                  </a:lnTo>
                  <a:lnTo>
                    <a:pt x="248" y="196"/>
                  </a:lnTo>
                  <a:lnTo>
                    <a:pt x="248" y="200"/>
                  </a:lnTo>
                  <a:lnTo>
                    <a:pt x="250" y="202"/>
                  </a:lnTo>
                  <a:lnTo>
                    <a:pt x="250" y="208"/>
                  </a:lnTo>
                  <a:lnTo>
                    <a:pt x="250" y="194"/>
                  </a:lnTo>
                  <a:lnTo>
                    <a:pt x="252" y="188"/>
                  </a:lnTo>
                  <a:lnTo>
                    <a:pt x="254" y="182"/>
                  </a:lnTo>
                  <a:lnTo>
                    <a:pt x="256" y="184"/>
                  </a:lnTo>
                  <a:lnTo>
                    <a:pt x="258" y="182"/>
                  </a:lnTo>
                  <a:lnTo>
                    <a:pt x="258" y="188"/>
                  </a:lnTo>
                  <a:lnTo>
                    <a:pt x="260" y="188"/>
                  </a:lnTo>
                  <a:lnTo>
                    <a:pt x="258" y="198"/>
                  </a:lnTo>
                  <a:lnTo>
                    <a:pt x="262" y="194"/>
                  </a:lnTo>
                  <a:lnTo>
                    <a:pt x="264" y="188"/>
                  </a:lnTo>
                  <a:lnTo>
                    <a:pt x="266" y="190"/>
                  </a:lnTo>
                  <a:lnTo>
                    <a:pt x="266" y="194"/>
                  </a:lnTo>
                  <a:lnTo>
                    <a:pt x="264" y="204"/>
                  </a:lnTo>
                  <a:lnTo>
                    <a:pt x="266" y="202"/>
                  </a:lnTo>
                  <a:lnTo>
                    <a:pt x="266" y="198"/>
                  </a:lnTo>
                  <a:lnTo>
                    <a:pt x="268" y="192"/>
                  </a:lnTo>
                  <a:lnTo>
                    <a:pt x="268" y="190"/>
                  </a:lnTo>
                  <a:lnTo>
                    <a:pt x="270" y="190"/>
                  </a:lnTo>
                  <a:lnTo>
                    <a:pt x="272" y="192"/>
                  </a:lnTo>
                  <a:lnTo>
                    <a:pt x="274" y="192"/>
                  </a:lnTo>
                  <a:lnTo>
                    <a:pt x="282" y="186"/>
                  </a:lnTo>
                  <a:lnTo>
                    <a:pt x="282" y="190"/>
                  </a:lnTo>
                  <a:lnTo>
                    <a:pt x="280" y="192"/>
                  </a:lnTo>
                  <a:lnTo>
                    <a:pt x="280" y="196"/>
                  </a:lnTo>
                  <a:lnTo>
                    <a:pt x="284" y="188"/>
                  </a:lnTo>
                  <a:lnTo>
                    <a:pt x="282" y="192"/>
                  </a:lnTo>
                  <a:lnTo>
                    <a:pt x="286" y="186"/>
                  </a:lnTo>
                  <a:lnTo>
                    <a:pt x="288" y="184"/>
                  </a:lnTo>
                  <a:lnTo>
                    <a:pt x="290" y="182"/>
                  </a:lnTo>
                  <a:lnTo>
                    <a:pt x="290" y="178"/>
                  </a:lnTo>
                  <a:lnTo>
                    <a:pt x="292" y="180"/>
                  </a:lnTo>
                  <a:lnTo>
                    <a:pt x="292" y="184"/>
                  </a:lnTo>
                  <a:lnTo>
                    <a:pt x="294" y="190"/>
                  </a:lnTo>
                  <a:lnTo>
                    <a:pt x="296" y="188"/>
                  </a:lnTo>
                  <a:lnTo>
                    <a:pt x="296" y="192"/>
                  </a:lnTo>
                  <a:lnTo>
                    <a:pt x="294" y="198"/>
                  </a:lnTo>
                  <a:lnTo>
                    <a:pt x="300" y="192"/>
                  </a:lnTo>
                  <a:lnTo>
                    <a:pt x="306" y="182"/>
                  </a:lnTo>
                  <a:lnTo>
                    <a:pt x="308" y="190"/>
                  </a:lnTo>
                  <a:lnTo>
                    <a:pt x="308" y="184"/>
                  </a:lnTo>
                  <a:lnTo>
                    <a:pt x="312" y="178"/>
                  </a:lnTo>
                  <a:lnTo>
                    <a:pt x="318" y="168"/>
                  </a:lnTo>
                  <a:lnTo>
                    <a:pt x="318" y="160"/>
                  </a:lnTo>
                  <a:lnTo>
                    <a:pt x="324" y="156"/>
                  </a:lnTo>
                  <a:lnTo>
                    <a:pt x="322" y="164"/>
                  </a:lnTo>
                  <a:lnTo>
                    <a:pt x="322" y="162"/>
                  </a:lnTo>
                  <a:lnTo>
                    <a:pt x="322" y="170"/>
                  </a:lnTo>
                  <a:lnTo>
                    <a:pt x="318" y="176"/>
                  </a:lnTo>
                  <a:lnTo>
                    <a:pt x="318" y="170"/>
                  </a:lnTo>
                  <a:lnTo>
                    <a:pt x="310" y="188"/>
                  </a:lnTo>
                  <a:lnTo>
                    <a:pt x="312" y="186"/>
                  </a:lnTo>
                  <a:lnTo>
                    <a:pt x="312" y="190"/>
                  </a:lnTo>
                  <a:lnTo>
                    <a:pt x="314" y="186"/>
                  </a:lnTo>
                  <a:lnTo>
                    <a:pt x="312" y="198"/>
                  </a:lnTo>
                  <a:lnTo>
                    <a:pt x="312" y="194"/>
                  </a:lnTo>
                  <a:lnTo>
                    <a:pt x="316" y="202"/>
                  </a:lnTo>
                  <a:lnTo>
                    <a:pt x="328" y="186"/>
                  </a:lnTo>
                  <a:lnTo>
                    <a:pt x="334" y="178"/>
                  </a:lnTo>
                  <a:lnTo>
                    <a:pt x="340" y="174"/>
                  </a:lnTo>
                  <a:lnTo>
                    <a:pt x="336" y="184"/>
                  </a:lnTo>
                  <a:lnTo>
                    <a:pt x="332" y="196"/>
                  </a:lnTo>
                  <a:lnTo>
                    <a:pt x="332" y="192"/>
                  </a:lnTo>
                  <a:lnTo>
                    <a:pt x="330" y="194"/>
                  </a:lnTo>
                  <a:lnTo>
                    <a:pt x="326" y="196"/>
                  </a:lnTo>
                  <a:lnTo>
                    <a:pt x="324" y="196"/>
                  </a:lnTo>
                  <a:lnTo>
                    <a:pt x="324" y="200"/>
                  </a:lnTo>
                  <a:lnTo>
                    <a:pt x="322" y="204"/>
                  </a:lnTo>
                  <a:lnTo>
                    <a:pt x="330" y="196"/>
                  </a:lnTo>
                  <a:lnTo>
                    <a:pt x="330" y="204"/>
                  </a:lnTo>
                  <a:lnTo>
                    <a:pt x="330" y="206"/>
                  </a:lnTo>
                  <a:lnTo>
                    <a:pt x="334" y="198"/>
                  </a:lnTo>
                  <a:lnTo>
                    <a:pt x="336" y="196"/>
                  </a:lnTo>
                  <a:lnTo>
                    <a:pt x="338" y="196"/>
                  </a:lnTo>
                  <a:lnTo>
                    <a:pt x="342" y="194"/>
                  </a:lnTo>
                  <a:lnTo>
                    <a:pt x="338" y="200"/>
                  </a:lnTo>
                  <a:lnTo>
                    <a:pt x="338" y="202"/>
                  </a:lnTo>
                  <a:lnTo>
                    <a:pt x="336" y="202"/>
                  </a:lnTo>
                  <a:lnTo>
                    <a:pt x="336" y="204"/>
                  </a:lnTo>
                  <a:lnTo>
                    <a:pt x="340" y="200"/>
                  </a:lnTo>
                  <a:lnTo>
                    <a:pt x="344" y="194"/>
                  </a:lnTo>
                  <a:lnTo>
                    <a:pt x="346" y="196"/>
                  </a:lnTo>
                  <a:lnTo>
                    <a:pt x="344" y="196"/>
                  </a:lnTo>
                  <a:lnTo>
                    <a:pt x="344" y="198"/>
                  </a:lnTo>
                  <a:lnTo>
                    <a:pt x="346" y="196"/>
                  </a:lnTo>
                  <a:lnTo>
                    <a:pt x="348" y="200"/>
                  </a:lnTo>
                  <a:lnTo>
                    <a:pt x="346" y="202"/>
                  </a:lnTo>
                  <a:lnTo>
                    <a:pt x="350" y="204"/>
                  </a:lnTo>
                  <a:lnTo>
                    <a:pt x="354" y="204"/>
                  </a:lnTo>
                  <a:lnTo>
                    <a:pt x="360" y="202"/>
                  </a:lnTo>
                  <a:lnTo>
                    <a:pt x="364" y="194"/>
                  </a:lnTo>
                  <a:lnTo>
                    <a:pt x="358" y="212"/>
                  </a:lnTo>
                  <a:lnTo>
                    <a:pt x="380" y="170"/>
                  </a:lnTo>
                  <a:lnTo>
                    <a:pt x="372" y="194"/>
                  </a:lnTo>
                  <a:lnTo>
                    <a:pt x="368" y="206"/>
                  </a:lnTo>
                  <a:lnTo>
                    <a:pt x="364" y="214"/>
                  </a:lnTo>
                  <a:lnTo>
                    <a:pt x="366" y="216"/>
                  </a:lnTo>
                  <a:lnTo>
                    <a:pt x="368" y="216"/>
                  </a:lnTo>
                  <a:lnTo>
                    <a:pt x="370" y="216"/>
                  </a:lnTo>
                  <a:lnTo>
                    <a:pt x="370" y="206"/>
                  </a:lnTo>
                  <a:lnTo>
                    <a:pt x="374" y="198"/>
                  </a:lnTo>
                  <a:lnTo>
                    <a:pt x="374" y="208"/>
                  </a:lnTo>
                  <a:lnTo>
                    <a:pt x="374" y="216"/>
                  </a:lnTo>
                  <a:lnTo>
                    <a:pt x="376" y="206"/>
                  </a:lnTo>
                  <a:lnTo>
                    <a:pt x="380" y="200"/>
                  </a:lnTo>
                  <a:lnTo>
                    <a:pt x="382" y="198"/>
                  </a:lnTo>
                  <a:lnTo>
                    <a:pt x="376" y="216"/>
                  </a:lnTo>
                  <a:lnTo>
                    <a:pt x="384" y="202"/>
                  </a:lnTo>
                  <a:lnTo>
                    <a:pt x="382" y="210"/>
                  </a:lnTo>
                  <a:lnTo>
                    <a:pt x="380" y="220"/>
                  </a:lnTo>
                  <a:lnTo>
                    <a:pt x="382" y="220"/>
                  </a:lnTo>
                  <a:lnTo>
                    <a:pt x="384" y="222"/>
                  </a:lnTo>
                  <a:lnTo>
                    <a:pt x="386" y="220"/>
                  </a:lnTo>
                  <a:lnTo>
                    <a:pt x="384" y="216"/>
                  </a:lnTo>
                  <a:lnTo>
                    <a:pt x="386" y="216"/>
                  </a:lnTo>
                  <a:lnTo>
                    <a:pt x="388" y="214"/>
                  </a:lnTo>
                  <a:lnTo>
                    <a:pt x="392" y="206"/>
                  </a:lnTo>
                  <a:lnTo>
                    <a:pt x="398" y="198"/>
                  </a:lnTo>
                  <a:lnTo>
                    <a:pt x="400" y="196"/>
                  </a:lnTo>
                  <a:lnTo>
                    <a:pt x="402" y="196"/>
                  </a:lnTo>
                  <a:lnTo>
                    <a:pt x="396" y="208"/>
                  </a:lnTo>
                  <a:lnTo>
                    <a:pt x="396" y="216"/>
                  </a:lnTo>
                  <a:lnTo>
                    <a:pt x="396" y="220"/>
                  </a:lnTo>
                  <a:lnTo>
                    <a:pt x="406" y="196"/>
                  </a:lnTo>
                  <a:lnTo>
                    <a:pt x="414" y="182"/>
                  </a:lnTo>
                  <a:lnTo>
                    <a:pt x="420" y="174"/>
                  </a:lnTo>
                  <a:lnTo>
                    <a:pt x="420" y="180"/>
                  </a:lnTo>
                  <a:lnTo>
                    <a:pt x="424" y="176"/>
                  </a:lnTo>
                  <a:lnTo>
                    <a:pt x="410" y="200"/>
                  </a:lnTo>
                  <a:lnTo>
                    <a:pt x="396" y="224"/>
                  </a:lnTo>
                  <a:lnTo>
                    <a:pt x="396" y="228"/>
                  </a:lnTo>
                  <a:lnTo>
                    <a:pt x="398" y="230"/>
                  </a:lnTo>
                  <a:lnTo>
                    <a:pt x="396" y="236"/>
                  </a:lnTo>
                  <a:lnTo>
                    <a:pt x="394" y="236"/>
                  </a:lnTo>
                  <a:lnTo>
                    <a:pt x="400" y="242"/>
                  </a:lnTo>
                  <a:lnTo>
                    <a:pt x="402" y="236"/>
                  </a:lnTo>
                  <a:lnTo>
                    <a:pt x="404" y="232"/>
                  </a:lnTo>
                  <a:lnTo>
                    <a:pt x="408" y="230"/>
                  </a:lnTo>
                  <a:lnTo>
                    <a:pt x="410" y="224"/>
                  </a:lnTo>
                  <a:lnTo>
                    <a:pt x="400" y="232"/>
                  </a:lnTo>
                  <a:lnTo>
                    <a:pt x="402" y="224"/>
                  </a:lnTo>
                  <a:lnTo>
                    <a:pt x="408" y="216"/>
                  </a:lnTo>
                  <a:lnTo>
                    <a:pt x="412" y="210"/>
                  </a:lnTo>
                  <a:lnTo>
                    <a:pt x="414" y="208"/>
                  </a:lnTo>
                  <a:lnTo>
                    <a:pt x="416" y="208"/>
                  </a:lnTo>
                  <a:lnTo>
                    <a:pt x="414" y="220"/>
                  </a:lnTo>
                  <a:lnTo>
                    <a:pt x="410" y="230"/>
                  </a:lnTo>
                  <a:lnTo>
                    <a:pt x="412" y="226"/>
                  </a:lnTo>
                  <a:lnTo>
                    <a:pt x="414" y="226"/>
                  </a:lnTo>
                  <a:lnTo>
                    <a:pt x="416" y="228"/>
                  </a:lnTo>
                  <a:lnTo>
                    <a:pt x="412" y="232"/>
                  </a:lnTo>
                  <a:lnTo>
                    <a:pt x="414" y="232"/>
                  </a:lnTo>
                  <a:lnTo>
                    <a:pt x="416" y="228"/>
                  </a:lnTo>
                  <a:lnTo>
                    <a:pt x="418" y="226"/>
                  </a:lnTo>
                  <a:lnTo>
                    <a:pt x="420" y="230"/>
                  </a:lnTo>
                  <a:lnTo>
                    <a:pt x="420" y="238"/>
                  </a:lnTo>
                  <a:lnTo>
                    <a:pt x="420" y="240"/>
                  </a:lnTo>
                  <a:lnTo>
                    <a:pt x="420" y="238"/>
                  </a:lnTo>
                  <a:lnTo>
                    <a:pt x="428" y="208"/>
                  </a:lnTo>
                  <a:lnTo>
                    <a:pt x="438" y="182"/>
                  </a:lnTo>
                  <a:lnTo>
                    <a:pt x="438" y="190"/>
                  </a:lnTo>
                  <a:lnTo>
                    <a:pt x="440" y="200"/>
                  </a:lnTo>
                  <a:lnTo>
                    <a:pt x="438" y="208"/>
                  </a:lnTo>
                  <a:lnTo>
                    <a:pt x="434" y="216"/>
                  </a:lnTo>
                  <a:lnTo>
                    <a:pt x="430" y="224"/>
                  </a:lnTo>
                  <a:lnTo>
                    <a:pt x="428" y="230"/>
                  </a:lnTo>
                  <a:lnTo>
                    <a:pt x="432" y="224"/>
                  </a:lnTo>
                  <a:lnTo>
                    <a:pt x="432" y="228"/>
                  </a:lnTo>
                  <a:lnTo>
                    <a:pt x="430" y="230"/>
                  </a:lnTo>
                  <a:lnTo>
                    <a:pt x="432" y="232"/>
                  </a:lnTo>
                  <a:lnTo>
                    <a:pt x="434" y="228"/>
                  </a:lnTo>
                  <a:lnTo>
                    <a:pt x="436" y="228"/>
                  </a:lnTo>
                  <a:lnTo>
                    <a:pt x="436" y="222"/>
                  </a:lnTo>
                  <a:lnTo>
                    <a:pt x="438" y="222"/>
                  </a:lnTo>
                  <a:lnTo>
                    <a:pt x="438" y="224"/>
                  </a:lnTo>
                  <a:lnTo>
                    <a:pt x="440" y="226"/>
                  </a:lnTo>
                  <a:lnTo>
                    <a:pt x="446" y="212"/>
                  </a:lnTo>
                  <a:lnTo>
                    <a:pt x="454" y="202"/>
                  </a:lnTo>
                  <a:lnTo>
                    <a:pt x="452" y="210"/>
                  </a:lnTo>
                  <a:lnTo>
                    <a:pt x="458" y="214"/>
                  </a:lnTo>
                  <a:lnTo>
                    <a:pt x="460" y="218"/>
                  </a:lnTo>
                  <a:lnTo>
                    <a:pt x="462" y="220"/>
                  </a:lnTo>
                  <a:lnTo>
                    <a:pt x="462" y="224"/>
                  </a:lnTo>
                  <a:lnTo>
                    <a:pt x="460" y="230"/>
                  </a:lnTo>
                  <a:lnTo>
                    <a:pt x="462" y="226"/>
                  </a:lnTo>
                  <a:lnTo>
                    <a:pt x="464" y="226"/>
                  </a:lnTo>
                  <a:lnTo>
                    <a:pt x="464" y="230"/>
                  </a:lnTo>
                  <a:lnTo>
                    <a:pt x="462" y="230"/>
                  </a:lnTo>
                  <a:lnTo>
                    <a:pt x="462" y="232"/>
                  </a:lnTo>
                  <a:lnTo>
                    <a:pt x="460" y="238"/>
                  </a:lnTo>
                  <a:lnTo>
                    <a:pt x="462" y="234"/>
                  </a:lnTo>
                  <a:lnTo>
                    <a:pt x="464" y="230"/>
                  </a:lnTo>
                  <a:lnTo>
                    <a:pt x="470" y="226"/>
                  </a:lnTo>
                  <a:lnTo>
                    <a:pt x="470" y="222"/>
                  </a:lnTo>
                  <a:lnTo>
                    <a:pt x="468" y="222"/>
                  </a:lnTo>
                  <a:lnTo>
                    <a:pt x="462" y="226"/>
                  </a:lnTo>
                  <a:lnTo>
                    <a:pt x="466" y="218"/>
                  </a:lnTo>
                  <a:lnTo>
                    <a:pt x="470" y="208"/>
                  </a:lnTo>
                  <a:lnTo>
                    <a:pt x="476" y="202"/>
                  </a:lnTo>
                  <a:lnTo>
                    <a:pt x="480" y="198"/>
                  </a:lnTo>
                  <a:lnTo>
                    <a:pt x="482" y="198"/>
                  </a:lnTo>
                  <a:lnTo>
                    <a:pt x="482" y="200"/>
                  </a:lnTo>
                  <a:lnTo>
                    <a:pt x="482" y="204"/>
                  </a:lnTo>
                  <a:lnTo>
                    <a:pt x="484" y="204"/>
                  </a:lnTo>
                  <a:lnTo>
                    <a:pt x="486" y="204"/>
                  </a:lnTo>
                  <a:lnTo>
                    <a:pt x="490" y="198"/>
                  </a:lnTo>
                  <a:lnTo>
                    <a:pt x="494" y="192"/>
                  </a:lnTo>
                  <a:lnTo>
                    <a:pt x="496" y="192"/>
                  </a:lnTo>
                  <a:lnTo>
                    <a:pt x="498" y="194"/>
                  </a:lnTo>
                  <a:lnTo>
                    <a:pt x="496" y="202"/>
                  </a:lnTo>
                  <a:lnTo>
                    <a:pt x="494" y="208"/>
                  </a:lnTo>
                  <a:lnTo>
                    <a:pt x="490" y="218"/>
                  </a:lnTo>
                  <a:lnTo>
                    <a:pt x="488" y="218"/>
                  </a:lnTo>
                  <a:lnTo>
                    <a:pt x="488" y="214"/>
                  </a:lnTo>
                  <a:lnTo>
                    <a:pt x="486" y="212"/>
                  </a:lnTo>
                  <a:lnTo>
                    <a:pt x="486" y="210"/>
                  </a:lnTo>
                  <a:lnTo>
                    <a:pt x="486" y="214"/>
                  </a:lnTo>
                  <a:lnTo>
                    <a:pt x="484" y="218"/>
                  </a:lnTo>
                  <a:lnTo>
                    <a:pt x="482" y="218"/>
                  </a:lnTo>
                  <a:lnTo>
                    <a:pt x="482" y="216"/>
                  </a:lnTo>
                  <a:lnTo>
                    <a:pt x="482" y="218"/>
                  </a:lnTo>
                  <a:lnTo>
                    <a:pt x="484" y="220"/>
                  </a:lnTo>
                  <a:lnTo>
                    <a:pt x="488" y="222"/>
                  </a:lnTo>
                  <a:lnTo>
                    <a:pt x="492" y="226"/>
                  </a:lnTo>
                  <a:lnTo>
                    <a:pt x="496" y="230"/>
                  </a:lnTo>
                  <a:lnTo>
                    <a:pt x="500" y="226"/>
                  </a:lnTo>
                  <a:lnTo>
                    <a:pt x="502" y="222"/>
                  </a:lnTo>
                  <a:lnTo>
                    <a:pt x="498" y="222"/>
                  </a:lnTo>
                  <a:lnTo>
                    <a:pt x="500" y="218"/>
                  </a:lnTo>
                  <a:lnTo>
                    <a:pt x="502" y="214"/>
                  </a:lnTo>
                  <a:lnTo>
                    <a:pt x="504" y="212"/>
                  </a:lnTo>
                  <a:lnTo>
                    <a:pt x="504" y="210"/>
                  </a:lnTo>
                  <a:lnTo>
                    <a:pt x="510" y="204"/>
                  </a:lnTo>
                  <a:lnTo>
                    <a:pt x="514" y="202"/>
                  </a:lnTo>
                  <a:lnTo>
                    <a:pt x="514" y="204"/>
                  </a:lnTo>
                  <a:lnTo>
                    <a:pt x="512" y="214"/>
                  </a:lnTo>
                  <a:lnTo>
                    <a:pt x="512" y="210"/>
                  </a:lnTo>
                  <a:lnTo>
                    <a:pt x="510" y="210"/>
                  </a:lnTo>
                  <a:lnTo>
                    <a:pt x="512" y="210"/>
                  </a:lnTo>
                  <a:lnTo>
                    <a:pt x="512" y="214"/>
                  </a:lnTo>
                  <a:lnTo>
                    <a:pt x="514" y="218"/>
                  </a:lnTo>
                  <a:lnTo>
                    <a:pt x="516" y="214"/>
                  </a:lnTo>
                  <a:lnTo>
                    <a:pt x="516" y="206"/>
                  </a:lnTo>
                  <a:lnTo>
                    <a:pt x="524" y="198"/>
                  </a:lnTo>
                  <a:lnTo>
                    <a:pt x="526" y="196"/>
                  </a:lnTo>
                  <a:lnTo>
                    <a:pt x="528" y="198"/>
                  </a:lnTo>
                  <a:lnTo>
                    <a:pt x="528" y="192"/>
                  </a:lnTo>
                  <a:lnTo>
                    <a:pt x="530" y="186"/>
                  </a:lnTo>
                  <a:lnTo>
                    <a:pt x="526" y="192"/>
                  </a:lnTo>
                  <a:lnTo>
                    <a:pt x="524" y="192"/>
                  </a:lnTo>
                  <a:lnTo>
                    <a:pt x="522" y="192"/>
                  </a:lnTo>
                  <a:lnTo>
                    <a:pt x="520" y="198"/>
                  </a:lnTo>
                  <a:lnTo>
                    <a:pt x="520" y="192"/>
                  </a:lnTo>
                  <a:lnTo>
                    <a:pt x="520" y="188"/>
                  </a:lnTo>
                  <a:lnTo>
                    <a:pt x="520" y="186"/>
                  </a:lnTo>
                  <a:lnTo>
                    <a:pt x="520" y="180"/>
                  </a:lnTo>
                  <a:lnTo>
                    <a:pt x="518" y="184"/>
                  </a:lnTo>
                  <a:lnTo>
                    <a:pt x="516" y="184"/>
                  </a:lnTo>
                  <a:lnTo>
                    <a:pt x="514" y="186"/>
                  </a:lnTo>
                  <a:lnTo>
                    <a:pt x="514" y="192"/>
                  </a:lnTo>
                  <a:lnTo>
                    <a:pt x="512" y="196"/>
                  </a:lnTo>
                  <a:lnTo>
                    <a:pt x="508" y="198"/>
                  </a:lnTo>
                  <a:lnTo>
                    <a:pt x="504" y="200"/>
                  </a:lnTo>
                  <a:lnTo>
                    <a:pt x="504" y="198"/>
                  </a:lnTo>
                  <a:lnTo>
                    <a:pt x="506" y="194"/>
                  </a:lnTo>
                  <a:lnTo>
                    <a:pt x="502" y="198"/>
                  </a:lnTo>
                  <a:lnTo>
                    <a:pt x="504" y="190"/>
                  </a:lnTo>
                  <a:lnTo>
                    <a:pt x="504" y="186"/>
                  </a:lnTo>
                  <a:lnTo>
                    <a:pt x="508" y="182"/>
                  </a:lnTo>
                  <a:lnTo>
                    <a:pt x="504" y="182"/>
                  </a:lnTo>
                  <a:lnTo>
                    <a:pt x="502" y="176"/>
                  </a:lnTo>
                  <a:lnTo>
                    <a:pt x="500" y="178"/>
                  </a:lnTo>
                  <a:lnTo>
                    <a:pt x="498" y="178"/>
                  </a:lnTo>
                  <a:lnTo>
                    <a:pt x="496" y="180"/>
                  </a:lnTo>
                  <a:lnTo>
                    <a:pt x="496" y="178"/>
                  </a:lnTo>
                  <a:lnTo>
                    <a:pt x="490" y="182"/>
                  </a:lnTo>
                  <a:lnTo>
                    <a:pt x="490" y="180"/>
                  </a:lnTo>
                  <a:lnTo>
                    <a:pt x="486" y="180"/>
                  </a:lnTo>
                  <a:lnTo>
                    <a:pt x="482" y="182"/>
                  </a:lnTo>
                  <a:lnTo>
                    <a:pt x="478" y="180"/>
                  </a:lnTo>
                  <a:lnTo>
                    <a:pt x="476" y="178"/>
                  </a:lnTo>
                  <a:lnTo>
                    <a:pt x="476" y="174"/>
                  </a:lnTo>
                  <a:lnTo>
                    <a:pt x="472" y="176"/>
                  </a:lnTo>
                  <a:lnTo>
                    <a:pt x="470" y="176"/>
                  </a:lnTo>
                  <a:lnTo>
                    <a:pt x="470" y="174"/>
                  </a:lnTo>
                  <a:lnTo>
                    <a:pt x="470" y="168"/>
                  </a:lnTo>
                  <a:lnTo>
                    <a:pt x="468" y="168"/>
                  </a:lnTo>
                  <a:lnTo>
                    <a:pt x="468" y="166"/>
                  </a:lnTo>
                  <a:lnTo>
                    <a:pt x="466" y="164"/>
                  </a:lnTo>
                  <a:lnTo>
                    <a:pt x="464" y="166"/>
                  </a:lnTo>
                  <a:lnTo>
                    <a:pt x="464" y="160"/>
                  </a:lnTo>
                  <a:lnTo>
                    <a:pt x="464" y="158"/>
                  </a:lnTo>
                  <a:lnTo>
                    <a:pt x="462" y="156"/>
                  </a:lnTo>
                  <a:lnTo>
                    <a:pt x="460" y="156"/>
                  </a:lnTo>
                  <a:lnTo>
                    <a:pt x="456" y="156"/>
                  </a:lnTo>
                  <a:lnTo>
                    <a:pt x="452" y="156"/>
                  </a:lnTo>
                  <a:lnTo>
                    <a:pt x="450" y="162"/>
                  </a:lnTo>
                  <a:lnTo>
                    <a:pt x="446" y="162"/>
                  </a:lnTo>
                  <a:lnTo>
                    <a:pt x="440" y="166"/>
                  </a:lnTo>
                  <a:lnTo>
                    <a:pt x="438" y="172"/>
                  </a:lnTo>
                  <a:lnTo>
                    <a:pt x="436" y="172"/>
                  </a:lnTo>
                  <a:lnTo>
                    <a:pt x="434" y="170"/>
                  </a:lnTo>
                  <a:lnTo>
                    <a:pt x="432" y="166"/>
                  </a:lnTo>
                  <a:lnTo>
                    <a:pt x="428" y="164"/>
                  </a:lnTo>
                  <a:lnTo>
                    <a:pt x="430" y="162"/>
                  </a:lnTo>
                  <a:lnTo>
                    <a:pt x="430" y="164"/>
                  </a:lnTo>
                  <a:lnTo>
                    <a:pt x="430" y="160"/>
                  </a:lnTo>
                  <a:lnTo>
                    <a:pt x="428" y="158"/>
                  </a:lnTo>
                  <a:lnTo>
                    <a:pt x="424" y="160"/>
                  </a:lnTo>
                  <a:lnTo>
                    <a:pt x="418" y="164"/>
                  </a:lnTo>
                  <a:lnTo>
                    <a:pt x="416" y="162"/>
                  </a:lnTo>
                  <a:lnTo>
                    <a:pt x="416" y="160"/>
                  </a:lnTo>
                  <a:lnTo>
                    <a:pt x="414" y="160"/>
                  </a:lnTo>
                  <a:lnTo>
                    <a:pt x="412" y="158"/>
                  </a:lnTo>
                  <a:lnTo>
                    <a:pt x="414" y="158"/>
                  </a:lnTo>
                  <a:lnTo>
                    <a:pt x="412" y="158"/>
                  </a:lnTo>
                  <a:lnTo>
                    <a:pt x="412" y="154"/>
                  </a:lnTo>
                  <a:lnTo>
                    <a:pt x="412" y="158"/>
                  </a:lnTo>
                  <a:lnTo>
                    <a:pt x="408" y="160"/>
                  </a:lnTo>
                  <a:lnTo>
                    <a:pt x="410" y="152"/>
                  </a:lnTo>
                  <a:lnTo>
                    <a:pt x="408" y="154"/>
                  </a:lnTo>
                  <a:lnTo>
                    <a:pt x="406" y="162"/>
                  </a:lnTo>
                  <a:lnTo>
                    <a:pt x="404" y="166"/>
                  </a:lnTo>
                  <a:lnTo>
                    <a:pt x="404" y="160"/>
                  </a:lnTo>
                  <a:lnTo>
                    <a:pt x="402" y="160"/>
                  </a:lnTo>
                  <a:lnTo>
                    <a:pt x="400" y="160"/>
                  </a:lnTo>
                  <a:lnTo>
                    <a:pt x="402" y="156"/>
                  </a:lnTo>
                  <a:lnTo>
                    <a:pt x="398" y="158"/>
                  </a:lnTo>
                  <a:lnTo>
                    <a:pt x="396" y="160"/>
                  </a:lnTo>
                  <a:lnTo>
                    <a:pt x="392" y="164"/>
                  </a:lnTo>
                  <a:lnTo>
                    <a:pt x="388" y="170"/>
                  </a:lnTo>
                  <a:lnTo>
                    <a:pt x="390" y="168"/>
                  </a:lnTo>
                  <a:lnTo>
                    <a:pt x="388" y="166"/>
                  </a:lnTo>
                  <a:lnTo>
                    <a:pt x="386" y="168"/>
                  </a:lnTo>
                  <a:lnTo>
                    <a:pt x="388" y="158"/>
                  </a:lnTo>
                  <a:lnTo>
                    <a:pt x="380" y="170"/>
                  </a:lnTo>
                  <a:lnTo>
                    <a:pt x="382" y="162"/>
                  </a:lnTo>
                  <a:lnTo>
                    <a:pt x="384" y="152"/>
                  </a:lnTo>
                  <a:lnTo>
                    <a:pt x="378" y="160"/>
                  </a:lnTo>
                  <a:lnTo>
                    <a:pt x="372" y="166"/>
                  </a:lnTo>
                  <a:lnTo>
                    <a:pt x="374" y="160"/>
                  </a:lnTo>
                  <a:lnTo>
                    <a:pt x="372" y="162"/>
                  </a:lnTo>
                  <a:lnTo>
                    <a:pt x="370" y="164"/>
                  </a:lnTo>
                  <a:lnTo>
                    <a:pt x="370" y="162"/>
                  </a:lnTo>
                  <a:lnTo>
                    <a:pt x="368" y="158"/>
                  </a:lnTo>
                  <a:lnTo>
                    <a:pt x="368" y="156"/>
                  </a:lnTo>
                  <a:lnTo>
                    <a:pt x="362" y="152"/>
                  </a:lnTo>
                  <a:lnTo>
                    <a:pt x="354" y="150"/>
                  </a:lnTo>
                  <a:lnTo>
                    <a:pt x="352" y="146"/>
                  </a:lnTo>
                  <a:lnTo>
                    <a:pt x="350" y="142"/>
                  </a:lnTo>
                  <a:lnTo>
                    <a:pt x="348" y="148"/>
                  </a:lnTo>
                  <a:lnTo>
                    <a:pt x="348" y="146"/>
                  </a:lnTo>
                  <a:lnTo>
                    <a:pt x="346" y="142"/>
                  </a:lnTo>
                  <a:lnTo>
                    <a:pt x="344" y="146"/>
                  </a:lnTo>
                  <a:lnTo>
                    <a:pt x="344" y="142"/>
                  </a:lnTo>
                  <a:lnTo>
                    <a:pt x="346" y="136"/>
                  </a:lnTo>
                  <a:lnTo>
                    <a:pt x="344" y="136"/>
                  </a:lnTo>
                  <a:lnTo>
                    <a:pt x="342" y="134"/>
                  </a:lnTo>
                  <a:lnTo>
                    <a:pt x="340" y="134"/>
                  </a:lnTo>
                  <a:lnTo>
                    <a:pt x="336" y="138"/>
                  </a:lnTo>
                  <a:lnTo>
                    <a:pt x="340" y="130"/>
                  </a:lnTo>
                  <a:lnTo>
                    <a:pt x="338" y="132"/>
                  </a:lnTo>
                  <a:lnTo>
                    <a:pt x="338" y="130"/>
                  </a:lnTo>
                  <a:lnTo>
                    <a:pt x="338" y="128"/>
                  </a:lnTo>
                  <a:lnTo>
                    <a:pt x="340" y="126"/>
                  </a:lnTo>
                  <a:lnTo>
                    <a:pt x="338" y="128"/>
                  </a:lnTo>
                  <a:lnTo>
                    <a:pt x="334" y="134"/>
                  </a:lnTo>
                  <a:lnTo>
                    <a:pt x="328" y="150"/>
                  </a:lnTo>
                  <a:lnTo>
                    <a:pt x="326" y="146"/>
                  </a:lnTo>
                  <a:lnTo>
                    <a:pt x="322" y="152"/>
                  </a:lnTo>
                  <a:lnTo>
                    <a:pt x="322" y="146"/>
                  </a:lnTo>
                  <a:lnTo>
                    <a:pt x="324" y="144"/>
                  </a:lnTo>
                  <a:lnTo>
                    <a:pt x="326" y="142"/>
                  </a:lnTo>
                  <a:lnTo>
                    <a:pt x="322" y="138"/>
                  </a:lnTo>
                  <a:lnTo>
                    <a:pt x="318" y="138"/>
                  </a:lnTo>
                  <a:lnTo>
                    <a:pt x="316" y="144"/>
                  </a:lnTo>
                  <a:lnTo>
                    <a:pt x="314" y="142"/>
                  </a:lnTo>
                  <a:lnTo>
                    <a:pt x="312" y="142"/>
                  </a:lnTo>
                  <a:lnTo>
                    <a:pt x="310" y="142"/>
                  </a:lnTo>
                  <a:lnTo>
                    <a:pt x="306" y="140"/>
                  </a:lnTo>
                  <a:lnTo>
                    <a:pt x="306" y="142"/>
                  </a:lnTo>
                  <a:lnTo>
                    <a:pt x="304" y="148"/>
                  </a:lnTo>
                  <a:lnTo>
                    <a:pt x="302" y="148"/>
                  </a:lnTo>
                  <a:lnTo>
                    <a:pt x="302" y="146"/>
                  </a:lnTo>
                  <a:lnTo>
                    <a:pt x="300" y="144"/>
                  </a:lnTo>
                  <a:lnTo>
                    <a:pt x="298" y="140"/>
                  </a:lnTo>
                  <a:lnTo>
                    <a:pt x="296" y="140"/>
                  </a:lnTo>
                  <a:lnTo>
                    <a:pt x="294" y="134"/>
                  </a:lnTo>
                  <a:lnTo>
                    <a:pt x="292" y="142"/>
                  </a:lnTo>
                  <a:lnTo>
                    <a:pt x="290" y="148"/>
                  </a:lnTo>
                  <a:lnTo>
                    <a:pt x="288" y="144"/>
                  </a:lnTo>
                  <a:lnTo>
                    <a:pt x="288" y="138"/>
                  </a:lnTo>
                  <a:lnTo>
                    <a:pt x="286" y="136"/>
                  </a:lnTo>
                  <a:lnTo>
                    <a:pt x="284" y="136"/>
                  </a:lnTo>
                  <a:lnTo>
                    <a:pt x="284" y="140"/>
                  </a:lnTo>
                  <a:lnTo>
                    <a:pt x="284" y="142"/>
                  </a:lnTo>
                  <a:lnTo>
                    <a:pt x="284" y="140"/>
                  </a:lnTo>
                  <a:lnTo>
                    <a:pt x="284" y="130"/>
                  </a:lnTo>
                  <a:lnTo>
                    <a:pt x="286" y="116"/>
                  </a:lnTo>
                  <a:lnTo>
                    <a:pt x="286" y="114"/>
                  </a:lnTo>
                  <a:lnTo>
                    <a:pt x="288" y="112"/>
                  </a:lnTo>
                  <a:lnTo>
                    <a:pt x="286" y="110"/>
                  </a:lnTo>
                  <a:lnTo>
                    <a:pt x="284" y="114"/>
                  </a:lnTo>
                  <a:lnTo>
                    <a:pt x="282" y="120"/>
                  </a:lnTo>
                  <a:lnTo>
                    <a:pt x="280" y="122"/>
                  </a:lnTo>
                  <a:lnTo>
                    <a:pt x="282" y="114"/>
                  </a:lnTo>
                  <a:lnTo>
                    <a:pt x="282" y="110"/>
                  </a:lnTo>
                  <a:lnTo>
                    <a:pt x="282" y="108"/>
                  </a:lnTo>
                  <a:lnTo>
                    <a:pt x="280" y="108"/>
                  </a:lnTo>
                  <a:lnTo>
                    <a:pt x="276" y="112"/>
                  </a:lnTo>
                  <a:lnTo>
                    <a:pt x="272" y="116"/>
                  </a:lnTo>
                  <a:lnTo>
                    <a:pt x="270" y="114"/>
                  </a:lnTo>
                  <a:lnTo>
                    <a:pt x="270" y="112"/>
                  </a:lnTo>
                  <a:lnTo>
                    <a:pt x="268" y="118"/>
                  </a:lnTo>
                  <a:lnTo>
                    <a:pt x="266" y="122"/>
                  </a:lnTo>
                  <a:lnTo>
                    <a:pt x="264" y="120"/>
                  </a:lnTo>
                  <a:lnTo>
                    <a:pt x="264" y="116"/>
                  </a:lnTo>
                  <a:lnTo>
                    <a:pt x="262" y="112"/>
                  </a:lnTo>
                  <a:lnTo>
                    <a:pt x="258" y="116"/>
                  </a:lnTo>
                  <a:lnTo>
                    <a:pt x="258" y="114"/>
                  </a:lnTo>
                  <a:lnTo>
                    <a:pt x="252" y="116"/>
                  </a:lnTo>
                  <a:lnTo>
                    <a:pt x="250" y="120"/>
                  </a:lnTo>
                  <a:lnTo>
                    <a:pt x="246" y="124"/>
                  </a:lnTo>
                  <a:lnTo>
                    <a:pt x="248" y="116"/>
                  </a:lnTo>
                  <a:lnTo>
                    <a:pt x="248" y="114"/>
                  </a:lnTo>
                  <a:lnTo>
                    <a:pt x="244" y="114"/>
                  </a:lnTo>
                  <a:lnTo>
                    <a:pt x="242" y="114"/>
                  </a:lnTo>
                  <a:lnTo>
                    <a:pt x="238" y="116"/>
                  </a:lnTo>
                  <a:lnTo>
                    <a:pt x="236" y="114"/>
                  </a:lnTo>
                  <a:lnTo>
                    <a:pt x="238" y="108"/>
                  </a:lnTo>
                  <a:lnTo>
                    <a:pt x="232" y="108"/>
                  </a:lnTo>
                  <a:lnTo>
                    <a:pt x="234" y="106"/>
                  </a:lnTo>
                  <a:lnTo>
                    <a:pt x="230" y="104"/>
                  </a:lnTo>
                  <a:lnTo>
                    <a:pt x="228" y="106"/>
                  </a:lnTo>
                  <a:lnTo>
                    <a:pt x="224" y="112"/>
                  </a:lnTo>
                  <a:lnTo>
                    <a:pt x="224" y="110"/>
                  </a:lnTo>
                  <a:lnTo>
                    <a:pt x="224" y="108"/>
                  </a:lnTo>
                  <a:lnTo>
                    <a:pt x="222" y="104"/>
                  </a:lnTo>
                  <a:lnTo>
                    <a:pt x="220" y="104"/>
                  </a:lnTo>
                  <a:lnTo>
                    <a:pt x="216" y="106"/>
                  </a:lnTo>
                  <a:lnTo>
                    <a:pt x="212" y="112"/>
                  </a:lnTo>
                  <a:lnTo>
                    <a:pt x="214" y="104"/>
                  </a:lnTo>
                  <a:lnTo>
                    <a:pt x="212" y="104"/>
                  </a:lnTo>
                  <a:lnTo>
                    <a:pt x="210" y="98"/>
                  </a:lnTo>
                  <a:lnTo>
                    <a:pt x="206" y="96"/>
                  </a:lnTo>
                  <a:lnTo>
                    <a:pt x="204" y="94"/>
                  </a:lnTo>
                  <a:lnTo>
                    <a:pt x="200" y="96"/>
                  </a:lnTo>
                  <a:lnTo>
                    <a:pt x="202" y="94"/>
                  </a:lnTo>
                  <a:lnTo>
                    <a:pt x="200" y="94"/>
                  </a:lnTo>
                  <a:lnTo>
                    <a:pt x="198" y="92"/>
                  </a:lnTo>
                  <a:lnTo>
                    <a:pt x="198" y="86"/>
                  </a:lnTo>
                  <a:lnTo>
                    <a:pt x="196" y="84"/>
                  </a:lnTo>
                  <a:lnTo>
                    <a:pt x="194" y="84"/>
                  </a:lnTo>
                  <a:lnTo>
                    <a:pt x="192" y="86"/>
                  </a:lnTo>
                  <a:lnTo>
                    <a:pt x="186" y="94"/>
                  </a:lnTo>
                  <a:lnTo>
                    <a:pt x="180" y="98"/>
                  </a:lnTo>
                  <a:lnTo>
                    <a:pt x="180" y="102"/>
                  </a:lnTo>
                  <a:lnTo>
                    <a:pt x="178" y="106"/>
                  </a:lnTo>
                  <a:lnTo>
                    <a:pt x="174" y="110"/>
                  </a:lnTo>
                  <a:lnTo>
                    <a:pt x="174" y="114"/>
                  </a:lnTo>
                  <a:lnTo>
                    <a:pt x="172" y="112"/>
                  </a:lnTo>
                  <a:lnTo>
                    <a:pt x="172" y="110"/>
                  </a:lnTo>
                  <a:lnTo>
                    <a:pt x="174" y="106"/>
                  </a:lnTo>
                  <a:lnTo>
                    <a:pt x="176" y="104"/>
                  </a:lnTo>
                  <a:lnTo>
                    <a:pt x="174" y="106"/>
                  </a:lnTo>
                  <a:lnTo>
                    <a:pt x="178" y="98"/>
                  </a:lnTo>
                  <a:lnTo>
                    <a:pt x="176" y="96"/>
                  </a:lnTo>
                  <a:lnTo>
                    <a:pt x="176" y="92"/>
                  </a:lnTo>
                  <a:lnTo>
                    <a:pt x="176" y="88"/>
                  </a:lnTo>
                  <a:lnTo>
                    <a:pt x="170" y="84"/>
                  </a:lnTo>
                  <a:lnTo>
                    <a:pt x="164" y="78"/>
                  </a:lnTo>
                  <a:lnTo>
                    <a:pt x="158" y="72"/>
                  </a:lnTo>
                  <a:lnTo>
                    <a:pt x="152" y="66"/>
                  </a:lnTo>
                  <a:lnTo>
                    <a:pt x="148" y="76"/>
                  </a:lnTo>
                  <a:lnTo>
                    <a:pt x="144" y="74"/>
                  </a:lnTo>
                  <a:lnTo>
                    <a:pt x="146" y="70"/>
                  </a:lnTo>
                  <a:lnTo>
                    <a:pt x="148" y="68"/>
                  </a:lnTo>
                  <a:lnTo>
                    <a:pt x="150" y="68"/>
                  </a:lnTo>
                  <a:lnTo>
                    <a:pt x="150" y="66"/>
                  </a:lnTo>
                  <a:lnTo>
                    <a:pt x="148" y="66"/>
                  </a:lnTo>
                  <a:lnTo>
                    <a:pt x="142" y="72"/>
                  </a:lnTo>
                  <a:lnTo>
                    <a:pt x="142" y="68"/>
                  </a:lnTo>
                  <a:lnTo>
                    <a:pt x="146" y="64"/>
                  </a:lnTo>
                  <a:lnTo>
                    <a:pt x="150" y="60"/>
                  </a:lnTo>
                  <a:lnTo>
                    <a:pt x="148" y="60"/>
                  </a:lnTo>
                  <a:lnTo>
                    <a:pt x="146" y="62"/>
                  </a:lnTo>
                  <a:lnTo>
                    <a:pt x="142" y="66"/>
                  </a:lnTo>
                  <a:lnTo>
                    <a:pt x="140" y="68"/>
                  </a:lnTo>
                  <a:lnTo>
                    <a:pt x="138" y="68"/>
                  </a:lnTo>
                  <a:lnTo>
                    <a:pt x="140" y="62"/>
                  </a:lnTo>
                  <a:lnTo>
                    <a:pt x="140" y="60"/>
                  </a:lnTo>
                  <a:lnTo>
                    <a:pt x="136" y="56"/>
                  </a:lnTo>
                  <a:lnTo>
                    <a:pt x="134" y="64"/>
                  </a:lnTo>
                  <a:lnTo>
                    <a:pt x="130" y="66"/>
                  </a:lnTo>
                  <a:lnTo>
                    <a:pt x="126" y="72"/>
                  </a:lnTo>
                  <a:lnTo>
                    <a:pt x="128" y="68"/>
                  </a:lnTo>
                  <a:lnTo>
                    <a:pt x="126" y="64"/>
                  </a:lnTo>
                  <a:lnTo>
                    <a:pt x="124" y="62"/>
                  </a:lnTo>
                  <a:lnTo>
                    <a:pt x="122" y="60"/>
                  </a:lnTo>
                  <a:lnTo>
                    <a:pt x="118" y="58"/>
                  </a:lnTo>
                  <a:lnTo>
                    <a:pt x="116" y="56"/>
                  </a:lnTo>
                  <a:lnTo>
                    <a:pt x="114" y="54"/>
                  </a:lnTo>
                  <a:lnTo>
                    <a:pt x="112" y="56"/>
                  </a:lnTo>
                  <a:lnTo>
                    <a:pt x="108" y="58"/>
                  </a:lnTo>
                  <a:lnTo>
                    <a:pt x="104" y="56"/>
                  </a:lnTo>
                  <a:lnTo>
                    <a:pt x="102" y="62"/>
                  </a:lnTo>
                  <a:lnTo>
                    <a:pt x="100" y="64"/>
                  </a:lnTo>
                  <a:lnTo>
                    <a:pt x="98" y="64"/>
                  </a:lnTo>
                  <a:lnTo>
                    <a:pt x="102" y="54"/>
                  </a:lnTo>
                  <a:lnTo>
                    <a:pt x="102" y="50"/>
                  </a:lnTo>
                  <a:lnTo>
                    <a:pt x="100" y="46"/>
                  </a:lnTo>
                  <a:lnTo>
                    <a:pt x="102" y="38"/>
                  </a:lnTo>
                  <a:lnTo>
                    <a:pt x="100" y="42"/>
                  </a:lnTo>
                  <a:lnTo>
                    <a:pt x="96" y="44"/>
                  </a:lnTo>
                  <a:lnTo>
                    <a:pt x="92" y="44"/>
                  </a:lnTo>
                  <a:lnTo>
                    <a:pt x="90" y="52"/>
                  </a:lnTo>
                  <a:lnTo>
                    <a:pt x="90" y="48"/>
                  </a:lnTo>
                  <a:lnTo>
                    <a:pt x="90" y="46"/>
                  </a:lnTo>
                  <a:lnTo>
                    <a:pt x="94" y="38"/>
                  </a:lnTo>
                  <a:lnTo>
                    <a:pt x="90" y="40"/>
                  </a:lnTo>
                  <a:lnTo>
                    <a:pt x="88" y="38"/>
                  </a:lnTo>
                  <a:lnTo>
                    <a:pt x="84" y="34"/>
                  </a:lnTo>
                  <a:lnTo>
                    <a:pt x="82" y="30"/>
                  </a:lnTo>
                  <a:lnTo>
                    <a:pt x="80" y="28"/>
                  </a:lnTo>
                  <a:lnTo>
                    <a:pt x="76" y="26"/>
                  </a:lnTo>
                  <a:lnTo>
                    <a:pt x="74" y="32"/>
                  </a:lnTo>
                  <a:lnTo>
                    <a:pt x="70" y="36"/>
                  </a:lnTo>
                  <a:lnTo>
                    <a:pt x="74" y="22"/>
                  </a:lnTo>
                  <a:lnTo>
                    <a:pt x="68" y="28"/>
                  </a:lnTo>
                  <a:lnTo>
                    <a:pt x="66" y="30"/>
                  </a:lnTo>
                  <a:lnTo>
                    <a:pt x="66" y="26"/>
                  </a:lnTo>
                  <a:lnTo>
                    <a:pt x="66" y="30"/>
                  </a:lnTo>
                  <a:lnTo>
                    <a:pt x="64" y="32"/>
                  </a:lnTo>
                  <a:lnTo>
                    <a:pt x="60" y="28"/>
                  </a:lnTo>
                  <a:lnTo>
                    <a:pt x="56" y="24"/>
                  </a:lnTo>
                  <a:lnTo>
                    <a:pt x="44" y="20"/>
                  </a:lnTo>
                  <a:lnTo>
                    <a:pt x="38" y="18"/>
                  </a:lnTo>
                  <a:lnTo>
                    <a:pt x="34" y="16"/>
                  </a:lnTo>
                  <a:lnTo>
                    <a:pt x="28" y="10"/>
                  </a:lnTo>
                  <a:lnTo>
                    <a:pt x="24" y="0"/>
                  </a:lnTo>
                  <a:lnTo>
                    <a:pt x="24" y="6"/>
                  </a:lnTo>
                  <a:lnTo>
                    <a:pt x="22" y="6"/>
                  </a:lnTo>
                  <a:lnTo>
                    <a:pt x="20" y="10"/>
                  </a:lnTo>
                  <a:lnTo>
                    <a:pt x="18" y="16"/>
                  </a:lnTo>
                  <a:lnTo>
                    <a:pt x="16" y="10"/>
                  </a:lnTo>
                  <a:lnTo>
                    <a:pt x="12" y="4"/>
                  </a:lnTo>
                  <a:lnTo>
                    <a:pt x="10" y="8"/>
                  </a:lnTo>
                  <a:lnTo>
                    <a:pt x="4" y="10"/>
                  </a:lnTo>
                  <a:lnTo>
                    <a:pt x="2" y="10"/>
                  </a:lnTo>
                  <a:lnTo>
                    <a:pt x="0" y="14"/>
                  </a:lnTo>
                  <a:lnTo>
                    <a:pt x="2" y="12"/>
                  </a:lnTo>
                  <a:lnTo>
                    <a:pt x="2" y="22"/>
                  </a:lnTo>
                  <a:lnTo>
                    <a:pt x="2" y="32"/>
                  </a:lnTo>
                  <a:lnTo>
                    <a:pt x="4" y="44"/>
                  </a:lnTo>
                  <a:lnTo>
                    <a:pt x="2" y="54"/>
                  </a:lnTo>
                  <a:lnTo>
                    <a:pt x="4" y="52"/>
                  </a:lnTo>
                  <a:lnTo>
                    <a:pt x="6" y="58"/>
                  </a:lnTo>
                  <a:lnTo>
                    <a:pt x="6" y="62"/>
                  </a:lnTo>
                  <a:lnTo>
                    <a:pt x="8" y="62"/>
                  </a:lnTo>
                  <a:lnTo>
                    <a:pt x="10" y="58"/>
                  </a:lnTo>
                  <a:lnTo>
                    <a:pt x="10" y="62"/>
                  </a:lnTo>
                  <a:lnTo>
                    <a:pt x="8" y="66"/>
                  </a:lnTo>
                  <a:lnTo>
                    <a:pt x="12" y="60"/>
                  </a:lnTo>
                  <a:lnTo>
                    <a:pt x="14" y="62"/>
                  </a:lnTo>
                  <a:lnTo>
                    <a:pt x="12" y="64"/>
                  </a:lnTo>
                  <a:lnTo>
                    <a:pt x="16" y="66"/>
                  </a:lnTo>
                  <a:lnTo>
                    <a:pt x="20" y="68"/>
                  </a:lnTo>
                  <a:lnTo>
                    <a:pt x="26" y="78"/>
                  </a:lnTo>
                  <a:lnTo>
                    <a:pt x="28" y="72"/>
                  </a:lnTo>
                  <a:lnTo>
                    <a:pt x="28" y="74"/>
                  </a:lnTo>
                  <a:lnTo>
                    <a:pt x="28" y="78"/>
                  </a:lnTo>
                  <a:lnTo>
                    <a:pt x="30" y="72"/>
                  </a:lnTo>
                  <a:lnTo>
                    <a:pt x="30" y="70"/>
                  </a:lnTo>
                  <a:lnTo>
                    <a:pt x="28" y="68"/>
                  </a:lnTo>
                  <a:lnTo>
                    <a:pt x="30" y="64"/>
                  </a:lnTo>
                  <a:lnTo>
                    <a:pt x="30" y="68"/>
                  </a:lnTo>
                  <a:lnTo>
                    <a:pt x="30" y="72"/>
                  </a:lnTo>
                  <a:lnTo>
                    <a:pt x="34" y="74"/>
                  </a:lnTo>
                  <a:lnTo>
                    <a:pt x="36" y="78"/>
                  </a:lnTo>
                  <a:lnTo>
                    <a:pt x="38" y="80"/>
                  </a:lnTo>
                  <a:lnTo>
                    <a:pt x="36" y="86"/>
                  </a:lnTo>
                  <a:lnTo>
                    <a:pt x="38" y="84"/>
                  </a:lnTo>
                  <a:lnTo>
                    <a:pt x="38" y="82"/>
                  </a:lnTo>
                  <a:lnTo>
                    <a:pt x="40" y="80"/>
                  </a:lnTo>
                  <a:lnTo>
                    <a:pt x="42" y="78"/>
                  </a:lnTo>
                  <a:lnTo>
                    <a:pt x="40" y="82"/>
                  </a:lnTo>
                  <a:lnTo>
                    <a:pt x="42" y="78"/>
                  </a:lnTo>
                  <a:lnTo>
                    <a:pt x="42" y="82"/>
                  </a:lnTo>
                  <a:lnTo>
                    <a:pt x="40" y="88"/>
                  </a:lnTo>
                  <a:lnTo>
                    <a:pt x="38" y="90"/>
                  </a:lnTo>
                  <a:lnTo>
                    <a:pt x="40" y="92"/>
                  </a:lnTo>
                  <a:lnTo>
                    <a:pt x="42" y="92"/>
                  </a:lnTo>
                  <a:lnTo>
                    <a:pt x="44" y="92"/>
                  </a:lnTo>
                  <a:lnTo>
                    <a:pt x="44" y="88"/>
                  </a:lnTo>
                  <a:lnTo>
                    <a:pt x="50" y="90"/>
                  </a:lnTo>
                  <a:lnTo>
                    <a:pt x="56" y="92"/>
                  </a:lnTo>
                  <a:lnTo>
                    <a:pt x="62" y="94"/>
                  </a:lnTo>
                  <a:lnTo>
                    <a:pt x="68" y="92"/>
                  </a:lnTo>
                  <a:lnTo>
                    <a:pt x="70" y="88"/>
                  </a:lnTo>
                  <a:lnTo>
                    <a:pt x="74" y="88"/>
                  </a:lnTo>
                  <a:lnTo>
                    <a:pt x="74" y="90"/>
                  </a:lnTo>
                  <a:lnTo>
                    <a:pt x="76" y="94"/>
                  </a:lnTo>
                  <a:lnTo>
                    <a:pt x="78" y="94"/>
                  </a:lnTo>
                  <a:lnTo>
                    <a:pt x="78" y="96"/>
                  </a:lnTo>
                  <a:lnTo>
                    <a:pt x="82" y="92"/>
                  </a:lnTo>
                  <a:lnTo>
                    <a:pt x="84" y="92"/>
                  </a:lnTo>
                  <a:lnTo>
                    <a:pt x="82" y="96"/>
                  </a:lnTo>
                  <a:lnTo>
                    <a:pt x="82" y="98"/>
                  </a:lnTo>
                  <a:lnTo>
                    <a:pt x="80" y="102"/>
                  </a:lnTo>
                  <a:lnTo>
                    <a:pt x="78" y="104"/>
                  </a:lnTo>
                  <a:lnTo>
                    <a:pt x="86" y="100"/>
                  </a:lnTo>
                  <a:lnTo>
                    <a:pt x="94" y="92"/>
                  </a:lnTo>
                  <a:lnTo>
                    <a:pt x="92" y="96"/>
                  </a:lnTo>
                  <a:lnTo>
                    <a:pt x="96" y="92"/>
                  </a:lnTo>
                  <a:lnTo>
                    <a:pt x="100" y="90"/>
                  </a:lnTo>
                  <a:lnTo>
                    <a:pt x="98" y="94"/>
                  </a:lnTo>
                  <a:lnTo>
                    <a:pt x="96" y="96"/>
                  </a:lnTo>
                  <a:lnTo>
                    <a:pt x="96" y="100"/>
                  </a:lnTo>
                  <a:lnTo>
                    <a:pt x="92" y="104"/>
                  </a:lnTo>
                  <a:lnTo>
                    <a:pt x="92" y="108"/>
                  </a:lnTo>
                  <a:lnTo>
                    <a:pt x="94" y="110"/>
                  </a:lnTo>
                  <a:lnTo>
                    <a:pt x="98" y="108"/>
                  </a:lnTo>
                  <a:lnTo>
                    <a:pt x="100" y="108"/>
                  </a:lnTo>
                  <a:lnTo>
                    <a:pt x="102" y="108"/>
                  </a:lnTo>
                  <a:lnTo>
                    <a:pt x="100" y="114"/>
                  </a:lnTo>
                  <a:lnTo>
                    <a:pt x="104" y="108"/>
                  </a:lnTo>
                  <a:lnTo>
                    <a:pt x="104" y="104"/>
                  </a:lnTo>
                  <a:lnTo>
                    <a:pt x="102" y="104"/>
                  </a:lnTo>
                  <a:lnTo>
                    <a:pt x="102" y="102"/>
                  </a:lnTo>
                  <a:lnTo>
                    <a:pt x="104" y="98"/>
                  </a:lnTo>
                  <a:lnTo>
                    <a:pt x="108" y="96"/>
                  </a:lnTo>
                  <a:lnTo>
                    <a:pt x="110" y="94"/>
                  </a:lnTo>
                  <a:lnTo>
                    <a:pt x="112" y="94"/>
                  </a:lnTo>
                  <a:lnTo>
                    <a:pt x="112" y="98"/>
                  </a:lnTo>
                  <a:lnTo>
                    <a:pt x="110" y="106"/>
                  </a:lnTo>
                  <a:lnTo>
                    <a:pt x="108" y="112"/>
                  </a:lnTo>
                  <a:lnTo>
                    <a:pt x="108" y="116"/>
                  </a:lnTo>
                  <a:lnTo>
                    <a:pt x="110" y="116"/>
                  </a:lnTo>
                  <a:lnTo>
                    <a:pt x="108" y="118"/>
                  </a:lnTo>
                  <a:lnTo>
                    <a:pt x="108" y="120"/>
                  </a:lnTo>
                  <a:lnTo>
                    <a:pt x="110" y="118"/>
                  </a:lnTo>
                  <a:lnTo>
                    <a:pt x="112" y="118"/>
                  </a:lnTo>
                  <a:lnTo>
                    <a:pt x="112" y="122"/>
                  </a:lnTo>
                  <a:lnTo>
                    <a:pt x="116" y="118"/>
                  </a:lnTo>
                  <a:lnTo>
                    <a:pt x="118" y="118"/>
                  </a:lnTo>
                  <a:lnTo>
                    <a:pt x="122" y="112"/>
                  </a:lnTo>
                  <a:lnTo>
                    <a:pt x="116" y="112"/>
                  </a:lnTo>
                  <a:lnTo>
                    <a:pt x="124" y="106"/>
                  </a:lnTo>
                  <a:lnTo>
                    <a:pt x="128" y="104"/>
                  </a:lnTo>
                  <a:lnTo>
                    <a:pt x="130" y="106"/>
                  </a:lnTo>
                  <a:lnTo>
                    <a:pt x="130" y="108"/>
                  </a:lnTo>
                  <a:lnTo>
                    <a:pt x="124" y="114"/>
                  </a:lnTo>
                  <a:lnTo>
                    <a:pt x="126" y="114"/>
                  </a:lnTo>
                  <a:lnTo>
                    <a:pt x="126" y="116"/>
                  </a:lnTo>
                  <a:lnTo>
                    <a:pt x="122" y="122"/>
                  </a:lnTo>
                  <a:lnTo>
                    <a:pt x="120" y="122"/>
                  </a:lnTo>
                  <a:lnTo>
                    <a:pt x="118" y="120"/>
                  </a:lnTo>
                  <a:lnTo>
                    <a:pt x="114" y="124"/>
                  </a:lnTo>
                  <a:lnTo>
                    <a:pt x="116" y="124"/>
                  </a:lnTo>
                  <a:lnTo>
                    <a:pt x="118" y="124"/>
                  </a:lnTo>
                  <a:lnTo>
                    <a:pt x="114" y="130"/>
                  </a:lnTo>
                  <a:lnTo>
                    <a:pt x="120" y="124"/>
                  </a:lnTo>
                  <a:lnTo>
                    <a:pt x="122" y="124"/>
                  </a:lnTo>
                  <a:lnTo>
                    <a:pt x="122" y="126"/>
                  </a:lnTo>
                  <a:lnTo>
                    <a:pt x="128" y="124"/>
                  </a:lnTo>
                  <a:lnTo>
                    <a:pt x="124" y="130"/>
                  </a:lnTo>
                  <a:lnTo>
                    <a:pt x="126" y="128"/>
                  </a:lnTo>
                  <a:lnTo>
                    <a:pt x="128" y="128"/>
                  </a:lnTo>
                  <a:lnTo>
                    <a:pt x="122" y="136"/>
                  </a:lnTo>
                  <a:lnTo>
                    <a:pt x="124" y="134"/>
                  </a:lnTo>
                  <a:lnTo>
                    <a:pt x="126" y="136"/>
                  </a:lnTo>
                  <a:lnTo>
                    <a:pt x="126" y="140"/>
                  </a:lnTo>
                  <a:lnTo>
                    <a:pt x="126" y="142"/>
                  </a:lnTo>
                  <a:lnTo>
                    <a:pt x="128" y="142"/>
                  </a:lnTo>
                  <a:lnTo>
                    <a:pt x="126" y="138"/>
                  </a:lnTo>
                  <a:lnTo>
                    <a:pt x="128" y="136"/>
                  </a:lnTo>
                  <a:lnTo>
                    <a:pt x="130" y="132"/>
                  </a:lnTo>
                  <a:lnTo>
                    <a:pt x="132" y="126"/>
                  </a:lnTo>
                  <a:lnTo>
                    <a:pt x="134" y="126"/>
                  </a:lnTo>
                  <a:lnTo>
                    <a:pt x="136" y="128"/>
                  </a:lnTo>
                  <a:lnTo>
                    <a:pt x="134" y="134"/>
                  </a:lnTo>
                  <a:lnTo>
                    <a:pt x="132" y="142"/>
                  </a:lnTo>
                  <a:lnTo>
                    <a:pt x="132" y="146"/>
                  </a:lnTo>
                  <a:lnTo>
                    <a:pt x="134" y="146"/>
                  </a:lnTo>
                  <a:lnTo>
                    <a:pt x="134" y="144"/>
                  </a:lnTo>
                  <a:lnTo>
                    <a:pt x="134" y="140"/>
                  </a:lnTo>
                  <a:lnTo>
                    <a:pt x="136" y="138"/>
                  </a:lnTo>
                  <a:lnTo>
                    <a:pt x="136" y="142"/>
                  </a:lnTo>
                  <a:lnTo>
                    <a:pt x="136" y="148"/>
                  </a:lnTo>
                  <a:lnTo>
                    <a:pt x="138" y="148"/>
                  </a:lnTo>
                  <a:lnTo>
                    <a:pt x="140" y="144"/>
                  </a:lnTo>
                  <a:lnTo>
                    <a:pt x="142" y="140"/>
                  </a:lnTo>
                  <a:lnTo>
                    <a:pt x="144" y="138"/>
                  </a:lnTo>
                  <a:lnTo>
                    <a:pt x="142" y="142"/>
                  </a:lnTo>
                  <a:lnTo>
                    <a:pt x="144" y="140"/>
                  </a:lnTo>
                  <a:lnTo>
                    <a:pt x="150" y="134"/>
                  </a:lnTo>
                  <a:lnTo>
                    <a:pt x="148" y="140"/>
                  </a:lnTo>
                  <a:lnTo>
                    <a:pt x="148" y="142"/>
                  </a:lnTo>
                  <a:lnTo>
                    <a:pt x="150" y="142"/>
                  </a:lnTo>
                  <a:lnTo>
                    <a:pt x="154" y="138"/>
                  </a:lnTo>
                  <a:lnTo>
                    <a:pt x="156" y="134"/>
                  </a:lnTo>
                  <a:lnTo>
                    <a:pt x="158" y="134"/>
                  </a:lnTo>
                  <a:lnTo>
                    <a:pt x="158" y="136"/>
                  </a:lnTo>
                  <a:lnTo>
                    <a:pt x="152" y="144"/>
                  </a:lnTo>
                  <a:lnTo>
                    <a:pt x="154" y="142"/>
                  </a:lnTo>
                  <a:lnTo>
                    <a:pt x="150" y="150"/>
                  </a:lnTo>
                  <a:lnTo>
                    <a:pt x="156" y="148"/>
                  </a:lnTo>
                  <a:lnTo>
                    <a:pt x="158" y="152"/>
                  </a:lnTo>
                  <a:lnTo>
                    <a:pt x="162" y="144"/>
                  </a:lnTo>
                  <a:lnTo>
                    <a:pt x="166" y="140"/>
                  </a:lnTo>
                  <a:lnTo>
                    <a:pt x="168" y="140"/>
                  </a:lnTo>
                  <a:lnTo>
                    <a:pt x="166" y="146"/>
                  </a:lnTo>
                  <a:lnTo>
                    <a:pt x="168" y="148"/>
                  </a:lnTo>
                  <a:lnTo>
                    <a:pt x="164" y="152"/>
                  </a:lnTo>
                  <a:lnTo>
                    <a:pt x="162" y="152"/>
                  </a:lnTo>
                  <a:lnTo>
                    <a:pt x="162" y="148"/>
                  </a:lnTo>
                  <a:lnTo>
                    <a:pt x="158" y="154"/>
                  </a:lnTo>
                  <a:lnTo>
                    <a:pt x="158" y="158"/>
                  </a:lnTo>
                  <a:lnTo>
                    <a:pt x="160" y="158"/>
                  </a:lnTo>
                  <a:lnTo>
                    <a:pt x="164" y="160"/>
                  </a:lnTo>
                  <a:lnTo>
                    <a:pt x="164" y="156"/>
                  </a:lnTo>
                  <a:lnTo>
                    <a:pt x="174" y="150"/>
                  </a:lnTo>
                  <a:lnTo>
                    <a:pt x="172" y="154"/>
                  </a:lnTo>
                  <a:lnTo>
                    <a:pt x="170" y="156"/>
                  </a:lnTo>
                  <a:lnTo>
                    <a:pt x="174" y="154"/>
                  </a:lnTo>
                  <a:lnTo>
                    <a:pt x="176" y="154"/>
                  </a:lnTo>
                  <a:lnTo>
                    <a:pt x="172" y="162"/>
                  </a:lnTo>
                  <a:lnTo>
                    <a:pt x="170" y="164"/>
                  </a:lnTo>
                  <a:lnTo>
                    <a:pt x="168" y="166"/>
                  </a:lnTo>
                  <a:lnTo>
                    <a:pt x="172" y="166"/>
                  </a:lnTo>
                  <a:lnTo>
                    <a:pt x="176" y="164"/>
                  </a:lnTo>
                  <a:lnTo>
                    <a:pt x="176" y="162"/>
                  </a:lnTo>
                  <a:lnTo>
                    <a:pt x="176" y="168"/>
                  </a:lnTo>
                  <a:lnTo>
                    <a:pt x="176" y="172"/>
                  </a:lnTo>
                  <a:lnTo>
                    <a:pt x="176" y="174"/>
                  </a:lnTo>
                  <a:lnTo>
                    <a:pt x="178" y="174"/>
                  </a:lnTo>
                  <a:lnTo>
                    <a:pt x="182" y="170"/>
                  </a:lnTo>
                  <a:lnTo>
                    <a:pt x="186" y="168"/>
                  </a:lnTo>
                  <a:lnTo>
                    <a:pt x="188" y="168"/>
                  </a:lnTo>
                  <a:lnTo>
                    <a:pt x="188" y="170"/>
                  </a:lnTo>
                  <a:lnTo>
                    <a:pt x="190" y="166"/>
                  </a:lnTo>
                  <a:lnTo>
                    <a:pt x="194" y="172"/>
                  </a:lnTo>
                  <a:lnTo>
                    <a:pt x="196" y="174"/>
                  </a:lnTo>
                  <a:lnTo>
                    <a:pt x="200" y="170"/>
                  </a:lnTo>
                  <a:lnTo>
                    <a:pt x="200" y="182"/>
                  </a:lnTo>
                  <a:lnTo>
                    <a:pt x="202" y="180"/>
                  </a:lnTo>
                  <a:lnTo>
                    <a:pt x="202" y="174"/>
                  </a:lnTo>
                  <a:lnTo>
                    <a:pt x="204" y="168"/>
                  </a:lnTo>
                  <a:lnTo>
                    <a:pt x="208" y="166"/>
                  </a:lnTo>
                  <a:lnTo>
                    <a:pt x="210" y="166"/>
                  </a:lnTo>
                  <a:lnTo>
                    <a:pt x="208" y="170"/>
                  </a:lnTo>
                  <a:lnTo>
                    <a:pt x="206" y="178"/>
                  </a:lnTo>
                  <a:lnTo>
                    <a:pt x="214" y="170"/>
                  </a:lnTo>
                  <a:lnTo>
                    <a:pt x="216" y="170"/>
                  </a:lnTo>
                  <a:lnTo>
                    <a:pt x="218" y="174"/>
                  </a:lnTo>
                  <a:lnTo>
                    <a:pt x="216" y="174"/>
                  </a:lnTo>
                  <a:lnTo>
                    <a:pt x="214" y="174"/>
                  </a:lnTo>
                  <a:close/>
                  <a:moveTo>
                    <a:pt x="254" y="182"/>
                  </a:moveTo>
                  <a:lnTo>
                    <a:pt x="254" y="182"/>
                  </a:lnTo>
                  <a:lnTo>
                    <a:pt x="252" y="186"/>
                  </a:lnTo>
                  <a:lnTo>
                    <a:pt x="252" y="184"/>
                  </a:lnTo>
                  <a:lnTo>
                    <a:pt x="254" y="178"/>
                  </a:lnTo>
                  <a:lnTo>
                    <a:pt x="254" y="182"/>
                  </a:lnTo>
                  <a:close/>
                  <a:moveTo>
                    <a:pt x="320" y="184"/>
                  </a:moveTo>
                  <a:lnTo>
                    <a:pt x="320" y="184"/>
                  </a:lnTo>
                  <a:lnTo>
                    <a:pt x="318" y="184"/>
                  </a:lnTo>
                  <a:lnTo>
                    <a:pt x="318" y="182"/>
                  </a:lnTo>
                  <a:lnTo>
                    <a:pt x="320" y="184"/>
                  </a:lnTo>
                  <a:close/>
                  <a:moveTo>
                    <a:pt x="500" y="186"/>
                  </a:moveTo>
                  <a:lnTo>
                    <a:pt x="500" y="186"/>
                  </a:lnTo>
                  <a:lnTo>
                    <a:pt x="500" y="184"/>
                  </a:lnTo>
                  <a:lnTo>
                    <a:pt x="500" y="186"/>
                  </a:lnTo>
                  <a:close/>
                  <a:moveTo>
                    <a:pt x="504" y="190"/>
                  </a:moveTo>
                  <a:lnTo>
                    <a:pt x="504" y="190"/>
                  </a:lnTo>
                  <a:lnTo>
                    <a:pt x="504" y="186"/>
                  </a:lnTo>
                  <a:lnTo>
                    <a:pt x="504" y="188"/>
                  </a:lnTo>
                  <a:lnTo>
                    <a:pt x="502" y="188"/>
                  </a:lnTo>
                  <a:lnTo>
                    <a:pt x="502" y="190"/>
                  </a:lnTo>
                  <a:lnTo>
                    <a:pt x="504" y="190"/>
                  </a:lnTo>
                  <a:close/>
                  <a:moveTo>
                    <a:pt x="138" y="62"/>
                  </a:moveTo>
                  <a:lnTo>
                    <a:pt x="138" y="64"/>
                  </a:lnTo>
                  <a:lnTo>
                    <a:pt x="136" y="64"/>
                  </a:lnTo>
                  <a:lnTo>
                    <a:pt x="138" y="62"/>
                  </a:lnTo>
                  <a:close/>
                </a:path>
              </a:pathLst>
            </a:custGeom>
            <a:solidFill>
              <a:srgbClr val="19A4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" name="Freeform 554">
              <a:extLst>
                <a:ext uri="{FF2B5EF4-FFF2-40B4-BE49-F238E27FC236}">
                  <a16:creationId xmlns="" xmlns:a16="http://schemas.microsoft.com/office/drawing/2014/main" id="{D05BF66A-4430-4ADE-9B50-DF30DE3D78C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-2108950">
              <a:off x="1030589" y="4602417"/>
              <a:ext cx="365698" cy="1375025"/>
            </a:xfrm>
            <a:custGeom>
              <a:avLst/>
              <a:gdLst>
                <a:gd name="T0" fmla="*/ 142651476 w 150"/>
                <a:gd name="T1" fmla="*/ 1628597651 h 564"/>
                <a:gd name="T2" fmla="*/ 273412891 w 150"/>
                <a:gd name="T3" fmla="*/ 1747471488 h 564"/>
                <a:gd name="T4" fmla="*/ 118876230 w 150"/>
                <a:gd name="T5" fmla="*/ 1795021998 h 564"/>
                <a:gd name="T6" fmla="*/ 213977214 w 150"/>
                <a:gd name="T7" fmla="*/ 1878235390 h 564"/>
                <a:gd name="T8" fmla="*/ 202089591 w 150"/>
                <a:gd name="T9" fmla="*/ 1973336410 h 564"/>
                <a:gd name="T10" fmla="*/ 225862399 w 150"/>
                <a:gd name="T11" fmla="*/ 2056549802 h 564"/>
                <a:gd name="T12" fmla="*/ 392289121 w 150"/>
                <a:gd name="T13" fmla="*/ 2147483646 h 564"/>
                <a:gd name="T14" fmla="*/ 451727236 w 150"/>
                <a:gd name="T15" fmla="*/ 2147483646 h 564"/>
                <a:gd name="T16" fmla="*/ 320963383 w 150"/>
                <a:gd name="T17" fmla="*/ 2147483646 h 564"/>
                <a:gd name="T18" fmla="*/ 344738629 w 150"/>
                <a:gd name="T19" fmla="*/ 2147483646 h 564"/>
                <a:gd name="T20" fmla="*/ 285300514 w 150"/>
                <a:gd name="T21" fmla="*/ 2147483646 h 564"/>
                <a:gd name="T22" fmla="*/ 297188137 w 150"/>
                <a:gd name="T23" fmla="*/ 2147483646 h 564"/>
                <a:gd name="T24" fmla="*/ 332851006 w 150"/>
                <a:gd name="T25" fmla="*/ 2147483646 h 564"/>
                <a:gd name="T26" fmla="*/ 261525268 w 150"/>
                <a:gd name="T27" fmla="*/ 2147483646 h 564"/>
                <a:gd name="T28" fmla="*/ 309075760 w 150"/>
                <a:gd name="T29" fmla="*/ 2147483646 h 564"/>
                <a:gd name="T30" fmla="*/ 558715842 w 150"/>
                <a:gd name="T31" fmla="*/ 2147483646 h 564"/>
                <a:gd name="T32" fmla="*/ 427951990 w 150"/>
                <a:gd name="T33" fmla="*/ 2147483646 h 564"/>
                <a:gd name="T34" fmla="*/ 475502481 w 150"/>
                <a:gd name="T35" fmla="*/ 2147483646 h 564"/>
                <a:gd name="T36" fmla="*/ 689477257 w 150"/>
                <a:gd name="T37" fmla="*/ 2147483646 h 564"/>
                <a:gd name="T38" fmla="*/ 630041580 w 150"/>
                <a:gd name="T39" fmla="*/ 2147483646 h 564"/>
                <a:gd name="T40" fmla="*/ 665704449 w 150"/>
                <a:gd name="T41" fmla="*/ 2147483646 h 564"/>
                <a:gd name="T42" fmla="*/ 748915372 w 150"/>
                <a:gd name="T43" fmla="*/ 2147483646 h 564"/>
                <a:gd name="T44" fmla="*/ 891566848 w 150"/>
                <a:gd name="T45" fmla="*/ 2147483646 h 564"/>
                <a:gd name="T46" fmla="*/ 760802995 w 150"/>
                <a:gd name="T47" fmla="*/ 2147483646 h 564"/>
                <a:gd name="T48" fmla="*/ 808353487 w 150"/>
                <a:gd name="T49" fmla="*/ 2147483646 h 564"/>
                <a:gd name="T50" fmla="*/ 832128733 w 150"/>
                <a:gd name="T51" fmla="*/ 2147483646 h 564"/>
                <a:gd name="T52" fmla="*/ 725140126 w 150"/>
                <a:gd name="T53" fmla="*/ 2147483646 h 564"/>
                <a:gd name="T54" fmla="*/ 713252503 w 150"/>
                <a:gd name="T55" fmla="*/ 2147483646 h 564"/>
                <a:gd name="T56" fmla="*/ 677589634 w 150"/>
                <a:gd name="T57" fmla="*/ 2147483646 h 564"/>
                <a:gd name="T58" fmla="*/ 618153957 w 150"/>
                <a:gd name="T59" fmla="*/ 2147483646 h 564"/>
                <a:gd name="T60" fmla="*/ 677589634 w 150"/>
                <a:gd name="T61" fmla="*/ 2147483646 h 564"/>
                <a:gd name="T62" fmla="*/ 558715842 w 150"/>
                <a:gd name="T63" fmla="*/ 2139763195 h 564"/>
                <a:gd name="T64" fmla="*/ 570603465 w 150"/>
                <a:gd name="T65" fmla="*/ 2020886920 h 564"/>
                <a:gd name="T66" fmla="*/ 534940596 w 150"/>
                <a:gd name="T67" fmla="*/ 1878235390 h 564"/>
                <a:gd name="T68" fmla="*/ 653816826 w 150"/>
                <a:gd name="T69" fmla="*/ 1795021998 h 564"/>
                <a:gd name="T70" fmla="*/ 582491088 w 150"/>
                <a:gd name="T71" fmla="*/ 1664260534 h 564"/>
                <a:gd name="T72" fmla="*/ 582491088 w 150"/>
                <a:gd name="T73" fmla="*/ 1485946121 h 564"/>
                <a:gd name="T74" fmla="*/ 558715842 w 150"/>
                <a:gd name="T75" fmla="*/ 1295744082 h 564"/>
                <a:gd name="T76" fmla="*/ 356626252 w 150"/>
                <a:gd name="T77" fmla="*/ 1176870245 h 564"/>
                <a:gd name="T78" fmla="*/ 451727236 w 150"/>
                <a:gd name="T79" fmla="*/ 891567185 h 564"/>
                <a:gd name="T80" fmla="*/ 463614858 w 150"/>
                <a:gd name="T81" fmla="*/ 832129048 h 564"/>
                <a:gd name="T82" fmla="*/ 439839613 w 150"/>
                <a:gd name="T83" fmla="*/ 689479956 h 564"/>
                <a:gd name="T84" fmla="*/ 427951990 w 150"/>
                <a:gd name="T85" fmla="*/ 534940799 h 564"/>
                <a:gd name="T86" fmla="*/ 463614858 w 150"/>
                <a:gd name="T87" fmla="*/ 368514014 h 564"/>
                <a:gd name="T88" fmla="*/ 427951990 w 150"/>
                <a:gd name="T89" fmla="*/ 83213392 h 564"/>
                <a:gd name="T90" fmla="*/ 142651476 w 150"/>
                <a:gd name="T91" fmla="*/ 47550510 h 564"/>
                <a:gd name="T92" fmla="*/ 83213361 w 150"/>
                <a:gd name="T93" fmla="*/ 261525367 h 564"/>
                <a:gd name="T94" fmla="*/ 59438115 w 150"/>
                <a:gd name="T95" fmla="*/ 356626386 h 564"/>
                <a:gd name="T96" fmla="*/ 59438115 w 150"/>
                <a:gd name="T97" fmla="*/ 487390289 h 564"/>
                <a:gd name="T98" fmla="*/ 71325738 w 150"/>
                <a:gd name="T99" fmla="*/ 665704701 h 564"/>
                <a:gd name="T100" fmla="*/ 142651476 w 150"/>
                <a:gd name="T101" fmla="*/ 796466165 h 564"/>
                <a:gd name="T102" fmla="*/ 118876230 w 150"/>
                <a:gd name="T103" fmla="*/ 867791930 h 564"/>
                <a:gd name="T104" fmla="*/ 237750022 w 150"/>
                <a:gd name="T105" fmla="*/ 939117695 h 564"/>
                <a:gd name="T106" fmla="*/ 83213361 w 150"/>
                <a:gd name="T107" fmla="*/ 939117695 h 564"/>
                <a:gd name="T108" fmla="*/ 71325738 w 150"/>
                <a:gd name="T109" fmla="*/ 1046106342 h 564"/>
                <a:gd name="T110" fmla="*/ 71325738 w 150"/>
                <a:gd name="T111" fmla="*/ 1117432107 h 564"/>
                <a:gd name="T112" fmla="*/ 142651476 w 150"/>
                <a:gd name="T113" fmla="*/ 1164982617 h 564"/>
                <a:gd name="T114" fmla="*/ 154539099 w 150"/>
                <a:gd name="T115" fmla="*/ 1236305944 h 564"/>
                <a:gd name="T116" fmla="*/ 83213361 w 150"/>
                <a:gd name="T117" fmla="*/ 1307631709 h 564"/>
                <a:gd name="T118" fmla="*/ 83213361 w 150"/>
                <a:gd name="T119" fmla="*/ 1509721376 h 564"/>
                <a:gd name="T120" fmla="*/ 154539099 w 150"/>
                <a:gd name="T121" fmla="*/ 1569159514 h 564"/>
                <a:gd name="T122" fmla="*/ 808353487 w 150"/>
                <a:gd name="T123" fmla="*/ 2147483646 h 564"/>
                <a:gd name="T124" fmla="*/ 475502481 w 150"/>
                <a:gd name="T125" fmla="*/ 820241420 h 564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150" h="564">
                  <a:moveTo>
                    <a:pt x="26" y="264"/>
                  </a:moveTo>
                  <a:lnTo>
                    <a:pt x="20" y="266"/>
                  </a:lnTo>
                  <a:lnTo>
                    <a:pt x="12" y="264"/>
                  </a:lnTo>
                  <a:lnTo>
                    <a:pt x="10" y="264"/>
                  </a:lnTo>
                  <a:lnTo>
                    <a:pt x="6" y="266"/>
                  </a:lnTo>
                  <a:lnTo>
                    <a:pt x="12" y="266"/>
                  </a:lnTo>
                  <a:lnTo>
                    <a:pt x="16" y="266"/>
                  </a:lnTo>
                  <a:lnTo>
                    <a:pt x="16" y="268"/>
                  </a:lnTo>
                  <a:lnTo>
                    <a:pt x="18" y="270"/>
                  </a:lnTo>
                  <a:lnTo>
                    <a:pt x="18" y="272"/>
                  </a:lnTo>
                  <a:lnTo>
                    <a:pt x="20" y="272"/>
                  </a:lnTo>
                  <a:lnTo>
                    <a:pt x="24" y="274"/>
                  </a:lnTo>
                  <a:lnTo>
                    <a:pt x="30" y="274"/>
                  </a:lnTo>
                  <a:lnTo>
                    <a:pt x="26" y="276"/>
                  </a:lnTo>
                  <a:lnTo>
                    <a:pt x="24" y="274"/>
                  </a:lnTo>
                  <a:lnTo>
                    <a:pt x="22" y="276"/>
                  </a:lnTo>
                  <a:lnTo>
                    <a:pt x="24" y="276"/>
                  </a:lnTo>
                  <a:lnTo>
                    <a:pt x="28" y="278"/>
                  </a:lnTo>
                  <a:lnTo>
                    <a:pt x="36" y="278"/>
                  </a:lnTo>
                  <a:lnTo>
                    <a:pt x="38" y="280"/>
                  </a:lnTo>
                  <a:lnTo>
                    <a:pt x="34" y="282"/>
                  </a:lnTo>
                  <a:lnTo>
                    <a:pt x="30" y="284"/>
                  </a:lnTo>
                  <a:lnTo>
                    <a:pt x="36" y="286"/>
                  </a:lnTo>
                  <a:lnTo>
                    <a:pt x="34" y="286"/>
                  </a:lnTo>
                  <a:lnTo>
                    <a:pt x="32" y="286"/>
                  </a:lnTo>
                  <a:lnTo>
                    <a:pt x="36" y="292"/>
                  </a:lnTo>
                  <a:lnTo>
                    <a:pt x="34" y="292"/>
                  </a:lnTo>
                  <a:lnTo>
                    <a:pt x="46" y="294"/>
                  </a:lnTo>
                  <a:lnTo>
                    <a:pt x="42" y="294"/>
                  </a:lnTo>
                  <a:lnTo>
                    <a:pt x="40" y="294"/>
                  </a:lnTo>
                  <a:lnTo>
                    <a:pt x="46" y="296"/>
                  </a:lnTo>
                  <a:lnTo>
                    <a:pt x="38" y="296"/>
                  </a:lnTo>
                  <a:lnTo>
                    <a:pt x="36" y="296"/>
                  </a:lnTo>
                  <a:lnTo>
                    <a:pt x="36" y="294"/>
                  </a:lnTo>
                  <a:lnTo>
                    <a:pt x="28" y="296"/>
                  </a:lnTo>
                  <a:lnTo>
                    <a:pt x="28" y="298"/>
                  </a:lnTo>
                  <a:lnTo>
                    <a:pt x="32" y="300"/>
                  </a:lnTo>
                  <a:lnTo>
                    <a:pt x="30" y="304"/>
                  </a:lnTo>
                  <a:lnTo>
                    <a:pt x="26" y="300"/>
                  </a:lnTo>
                  <a:lnTo>
                    <a:pt x="20" y="302"/>
                  </a:lnTo>
                  <a:lnTo>
                    <a:pt x="16" y="304"/>
                  </a:lnTo>
                  <a:lnTo>
                    <a:pt x="14" y="306"/>
                  </a:lnTo>
                  <a:lnTo>
                    <a:pt x="12" y="310"/>
                  </a:lnTo>
                  <a:lnTo>
                    <a:pt x="22" y="306"/>
                  </a:lnTo>
                  <a:lnTo>
                    <a:pt x="30" y="304"/>
                  </a:lnTo>
                  <a:lnTo>
                    <a:pt x="36" y="304"/>
                  </a:lnTo>
                  <a:lnTo>
                    <a:pt x="34" y="306"/>
                  </a:lnTo>
                  <a:lnTo>
                    <a:pt x="38" y="308"/>
                  </a:lnTo>
                  <a:lnTo>
                    <a:pt x="32" y="310"/>
                  </a:lnTo>
                  <a:lnTo>
                    <a:pt x="32" y="312"/>
                  </a:lnTo>
                  <a:lnTo>
                    <a:pt x="22" y="312"/>
                  </a:lnTo>
                  <a:lnTo>
                    <a:pt x="28" y="314"/>
                  </a:lnTo>
                  <a:lnTo>
                    <a:pt x="36" y="316"/>
                  </a:lnTo>
                  <a:lnTo>
                    <a:pt x="34" y="318"/>
                  </a:lnTo>
                  <a:lnTo>
                    <a:pt x="30" y="318"/>
                  </a:lnTo>
                  <a:lnTo>
                    <a:pt x="20" y="320"/>
                  </a:lnTo>
                  <a:lnTo>
                    <a:pt x="20" y="322"/>
                  </a:lnTo>
                  <a:lnTo>
                    <a:pt x="22" y="322"/>
                  </a:lnTo>
                  <a:lnTo>
                    <a:pt x="26" y="320"/>
                  </a:lnTo>
                  <a:lnTo>
                    <a:pt x="32" y="320"/>
                  </a:lnTo>
                  <a:lnTo>
                    <a:pt x="34" y="320"/>
                  </a:lnTo>
                  <a:lnTo>
                    <a:pt x="36" y="322"/>
                  </a:lnTo>
                  <a:lnTo>
                    <a:pt x="34" y="324"/>
                  </a:lnTo>
                  <a:lnTo>
                    <a:pt x="36" y="326"/>
                  </a:lnTo>
                  <a:lnTo>
                    <a:pt x="42" y="330"/>
                  </a:lnTo>
                  <a:lnTo>
                    <a:pt x="40" y="332"/>
                  </a:lnTo>
                  <a:lnTo>
                    <a:pt x="38" y="332"/>
                  </a:lnTo>
                  <a:lnTo>
                    <a:pt x="34" y="332"/>
                  </a:lnTo>
                  <a:lnTo>
                    <a:pt x="42" y="334"/>
                  </a:lnTo>
                  <a:lnTo>
                    <a:pt x="38" y="334"/>
                  </a:lnTo>
                  <a:lnTo>
                    <a:pt x="44" y="334"/>
                  </a:lnTo>
                  <a:lnTo>
                    <a:pt x="48" y="336"/>
                  </a:lnTo>
                  <a:lnTo>
                    <a:pt x="50" y="336"/>
                  </a:lnTo>
                  <a:lnTo>
                    <a:pt x="54" y="336"/>
                  </a:lnTo>
                  <a:lnTo>
                    <a:pt x="54" y="338"/>
                  </a:lnTo>
                  <a:lnTo>
                    <a:pt x="48" y="340"/>
                  </a:lnTo>
                  <a:lnTo>
                    <a:pt x="44" y="344"/>
                  </a:lnTo>
                  <a:lnTo>
                    <a:pt x="48" y="346"/>
                  </a:lnTo>
                  <a:lnTo>
                    <a:pt x="44" y="346"/>
                  </a:lnTo>
                  <a:lnTo>
                    <a:pt x="38" y="346"/>
                  </a:lnTo>
                  <a:lnTo>
                    <a:pt x="46" y="350"/>
                  </a:lnTo>
                  <a:lnTo>
                    <a:pt x="56" y="354"/>
                  </a:lnTo>
                  <a:lnTo>
                    <a:pt x="50" y="358"/>
                  </a:lnTo>
                  <a:lnTo>
                    <a:pt x="56" y="356"/>
                  </a:lnTo>
                  <a:lnTo>
                    <a:pt x="62" y="356"/>
                  </a:lnTo>
                  <a:lnTo>
                    <a:pt x="74" y="360"/>
                  </a:lnTo>
                  <a:lnTo>
                    <a:pt x="82" y="356"/>
                  </a:lnTo>
                  <a:lnTo>
                    <a:pt x="88" y="360"/>
                  </a:lnTo>
                  <a:lnTo>
                    <a:pt x="78" y="360"/>
                  </a:lnTo>
                  <a:lnTo>
                    <a:pt x="80" y="362"/>
                  </a:lnTo>
                  <a:lnTo>
                    <a:pt x="74" y="362"/>
                  </a:lnTo>
                  <a:lnTo>
                    <a:pt x="66" y="362"/>
                  </a:lnTo>
                  <a:lnTo>
                    <a:pt x="72" y="360"/>
                  </a:lnTo>
                  <a:lnTo>
                    <a:pt x="62" y="360"/>
                  </a:lnTo>
                  <a:lnTo>
                    <a:pt x="52" y="360"/>
                  </a:lnTo>
                  <a:lnTo>
                    <a:pt x="56" y="360"/>
                  </a:lnTo>
                  <a:lnTo>
                    <a:pt x="52" y="360"/>
                  </a:lnTo>
                  <a:lnTo>
                    <a:pt x="56" y="362"/>
                  </a:lnTo>
                  <a:lnTo>
                    <a:pt x="44" y="364"/>
                  </a:lnTo>
                  <a:lnTo>
                    <a:pt x="48" y="364"/>
                  </a:lnTo>
                  <a:lnTo>
                    <a:pt x="42" y="370"/>
                  </a:lnTo>
                  <a:lnTo>
                    <a:pt x="62" y="376"/>
                  </a:lnTo>
                  <a:lnTo>
                    <a:pt x="70" y="378"/>
                  </a:lnTo>
                  <a:lnTo>
                    <a:pt x="76" y="382"/>
                  </a:lnTo>
                  <a:lnTo>
                    <a:pt x="64" y="382"/>
                  </a:lnTo>
                  <a:lnTo>
                    <a:pt x="52" y="384"/>
                  </a:lnTo>
                  <a:lnTo>
                    <a:pt x="56" y="382"/>
                  </a:lnTo>
                  <a:lnTo>
                    <a:pt x="54" y="380"/>
                  </a:lnTo>
                  <a:lnTo>
                    <a:pt x="50" y="378"/>
                  </a:lnTo>
                  <a:lnTo>
                    <a:pt x="50" y="376"/>
                  </a:lnTo>
                  <a:lnTo>
                    <a:pt x="46" y="376"/>
                  </a:lnTo>
                  <a:lnTo>
                    <a:pt x="42" y="376"/>
                  </a:lnTo>
                  <a:lnTo>
                    <a:pt x="52" y="382"/>
                  </a:lnTo>
                  <a:lnTo>
                    <a:pt x="46" y="384"/>
                  </a:lnTo>
                  <a:lnTo>
                    <a:pt x="42" y="386"/>
                  </a:lnTo>
                  <a:lnTo>
                    <a:pt x="52" y="386"/>
                  </a:lnTo>
                  <a:lnTo>
                    <a:pt x="54" y="388"/>
                  </a:lnTo>
                  <a:lnTo>
                    <a:pt x="56" y="390"/>
                  </a:lnTo>
                  <a:lnTo>
                    <a:pt x="60" y="392"/>
                  </a:lnTo>
                  <a:lnTo>
                    <a:pt x="52" y="392"/>
                  </a:lnTo>
                  <a:lnTo>
                    <a:pt x="50" y="390"/>
                  </a:lnTo>
                  <a:lnTo>
                    <a:pt x="46" y="390"/>
                  </a:lnTo>
                  <a:lnTo>
                    <a:pt x="48" y="392"/>
                  </a:lnTo>
                  <a:lnTo>
                    <a:pt x="54" y="392"/>
                  </a:lnTo>
                  <a:lnTo>
                    <a:pt x="60" y="394"/>
                  </a:lnTo>
                  <a:lnTo>
                    <a:pt x="58" y="396"/>
                  </a:lnTo>
                  <a:lnTo>
                    <a:pt x="56" y="394"/>
                  </a:lnTo>
                  <a:lnTo>
                    <a:pt x="58" y="396"/>
                  </a:lnTo>
                  <a:lnTo>
                    <a:pt x="58" y="398"/>
                  </a:lnTo>
                  <a:lnTo>
                    <a:pt x="56" y="400"/>
                  </a:lnTo>
                  <a:lnTo>
                    <a:pt x="54" y="400"/>
                  </a:lnTo>
                  <a:lnTo>
                    <a:pt x="52" y="400"/>
                  </a:lnTo>
                  <a:lnTo>
                    <a:pt x="52" y="404"/>
                  </a:lnTo>
                  <a:lnTo>
                    <a:pt x="54" y="408"/>
                  </a:lnTo>
                  <a:lnTo>
                    <a:pt x="60" y="412"/>
                  </a:lnTo>
                  <a:lnTo>
                    <a:pt x="68" y="414"/>
                  </a:lnTo>
                  <a:lnTo>
                    <a:pt x="48" y="416"/>
                  </a:lnTo>
                  <a:lnTo>
                    <a:pt x="96" y="420"/>
                  </a:lnTo>
                  <a:lnTo>
                    <a:pt x="70" y="422"/>
                  </a:lnTo>
                  <a:lnTo>
                    <a:pt x="58" y="424"/>
                  </a:lnTo>
                  <a:lnTo>
                    <a:pt x="50" y="422"/>
                  </a:lnTo>
                  <a:lnTo>
                    <a:pt x="48" y="424"/>
                  </a:lnTo>
                  <a:lnTo>
                    <a:pt x="48" y="426"/>
                  </a:lnTo>
                  <a:lnTo>
                    <a:pt x="50" y="428"/>
                  </a:lnTo>
                  <a:lnTo>
                    <a:pt x="60" y="426"/>
                  </a:lnTo>
                  <a:lnTo>
                    <a:pt x="68" y="424"/>
                  </a:lnTo>
                  <a:lnTo>
                    <a:pt x="58" y="428"/>
                  </a:lnTo>
                  <a:lnTo>
                    <a:pt x="50" y="432"/>
                  </a:lnTo>
                  <a:lnTo>
                    <a:pt x="62" y="432"/>
                  </a:lnTo>
                  <a:lnTo>
                    <a:pt x="68" y="432"/>
                  </a:lnTo>
                  <a:lnTo>
                    <a:pt x="70" y="432"/>
                  </a:lnTo>
                  <a:lnTo>
                    <a:pt x="50" y="434"/>
                  </a:lnTo>
                  <a:lnTo>
                    <a:pt x="70" y="436"/>
                  </a:lnTo>
                  <a:lnTo>
                    <a:pt x="60" y="438"/>
                  </a:lnTo>
                  <a:lnTo>
                    <a:pt x="50" y="440"/>
                  </a:lnTo>
                  <a:lnTo>
                    <a:pt x="50" y="442"/>
                  </a:lnTo>
                  <a:lnTo>
                    <a:pt x="50" y="444"/>
                  </a:lnTo>
                  <a:lnTo>
                    <a:pt x="52" y="446"/>
                  </a:lnTo>
                  <a:lnTo>
                    <a:pt x="56" y="442"/>
                  </a:lnTo>
                  <a:lnTo>
                    <a:pt x="56" y="444"/>
                  </a:lnTo>
                  <a:lnTo>
                    <a:pt x="58" y="446"/>
                  </a:lnTo>
                  <a:lnTo>
                    <a:pt x="68" y="446"/>
                  </a:lnTo>
                  <a:lnTo>
                    <a:pt x="76" y="448"/>
                  </a:lnTo>
                  <a:lnTo>
                    <a:pt x="80" y="448"/>
                  </a:lnTo>
                  <a:lnTo>
                    <a:pt x="80" y="450"/>
                  </a:lnTo>
                  <a:lnTo>
                    <a:pt x="68" y="452"/>
                  </a:lnTo>
                  <a:lnTo>
                    <a:pt x="60" y="452"/>
                  </a:lnTo>
                  <a:lnTo>
                    <a:pt x="56" y="454"/>
                  </a:lnTo>
                  <a:lnTo>
                    <a:pt x="82" y="456"/>
                  </a:lnTo>
                  <a:lnTo>
                    <a:pt x="98" y="456"/>
                  </a:lnTo>
                  <a:lnTo>
                    <a:pt x="108" y="458"/>
                  </a:lnTo>
                  <a:lnTo>
                    <a:pt x="104" y="460"/>
                  </a:lnTo>
                  <a:lnTo>
                    <a:pt x="110" y="462"/>
                  </a:lnTo>
                  <a:lnTo>
                    <a:pt x="80" y="462"/>
                  </a:lnTo>
                  <a:lnTo>
                    <a:pt x="54" y="458"/>
                  </a:lnTo>
                  <a:lnTo>
                    <a:pt x="50" y="460"/>
                  </a:lnTo>
                  <a:lnTo>
                    <a:pt x="48" y="460"/>
                  </a:lnTo>
                  <a:lnTo>
                    <a:pt x="48" y="462"/>
                  </a:lnTo>
                  <a:lnTo>
                    <a:pt x="44" y="462"/>
                  </a:lnTo>
                  <a:lnTo>
                    <a:pt x="40" y="460"/>
                  </a:lnTo>
                  <a:lnTo>
                    <a:pt x="38" y="468"/>
                  </a:lnTo>
                  <a:lnTo>
                    <a:pt x="44" y="468"/>
                  </a:lnTo>
                  <a:lnTo>
                    <a:pt x="50" y="470"/>
                  </a:lnTo>
                  <a:lnTo>
                    <a:pt x="54" y="470"/>
                  </a:lnTo>
                  <a:lnTo>
                    <a:pt x="58" y="470"/>
                  </a:lnTo>
                  <a:lnTo>
                    <a:pt x="46" y="464"/>
                  </a:lnTo>
                  <a:lnTo>
                    <a:pt x="56" y="464"/>
                  </a:lnTo>
                  <a:lnTo>
                    <a:pt x="66" y="464"/>
                  </a:lnTo>
                  <a:lnTo>
                    <a:pt x="74" y="466"/>
                  </a:lnTo>
                  <a:lnTo>
                    <a:pt x="76" y="468"/>
                  </a:lnTo>
                  <a:lnTo>
                    <a:pt x="76" y="470"/>
                  </a:lnTo>
                  <a:lnTo>
                    <a:pt x="64" y="472"/>
                  </a:lnTo>
                  <a:lnTo>
                    <a:pt x="54" y="472"/>
                  </a:lnTo>
                  <a:lnTo>
                    <a:pt x="58" y="474"/>
                  </a:lnTo>
                  <a:lnTo>
                    <a:pt x="60" y="476"/>
                  </a:lnTo>
                  <a:lnTo>
                    <a:pt x="58" y="478"/>
                  </a:lnTo>
                  <a:lnTo>
                    <a:pt x="52" y="476"/>
                  </a:lnTo>
                  <a:lnTo>
                    <a:pt x="54" y="478"/>
                  </a:lnTo>
                  <a:lnTo>
                    <a:pt x="58" y="478"/>
                  </a:lnTo>
                  <a:lnTo>
                    <a:pt x="60" y="480"/>
                  </a:lnTo>
                  <a:lnTo>
                    <a:pt x="60" y="482"/>
                  </a:lnTo>
                  <a:lnTo>
                    <a:pt x="58" y="484"/>
                  </a:lnTo>
                  <a:lnTo>
                    <a:pt x="52" y="486"/>
                  </a:lnTo>
                  <a:lnTo>
                    <a:pt x="50" y="488"/>
                  </a:lnTo>
                  <a:lnTo>
                    <a:pt x="82" y="482"/>
                  </a:lnTo>
                  <a:lnTo>
                    <a:pt x="110" y="478"/>
                  </a:lnTo>
                  <a:lnTo>
                    <a:pt x="104" y="482"/>
                  </a:lnTo>
                  <a:lnTo>
                    <a:pt x="94" y="488"/>
                  </a:lnTo>
                  <a:lnTo>
                    <a:pt x="86" y="490"/>
                  </a:lnTo>
                  <a:lnTo>
                    <a:pt x="78" y="490"/>
                  </a:lnTo>
                  <a:lnTo>
                    <a:pt x="68" y="490"/>
                  </a:lnTo>
                  <a:lnTo>
                    <a:pt x="62" y="492"/>
                  </a:lnTo>
                  <a:lnTo>
                    <a:pt x="70" y="492"/>
                  </a:lnTo>
                  <a:lnTo>
                    <a:pt x="64" y="494"/>
                  </a:lnTo>
                  <a:lnTo>
                    <a:pt x="62" y="494"/>
                  </a:lnTo>
                  <a:lnTo>
                    <a:pt x="62" y="496"/>
                  </a:lnTo>
                  <a:lnTo>
                    <a:pt x="68" y="496"/>
                  </a:lnTo>
                  <a:lnTo>
                    <a:pt x="68" y="498"/>
                  </a:lnTo>
                  <a:lnTo>
                    <a:pt x="72" y="496"/>
                  </a:lnTo>
                  <a:lnTo>
                    <a:pt x="74" y="496"/>
                  </a:lnTo>
                  <a:lnTo>
                    <a:pt x="72" y="498"/>
                  </a:lnTo>
                  <a:lnTo>
                    <a:pt x="72" y="500"/>
                  </a:lnTo>
                  <a:lnTo>
                    <a:pt x="72" y="502"/>
                  </a:lnTo>
                  <a:lnTo>
                    <a:pt x="86" y="500"/>
                  </a:lnTo>
                  <a:lnTo>
                    <a:pt x="98" y="502"/>
                  </a:lnTo>
                  <a:lnTo>
                    <a:pt x="90" y="504"/>
                  </a:lnTo>
                  <a:lnTo>
                    <a:pt x="88" y="512"/>
                  </a:lnTo>
                  <a:lnTo>
                    <a:pt x="88" y="514"/>
                  </a:lnTo>
                  <a:lnTo>
                    <a:pt x="88" y="518"/>
                  </a:lnTo>
                  <a:lnTo>
                    <a:pt x="84" y="520"/>
                  </a:lnTo>
                  <a:lnTo>
                    <a:pt x="78" y="522"/>
                  </a:lnTo>
                  <a:lnTo>
                    <a:pt x="80" y="522"/>
                  </a:lnTo>
                  <a:lnTo>
                    <a:pt x="84" y="524"/>
                  </a:lnTo>
                  <a:lnTo>
                    <a:pt x="80" y="526"/>
                  </a:lnTo>
                  <a:lnTo>
                    <a:pt x="78" y="524"/>
                  </a:lnTo>
                  <a:lnTo>
                    <a:pt x="76" y="524"/>
                  </a:lnTo>
                  <a:lnTo>
                    <a:pt x="70" y="524"/>
                  </a:lnTo>
                  <a:lnTo>
                    <a:pt x="74" y="524"/>
                  </a:lnTo>
                  <a:lnTo>
                    <a:pt x="78" y="526"/>
                  </a:lnTo>
                  <a:lnTo>
                    <a:pt x="84" y="528"/>
                  </a:lnTo>
                  <a:lnTo>
                    <a:pt x="88" y="526"/>
                  </a:lnTo>
                  <a:lnTo>
                    <a:pt x="88" y="524"/>
                  </a:lnTo>
                  <a:lnTo>
                    <a:pt x="82" y="522"/>
                  </a:lnTo>
                  <a:lnTo>
                    <a:pt x="92" y="520"/>
                  </a:lnTo>
                  <a:lnTo>
                    <a:pt x="100" y="520"/>
                  </a:lnTo>
                  <a:lnTo>
                    <a:pt x="110" y="522"/>
                  </a:lnTo>
                  <a:lnTo>
                    <a:pt x="116" y="524"/>
                  </a:lnTo>
                  <a:lnTo>
                    <a:pt x="116" y="526"/>
                  </a:lnTo>
                  <a:lnTo>
                    <a:pt x="114" y="528"/>
                  </a:lnTo>
                  <a:lnTo>
                    <a:pt x="110" y="528"/>
                  </a:lnTo>
                  <a:lnTo>
                    <a:pt x="110" y="530"/>
                  </a:lnTo>
                  <a:lnTo>
                    <a:pt x="114" y="532"/>
                  </a:lnTo>
                  <a:lnTo>
                    <a:pt x="120" y="532"/>
                  </a:lnTo>
                  <a:lnTo>
                    <a:pt x="126" y="534"/>
                  </a:lnTo>
                  <a:lnTo>
                    <a:pt x="128" y="536"/>
                  </a:lnTo>
                  <a:lnTo>
                    <a:pt x="126" y="538"/>
                  </a:lnTo>
                  <a:lnTo>
                    <a:pt x="120" y="540"/>
                  </a:lnTo>
                  <a:lnTo>
                    <a:pt x="114" y="542"/>
                  </a:lnTo>
                  <a:lnTo>
                    <a:pt x="104" y="544"/>
                  </a:lnTo>
                  <a:lnTo>
                    <a:pt x="102" y="542"/>
                  </a:lnTo>
                  <a:lnTo>
                    <a:pt x="104" y="538"/>
                  </a:lnTo>
                  <a:lnTo>
                    <a:pt x="106" y="536"/>
                  </a:lnTo>
                  <a:lnTo>
                    <a:pt x="106" y="534"/>
                  </a:lnTo>
                  <a:lnTo>
                    <a:pt x="104" y="538"/>
                  </a:lnTo>
                  <a:lnTo>
                    <a:pt x="100" y="536"/>
                  </a:lnTo>
                  <a:lnTo>
                    <a:pt x="98" y="536"/>
                  </a:lnTo>
                  <a:lnTo>
                    <a:pt x="100" y="534"/>
                  </a:lnTo>
                  <a:lnTo>
                    <a:pt x="98" y="536"/>
                  </a:lnTo>
                  <a:lnTo>
                    <a:pt x="96" y="538"/>
                  </a:lnTo>
                  <a:lnTo>
                    <a:pt x="98" y="544"/>
                  </a:lnTo>
                  <a:lnTo>
                    <a:pt x="98" y="550"/>
                  </a:lnTo>
                  <a:lnTo>
                    <a:pt x="96" y="554"/>
                  </a:lnTo>
                  <a:lnTo>
                    <a:pt x="100" y="556"/>
                  </a:lnTo>
                  <a:lnTo>
                    <a:pt x="104" y="554"/>
                  </a:lnTo>
                  <a:lnTo>
                    <a:pt x="108" y="552"/>
                  </a:lnTo>
                  <a:lnTo>
                    <a:pt x="112" y="552"/>
                  </a:lnTo>
                  <a:lnTo>
                    <a:pt x="114" y="552"/>
                  </a:lnTo>
                  <a:lnTo>
                    <a:pt x="116" y="552"/>
                  </a:lnTo>
                  <a:lnTo>
                    <a:pt x="124" y="554"/>
                  </a:lnTo>
                  <a:lnTo>
                    <a:pt x="126" y="556"/>
                  </a:lnTo>
                  <a:lnTo>
                    <a:pt x="126" y="558"/>
                  </a:lnTo>
                  <a:lnTo>
                    <a:pt x="118" y="560"/>
                  </a:lnTo>
                  <a:lnTo>
                    <a:pt x="120" y="558"/>
                  </a:lnTo>
                  <a:lnTo>
                    <a:pt x="116" y="562"/>
                  </a:lnTo>
                  <a:lnTo>
                    <a:pt x="116" y="564"/>
                  </a:lnTo>
                  <a:lnTo>
                    <a:pt x="120" y="564"/>
                  </a:lnTo>
                  <a:lnTo>
                    <a:pt x="126" y="560"/>
                  </a:lnTo>
                  <a:lnTo>
                    <a:pt x="136" y="562"/>
                  </a:lnTo>
                  <a:lnTo>
                    <a:pt x="140" y="562"/>
                  </a:lnTo>
                  <a:lnTo>
                    <a:pt x="140" y="564"/>
                  </a:lnTo>
                  <a:lnTo>
                    <a:pt x="144" y="562"/>
                  </a:lnTo>
                  <a:lnTo>
                    <a:pt x="150" y="560"/>
                  </a:lnTo>
                  <a:lnTo>
                    <a:pt x="144" y="560"/>
                  </a:lnTo>
                  <a:lnTo>
                    <a:pt x="142" y="558"/>
                  </a:lnTo>
                  <a:lnTo>
                    <a:pt x="140" y="556"/>
                  </a:lnTo>
                  <a:lnTo>
                    <a:pt x="134" y="558"/>
                  </a:lnTo>
                  <a:lnTo>
                    <a:pt x="140" y="556"/>
                  </a:lnTo>
                  <a:lnTo>
                    <a:pt x="142" y="554"/>
                  </a:lnTo>
                  <a:lnTo>
                    <a:pt x="144" y="552"/>
                  </a:lnTo>
                  <a:lnTo>
                    <a:pt x="150" y="548"/>
                  </a:lnTo>
                  <a:lnTo>
                    <a:pt x="146" y="550"/>
                  </a:lnTo>
                  <a:lnTo>
                    <a:pt x="144" y="550"/>
                  </a:lnTo>
                  <a:lnTo>
                    <a:pt x="144" y="548"/>
                  </a:lnTo>
                  <a:lnTo>
                    <a:pt x="142" y="548"/>
                  </a:lnTo>
                  <a:lnTo>
                    <a:pt x="136" y="550"/>
                  </a:lnTo>
                  <a:lnTo>
                    <a:pt x="132" y="550"/>
                  </a:lnTo>
                  <a:lnTo>
                    <a:pt x="130" y="548"/>
                  </a:lnTo>
                  <a:lnTo>
                    <a:pt x="124" y="546"/>
                  </a:lnTo>
                  <a:lnTo>
                    <a:pt x="128" y="546"/>
                  </a:lnTo>
                  <a:lnTo>
                    <a:pt x="132" y="544"/>
                  </a:lnTo>
                  <a:lnTo>
                    <a:pt x="126" y="544"/>
                  </a:lnTo>
                  <a:lnTo>
                    <a:pt x="134" y="540"/>
                  </a:lnTo>
                  <a:lnTo>
                    <a:pt x="138" y="540"/>
                  </a:lnTo>
                  <a:lnTo>
                    <a:pt x="142" y="540"/>
                  </a:lnTo>
                  <a:lnTo>
                    <a:pt x="140" y="536"/>
                  </a:lnTo>
                  <a:lnTo>
                    <a:pt x="144" y="534"/>
                  </a:lnTo>
                  <a:lnTo>
                    <a:pt x="144" y="532"/>
                  </a:lnTo>
                  <a:lnTo>
                    <a:pt x="142" y="530"/>
                  </a:lnTo>
                  <a:lnTo>
                    <a:pt x="140" y="528"/>
                  </a:lnTo>
                  <a:lnTo>
                    <a:pt x="138" y="528"/>
                  </a:lnTo>
                  <a:lnTo>
                    <a:pt x="140" y="528"/>
                  </a:lnTo>
                  <a:lnTo>
                    <a:pt x="134" y="524"/>
                  </a:lnTo>
                  <a:lnTo>
                    <a:pt x="136" y="524"/>
                  </a:lnTo>
                  <a:lnTo>
                    <a:pt x="134" y="520"/>
                  </a:lnTo>
                  <a:lnTo>
                    <a:pt x="130" y="518"/>
                  </a:lnTo>
                  <a:lnTo>
                    <a:pt x="130" y="514"/>
                  </a:lnTo>
                  <a:lnTo>
                    <a:pt x="130" y="512"/>
                  </a:lnTo>
                  <a:lnTo>
                    <a:pt x="134" y="508"/>
                  </a:lnTo>
                  <a:lnTo>
                    <a:pt x="130" y="506"/>
                  </a:lnTo>
                  <a:lnTo>
                    <a:pt x="130" y="504"/>
                  </a:lnTo>
                  <a:lnTo>
                    <a:pt x="136" y="502"/>
                  </a:lnTo>
                  <a:lnTo>
                    <a:pt x="136" y="500"/>
                  </a:lnTo>
                  <a:lnTo>
                    <a:pt x="138" y="498"/>
                  </a:lnTo>
                  <a:lnTo>
                    <a:pt x="138" y="496"/>
                  </a:lnTo>
                  <a:lnTo>
                    <a:pt x="136" y="494"/>
                  </a:lnTo>
                  <a:lnTo>
                    <a:pt x="140" y="492"/>
                  </a:lnTo>
                  <a:lnTo>
                    <a:pt x="142" y="490"/>
                  </a:lnTo>
                  <a:lnTo>
                    <a:pt x="144" y="488"/>
                  </a:lnTo>
                  <a:lnTo>
                    <a:pt x="142" y="486"/>
                  </a:lnTo>
                  <a:lnTo>
                    <a:pt x="140" y="482"/>
                  </a:lnTo>
                  <a:lnTo>
                    <a:pt x="140" y="480"/>
                  </a:lnTo>
                  <a:lnTo>
                    <a:pt x="132" y="480"/>
                  </a:lnTo>
                  <a:lnTo>
                    <a:pt x="130" y="476"/>
                  </a:lnTo>
                  <a:lnTo>
                    <a:pt x="126" y="474"/>
                  </a:lnTo>
                  <a:lnTo>
                    <a:pt x="118" y="474"/>
                  </a:lnTo>
                  <a:lnTo>
                    <a:pt x="116" y="472"/>
                  </a:lnTo>
                  <a:lnTo>
                    <a:pt x="118" y="470"/>
                  </a:lnTo>
                  <a:lnTo>
                    <a:pt x="120" y="466"/>
                  </a:lnTo>
                  <a:lnTo>
                    <a:pt x="122" y="462"/>
                  </a:lnTo>
                  <a:lnTo>
                    <a:pt x="124" y="462"/>
                  </a:lnTo>
                  <a:lnTo>
                    <a:pt x="122" y="464"/>
                  </a:lnTo>
                  <a:lnTo>
                    <a:pt x="126" y="462"/>
                  </a:lnTo>
                  <a:lnTo>
                    <a:pt x="126" y="460"/>
                  </a:lnTo>
                  <a:lnTo>
                    <a:pt x="122" y="456"/>
                  </a:lnTo>
                  <a:lnTo>
                    <a:pt x="118" y="452"/>
                  </a:lnTo>
                  <a:lnTo>
                    <a:pt x="118" y="450"/>
                  </a:lnTo>
                  <a:lnTo>
                    <a:pt x="120" y="448"/>
                  </a:lnTo>
                  <a:lnTo>
                    <a:pt x="118" y="448"/>
                  </a:lnTo>
                  <a:lnTo>
                    <a:pt x="120" y="446"/>
                  </a:lnTo>
                  <a:lnTo>
                    <a:pt x="124" y="444"/>
                  </a:lnTo>
                  <a:lnTo>
                    <a:pt x="120" y="446"/>
                  </a:lnTo>
                  <a:lnTo>
                    <a:pt x="116" y="442"/>
                  </a:lnTo>
                  <a:lnTo>
                    <a:pt x="124" y="440"/>
                  </a:lnTo>
                  <a:lnTo>
                    <a:pt x="122" y="440"/>
                  </a:lnTo>
                  <a:lnTo>
                    <a:pt x="114" y="440"/>
                  </a:lnTo>
                  <a:lnTo>
                    <a:pt x="110" y="440"/>
                  </a:lnTo>
                  <a:lnTo>
                    <a:pt x="114" y="438"/>
                  </a:lnTo>
                  <a:lnTo>
                    <a:pt x="114" y="436"/>
                  </a:lnTo>
                  <a:lnTo>
                    <a:pt x="118" y="434"/>
                  </a:lnTo>
                  <a:lnTo>
                    <a:pt x="114" y="432"/>
                  </a:lnTo>
                  <a:lnTo>
                    <a:pt x="112" y="430"/>
                  </a:lnTo>
                  <a:lnTo>
                    <a:pt x="106" y="428"/>
                  </a:lnTo>
                  <a:lnTo>
                    <a:pt x="98" y="428"/>
                  </a:lnTo>
                  <a:lnTo>
                    <a:pt x="102" y="428"/>
                  </a:lnTo>
                  <a:lnTo>
                    <a:pt x="104" y="426"/>
                  </a:lnTo>
                  <a:lnTo>
                    <a:pt x="100" y="424"/>
                  </a:lnTo>
                  <a:lnTo>
                    <a:pt x="110" y="422"/>
                  </a:lnTo>
                  <a:lnTo>
                    <a:pt x="96" y="420"/>
                  </a:lnTo>
                  <a:lnTo>
                    <a:pt x="104" y="416"/>
                  </a:lnTo>
                  <a:lnTo>
                    <a:pt x="114" y="418"/>
                  </a:lnTo>
                  <a:lnTo>
                    <a:pt x="106" y="414"/>
                  </a:lnTo>
                  <a:lnTo>
                    <a:pt x="96" y="410"/>
                  </a:lnTo>
                  <a:lnTo>
                    <a:pt x="104" y="410"/>
                  </a:lnTo>
                  <a:lnTo>
                    <a:pt x="100" y="408"/>
                  </a:lnTo>
                  <a:lnTo>
                    <a:pt x="98" y="406"/>
                  </a:lnTo>
                  <a:lnTo>
                    <a:pt x="100" y="406"/>
                  </a:lnTo>
                  <a:lnTo>
                    <a:pt x="102" y="404"/>
                  </a:lnTo>
                  <a:lnTo>
                    <a:pt x="104" y="400"/>
                  </a:lnTo>
                  <a:lnTo>
                    <a:pt x="106" y="394"/>
                  </a:lnTo>
                  <a:lnTo>
                    <a:pt x="106" y="386"/>
                  </a:lnTo>
                  <a:lnTo>
                    <a:pt x="106" y="384"/>
                  </a:lnTo>
                  <a:lnTo>
                    <a:pt x="110" y="380"/>
                  </a:lnTo>
                  <a:lnTo>
                    <a:pt x="104" y="380"/>
                  </a:lnTo>
                  <a:lnTo>
                    <a:pt x="106" y="378"/>
                  </a:lnTo>
                  <a:lnTo>
                    <a:pt x="108" y="376"/>
                  </a:lnTo>
                  <a:lnTo>
                    <a:pt x="104" y="376"/>
                  </a:lnTo>
                  <a:lnTo>
                    <a:pt x="108" y="374"/>
                  </a:lnTo>
                  <a:lnTo>
                    <a:pt x="114" y="374"/>
                  </a:lnTo>
                  <a:lnTo>
                    <a:pt x="112" y="372"/>
                  </a:lnTo>
                  <a:lnTo>
                    <a:pt x="114" y="368"/>
                  </a:lnTo>
                  <a:lnTo>
                    <a:pt x="114" y="366"/>
                  </a:lnTo>
                  <a:lnTo>
                    <a:pt x="108" y="366"/>
                  </a:lnTo>
                  <a:lnTo>
                    <a:pt x="118" y="364"/>
                  </a:lnTo>
                  <a:lnTo>
                    <a:pt x="116" y="364"/>
                  </a:lnTo>
                  <a:lnTo>
                    <a:pt x="114" y="364"/>
                  </a:lnTo>
                  <a:lnTo>
                    <a:pt x="116" y="364"/>
                  </a:lnTo>
                  <a:lnTo>
                    <a:pt x="118" y="364"/>
                  </a:lnTo>
                  <a:lnTo>
                    <a:pt x="122" y="364"/>
                  </a:lnTo>
                  <a:lnTo>
                    <a:pt x="118" y="362"/>
                  </a:lnTo>
                  <a:lnTo>
                    <a:pt x="112" y="360"/>
                  </a:lnTo>
                  <a:lnTo>
                    <a:pt x="94" y="360"/>
                  </a:lnTo>
                  <a:lnTo>
                    <a:pt x="98" y="360"/>
                  </a:lnTo>
                  <a:lnTo>
                    <a:pt x="98" y="358"/>
                  </a:lnTo>
                  <a:lnTo>
                    <a:pt x="90" y="356"/>
                  </a:lnTo>
                  <a:lnTo>
                    <a:pt x="96" y="354"/>
                  </a:lnTo>
                  <a:lnTo>
                    <a:pt x="98" y="354"/>
                  </a:lnTo>
                  <a:lnTo>
                    <a:pt x="100" y="356"/>
                  </a:lnTo>
                  <a:lnTo>
                    <a:pt x="102" y="350"/>
                  </a:lnTo>
                  <a:lnTo>
                    <a:pt x="100" y="348"/>
                  </a:lnTo>
                  <a:lnTo>
                    <a:pt x="96" y="346"/>
                  </a:lnTo>
                  <a:lnTo>
                    <a:pt x="96" y="344"/>
                  </a:lnTo>
                  <a:lnTo>
                    <a:pt x="96" y="340"/>
                  </a:lnTo>
                  <a:lnTo>
                    <a:pt x="94" y="336"/>
                  </a:lnTo>
                  <a:lnTo>
                    <a:pt x="94" y="338"/>
                  </a:lnTo>
                  <a:lnTo>
                    <a:pt x="88" y="336"/>
                  </a:lnTo>
                  <a:lnTo>
                    <a:pt x="88" y="334"/>
                  </a:lnTo>
                  <a:lnTo>
                    <a:pt x="88" y="332"/>
                  </a:lnTo>
                  <a:lnTo>
                    <a:pt x="90" y="332"/>
                  </a:lnTo>
                  <a:lnTo>
                    <a:pt x="92" y="328"/>
                  </a:lnTo>
                  <a:lnTo>
                    <a:pt x="92" y="326"/>
                  </a:lnTo>
                  <a:lnTo>
                    <a:pt x="96" y="322"/>
                  </a:lnTo>
                  <a:lnTo>
                    <a:pt x="88" y="324"/>
                  </a:lnTo>
                  <a:lnTo>
                    <a:pt x="82" y="322"/>
                  </a:lnTo>
                  <a:lnTo>
                    <a:pt x="86" y="320"/>
                  </a:lnTo>
                  <a:lnTo>
                    <a:pt x="90" y="316"/>
                  </a:lnTo>
                  <a:lnTo>
                    <a:pt x="92" y="316"/>
                  </a:lnTo>
                  <a:lnTo>
                    <a:pt x="90" y="314"/>
                  </a:lnTo>
                  <a:lnTo>
                    <a:pt x="86" y="316"/>
                  </a:lnTo>
                  <a:lnTo>
                    <a:pt x="86" y="314"/>
                  </a:lnTo>
                  <a:lnTo>
                    <a:pt x="94" y="312"/>
                  </a:lnTo>
                  <a:lnTo>
                    <a:pt x="110" y="306"/>
                  </a:lnTo>
                  <a:lnTo>
                    <a:pt x="112" y="306"/>
                  </a:lnTo>
                  <a:lnTo>
                    <a:pt x="114" y="306"/>
                  </a:lnTo>
                  <a:lnTo>
                    <a:pt x="116" y="304"/>
                  </a:lnTo>
                  <a:lnTo>
                    <a:pt x="112" y="304"/>
                  </a:lnTo>
                  <a:lnTo>
                    <a:pt x="104" y="304"/>
                  </a:lnTo>
                  <a:lnTo>
                    <a:pt x="100" y="304"/>
                  </a:lnTo>
                  <a:lnTo>
                    <a:pt x="110" y="302"/>
                  </a:lnTo>
                  <a:lnTo>
                    <a:pt x="114" y="302"/>
                  </a:lnTo>
                  <a:lnTo>
                    <a:pt x="116" y="300"/>
                  </a:lnTo>
                  <a:lnTo>
                    <a:pt x="114" y="298"/>
                  </a:lnTo>
                  <a:lnTo>
                    <a:pt x="108" y="296"/>
                  </a:lnTo>
                  <a:lnTo>
                    <a:pt x="104" y="292"/>
                  </a:lnTo>
                  <a:lnTo>
                    <a:pt x="106" y="290"/>
                  </a:lnTo>
                  <a:lnTo>
                    <a:pt x="100" y="292"/>
                  </a:lnTo>
                  <a:lnTo>
                    <a:pt x="96" y="290"/>
                  </a:lnTo>
                  <a:lnTo>
                    <a:pt x="96" y="288"/>
                  </a:lnTo>
                  <a:lnTo>
                    <a:pt x="100" y="284"/>
                  </a:lnTo>
                  <a:lnTo>
                    <a:pt x="102" y="282"/>
                  </a:lnTo>
                  <a:lnTo>
                    <a:pt x="100" y="280"/>
                  </a:lnTo>
                  <a:lnTo>
                    <a:pt x="98" y="280"/>
                  </a:lnTo>
                  <a:lnTo>
                    <a:pt x="100" y="278"/>
                  </a:lnTo>
                  <a:lnTo>
                    <a:pt x="94" y="274"/>
                  </a:lnTo>
                  <a:lnTo>
                    <a:pt x="92" y="272"/>
                  </a:lnTo>
                  <a:lnTo>
                    <a:pt x="86" y="272"/>
                  </a:lnTo>
                  <a:lnTo>
                    <a:pt x="94" y="270"/>
                  </a:lnTo>
                  <a:lnTo>
                    <a:pt x="96" y="268"/>
                  </a:lnTo>
                  <a:lnTo>
                    <a:pt x="94" y="266"/>
                  </a:lnTo>
                  <a:lnTo>
                    <a:pt x="92" y="264"/>
                  </a:lnTo>
                  <a:lnTo>
                    <a:pt x="90" y="262"/>
                  </a:lnTo>
                  <a:lnTo>
                    <a:pt x="88" y="260"/>
                  </a:lnTo>
                  <a:lnTo>
                    <a:pt x="90" y="258"/>
                  </a:lnTo>
                  <a:lnTo>
                    <a:pt x="96" y="256"/>
                  </a:lnTo>
                  <a:lnTo>
                    <a:pt x="94" y="250"/>
                  </a:lnTo>
                  <a:lnTo>
                    <a:pt x="98" y="250"/>
                  </a:lnTo>
                  <a:lnTo>
                    <a:pt x="96" y="248"/>
                  </a:lnTo>
                  <a:lnTo>
                    <a:pt x="94" y="246"/>
                  </a:lnTo>
                  <a:lnTo>
                    <a:pt x="86" y="244"/>
                  </a:lnTo>
                  <a:lnTo>
                    <a:pt x="90" y="244"/>
                  </a:lnTo>
                  <a:lnTo>
                    <a:pt x="92" y="244"/>
                  </a:lnTo>
                  <a:lnTo>
                    <a:pt x="94" y="240"/>
                  </a:lnTo>
                  <a:lnTo>
                    <a:pt x="92" y="236"/>
                  </a:lnTo>
                  <a:lnTo>
                    <a:pt x="90" y="234"/>
                  </a:lnTo>
                  <a:lnTo>
                    <a:pt x="82" y="232"/>
                  </a:lnTo>
                  <a:lnTo>
                    <a:pt x="90" y="230"/>
                  </a:lnTo>
                  <a:lnTo>
                    <a:pt x="88" y="230"/>
                  </a:lnTo>
                  <a:lnTo>
                    <a:pt x="90" y="228"/>
                  </a:lnTo>
                  <a:lnTo>
                    <a:pt x="92" y="224"/>
                  </a:lnTo>
                  <a:lnTo>
                    <a:pt x="94" y="220"/>
                  </a:lnTo>
                  <a:lnTo>
                    <a:pt x="94" y="218"/>
                  </a:lnTo>
                  <a:lnTo>
                    <a:pt x="90" y="216"/>
                  </a:lnTo>
                  <a:lnTo>
                    <a:pt x="94" y="216"/>
                  </a:lnTo>
                  <a:lnTo>
                    <a:pt x="92" y="212"/>
                  </a:lnTo>
                  <a:lnTo>
                    <a:pt x="92" y="210"/>
                  </a:lnTo>
                  <a:lnTo>
                    <a:pt x="96" y="204"/>
                  </a:lnTo>
                  <a:lnTo>
                    <a:pt x="98" y="202"/>
                  </a:lnTo>
                  <a:lnTo>
                    <a:pt x="98" y="198"/>
                  </a:lnTo>
                  <a:lnTo>
                    <a:pt x="94" y="198"/>
                  </a:lnTo>
                  <a:lnTo>
                    <a:pt x="84" y="198"/>
                  </a:lnTo>
                  <a:lnTo>
                    <a:pt x="78" y="194"/>
                  </a:lnTo>
                  <a:lnTo>
                    <a:pt x="74" y="196"/>
                  </a:lnTo>
                  <a:lnTo>
                    <a:pt x="70" y="198"/>
                  </a:lnTo>
                  <a:lnTo>
                    <a:pt x="64" y="196"/>
                  </a:lnTo>
                  <a:lnTo>
                    <a:pt x="60" y="198"/>
                  </a:lnTo>
                  <a:lnTo>
                    <a:pt x="60" y="196"/>
                  </a:lnTo>
                  <a:lnTo>
                    <a:pt x="64" y="194"/>
                  </a:lnTo>
                  <a:lnTo>
                    <a:pt x="68" y="192"/>
                  </a:lnTo>
                  <a:lnTo>
                    <a:pt x="70" y="194"/>
                  </a:lnTo>
                  <a:lnTo>
                    <a:pt x="68" y="194"/>
                  </a:lnTo>
                  <a:lnTo>
                    <a:pt x="76" y="192"/>
                  </a:lnTo>
                  <a:lnTo>
                    <a:pt x="78" y="190"/>
                  </a:lnTo>
                  <a:lnTo>
                    <a:pt x="78" y="186"/>
                  </a:lnTo>
                  <a:lnTo>
                    <a:pt x="84" y="184"/>
                  </a:lnTo>
                  <a:lnTo>
                    <a:pt x="82" y="176"/>
                  </a:lnTo>
                  <a:lnTo>
                    <a:pt x="84" y="168"/>
                  </a:lnTo>
                  <a:lnTo>
                    <a:pt x="86" y="160"/>
                  </a:lnTo>
                  <a:lnTo>
                    <a:pt x="86" y="150"/>
                  </a:lnTo>
                  <a:lnTo>
                    <a:pt x="76" y="154"/>
                  </a:lnTo>
                  <a:lnTo>
                    <a:pt x="76" y="150"/>
                  </a:lnTo>
                  <a:lnTo>
                    <a:pt x="80" y="148"/>
                  </a:lnTo>
                  <a:lnTo>
                    <a:pt x="84" y="148"/>
                  </a:lnTo>
                  <a:lnTo>
                    <a:pt x="84" y="150"/>
                  </a:lnTo>
                  <a:lnTo>
                    <a:pt x="86" y="148"/>
                  </a:lnTo>
                  <a:lnTo>
                    <a:pt x="84" y="148"/>
                  </a:lnTo>
                  <a:lnTo>
                    <a:pt x="76" y="146"/>
                  </a:lnTo>
                  <a:lnTo>
                    <a:pt x="80" y="144"/>
                  </a:lnTo>
                  <a:lnTo>
                    <a:pt x="84" y="144"/>
                  </a:lnTo>
                  <a:lnTo>
                    <a:pt x="88" y="146"/>
                  </a:lnTo>
                  <a:lnTo>
                    <a:pt x="90" y="146"/>
                  </a:lnTo>
                  <a:lnTo>
                    <a:pt x="88" y="144"/>
                  </a:lnTo>
                  <a:lnTo>
                    <a:pt x="86" y="144"/>
                  </a:lnTo>
                  <a:lnTo>
                    <a:pt x="80" y="142"/>
                  </a:lnTo>
                  <a:lnTo>
                    <a:pt x="78" y="142"/>
                  </a:lnTo>
                  <a:lnTo>
                    <a:pt x="78" y="140"/>
                  </a:lnTo>
                  <a:lnTo>
                    <a:pt x="82" y="138"/>
                  </a:lnTo>
                  <a:lnTo>
                    <a:pt x="84" y="138"/>
                  </a:lnTo>
                  <a:lnTo>
                    <a:pt x="86" y="136"/>
                  </a:lnTo>
                  <a:lnTo>
                    <a:pt x="84" y="136"/>
                  </a:lnTo>
                  <a:lnTo>
                    <a:pt x="86" y="132"/>
                  </a:lnTo>
                  <a:lnTo>
                    <a:pt x="76" y="134"/>
                  </a:lnTo>
                  <a:lnTo>
                    <a:pt x="74" y="132"/>
                  </a:lnTo>
                  <a:lnTo>
                    <a:pt x="72" y="132"/>
                  </a:lnTo>
                  <a:lnTo>
                    <a:pt x="66" y="134"/>
                  </a:lnTo>
                  <a:lnTo>
                    <a:pt x="70" y="130"/>
                  </a:lnTo>
                  <a:lnTo>
                    <a:pt x="74" y="128"/>
                  </a:lnTo>
                  <a:lnTo>
                    <a:pt x="74" y="126"/>
                  </a:lnTo>
                  <a:lnTo>
                    <a:pt x="74" y="122"/>
                  </a:lnTo>
                  <a:lnTo>
                    <a:pt x="74" y="116"/>
                  </a:lnTo>
                  <a:lnTo>
                    <a:pt x="74" y="114"/>
                  </a:lnTo>
                  <a:lnTo>
                    <a:pt x="74" y="112"/>
                  </a:lnTo>
                  <a:lnTo>
                    <a:pt x="70" y="110"/>
                  </a:lnTo>
                  <a:lnTo>
                    <a:pt x="68" y="108"/>
                  </a:lnTo>
                  <a:lnTo>
                    <a:pt x="68" y="104"/>
                  </a:lnTo>
                  <a:lnTo>
                    <a:pt x="60" y="106"/>
                  </a:lnTo>
                  <a:lnTo>
                    <a:pt x="58" y="106"/>
                  </a:lnTo>
                  <a:lnTo>
                    <a:pt x="56" y="104"/>
                  </a:lnTo>
                  <a:lnTo>
                    <a:pt x="66" y="102"/>
                  </a:lnTo>
                  <a:lnTo>
                    <a:pt x="70" y="100"/>
                  </a:lnTo>
                  <a:lnTo>
                    <a:pt x="72" y="96"/>
                  </a:lnTo>
                  <a:lnTo>
                    <a:pt x="80" y="94"/>
                  </a:lnTo>
                  <a:lnTo>
                    <a:pt x="76" y="94"/>
                  </a:lnTo>
                  <a:lnTo>
                    <a:pt x="72" y="90"/>
                  </a:lnTo>
                  <a:lnTo>
                    <a:pt x="70" y="88"/>
                  </a:lnTo>
                  <a:lnTo>
                    <a:pt x="62" y="90"/>
                  </a:lnTo>
                  <a:lnTo>
                    <a:pt x="64" y="88"/>
                  </a:lnTo>
                  <a:lnTo>
                    <a:pt x="68" y="88"/>
                  </a:lnTo>
                  <a:lnTo>
                    <a:pt x="76" y="86"/>
                  </a:lnTo>
                  <a:lnTo>
                    <a:pt x="72" y="84"/>
                  </a:lnTo>
                  <a:lnTo>
                    <a:pt x="72" y="82"/>
                  </a:lnTo>
                  <a:lnTo>
                    <a:pt x="74" y="76"/>
                  </a:lnTo>
                  <a:lnTo>
                    <a:pt x="76" y="72"/>
                  </a:lnTo>
                  <a:lnTo>
                    <a:pt x="76" y="68"/>
                  </a:lnTo>
                  <a:lnTo>
                    <a:pt x="76" y="66"/>
                  </a:lnTo>
                  <a:lnTo>
                    <a:pt x="70" y="66"/>
                  </a:lnTo>
                  <a:lnTo>
                    <a:pt x="64" y="66"/>
                  </a:lnTo>
                  <a:lnTo>
                    <a:pt x="78" y="62"/>
                  </a:lnTo>
                  <a:lnTo>
                    <a:pt x="70" y="60"/>
                  </a:lnTo>
                  <a:lnTo>
                    <a:pt x="68" y="60"/>
                  </a:lnTo>
                  <a:lnTo>
                    <a:pt x="72" y="58"/>
                  </a:lnTo>
                  <a:lnTo>
                    <a:pt x="68" y="58"/>
                  </a:lnTo>
                  <a:lnTo>
                    <a:pt x="64" y="58"/>
                  </a:lnTo>
                  <a:lnTo>
                    <a:pt x="68" y="52"/>
                  </a:lnTo>
                  <a:lnTo>
                    <a:pt x="68" y="46"/>
                  </a:lnTo>
                  <a:lnTo>
                    <a:pt x="66" y="36"/>
                  </a:lnTo>
                  <a:lnTo>
                    <a:pt x="66" y="30"/>
                  </a:lnTo>
                  <a:lnTo>
                    <a:pt x="66" y="26"/>
                  </a:lnTo>
                  <a:lnTo>
                    <a:pt x="70" y="20"/>
                  </a:lnTo>
                  <a:lnTo>
                    <a:pt x="78" y="14"/>
                  </a:lnTo>
                  <a:lnTo>
                    <a:pt x="72" y="16"/>
                  </a:lnTo>
                  <a:lnTo>
                    <a:pt x="72" y="14"/>
                  </a:lnTo>
                  <a:lnTo>
                    <a:pt x="68" y="14"/>
                  </a:lnTo>
                  <a:lnTo>
                    <a:pt x="60" y="14"/>
                  </a:lnTo>
                  <a:lnTo>
                    <a:pt x="72" y="8"/>
                  </a:lnTo>
                  <a:lnTo>
                    <a:pt x="66" y="6"/>
                  </a:lnTo>
                  <a:lnTo>
                    <a:pt x="66" y="4"/>
                  </a:lnTo>
                  <a:lnTo>
                    <a:pt x="66" y="2"/>
                  </a:lnTo>
                  <a:lnTo>
                    <a:pt x="60" y="0"/>
                  </a:lnTo>
                  <a:lnTo>
                    <a:pt x="62" y="2"/>
                  </a:lnTo>
                  <a:lnTo>
                    <a:pt x="54" y="2"/>
                  </a:lnTo>
                  <a:lnTo>
                    <a:pt x="42" y="2"/>
                  </a:lnTo>
                  <a:lnTo>
                    <a:pt x="32" y="4"/>
                  </a:lnTo>
                  <a:lnTo>
                    <a:pt x="20" y="4"/>
                  </a:lnTo>
                  <a:lnTo>
                    <a:pt x="24" y="6"/>
                  </a:lnTo>
                  <a:lnTo>
                    <a:pt x="24" y="8"/>
                  </a:lnTo>
                  <a:lnTo>
                    <a:pt x="18" y="10"/>
                  </a:lnTo>
                  <a:lnTo>
                    <a:pt x="16" y="12"/>
                  </a:lnTo>
                  <a:lnTo>
                    <a:pt x="14" y="14"/>
                  </a:lnTo>
                  <a:lnTo>
                    <a:pt x="14" y="16"/>
                  </a:lnTo>
                  <a:lnTo>
                    <a:pt x="20" y="18"/>
                  </a:lnTo>
                  <a:lnTo>
                    <a:pt x="16" y="18"/>
                  </a:lnTo>
                  <a:lnTo>
                    <a:pt x="12" y="18"/>
                  </a:lnTo>
                  <a:lnTo>
                    <a:pt x="18" y="20"/>
                  </a:lnTo>
                  <a:lnTo>
                    <a:pt x="18" y="22"/>
                  </a:lnTo>
                  <a:lnTo>
                    <a:pt x="16" y="24"/>
                  </a:lnTo>
                  <a:lnTo>
                    <a:pt x="14" y="24"/>
                  </a:lnTo>
                  <a:lnTo>
                    <a:pt x="14" y="28"/>
                  </a:lnTo>
                  <a:lnTo>
                    <a:pt x="12" y="34"/>
                  </a:lnTo>
                  <a:lnTo>
                    <a:pt x="6" y="44"/>
                  </a:lnTo>
                  <a:lnTo>
                    <a:pt x="14" y="44"/>
                  </a:lnTo>
                  <a:lnTo>
                    <a:pt x="12" y="46"/>
                  </a:lnTo>
                  <a:lnTo>
                    <a:pt x="8" y="46"/>
                  </a:lnTo>
                  <a:lnTo>
                    <a:pt x="14" y="46"/>
                  </a:lnTo>
                  <a:lnTo>
                    <a:pt x="14" y="44"/>
                  </a:lnTo>
                  <a:lnTo>
                    <a:pt x="16" y="42"/>
                  </a:lnTo>
                  <a:lnTo>
                    <a:pt x="22" y="42"/>
                  </a:lnTo>
                  <a:lnTo>
                    <a:pt x="18" y="44"/>
                  </a:lnTo>
                  <a:lnTo>
                    <a:pt x="16" y="46"/>
                  </a:lnTo>
                  <a:lnTo>
                    <a:pt x="14" y="52"/>
                  </a:lnTo>
                  <a:lnTo>
                    <a:pt x="12" y="56"/>
                  </a:lnTo>
                  <a:lnTo>
                    <a:pt x="10" y="58"/>
                  </a:lnTo>
                  <a:lnTo>
                    <a:pt x="6" y="60"/>
                  </a:lnTo>
                  <a:lnTo>
                    <a:pt x="10" y="60"/>
                  </a:lnTo>
                  <a:lnTo>
                    <a:pt x="12" y="60"/>
                  </a:lnTo>
                  <a:lnTo>
                    <a:pt x="14" y="60"/>
                  </a:lnTo>
                  <a:lnTo>
                    <a:pt x="10" y="62"/>
                  </a:lnTo>
                  <a:lnTo>
                    <a:pt x="16" y="62"/>
                  </a:lnTo>
                  <a:lnTo>
                    <a:pt x="12" y="64"/>
                  </a:lnTo>
                  <a:lnTo>
                    <a:pt x="4" y="66"/>
                  </a:lnTo>
                  <a:lnTo>
                    <a:pt x="2" y="64"/>
                  </a:lnTo>
                  <a:lnTo>
                    <a:pt x="0" y="66"/>
                  </a:lnTo>
                  <a:lnTo>
                    <a:pt x="2" y="68"/>
                  </a:lnTo>
                  <a:lnTo>
                    <a:pt x="4" y="70"/>
                  </a:lnTo>
                  <a:lnTo>
                    <a:pt x="4" y="72"/>
                  </a:lnTo>
                  <a:lnTo>
                    <a:pt x="6" y="70"/>
                  </a:lnTo>
                  <a:lnTo>
                    <a:pt x="8" y="76"/>
                  </a:lnTo>
                  <a:lnTo>
                    <a:pt x="10" y="82"/>
                  </a:lnTo>
                  <a:lnTo>
                    <a:pt x="12" y="88"/>
                  </a:lnTo>
                  <a:lnTo>
                    <a:pt x="16" y="94"/>
                  </a:lnTo>
                  <a:lnTo>
                    <a:pt x="20" y="94"/>
                  </a:lnTo>
                  <a:lnTo>
                    <a:pt x="22" y="96"/>
                  </a:lnTo>
                  <a:lnTo>
                    <a:pt x="22" y="98"/>
                  </a:lnTo>
                  <a:lnTo>
                    <a:pt x="20" y="102"/>
                  </a:lnTo>
                  <a:lnTo>
                    <a:pt x="20" y="104"/>
                  </a:lnTo>
                  <a:lnTo>
                    <a:pt x="24" y="106"/>
                  </a:lnTo>
                  <a:lnTo>
                    <a:pt x="24" y="108"/>
                  </a:lnTo>
                  <a:lnTo>
                    <a:pt x="22" y="108"/>
                  </a:lnTo>
                  <a:lnTo>
                    <a:pt x="18" y="110"/>
                  </a:lnTo>
                  <a:lnTo>
                    <a:pt x="16" y="112"/>
                  </a:lnTo>
                  <a:lnTo>
                    <a:pt x="12" y="112"/>
                  </a:lnTo>
                  <a:lnTo>
                    <a:pt x="16" y="114"/>
                  </a:lnTo>
                  <a:lnTo>
                    <a:pt x="20" y="114"/>
                  </a:lnTo>
                  <a:lnTo>
                    <a:pt x="32" y="116"/>
                  </a:lnTo>
                  <a:lnTo>
                    <a:pt x="26" y="118"/>
                  </a:lnTo>
                  <a:lnTo>
                    <a:pt x="32" y="120"/>
                  </a:lnTo>
                  <a:lnTo>
                    <a:pt x="36" y="122"/>
                  </a:lnTo>
                  <a:lnTo>
                    <a:pt x="32" y="122"/>
                  </a:lnTo>
                  <a:lnTo>
                    <a:pt x="30" y="122"/>
                  </a:lnTo>
                  <a:lnTo>
                    <a:pt x="26" y="124"/>
                  </a:lnTo>
                  <a:lnTo>
                    <a:pt x="20" y="122"/>
                  </a:lnTo>
                  <a:lnTo>
                    <a:pt x="18" y="126"/>
                  </a:lnTo>
                  <a:lnTo>
                    <a:pt x="18" y="128"/>
                  </a:lnTo>
                  <a:lnTo>
                    <a:pt x="20" y="130"/>
                  </a:lnTo>
                  <a:lnTo>
                    <a:pt x="22" y="132"/>
                  </a:lnTo>
                  <a:lnTo>
                    <a:pt x="24" y="134"/>
                  </a:lnTo>
                  <a:lnTo>
                    <a:pt x="16" y="136"/>
                  </a:lnTo>
                  <a:lnTo>
                    <a:pt x="24" y="136"/>
                  </a:lnTo>
                  <a:lnTo>
                    <a:pt x="28" y="134"/>
                  </a:lnTo>
                  <a:lnTo>
                    <a:pt x="28" y="132"/>
                  </a:lnTo>
                  <a:lnTo>
                    <a:pt x="28" y="130"/>
                  </a:lnTo>
                  <a:lnTo>
                    <a:pt x="32" y="130"/>
                  </a:lnTo>
                  <a:lnTo>
                    <a:pt x="36" y="130"/>
                  </a:lnTo>
                  <a:lnTo>
                    <a:pt x="40" y="132"/>
                  </a:lnTo>
                  <a:lnTo>
                    <a:pt x="40" y="134"/>
                  </a:lnTo>
                  <a:lnTo>
                    <a:pt x="36" y="136"/>
                  </a:lnTo>
                  <a:lnTo>
                    <a:pt x="30" y="138"/>
                  </a:lnTo>
                  <a:lnTo>
                    <a:pt x="22" y="142"/>
                  </a:lnTo>
                  <a:lnTo>
                    <a:pt x="20" y="144"/>
                  </a:lnTo>
                  <a:lnTo>
                    <a:pt x="20" y="146"/>
                  </a:lnTo>
                  <a:lnTo>
                    <a:pt x="18" y="144"/>
                  </a:lnTo>
                  <a:lnTo>
                    <a:pt x="18" y="146"/>
                  </a:lnTo>
                  <a:lnTo>
                    <a:pt x="20" y="148"/>
                  </a:lnTo>
                  <a:lnTo>
                    <a:pt x="20" y="150"/>
                  </a:lnTo>
                  <a:lnTo>
                    <a:pt x="18" y="152"/>
                  </a:lnTo>
                  <a:lnTo>
                    <a:pt x="24" y="152"/>
                  </a:lnTo>
                  <a:lnTo>
                    <a:pt x="24" y="154"/>
                  </a:lnTo>
                  <a:lnTo>
                    <a:pt x="26" y="154"/>
                  </a:lnTo>
                  <a:lnTo>
                    <a:pt x="32" y="154"/>
                  </a:lnTo>
                  <a:lnTo>
                    <a:pt x="28" y="150"/>
                  </a:lnTo>
                  <a:lnTo>
                    <a:pt x="38" y="152"/>
                  </a:lnTo>
                  <a:lnTo>
                    <a:pt x="42" y="154"/>
                  </a:lnTo>
                  <a:lnTo>
                    <a:pt x="42" y="156"/>
                  </a:lnTo>
                  <a:lnTo>
                    <a:pt x="40" y="158"/>
                  </a:lnTo>
                  <a:lnTo>
                    <a:pt x="32" y="156"/>
                  </a:lnTo>
                  <a:lnTo>
                    <a:pt x="30" y="158"/>
                  </a:lnTo>
                  <a:lnTo>
                    <a:pt x="32" y="158"/>
                  </a:lnTo>
                  <a:lnTo>
                    <a:pt x="30" y="160"/>
                  </a:lnTo>
                  <a:lnTo>
                    <a:pt x="24" y="160"/>
                  </a:lnTo>
                  <a:lnTo>
                    <a:pt x="24" y="158"/>
                  </a:lnTo>
                  <a:lnTo>
                    <a:pt x="22" y="154"/>
                  </a:lnTo>
                  <a:lnTo>
                    <a:pt x="18" y="152"/>
                  </a:lnTo>
                  <a:lnTo>
                    <a:pt x="16" y="154"/>
                  </a:lnTo>
                  <a:lnTo>
                    <a:pt x="18" y="156"/>
                  </a:lnTo>
                  <a:lnTo>
                    <a:pt x="20" y="156"/>
                  </a:lnTo>
                  <a:lnTo>
                    <a:pt x="14" y="158"/>
                  </a:lnTo>
                  <a:lnTo>
                    <a:pt x="20" y="158"/>
                  </a:lnTo>
                  <a:lnTo>
                    <a:pt x="22" y="160"/>
                  </a:lnTo>
                  <a:lnTo>
                    <a:pt x="20" y="160"/>
                  </a:lnTo>
                  <a:lnTo>
                    <a:pt x="20" y="164"/>
                  </a:lnTo>
                  <a:lnTo>
                    <a:pt x="26" y="164"/>
                  </a:lnTo>
                  <a:lnTo>
                    <a:pt x="18" y="166"/>
                  </a:lnTo>
                  <a:lnTo>
                    <a:pt x="22" y="166"/>
                  </a:lnTo>
                  <a:lnTo>
                    <a:pt x="24" y="168"/>
                  </a:lnTo>
                  <a:lnTo>
                    <a:pt x="14" y="168"/>
                  </a:lnTo>
                  <a:lnTo>
                    <a:pt x="16" y="168"/>
                  </a:lnTo>
                  <a:lnTo>
                    <a:pt x="16" y="170"/>
                  </a:lnTo>
                  <a:lnTo>
                    <a:pt x="14" y="172"/>
                  </a:lnTo>
                  <a:lnTo>
                    <a:pt x="10" y="174"/>
                  </a:lnTo>
                  <a:lnTo>
                    <a:pt x="10" y="176"/>
                  </a:lnTo>
                  <a:lnTo>
                    <a:pt x="12" y="176"/>
                  </a:lnTo>
                  <a:lnTo>
                    <a:pt x="12" y="174"/>
                  </a:lnTo>
                  <a:lnTo>
                    <a:pt x="16" y="172"/>
                  </a:lnTo>
                  <a:lnTo>
                    <a:pt x="20" y="172"/>
                  </a:lnTo>
                  <a:lnTo>
                    <a:pt x="26" y="170"/>
                  </a:lnTo>
                  <a:lnTo>
                    <a:pt x="28" y="172"/>
                  </a:lnTo>
                  <a:lnTo>
                    <a:pt x="28" y="174"/>
                  </a:lnTo>
                  <a:lnTo>
                    <a:pt x="20" y="178"/>
                  </a:lnTo>
                  <a:lnTo>
                    <a:pt x="12" y="180"/>
                  </a:lnTo>
                  <a:lnTo>
                    <a:pt x="10" y="182"/>
                  </a:lnTo>
                  <a:lnTo>
                    <a:pt x="12" y="186"/>
                  </a:lnTo>
                  <a:lnTo>
                    <a:pt x="14" y="182"/>
                  </a:lnTo>
                  <a:lnTo>
                    <a:pt x="16" y="182"/>
                  </a:lnTo>
                  <a:lnTo>
                    <a:pt x="18" y="182"/>
                  </a:lnTo>
                  <a:lnTo>
                    <a:pt x="16" y="184"/>
                  </a:lnTo>
                  <a:lnTo>
                    <a:pt x="12" y="188"/>
                  </a:lnTo>
                  <a:lnTo>
                    <a:pt x="14" y="190"/>
                  </a:lnTo>
                  <a:lnTo>
                    <a:pt x="16" y="188"/>
                  </a:lnTo>
                  <a:lnTo>
                    <a:pt x="20" y="188"/>
                  </a:lnTo>
                  <a:lnTo>
                    <a:pt x="24" y="186"/>
                  </a:lnTo>
                  <a:lnTo>
                    <a:pt x="20" y="188"/>
                  </a:lnTo>
                  <a:lnTo>
                    <a:pt x="22" y="190"/>
                  </a:lnTo>
                  <a:lnTo>
                    <a:pt x="30" y="192"/>
                  </a:lnTo>
                  <a:lnTo>
                    <a:pt x="24" y="192"/>
                  </a:lnTo>
                  <a:lnTo>
                    <a:pt x="22" y="194"/>
                  </a:lnTo>
                  <a:lnTo>
                    <a:pt x="24" y="194"/>
                  </a:lnTo>
                  <a:lnTo>
                    <a:pt x="30" y="196"/>
                  </a:lnTo>
                  <a:lnTo>
                    <a:pt x="34" y="196"/>
                  </a:lnTo>
                  <a:lnTo>
                    <a:pt x="36" y="196"/>
                  </a:lnTo>
                  <a:lnTo>
                    <a:pt x="34" y="198"/>
                  </a:lnTo>
                  <a:lnTo>
                    <a:pt x="24" y="196"/>
                  </a:lnTo>
                  <a:lnTo>
                    <a:pt x="26" y="200"/>
                  </a:lnTo>
                  <a:lnTo>
                    <a:pt x="18" y="200"/>
                  </a:lnTo>
                  <a:lnTo>
                    <a:pt x="22" y="202"/>
                  </a:lnTo>
                  <a:lnTo>
                    <a:pt x="22" y="204"/>
                  </a:lnTo>
                  <a:lnTo>
                    <a:pt x="22" y="206"/>
                  </a:lnTo>
                  <a:lnTo>
                    <a:pt x="30" y="206"/>
                  </a:lnTo>
                  <a:lnTo>
                    <a:pt x="34" y="206"/>
                  </a:lnTo>
                  <a:lnTo>
                    <a:pt x="36" y="208"/>
                  </a:lnTo>
                  <a:lnTo>
                    <a:pt x="30" y="210"/>
                  </a:lnTo>
                  <a:lnTo>
                    <a:pt x="30" y="212"/>
                  </a:lnTo>
                  <a:lnTo>
                    <a:pt x="24" y="212"/>
                  </a:lnTo>
                  <a:lnTo>
                    <a:pt x="22" y="210"/>
                  </a:lnTo>
                  <a:lnTo>
                    <a:pt x="26" y="208"/>
                  </a:lnTo>
                  <a:lnTo>
                    <a:pt x="18" y="208"/>
                  </a:lnTo>
                  <a:lnTo>
                    <a:pt x="16" y="210"/>
                  </a:lnTo>
                  <a:lnTo>
                    <a:pt x="16" y="212"/>
                  </a:lnTo>
                  <a:lnTo>
                    <a:pt x="18" y="216"/>
                  </a:lnTo>
                  <a:lnTo>
                    <a:pt x="20" y="214"/>
                  </a:lnTo>
                  <a:lnTo>
                    <a:pt x="30" y="218"/>
                  </a:lnTo>
                  <a:lnTo>
                    <a:pt x="28" y="218"/>
                  </a:lnTo>
                  <a:lnTo>
                    <a:pt x="24" y="218"/>
                  </a:lnTo>
                  <a:lnTo>
                    <a:pt x="26" y="220"/>
                  </a:lnTo>
                  <a:lnTo>
                    <a:pt x="28" y="220"/>
                  </a:lnTo>
                  <a:lnTo>
                    <a:pt x="20" y="222"/>
                  </a:lnTo>
                  <a:lnTo>
                    <a:pt x="14" y="220"/>
                  </a:lnTo>
                  <a:lnTo>
                    <a:pt x="20" y="224"/>
                  </a:lnTo>
                  <a:lnTo>
                    <a:pt x="16" y="226"/>
                  </a:lnTo>
                  <a:lnTo>
                    <a:pt x="12" y="228"/>
                  </a:lnTo>
                  <a:lnTo>
                    <a:pt x="10" y="230"/>
                  </a:lnTo>
                  <a:lnTo>
                    <a:pt x="12" y="230"/>
                  </a:lnTo>
                  <a:lnTo>
                    <a:pt x="16" y="232"/>
                  </a:lnTo>
                  <a:lnTo>
                    <a:pt x="20" y="234"/>
                  </a:lnTo>
                  <a:lnTo>
                    <a:pt x="20" y="236"/>
                  </a:lnTo>
                  <a:lnTo>
                    <a:pt x="20" y="238"/>
                  </a:lnTo>
                  <a:lnTo>
                    <a:pt x="24" y="238"/>
                  </a:lnTo>
                  <a:lnTo>
                    <a:pt x="20" y="244"/>
                  </a:lnTo>
                  <a:lnTo>
                    <a:pt x="20" y="248"/>
                  </a:lnTo>
                  <a:lnTo>
                    <a:pt x="24" y="250"/>
                  </a:lnTo>
                  <a:lnTo>
                    <a:pt x="14" y="254"/>
                  </a:lnTo>
                  <a:lnTo>
                    <a:pt x="16" y="254"/>
                  </a:lnTo>
                  <a:lnTo>
                    <a:pt x="22" y="254"/>
                  </a:lnTo>
                  <a:lnTo>
                    <a:pt x="28" y="252"/>
                  </a:lnTo>
                  <a:lnTo>
                    <a:pt x="32" y="254"/>
                  </a:lnTo>
                  <a:lnTo>
                    <a:pt x="32" y="256"/>
                  </a:lnTo>
                  <a:lnTo>
                    <a:pt x="28" y="256"/>
                  </a:lnTo>
                  <a:lnTo>
                    <a:pt x="20" y="258"/>
                  </a:lnTo>
                  <a:lnTo>
                    <a:pt x="30" y="262"/>
                  </a:lnTo>
                  <a:lnTo>
                    <a:pt x="32" y="264"/>
                  </a:lnTo>
                  <a:lnTo>
                    <a:pt x="28" y="266"/>
                  </a:lnTo>
                  <a:lnTo>
                    <a:pt x="28" y="264"/>
                  </a:lnTo>
                  <a:lnTo>
                    <a:pt x="26" y="264"/>
                  </a:lnTo>
                  <a:close/>
                  <a:moveTo>
                    <a:pt x="36" y="304"/>
                  </a:moveTo>
                  <a:lnTo>
                    <a:pt x="36" y="304"/>
                  </a:lnTo>
                  <a:lnTo>
                    <a:pt x="32" y="302"/>
                  </a:lnTo>
                  <a:lnTo>
                    <a:pt x="34" y="300"/>
                  </a:lnTo>
                  <a:lnTo>
                    <a:pt x="38" y="302"/>
                  </a:lnTo>
                  <a:lnTo>
                    <a:pt x="36" y="304"/>
                  </a:lnTo>
                  <a:close/>
                  <a:moveTo>
                    <a:pt x="60" y="366"/>
                  </a:moveTo>
                  <a:lnTo>
                    <a:pt x="60" y="366"/>
                  </a:lnTo>
                  <a:lnTo>
                    <a:pt x="58" y="366"/>
                  </a:lnTo>
                  <a:lnTo>
                    <a:pt x="60" y="364"/>
                  </a:lnTo>
                  <a:lnTo>
                    <a:pt x="62" y="366"/>
                  </a:lnTo>
                  <a:lnTo>
                    <a:pt x="60" y="366"/>
                  </a:lnTo>
                  <a:close/>
                  <a:moveTo>
                    <a:pt x="136" y="536"/>
                  </a:moveTo>
                  <a:lnTo>
                    <a:pt x="136" y="536"/>
                  </a:lnTo>
                  <a:lnTo>
                    <a:pt x="138" y="534"/>
                  </a:lnTo>
                  <a:lnTo>
                    <a:pt x="136" y="536"/>
                  </a:lnTo>
                  <a:close/>
                  <a:moveTo>
                    <a:pt x="134" y="540"/>
                  </a:moveTo>
                  <a:lnTo>
                    <a:pt x="134" y="540"/>
                  </a:lnTo>
                  <a:lnTo>
                    <a:pt x="136" y="540"/>
                  </a:lnTo>
                  <a:lnTo>
                    <a:pt x="134" y="538"/>
                  </a:lnTo>
                  <a:lnTo>
                    <a:pt x="132" y="538"/>
                  </a:lnTo>
                  <a:lnTo>
                    <a:pt x="134" y="540"/>
                  </a:lnTo>
                  <a:close/>
                  <a:moveTo>
                    <a:pt x="82" y="138"/>
                  </a:moveTo>
                  <a:lnTo>
                    <a:pt x="80" y="138"/>
                  </a:lnTo>
                  <a:lnTo>
                    <a:pt x="78" y="136"/>
                  </a:lnTo>
                  <a:lnTo>
                    <a:pt x="82" y="138"/>
                  </a:lnTo>
                  <a:close/>
                </a:path>
              </a:pathLst>
            </a:custGeom>
            <a:solidFill>
              <a:srgbClr val="CDD20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" name="Freeform 636">
              <a:extLst>
                <a:ext uri="{FF2B5EF4-FFF2-40B4-BE49-F238E27FC236}">
                  <a16:creationId xmlns="" xmlns:a16="http://schemas.microsoft.com/office/drawing/2014/main" id="{BC75FDA9-A371-4256-8E99-E893FB66FBA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-3793242">
              <a:off x="-526274" y="4757445"/>
              <a:ext cx="1209242" cy="1067838"/>
            </a:xfrm>
            <a:custGeom>
              <a:avLst/>
              <a:gdLst>
                <a:gd name="T0" fmla="*/ 1295744249 w 496"/>
                <a:gd name="T1" fmla="*/ 951004820 h 438"/>
                <a:gd name="T2" fmla="*/ 1248193733 w 496"/>
                <a:gd name="T3" fmla="*/ 1117429079 h 438"/>
                <a:gd name="T4" fmla="*/ 1093656994 w 496"/>
                <a:gd name="T5" fmla="*/ 1022330548 h 438"/>
                <a:gd name="T6" fmla="*/ 1081769364 w 496"/>
                <a:gd name="T7" fmla="*/ 1141204322 h 438"/>
                <a:gd name="T8" fmla="*/ 1010443590 w 496"/>
                <a:gd name="T9" fmla="*/ 1236305291 h 438"/>
                <a:gd name="T10" fmla="*/ 927230187 w 496"/>
                <a:gd name="T11" fmla="*/ 1378956746 h 438"/>
                <a:gd name="T12" fmla="*/ 927230187 w 496"/>
                <a:gd name="T13" fmla="*/ 1402731988 h 438"/>
                <a:gd name="T14" fmla="*/ 820241526 w 496"/>
                <a:gd name="T15" fmla="*/ 1462170094 h 438"/>
                <a:gd name="T16" fmla="*/ 760803381 w 496"/>
                <a:gd name="T17" fmla="*/ 1485945337 h 438"/>
                <a:gd name="T18" fmla="*/ 665704787 w 496"/>
                <a:gd name="T19" fmla="*/ 1628594353 h 438"/>
                <a:gd name="T20" fmla="*/ 534940868 w 496"/>
                <a:gd name="T21" fmla="*/ 1652369596 h 438"/>
                <a:gd name="T22" fmla="*/ 511165610 w 496"/>
                <a:gd name="T23" fmla="*/ 1783133429 h 438"/>
                <a:gd name="T24" fmla="*/ 380401691 w 496"/>
                <a:gd name="T25" fmla="*/ 1747470565 h 438"/>
                <a:gd name="T26" fmla="*/ 404176949 w 496"/>
                <a:gd name="T27" fmla="*/ 1913897262 h 438"/>
                <a:gd name="T28" fmla="*/ 237752580 w 496"/>
                <a:gd name="T29" fmla="*/ 1854459156 h 438"/>
                <a:gd name="T30" fmla="*/ 237752580 w 496"/>
                <a:gd name="T31" fmla="*/ 1961445309 h 438"/>
                <a:gd name="T32" fmla="*/ 154539177 w 496"/>
                <a:gd name="T33" fmla="*/ 2115984385 h 438"/>
                <a:gd name="T34" fmla="*/ 178314435 w 496"/>
                <a:gd name="T35" fmla="*/ 2147483646 h 438"/>
                <a:gd name="T36" fmla="*/ 83213403 w 496"/>
                <a:gd name="T37" fmla="*/ 2147483646 h 438"/>
                <a:gd name="T38" fmla="*/ 35662887 w 496"/>
                <a:gd name="T39" fmla="*/ 2147483646 h 438"/>
                <a:gd name="T40" fmla="*/ 0 w 496"/>
                <a:gd name="T41" fmla="*/ 2147483646 h 438"/>
                <a:gd name="T42" fmla="*/ 178314435 w 496"/>
                <a:gd name="T43" fmla="*/ 2147483646 h 438"/>
                <a:gd name="T44" fmla="*/ 142651548 w 496"/>
                <a:gd name="T45" fmla="*/ 2147483646 h 438"/>
                <a:gd name="T46" fmla="*/ 285300658 w 496"/>
                <a:gd name="T47" fmla="*/ 2147483646 h 438"/>
                <a:gd name="T48" fmla="*/ 511165610 w 496"/>
                <a:gd name="T49" fmla="*/ 2147483646 h 438"/>
                <a:gd name="T50" fmla="*/ 606266642 w 496"/>
                <a:gd name="T51" fmla="*/ 2139759627 h 438"/>
                <a:gd name="T52" fmla="*/ 689480045 w 496"/>
                <a:gd name="T53" fmla="*/ 2020883415 h 438"/>
                <a:gd name="T54" fmla="*/ 713255303 w 496"/>
                <a:gd name="T55" fmla="*/ 1878234399 h 438"/>
                <a:gd name="T56" fmla="*/ 820241526 w 496"/>
                <a:gd name="T57" fmla="*/ 1795021050 h 438"/>
                <a:gd name="T58" fmla="*/ 1057994106 w 496"/>
                <a:gd name="T59" fmla="*/ 1747470565 h 438"/>
                <a:gd name="T60" fmla="*/ 1081769364 w 496"/>
                <a:gd name="T61" fmla="*/ 1616706732 h 438"/>
                <a:gd name="T62" fmla="*/ 1176870397 w 496"/>
                <a:gd name="T63" fmla="*/ 1521605762 h 438"/>
                <a:gd name="T64" fmla="*/ 1271968991 w 496"/>
                <a:gd name="T65" fmla="*/ 1402731988 h 438"/>
                <a:gd name="T66" fmla="*/ 1450283426 w 496"/>
                <a:gd name="T67" fmla="*/ 1485945337 h 438"/>
                <a:gd name="T68" fmla="*/ 1509721571 w 496"/>
                <a:gd name="T69" fmla="*/ 1248192913 h 438"/>
                <a:gd name="T70" fmla="*/ 1676148377 w 496"/>
                <a:gd name="T71" fmla="*/ 1176867185 h 438"/>
                <a:gd name="T72" fmla="*/ 1925786149 w 496"/>
                <a:gd name="T73" fmla="*/ 1081768654 h 438"/>
                <a:gd name="T74" fmla="*/ 1937673778 w 496"/>
                <a:gd name="T75" fmla="*/ 939117199 h 438"/>
                <a:gd name="T76" fmla="*/ 2147483646 w 496"/>
                <a:gd name="T77" fmla="*/ 796465745 h 438"/>
                <a:gd name="T78" fmla="*/ 2147483646 w 496"/>
                <a:gd name="T79" fmla="*/ 725140018 h 438"/>
                <a:gd name="T80" fmla="*/ 2147483646 w 496"/>
                <a:gd name="T81" fmla="*/ 534940516 h 438"/>
                <a:gd name="T82" fmla="*/ 2147483646 w 496"/>
                <a:gd name="T83" fmla="*/ 534940516 h 438"/>
                <a:gd name="T84" fmla="*/ 2147483646 w 496"/>
                <a:gd name="T85" fmla="*/ 320963335 h 438"/>
                <a:gd name="T86" fmla="*/ 2147483646 w 496"/>
                <a:gd name="T87" fmla="*/ 95100970 h 438"/>
                <a:gd name="T88" fmla="*/ 2147483646 w 496"/>
                <a:gd name="T89" fmla="*/ 47550485 h 438"/>
                <a:gd name="T90" fmla="*/ 2147483646 w 496"/>
                <a:gd name="T91" fmla="*/ 130763833 h 438"/>
                <a:gd name="T92" fmla="*/ 2147483646 w 496"/>
                <a:gd name="T93" fmla="*/ 166426697 h 438"/>
                <a:gd name="T94" fmla="*/ 2147483646 w 496"/>
                <a:gd name="T95" fmla="*/ 332850956 h 438"/>
                <a:gd name="T96" fmla="*/ 2092212955 w 496"/>
                <a:gd name="T97" fmla="*/ 463614789 h 438"/>
                <a:gd name="T98" fmla="*/ 2008999552 w 496"/>
                <a:gd name="T99" fmla="*/ 487390031 h 438"/>
                <a:gd name="T100" fmla="*/ 1997111923 w 496"/>
                <a:gd name="T101" fmla="*/ 582491001 h 438"/>
                <a:gd name="T102" fmla="*/ 1937673778 w 496"/>
                <a:gd name="T103" fmla="*/ 546828137 h 438"/>
                <a:gd name="T104" fmla="*/ 1854460375 w 496"/>
                <a:gd name="T105" fmla="*/ 558715759 h 438"/>
                <a:gd name="T106" fmla="*/ 1747471713 w 496"/>
                <a:gd name="T107" fmla="*/ 594378622 h 438"/>
                <a:gd name="T108" fmla="*/ 1699923635 w 496"/>
                <a:gd name="T109" fmla="*/ 653814290 h 438"/>
                <a:gd name="T110" fmla="*/ 1640485490 w 496"/>
                <a:gd name="T111" fmla="*/ 677589533 h 438"/>
                <a:gd name="T112" fmla="*/ 1521609200 w 496"/>
                <a:gd name="T113" fmla="*/ 713252396 h 438"/>
                <a:gd name="T114" fmla="*/ 1438395797 w 496"/>
                <a:gd name="T115" fmla="*/ 915341957 h 438"/>
                <a:gd name="T116" fmla="*/ 1176870397 w 496"/>
                <a:gd name="T117" fmla="*/ 1093653837 h 438"/>
                <a:gd name="T118" fmla="*/ 190202064 w 496"/>
                <a:gd name="T119" fmla="*/ 2147483646 h 438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496" h="438">
                  <a:moveTo>
                    <a:pt x="232" y="154"/>
                  </a:moveTo>
                  <a:lnTo>
                    <a:pt x="224" y="152"/>
                  </a:lnTo>
                  <a:lnTo>
                    <a:pt x="224" y="142"/>
                  </a:lnTo>
                  <a:lnTo>
                    <a:pt x="222" y="140"/>
                  </a:lnTo>
                  <a:lnTo>
                    <a:pt x="218" y="138"/>
                  </a:lnTo>
                  <a:lnTo>
                    <a:pt x="222" y="142"/>
                  </a:lnTo>
                  <a:lnTo>
                    <a:pt x="222" y="146"/>
                  </a:lnTo>
                  <a:lnTo>
                    <a:pt x="222" y="148"/>
                  </a:lnTo>
                  <a:lnTo>
                    <a:pt x="220" y="150"/>
                  </a:lnTo>
                  <a:lnTo>
                    <a:pt x="220" y="152"/>
                  </a:lnTo>
                  <a:lnTo>
                    <a:pt x="218" y="154"/>
                  </a:lnTo>
                  <a:lnTo>
                    <a:pt x="220" y="158"/>
                  </a:lnTo>
                  <a:lnTo>
                    <a:pt x="222" y="164"/>
                  </a:lnTo>
                  <a:lnTo>
                    <a:pt x="218" y="162"/>
                  </a:lnTo>
                  <a:lnTo>
                    <a:pt x="218" y="160"/>
                  </a:lnTo>
                  <a:lnTo>
                    <a:pt x="216" y="160"/>
                  </a:lnTo>
                  <a:lnTo>
                    <a:pt x="218" y="166"/>
                  </a:lnTo>
                  <a:lnTo>
                    <a:pt x="222" y="172"/>
                  </a:lnTo>
                  <a:lnTo>
                    <a:pt x="222" y="174"/>
                  </a:lnTo>
                  <a:lnTo>
                    <a:pt x="220" y="174"/>
                  </a:lnTo>
                  <a:lnTo>
                    <a:pt x="216" y="174"/>
                  </a:lnTo>
                  <a:lnTo>
                    <a:pt x="214" y="170"/>
                  </a:lnTo>
                  <a:lnTo>
                    <a:pt x="214" y="176"/>
                  </a:lnTo>
                  <a:lnTo>
                    <a:pt x="212" y="176"/>
                  </a:lnTo>
                  <a:lnTo>
                    <a:pt x="212" y="174"/>
                  </a:lnTo>
                  <a:lnTo>
                    <a:pt x="208" y="178"/>
                  </a:lnTo>
                  <a:lnTo>
                    <a:pt x="212" y="190"/>
                  </a:lnTo>
                  <a:lnTo>
                    <a:pt x="210" y="188"/>
                  </a:lnTo>
                  <a:lnTo>
                    <a:pt x="210" y="186"/>
                  </a:lnTo>
                  <a:lnTo>
                    <a:pt x="210" y="192"/>
                  </a:lnTo>
                  <a:lnTo>
                    <a:pt x="206" y="188"/>
                  </a:lnTo>
                  <a:lnTo>
                    <a:pt x="206" y="186"/>
                  </a:lnTo>
                  <a:lnTo>
                    <a:pt x="206" y="182"/>
                  </a:lnTo>
                  <a:lnTo>
                    <a:pt x="200" y="176"/>
                  </a:lnTo>
                  <a:lnTo>
                    <a:pt x="200" y="178"/>
                  </a:lnTo>
                  <a:lnTo>
                    <a:pt x="200" y="182"/>
                  </a:lnTo>
                  <a:lnTo>
                    <a:pt x="198" y="182"/>
                  </a:lnTo>
                  <a:lnTo>
                    <a:pt x="194" y="182"/>
                  </a:lnTo>
                  <a:lnTo>
                    <a:pt x="196" y="178"/>
                  </a:lnTo>
                  <a:lnTo>
                    <a:pt x="190" y="172"/>
                  </a:lnTo>
                  <a:lnTo>
                    <a:pt x="186" y="172"/>
                  </a:lnTo>
                  <a:lnTo>
                    <a:pt x="184" y="172"/>
                  </a:lnTo>
                  <a:lnTo>
                    <a:pt x="180" y="170"/>
                  </a:lnTo>
                  <a:lnTo>
                    <a:pt x="190" y="178"/>
                  </a:lnTo>
                  <a:lnTo>
                    <a:pt x="194" y="182"/>
                  </a:lnTo>
                  <a:lnTo>
                    <a:pt x="198" y="188"/>
                  </a:lnTo>
                  <a:lnTo>
                    <a:pt x="196" y="188"/>
                  </a:lnTo>
                  <a:lnTo>
                    <a:pt x="196" y="192"/>
                  </a:lnTo>
                  <a:lnTo>
                    <a:pt x="192" y="188"/>
                  </a:lnTo>
                  <a:lnTo>
                    <a:pt x="190" y="188"/>
                  </a:lnTo>
                  <a:lnTo>
                    <a:pt x="188" y="190"/>
                  </a:lnTo>
                  <a:lnTo>
                    <a:pt x="182" y="182"/>
                  </a:lnTo>
                  <a:lnTo>
                    <a:pt x="184" y="188"/>
                  </a:lnTo>
                  <a:lnTo>
                    <a:pt x="186" y="194"/>
                  </a:lnTo>
                  <a:lnTo>
                    <a:pt x="184" y="194"/>
                  </a:lnTo>
                  <a:lnTo>
                    <a:pt x="182" y="192"/>
                  </a:lnTo>
                  <a:lnTo>
                    <a:pt x="174" y="184"/>
                  </a:lnTo>
                  <a:lnTo>
                    <a:pt x="172" y="186"/>
                  </a:lnTo>
                  <a:lnTo>
                    <a:pt x="174" y="186"/>
                  </a:lnTo>
                  <a:lnTo>
                    <a:pt x="176" y="190"/>
                  </a:lnTo>
                  <a:lnTo>
                    <a:pt x="180" y="194"/>
                  </a:lnTo>
                  <a:lnTo>
                    <a:pt x="182" y="196"/>
                  </a:lnTo>
                  <a:lnTo>
                    <a:pt x="182" y="198"/>
                  </a:lnTo>
                  <a:lnTo>
                    <a:pt x="178" y="198"/>
                  </a:lnTo>
                  <a:lnTo>
                    <a:pt x="176" y="200"/>
                  </a:lnTo>
                  <a:lnTo>
                    <a:pt x="176" y="210"/>
                  </a:lnTo>
                  <a:lnTo>
                    <a:pt x="174" y="208"/>
                  </a:lnTo>
                  <a:lnTo>
                    <a:pt x="172" y="206"/>
                  </a:lnTo>
                  <a:lnTo>
                    <a:pt x="170" y="202"/>
                  </a:lnTo>
                  <a:lnTo>
                    <a:pt x="174" y="210"/>
                  </a:lnTo>
                  <a:lnTo>
                    <a:pt x="170" y="208"/>
                  </a:lnTo>
                  <a:lnTo>
                    <a:pt x="174" y="214"/>
                  </a:lnTo>
                  <a:lnTo>
                    <a:pt x="176" y="216"/>
                  </a:lnTo>
                  <a:lnTo>
                    <a:pt x="176" y="220"/>
                  </a:lnTo>
                  <a:lnTo>
                    <a:pt x="178" y="222"/>
                  </a:lnTo>
                  <a:lnTo>
                    <a:pt x="176" y="222"/>
                  </a:lnTo>
                  <a:lnTo>
                    <a:pt x="172" y="220"/>
                  </a:lnTo>
                  <a:lnTo>
                    <a:pt x="166" y="218"/>
                  </a:lnTo>
                  <a:lnTo>
                    <a:pt x="164" y="220"/>
                  </a:lnTo>
                  <a:lnTo>
                    <a:pt x="166" y="224"/>
                  </a:lnTo>
                  <a:lnTo>
                    <a:pt x="162" y="220"/>
                  </a:lnTo>
                  <a:lnTo>
                    <a:pt x="160" y="216"/>
                  </a:lnTo>
                  <a:lnTo>
                    <a:pt x="160" y="224"/>
                  </a:lnTo>
                  <a:lnTo>
                    <a:pt x="164" y="234"/>
                  </a:lnTo>
                  <a:lnTo>
                    <a:pt x="156" y="232"/>
                  </a:lnTo>
                  <a:lnTo>
                    <a:pt x="160" y="236"/>
                  </a:lnTo>
                  <a:lnTo>
                    <a:pt x="164" y="242"/>
                  </a:lnTo>
                  <a:lnTo>
                    <a:pt x="168" y="254"/>
                  </a:lnTo>
                  <a:lnTo>
                    <a:pt x="176" y="258"/>
                  </a:lnTo>
                  <a:lnTo>
                    <a:pt x="174" y="266"/>
                  </a:lnTo>
                  <a:lnTo>
                    <a:pt x="170" y="258"/>
                  </a:lnTo>
                  <a:lnTo>
                    <a:pt x="170" y="260"/>
                  </a:lnTo>
                  <a:lnTo>
                    <a:pt x="166" y="256"/>
                  </a:lnTo>
                  <a:lnTo>
                    <a:pt x="162" y="248"/>
                  </a:lnTo>
                  <a:lnTo>
                    <a:pt x="166" y="252"/>
                  </a:lnTo>
                  <a:lnTo>
                    <a:pt x="162" y="244"/>
                  </a:lnTo>
                  <a:lnTo>
                    <a:pt x="156" y="236"/>
                  </a:lnTo>
                  <a:lnTo>
                    <a:pt x="156" y="238"/>
                  </a:lnTo>
                  <a:lnTo>
                    <a:pt x="154" y="236"/>
                  </a:lnTo>
                  <a:lnTo>
                    <a:pt x="156" y="240"/>
                  </a:lnTo>
                  <a:lnTo>
                    <a:pt x="148" y="230"/>
                  </a:lnTo>
                  <a:lnTo>
                    <a:pt x="150" y="234"/>
                  </a:lnTo>
                  <a:lnTo>
                    <a:pt x="140" y="234"/>
                  </a:lnTo>
                  <a:lnTo>
                    <a:pt x="146" y="252"/>
                  </a:lnTo>
                  <a:lnTo>
                    <a:pt x="150" y="262"/>
                  </a:lnTo>
                  <a:lnTo>
                    <a:pt x="148" y="268"/>
                  </a:lnTo>
                  <a:lnTo>
                    <a:pt x="142" y="260"/>
                  </a:lnTo>
                  <a:lnTo>
                    <a:pt x="134" y="250"/>
                  </a:lnTo>
                  <a:lnTo>
                    <a:pt x="138" y="252"/>
                  </a:lnTo>
                  <a:lnTo>
                    <a:pt x="138" y="250"/>
                  </a:lnTo>
                  <a:lnTo>
                    <a:pt x="138" y="246"/>
                  </a:lnTo>
                  <a:lnTo>
                    <a:pt x="140" y="244"/>
                  </a:lnTo>
                  <a:lnTo>
                    <a:pt x="140" y="242"/>
                  </a:lnTo>
                  <a:lnTo>
                    <a:pt x="136" y="240"/>
                  </a:lnTo>
                  <a:lnTo>
                    <a:pt x="134" y="238"/>
                  </a:lnTo>
                  <a:lnTo>
                    <a:pt x="136" y="250"/>
                  </a:lnTo>
                  <a:lnTo>
                    <a:pt x="130" y="244"/>
                  </a:lnTo>
                  <a:lnTo>
                    <a:pt x="128" y="244"/>
                  </a:lnTo>
                  <a:lnTo>
                    <a:pt x="132" y="250"/>
                  </a:lnTo>
                  <a:lnTo>
                    <a:pt x="132" y="254"/>
                  </a:lnTo>
                  <a:lnTo>
                    <a:pt x="132" y="258"/>
                  </a:lnTo>
                  <a:lnTo>
                    <a:pt x="130" y="260"/>
                  </a:lnTo>
                  <a:lnTo>
                    <a:pt x="126" y="254"/>
                  </a:lnTo>
                  <a:lnTo>
                    <a:pt x="126" y="252"/>
                  </a:lnTo>
                  <a:lnTo>
                    <a:pt x="128" y="250"/>
                  </a:lnTo>
                  <a:lnTo>
                    <a:pt x="124" y="250"/>
                  </a:lnTo>
                  <a:lnTo>
                    <a:pt x="126" y="256"/>
                  </a:lnTo>
                  <a:lnTo>
                    <a:pt x="130" y="262"/>
                  </a:lnTo>
                  <a:lnTo>
                    <a:pt x="128" y="264"/>
                  </a:lnTo>
                  <a:lnTo>
                    <a:pt x="126" y="262"/>
                  </a:lnTo>
                  <a:lnTo>
                    <a:pt x="128" y="262"/>
                  </a:lnTo>
                  <a:lnTo>
                    <a:pt x="126" y="260"/>
                  </a:lnTo>
                  <a:lnTo>
                    <a:pt x="126" y="264"/>
                  </a:lnTo>
                  <a:lnTo>
                    <a:pt x="124" y="264"/>
                  </a:lnTo>
                  <a:lnTo>
                    <a:pt x="122" y="264"/>
                  </a:lnTo>
                  <a:lnTo>
                    <a:pt x="120" y="260"/>
                  </a:lnTo>
                  <a:lnTo>
                    <a:pt x="116" y="262"/>
                  </a:lnTo>
                  <a:lnTo>
                    <a:pt x="112" y="268"/>
                  </a:lnTo>
                  <a:lnTo>
                    <a:pt x="112" y="274"/>
                  </a:lnTo>
                  <a:lnTo>
                    <a:pt x="116" y="282"/>
                  </a:lnTo>
                  <a:lnTo>
                    <a:pt x="104" y="266"/>
                  </a:lnTo>
                  <a:lnTo>
                    <a:pt x="126" y="308"/>
                  </a:lnTo>
                  <a:lnTo>
                    <a:pt x="110" y="288"/>
                  </a:lnTo>
                  <a:lnTo>
                    <a:pt x="102" y="278"/>
                  </a:lnTo>
                  <a:lnTo>
                    <a:pt x="98" y="270"/>
                  </a:lnTo>
                  <a:lnTo>
                    <a:pt x="94" y="270"/>
                  </a:lnTo>
                  <a:lnTo>
                    <a:pt x="94" y="272"/>
                  </a:lnTo>
                  <a:lnTo>
                    <a:pt x="94" y="274"/>
                  </a:lnTo>
                  <a:lnTo>
                    <a:pt x="100" y="282"/>
                  </a:lnTo>
                  <a:lnTo>
                    <a:pt x="106" y="288"/>
                  </a:lnTo>
                  <a:lnTo>
                    <a:pt x="98" y="282"/>
                  </a:lnTo>
                  <a:lnTo>
                    <a:pt x="90" y="278"/>
                  </a:lnTo>
                  <a:lnTo>
                    <a:pt x="96" y="286"/>
                  </a:lnTo>
                  <a:lnTo>
                    <a:pt x="100" y="292"/>
                  </a:lnTo>
                  <a:lnTo>
                    <a:pt x="100" y="296"/>
                  </a:lnTo>
                  <a:lnTo>
                    <a:pt x="88" y="280"/>
                  </a:lnTo>
                  <a:lnTo>
                    <a:pt x="96" y="296"/>
                  </a:lnTo>
                  <a:lnTo>
                    <a:pt x="90" y="290"/>
                  </a:lnTo>
                  <a:lnTo>
                    <a:pt x="82" y="282"/>
                  </a:lnTo>
                  <a:lnTo>
                    <a:pt x="82" y="284"/>
                  </a:lnTo>
                  <a:lnTo>
                    <a:pt x="80" y="286"/>
                  </a:lnTo>
                  <a:lnTo>
                    <a:pt x="78" y="286"/>
                  </a:lnTo>
                  <a:lnTo>
                    <a:pt x="82" y="288"/>
                  </a:lnTo>
                  <a:lnTo>
                    <a:pt x="82" y="290"/>
                  </a:lnTo>
                  <a:lnTo>
                    <a:pt x="82" y="292"/>
                  </a:lnTo>
                  <a:lnTo>
                    <a:pt x="86" y="300"/>
                  </a:lnTo>
                  <a:lnTo>
                    <a:pt x="90" y="310"/>
                  </a:lnTo>
                  <a:lnTo>
                    <a:pt x="90" y="312"/>
                  </a:lnTo>
                  <a:lnTo>
                    <a:pt x="90" y="314"/>
                  </a:lnTo>
                  <a:lnTo>
                    <a:pt x="82" y="304"/>
                  </a:lnTo>
                  <a:lnTo>
                    <a:pt x="76" y="298"/>
                  </a:lnTo>
                  <a:lnTo>
                    <a:pt x="72" y="296"/>
                  </a:lnTo>
                  <a:lnTo>
                    <a:pt x="86" y="320"/>
                  </a:lnTo>
                  <a:lnTo>
                    <a:pt x="94" y="332"/>
                  </a:lnTo>
                  <a:lnTo>
                    <a:pt x="96" y="342"/>
                  </a:lnTo>
                  <a:lnTo>
                    <a:pt x="92" y="340"/>
                  </a:lnTo>
                  <a:lnTo>
                    <a:pt x="94" y="346"/>
                  </a:lnTo>
                  <a:lnTo>
                    <a:pt x="80" y="322"/>
                  </a:lnTo>
                  <a:lnTo>
                    <a:pt x="68" y="296"/>
                  </a:lnTo>
                  <a:lnTo>
                    <a:pt x="64" y="294"/>
                  </a:lnTo>
                  <a:lnTo>
                    <a:pt x="62" y="294"/>
                  </a:lnTo>
                  <a:lnTo>
                    <a:pt x="60" y="292"/>
                  </a:lnTo>
                  <a:lnTo>
                    <a:pt x="58" y="290"/>
                  </a:lnTo>
                  <a:lnTo>
                    <a:pt x="58" y="286"/>
                  </a:lnTo>
                  <a:lnTo>
                    <a:pt x="50" y="290"/>
                  </a:lnTo>
                  <a:lnTo>
                    <a:pt x="54" y="294"/>
                  </a:lnTo>
                  <a:lnTo>
                    <a:pt x="56" y="298"/>
                  </a:lnTo>
                  <a:lnTo>
                    <a:pt x="56" y="304"/>
                  </a:lnTo>
                  <a:lnTo>
                    <a:pt x="60" y="308"/>
                  </a:lnTo>
                  <a:lnTo>
                    <a:pt x="58" y="294"/>
                  </a:lnTo>
                  <a:lnTo>
                    <a:pt x="64" y="302"/>
                  </a:lnTo>
                  <a:lnTo>
                    <a:pt x="68" y="310"/>
                  </a:lnTo>
                  <a:lnTo>
                    <a:pt x="70" y="318"/>
                  </a:lnTo>
                  <a:lnTo>
                    <a:pt x="70" y="322"/>
                  </a:lnTo>
                  <a:lnTo>
                    <a:pt x="68" y="322"/>
                  </a:lnTo>
                  <a:lnTo>
                    <a:pt x="62" y="314"/>
                  </a:lnTo>
                  <a:lnTo>
                    <a:pt x="56" y="304"/>
                  </a:lnTo>
                  <a:lnTo>
                    <a:pt x="56" y="310"/>
                  </a:lnTo>
                  <a:lnTo>
                    <a:pt x="54" y="312"/>
                  </a:lnTo>
                  <a:lnTo>
                    <a:pt x="52" y="306"/>
                  </a:lnTo>
                  <a:lnTo>
                    <a:pt x="50" y="306"/>
                  </a:lnTo>
                  <a:lnTo>
                    <a:pt x="50" y="308"/>
                  </a:lnTo>
                  <a:lnTo>
                    <a:pt x="52" y="312"/>
                  </a:lnTo>
                  <a:lnTo>
                    <a:pt x="52" y="316"/>
                  </a:lnTo>
                  <a:lnTo>
                    <a:pt x="50" y="316"/>
                  </a:lnTo>
                  <a:lnTo>
                    <a:pt x="48" y="314"/>
                  </a:lnTo>
                  <a:lnTo>
                    <a:pt x="42" y="310"/>
                  </a:lnTo>
                  <a:lnTo>
                    <a:pt x="40" y="310"/>
                  </a:lnTo>
                  <a:lnTo>
                    <a:pt x="40" y="312"/>
                  </a:lnTo>
                  <a:lnTo>
                    <a:pt x="60" y="334"/>
                  </a:lnTo>
                  <a:lnTo>
                    <a:pt x="78" y="356"/>
                  </a:lnTo>
                  <a:lnTo>
                    <a:pt x="72" y="352"/>
                  </a:lnTo>
                  <a:lnTo>
                    <a:pt x="62" y="348"/>
                  </a:lnTo>
                  <a:lnTo>
                    <a:pt x="56" y="342"/>
                  </a:lnTo>
                  <a:lnTo>
                    <a:pt x="52" y="334"/>
                  </a:lnTo>
                  <a:lnTo>
                    <a:pt x="46" y="328"/>
                  </a:lnTo>
                  <a:lnTo>
                    <a:pt x="42" y="322"/>
                  </a:lnTo>
                  <a:lnTo>
                    <a:pt x="46" y="330"/>
                  </a:lnTo>
                  <a:lnTo>
                    <a:pt x="42" y="326"/>
                  </a:lnTo>
                  <a:lnTo>
                    <a:pt x="40" y="324"/>
                  </a:lnTo>
                  <a:lnTo>
                    <a:pt x="38" y="326"/>
                  </a:lnTo>
                  <a:lnTo>
                    <a:pt x="42" y="330"/>
                  </a:lnTo>
                  <a:lnTo>
                    <a:pt x="40" y="330"/>
                  </a:lnTo>
                  <a:lnTo>
                    <a:pt x="40" y="332"/>
                  </a:lnTo>
                  <a:lnTo>
                    <a:pt x="44" y="334"/>
                  </a:lnTo>
                  <a:lnTo>
                    <a:pt x="44" y="336"/>
                  </a:lnTo>
                  <a:lnTo>
                    <a:pt x="42" y="336"/>
                  </a:lnTo>
                  <a:lnTo>
                    <a:pt x="40" y="336"/>
                  </a:lnTo>
                  <a:lnTo>
                    <a:pt x="38" y="336"/>
                  </a:lnTo>
                  <a:lnTo>
                    <a:pt x="42" y="342"/>
                  </a:lnTo>
                  <a:lnTo>
                    <a:pt x="46" y="348"/>
                  </a:lnTo>
                  <a:lnTo>
                    <a:pt x="50" y="360"/>
                  </a:lnTo>
                  <a:lnTo>
                    <a:pt x="44" y="354"/>
                  </a:lnTo>
                  <a:lnTo>
                    <a:pt x="38" y="356"/>
                  </a:lnTo>
                  <a:lnTo>
                    <a:pt x="34" y="358"/>
                  </a:lnTo>
                  <a:lnTo>
                    <a:pt x="30" y="360"/>
                  </a:lnTo>
                  <a:lnTo>
                    <a:pt x="26" y="356"/>
                  </a:lnTo>
                  <a:lnTo>
                    <a:pt x="22" y="352"/>
                  </a:lnTo>
                  <a:lnTo>
                    <a:pt x="24" y="356"/>
                  </a:lnTo>
                  <a:lnTo>
                    <a:pt x="24" y="360"/>
                  </a:lnTo>
                  <a:lnTo>
                    <a:pt x="20" y="356"/>
                  </a:lnTo>
                  <a:lnTo>
                    <a:pt x="20" y="354"/>
                  </a:lnTo>
                  <a:lnTo>
                    <a:pt x="20" y="352"/>
                  </a:lnTo>
                  <a:lnTo>
                    <a:pt x="16" y="348"/>
                  </a:lnTo>
                  <a:lnTo>
                    <a:pt x="18" y="352"/>
                  </a:lnTo>
                  <a:lnTo>
                    <a:pt x="18" y="356"/>
                  </a:lnTo>
                  <a:lnTo>
                    <a:pt x="20" y="362"/>
                  </a:lnTo>
                  <a:lnTo>
                    <a:pt x="22" y="366"/>
                  </a:lnTo>
                  <a:lnTo>
                    <a:pt x="24" y="364"/>
                  </a:lnTo>
                  <a:lnTo>
                    <a:pt x="24" y="356"/>
                  </a:lnTo>
                  <a:lnTo>
                    <a:pt x="30" y="364"/>
                  </a:lnTo>
                  <a:lnTo>
                    <a:pt x="34" y="372"/>
                  </a:lnTo>
                  <a:lnTo>
                    <a:pt x="38" y="380"/>
                  </a:lnTo>
                  <a:lnTo>
                    <a:pt x="38" y="388"/>
                  </a:lnTo>
                  <a:lnTo>
                    <a:pt x="36" y="390"/>
                  </a:lnTo>
                  <a:lnTo>
                    <a:pt x="34" y="388"/>
                  </a:lnTo>
                  <a:lnTo>
                    <a:pt x="32" y="384"/>
                  </a:lnTo>
                  <a:lnTo>
                    <a:pt x="30" y="386"/>
                  </a:lnTo>
                  <a:lnTo>
                    <a:pt x="30" y="390"/>
                  </a:lnTo>
                  <a:lnTo>
                    <a:pt x="32" y="396"/>
                  </a:lnTo>
                  <a:lnTo>
                    <a:pt x="34" y="404"/>
                  </a:lnTo>
                  <a:lnTo>
                    <a:pt x="30" y="404"/>
                  </a:lnTo>
                  <a:lnTo>
                    <a:pt x="26" y="400"/>
                  </a:lnTo>
                  <a:lnTo>
                    <a:pt x="22" y="396"/>
                  </a:lnTo>
                  <a:lnTo>
                    <a:pt x="14" y="388"/>
                  </a:lnTo>
                  <a:lnTo>
                    <a:pt x="16" y="386"/>
                  </a:lnTo>
                  <a:lnTo>
                    <a:pt x="18" y="386"/>
                  </a:lnTo>
                  <a:lnTo>
                    <a:pt x="22" y="386"/>
                  </a:lnTo>
                  <a:lnTo>
                    <a:pt x="24" y="386"/>
                  </a:lnTo>
                  <a:lnTo>
                    <a:pt x="20" y="384"/>
                  </a:lnTo>
                  <a:lnTo>
                    <a:pt x="18" y="380"/>
                  </a:lnTo>
                  <a:lnTo>
                    <a:pt x="20" y="380"/>
                  </a:lnTo>
                  <a:lnTo>
                    <a:pt x="22" y="380"/>
                  </a:lnTo>
                  <a:lnTo>
                    <a:pt x="18" y="378"/>
                  </a:lnTo>
                  <a:lnTo>
                    <a:pt x="16" y="380"/>
                  </a:lnTo>
                  <a:lnTo>
                    <a:pt x="12" y="382"/>
                  </a:lnTo>
                  <a:lnTo>
                    <a:pt x="6" y="386"/>
                  </a:lnTo>
                  <a:lnTo>
                    <a:pt x="0" y="386"/>
                  </a:lnTo>
                  <a:lnTo>
                    <a:pt x="2" y="392"/>
                  </a:lnTo>
                  <a:lnTo>
                    <a:pt x="4" y="396"/>
                  </a:lnTo>
                  <a:lnTo>
                    <a:pt x="6" y="392"/>
                  </a:lnTo>
                  <a:lnTo>
                    <a:pt x="8" y="396"/>
                  </a:lnTo>
                  <a:lnTo>
                    <a:pt x="10" y="400"/>
                  </a:lnTo>
                  <a:lnTo>
                    <a:pt x="10" y="402"/>
                  </a:lnTo>
                  <a:lnTo>
                    <a:pt x="12" y="404"/>
                  </a:lnTo>
                  <a:lnTo>
                    <a:pt x="14" y="412"/>
                  </a:lnTo>
                  <a:lnTo>
                    <a:pt x="14" y="416"/>
                  </a:lnTo>
                  <a:lnTo>
                    <a:pt x="10" y="416"/>
                  </a:lnTo>
                  <a:lnTo>
                    <a:pt x="4" y="410"/>
                  </a:lnTo>
                  <a:lnTo>
                    <a:pt x="8" y="412"/>
                  </a:lnTo>
                  <a:lnTo>
                    <a:pt x="8" y="410"/>
                  </a:lnTo>
                  <a:lnTo>
                    <a:pt x="4" y="408"/>
                  </a:lnTo>
                  <a:lnTo>
                    <a:pt x="0" y="410"/>
                  </a:lnTo>
                  <a:lnTo>
                    <a:pt x="2" y="414"/>
                  </a:lnTo>
                  <a:lnTo>
                    <a:pt x="8" y="418"/>
                  </a:lnTo>
                  <a:lnTo>
                    <a:pt x="12" y="426"/>
                  </a:lnTo>
                  <a:lnTo>
                    <a:pt x="12" y="430"/>
                  </a:lnTo>
                  <a:lnTo>
                    <a:pt x="10" y="432"/>
                  </a:lnTo>
                  <a:lnTo>
                    <a:pt x="14" y="436"/>
                  </a:lnTo>
                  <a:lnTo>
                    <a:pt x="20" y="438"/>
                  </a:lnTo>
                  <a:lnTo>
                    <a:pt x="16" y="434"/>
                  </a:lnTo>
                  <a:lnTo>
                    <a:pt x="16" y="430"/>
                  </a:lnTo>
                  <a:lnTo>
                    <a:pt x="18" y="428"/>
                  </a:lnTo>
                  <a:lnTo>
                    <a:pt x="14" y="424"/>
                  </a:lnTo>
                  <a:lnTo>
                    <a:pt x="20" y="428"/>
                  </a:lnTo>
                  <a:lnTo>
                    <a:pt x="22" y="428"/>
                  </a:lnTo>
                  <a:lnTo>
                    <a:pt x="26" y="428"/>
                  </a:lnTo>
                  <a:lnTo>
                    <a:pt x="30" y="432"/>
                  </a:lnTo>
                  <a:lnTo>
                    <a:pt x="28" y="428"/>
                  </a:lnTo>
                  <a:lnTo>
                    <a:pt x="28" y="424"/>
                  </a:lnTo>
                  <a:lnTo>
                    <a:pt x="22" y="422"/>
                  </a:lnTo>
                  <a:lnTo>
                    <a:pt x="22" y="418"/>
                  </a:lnTo>
                  <a:lnTo>
                    <a:pt x="22" y="414"/>
                  </a:lnTo>
                  <a:lnTo>
                    <a:pt x="22" y="408"/>
                  </a:lnTo>
                  <a:lnTo>
                    <a:pt x="24" y="410"/>
                  </a:lnTo>
                  <a:lnTo>
                    <a:pt x="26" y="414"/>
                  </a:lnTo>
                  <a:lnTo>
                    <a:pt x="24" y="408"/>
                  </a:lnTo>
                  <a:lnTo>
                    <a:pt x="32" y="414"/>
                  </a:lnTo>
                  <a:lnTo>
                    <a:pt x="34" y="416"/>
                  </a:lnTo>
                  <a:lnTo>
                    <a:pt x="34" y="420"/>
                  </a:lnTo>
                  <a:lnTo>
                    <a:pt x="38" y="418"/>
                  </a:lnTo>
                  <a:lnTo>
                    <a:pt x="44" y="418"/>
                  </a:lnTo>
                  <a:lnTo>
                    <a:pt x="44" y="416"/>
                  </a:lnTo>
                  <a:lnTo>
                    <a:pt x="46" y="414"/>
                  </a:lnTo>
                  <a:lnTo>
                    <a:pt x="44" y="412"/>
                  </a:lnTo>
                  <a:lnTo>
                    <a:pt x="44" y="410"/>
                  </a:lnTo>
                  <a:lnTo>
                    <a:pt x="46" y="412"/>
                  </a:lnTo>
                  <a:lnTo>
                    <a:pt x="46" y="404"/>
                  </a:lnTo>
                  <a:lnTo>
                    <a:pt x="48" y="406"/>
                  </a:lnTo>
                  <a:lnTo>
                    <a:pt x="50" y="402"/>
                  </a:lnTo>
                  <a:lnTo>
                    <a:pt x="52" y="398"/>
                  </a:lnTo>
                  <a:lnTo>
                    <a:pt x="54" y="394"/>
                  </a:lnTo>
                  <a:lnTo>
                    <a:pt x="58" y="394"/>
                  </a:lnTo>
                  <a:lnTo>
                    <a:pt x="62" y="394"/>
                  </a:lnTo>
                  <a:lnTo>
                    <a:pt x="62" y="392"/>
                  </a:lnTo>
                  <a:lnTo>
                    <a:pt x="64" y="390"/>
                  </a:lnTo>
                  <a:lnTo>
                    <a:pt x="66" y="388"/>
                  </a:lnTo>
                  <a:lnTo>
                    <a:pt x="70" y="394"/>
                  </a:lnTo>
                  <a:lnTo>
                    <a:pt x="72" y="392"/>
                  </a:lnTo>
                  <a:lnTo>
                    <a:pt x="74" y="392"/>
                  </a:lnTo>
                  <a:lnTo>
                    <a:pt x="78" y="390"/>
                  </a:lnTo>
                  <a:lnTo>
                    <a:pt x="76" y="388"/>
                  </a:lnTo>
                  <a:lnTo>
                    <a:pt x="80" y="390"/>
                  </a:lnTo>
                  <a:lnTo>
                    <a:pt x="84" y="392"/>
                  </a:lnTo>
                  <a:lnTo>
                    <a:pt x="86" y="392"/>
                  </a:lnTo>
                  <a:lnTo>
                    <a:pt x="88" y="390"/>
                  </a:lnTo>
                  <a:lnTo>
                    <a:pt x="90" y="386"/>
                  </a:lnTo>
                  <a:lnTo>
                    <a:pt x="94" y="382"/>
                  </a:lnTo>
                  <a:lnTo>
                    <a:pt x="88" y="376"/>
                  </a:lnTo>
                  <a:lnTo>
                    <a:pt x="90" y="372"/>
                  </a:lnTo>
                  <a:lnTo>
                    <a:pt x="92" y="366"/>
                  </a:lnTo>
                  <a:lnTo>
                    <a:pt x="88" y="362"/>
                  </a:lnTo>
                  <a:lnTo>
                    <a:pt x="88" y="360"/>
                  </a:lnTo>
                  <a:lnTo>
                    <a:pt x="88" y="358"/>
                  </a:lnTo>
                  <a:lnTo>
                    <a:pt x="92" y="358"/>
                  </a:lnTo>
                  <a:lnTo>
                    <a:pt x="96" y="358"/>
                  </a:lnTo>
                  <a:lnTo>
                    <a:pt x="100" y="356"/>
                  </a:lnTo>
                  <a:lnTo>
                    <a:pt x="100" y="358"/>
                  </a:lnTo>
                  <a:lnTo>
                    <a:pt x="98" y="358"/>
                  </a:lnTo>
                  <a:lnTo>
                    <a:pt x="102" y="360"/>
                  </a:lnTo>
                  <a:lnTo>
                    <a:pt x="104" y="360"/>
                  </a:lnTo>
                  <a:lnTo>
                    <a:pt x="106" y="356"/>
                  </a:lnTo>
                  <a:lnTo>
                    <a:pt x="106" y="354"/>
                  </a:lnTo>
                  <a:lnTo>
                    <a:pt x="106" y="348"/>
                  </a:lnTo>
                  <a:lnTo>
                    <a:pt x="108" y="346"/>
                  </a:lnTo>
                  <a:lnTo>
                    <a:pt x="112" y="346"/>
                  </a:lnTo>
                  <a:lnTo>
                    <a:pt x="112" y="344"/>
                  </a:lnTo>
                  <a:lnTo>
                    <a:pt x="114" y="344"/>
                  </a:lnTo>
                  <a:lnTo>
                    <a:pt x="114" y="346"/>
                  </a:lnTo>
                  <a:lnTo>
                    <a:pt x="114" y="344"/>
                  </a:lnTo>
                  <a:lnTo>
                    <a:pt x="118" y="346"/>
                  </a:lnTo>
                  <a:lnTo>
                    <a:pt x="116" y="344"/>
                  </a:lnTo>
                  <a:lnTo>
                    <a:pt x="116" y="340"/>
                  </a:lnTo>
                  <a:lnTo>
                    <a:pt x="122" y="346"/>
                  </a:lnTo>
                  <a:lnTo>
                    <a:pt x="122" y="344"/>
                  </a:lnTo>
                  <a:lnTo>
                    <a:pt x="116" y="338"/>
                  </a:lnTo>
                  <a:lnTo>
                    <a:pt x="114" y="332"/>
                  </a:lnTo>
                  <a:lnTo>
                    <a:pt x="118" y="336"/>
                  </a:lnTo>
                  <a:lnTo>
                    <a:pt x="120" y="334"/>
                  </a:lnTo>
                  <a:lnTo>
                    <a:pt x="120" y="332"/>
                  </a:lnTo>
                  <a:lnTo>
                    <a:pt x="124" y="336"/>
                  </a:lnTo>
                  <a:lnTo>
                    <a:pt x="124" y="332"/>
                  </a:lnTo>
                  <a:lnTo>
                    <a:pt x="124" y="328"/>
                  </a:lnTo>
                  <a:lnTo>
                    <a:pt x="124" y="324"/>
                  </a:lnTo>
                  <a:lnTo>
                    <a:pt x="120" y="316"/>
                  </a:lnTo>
                  <a:lnTo>
                    <a:pt x="122" y="318"/>
                  </a:lnTo>
                  <a:lnTo>
                    <a:pt x="124" y="318"/>
                  </a:lnTo>
                  <a:lnTo>
                    <a:pt x="124" y="314"/>
                  </a:lnTo>
                  <a:lnTo>
                    <a:pt x="132" y="322"/>
                  </a:lnTo>
                  <a:lnTo>
                    <a:pt x="126" y="310"/>
                  </a:lnTo>
                  <a:lnTo>
                    <a:pt x="132" y="314"/>
                  </a:lnTo>
                  <a:lnTo>
                    <a:pt x="138" y="322"/>
                  </a:lnTo>
                  <a:lnTo>
                    <a:pt x="136" y="312"/>
                  </a:lnTo>
                  <a:lnTo>
                    <a:pt x="134" y="304"/>
                  </a:lnTo>
                  <a:lnTo>
                    <a:pt x="138" y="308"/>
                  </a:lnTo>
                  <a:lnTo>
                    <a:pt x="138" y="304"/>
                  </a:lnTo>
                  <a:lnTo>
                    <a:pt x="138" y="302"/>
                  </a:lnTo>
                  <a:lnTo>
                    <a:pt x="140" y="302"/>
                  </a:lnTo>
                  <a:lnTo>
                    <a:pt x="144" y="304"/>
                  </a:lnTo>
                  <a:lnTo>
                    <a:pt x="148" y="304"/>
                  </a:lnTo>
                  <a:lnTo>
                    <a:pt x="154" y="300"/>
                  </a:lnTo>
                  <a:lnTo>
                    <a:pt x="160" y="296"/>
                  </a:lnTo>
                  <a:lnTo>
                    <a:pt x="164" y="296"/>
                  </a:lnTo>
                  <a:lnTo>
                    <a:pt x="170" y="296"/>
                  </a:lnTo>
                  <a:lnTo>
                    <a:pt x="166" y="290"/>
                  </a:lnTo>
                  <a:lnTo>
                    <a:pt x="168" y="290"/>
                  </a:lnTo>
                  <a:lnTo>
                    <a:pt x="172" y="292"/>
                  </a:lnTo>
                  <a:lnTo>
                    <a:pt x="172" y="290"/>
                  </a:lnTo>
                  <a:lnTo>
                    <a:pt x="170" y="288"/>
                  </a:lnTo>
                  <a:lnTo>
                    <a:pt x="174" y="292"/>
                  </a:lnTo>
                  <a:lnTo>
                    <a:pt x="176" y="296"/>
                  </a:lnTo>
                  <a:lnTo>
                    <a:pt x="178" y="294"/>
                  </a:lnTo>
                  <a:lnTo>
                    <a:pt x="182" y="292"/>
                  </a:lnTo>
                  <a:lnTo>
                    <a:pt x="184" y="290"/>
                  </a:lnTo>
                  <a:lnTo>
                    <a:pt x="182" y="286"/>
                  </a:lnTo>
                  <a:lnTo>
                    <a:pt x="184" y="290"/>
                  </a:lnTo>
                  <a:lnTo>
                    <a:pt x="188" y="292"/>
                  </a:lnTo>
                  <a:lnTo>
                    <a:pt x="186" y="290"/>
                  </a:lnTo>
                  <a:lnTo>
                    <a:pt x="188" y="290"/>
                  </a:lnTo>
                  <a:lnTo>
                    <a:pt x="190" y="294"/>
                  </a:lnTo>
                  <a:lnTo>
                    <a:pt x="190" y="296"/>
                  </a:lnTo>
                  <a:lnTo>
                    <a:pt x="190" y="292"/>
                  </a:lnTo>
                  <a:lnTo>
                    <a:pt x="188" y="286"/>
                  </a:lnTo>
                  <a:lnTo>
                    <a:pt x="178" y="272"/>
                  </a:lnTo>
                  <a:lnTo>
                    <a:pt x="182" y="272"/>
                  </a:lnTo>
                  <a:lnTo>
                    <a:pt x="180" y="266"/>
                  </a:lnTo>
                  <a:lnTo>
                    <a:pt x="184" y="270"/>
                  </a:lnTo>
                  <a:lnTo>
                    <a:pt x="186" y="272"/>
                  </a:lnTo>
                  <a:lnTo>
                    <a:pt x="186" y="274"/>
                  </a:lnTo>
                  <a:lnTo>
                    <a:pt x="192" y="272"/>
                  </a:lnTo>
                  <a:lnTo>
                    <a:pt x="194" y="268"/>
                  </a:lnTo>
                  <a:lnTo>
                    <a:pt x="192" y="264"/>
                  </a:lnTo>
                  <a:lnTo>
                    <a:pt x="194" y="264"/>
                  </a:lnTo>
                  <a:lnTo>
                    <a:pt x="194" y="262"/>
                  </a:lnTo>
                  <a:lnTo>
                    <a:pt x="198" y="260"/>
                  </a:lnTo>
                  <a:lnTo>
                    <a:pt x="200" y="256"/>
                  </a:lnTo>
                  <a:lnTo>
                    <a:pt x="198" y="256"/>
                  </a:lnTo>
                  <a:lnTo>
                    <a:pt x="196" y="250"/>
                  </a:lnTo>
                  <a:lnTo>
                    <a:pt x="198" y="250"/>
                  </a:lnTo>
                  <a:lnTo>
                    <a:pt x="200" y="248"/>
                  </a:lnTo>
                  <a:lnTo>
                    <a:pt x="202" y="250"/>
                  </a:lnTo>
                  <a:lnTo>
                    <a:pt x="206" y="250"/>
                  </a:lnTo>
                  <a:lnTo>
                    <a:pt x="206" y="248"/>
                  </a:lnTo>
                  <a:lnTo>
                    <a:pt x="208" y="248"/>
                  </a:lnTo>
                  <a:lnTo>
                    <a:pt x="212" y="248"/>
                  </a:lnTo>
                  <a:lnTo>
                    <a:pt x="208" y="242"/>
                  </a:lnTo>
                  <a:lnTo>
                    <a:pt x="206" y="238"/>
                  </a:lnTo>
                  <a:lnTo>
                    <a:pt x="210" y="238"/>
                  </a:lnTo>
                  <a:lnTo>
                    <a:pt x="216" y="240"/>
                  </a:lnTo>
                  <a:lnTo>
                    <a:pt x="218" y="240"/>
                  </a:lnTo>
                  <a:lnTo>
                    <a:pt x="218" y="238"/>
                  </a:lnTo>
                  <a:lnTo>
                    <a:pt x="214" y="236"/>
                  </a:lnTo>
                  <a:lnTo>
                    <a:pt x="216" y="236"/>
                  </a:lnTo>
                  <a:lnTo>
                    <a:pt x="224" y="242"/>
                  </a:lnTo>
                  <a:lnTo>
                    <a:pt x="236" y="250"/>
                  </a:lnTo>
                  <a:lnTo>
                    <a:pt x="236" y="252"/>
                  </a:lnTo>
                  <a:lnTo>
                    <a:pt x="236" y="254"/>
                  </a:lnTo>
                  <a:lnTo>
                    <a:pt x="240" y="254"/>
                  </a:lnTo>
                  <a:lnTo>
                    <a:pt x="238" y="250"/>
                  </a:lnTo>
                  <a:lnTo>
                    <a:pt x="234" y="246"/>
                  </a:lnTo>
                  <a:lnTo>
                    <a:pt x="234" y="242"/>
                  </a:lnTo>
                  <a:lnTo>
                    <a:pt x="238" y="248"/>
                  </a:lnTo>
                  <a:lnTo>
                    <a:pt x="242" y="250"/>
                  </a:lnTo>
                  <a:lnTo>
                    <a:pt x="244" y="252"/>
                  </a:lnTo>
                  <a:lnTo>
                    <a:pt x="244" y="250"/>
                  </a:lnTo>
                  <a:lnTo>
                    <a:pt x="244" y="244"/>
                  </a:lnTo>
                  <a:lnTo>
                    <a:pt x="244" y="238"/>
                  </a:lnTo>
                  <a:lnTo>
                    <a:pt x="246" y="238"/>
                  </a:lnTo>
                  <a:lnTo>
                    <a:pt x="250" y="238"/>
                  </a:lnTo>
                  <a:lnTo>
                    <a:pt x="244" y="234"/>
                  </a:lnTo>
                  <a:lnTo>
                    <a:pt x="242" y="230"/>
                  </a:lnTo>
                  <a:lnTo>
                    <a:pt x="246" y="228"/>
                  </a:lnTo>
                  <a:lnTo>
                    <a:pt x="250" y="230"/>
                  </a:lnTo>
                  <a:lnTo>
                    <a:pt x="254" y="230"/>
                  </a:lnTo>
                  <a:lnTo>
                    <a:pt x="254" y="228"/>
                  </a:lnTo>
                  <a:lnTo>
                    <a:pt x="252" y="224"/>
                  </a:lnTo>
                  <a:lnTo>
                    <a:pt x="254" y="226"/>
                  </a:lnTo>
                  <a:lnTo>
                    <a:pt x="256" y="220"/>
                  </a:lnTo>
                  <a:lnTo>
                    <a:pt x="256" y="216"/>
                  </a:lnTo>
                  <a:lnTo>
                    <a:pt x="254" y="210"/>
                  </a:lnTo>
                  <a:lnTo>
                    <a:pt x="260" y="216"/>
                  </a:lnTo>
                  <a:lnTo>
                    <a:pt x="262" y="216"/>
                  </a:lnTo>
                  <a:lnTo>
                    <a:pt x="264" y="214"/>
                  </a:lnTo>
                  <a:lnTo>
                    <a:pt x="264" y="212"/>
                  </a:lnTo>
                  <a:lnTo>
                    <a:pt x="266" y="208"/>
                  </a:lnTo>
                  <a:lnTo>
                    <a:pt x="266" y="206"/>
                  </a:lnTo>
                  <a:lnTo>
                    <a:pt x="268" y="206"/>
                  </a:lnTo>
                  <a:lnTo>
                    <a:pt x="272" y="212"/>
                  </a:lnTo>
                  <a:lnTo>
                    <a:pt x="278" y="206"/>
                  </a:lnTo>
                  <a:lnTo>
                    <a:pt x="280" y="208"/>
                  </a:lnTo>
                  <a:lnTo>
                    <a:pt x="282" y="206"/>
                  </a:lnTo>
                  <a:lnTo>
                    <a:pt x="282" y="202"/>
                  </a:lnTo>
                  <a:lnTo>
                    <a:pt x="280" y="194"/>
                  </a:lnTo>
                  <a:lnTo>
                    <a:pt x="282" y="196"/>
                  </a:lnTo>
                  <a:lnTo>
                    <a:pt x="282" y="198"/>
                  </a:lnTo>
                  <a:lnTo>
                    <a:pt x="288" y="198"/>
                  </a:lnTo>
                  <a:lnTo>
                    <a:pt x="290" y="196"/>
                  </a:lnTo>
                  <a:lnTo>
                    <a:pt x="290" y="192"/>
                  </a:lnTo>
                  <a:lnTo>
                    <a:pt x="288" y="184"/>
                  </a:lnTo>
                  <a:lnTo>
                    <a:pt x="294" y="190"/>
                  </a:lnTo>
                  <a:lnTo>
                    <a:pt x="294" y="188"/>
                  </a:lnTo>
                  <a:lnTo>
                    <a:pt x="300" y="190"/>
                  </a:lnTo>
                  <a:lnTo>
                    <a:pt x="306" y="188"/>
                  </a:lnTo>
                  <a:lnTo>
                    <a:pt x="308" y="186"/>
                  </a:lnTo>
                  <a:lnTo>
                    <a:pt x="308" y="182"/>
                  </a:lnTo>
                  <a:lnTo>
                    <a:pt x="310" y="186"/>
                  </a:lnTo>
                  <a:lnTo>
                    <a:pt x="310" y="182"/>
                  </a:lnTo>
                  <a:lnTo>
                    <a:pt x="314" y="182"/>
                  </a:lnTo>
                  <a:lnTo>
                    <a:pt x="322" y="182"/>
                  </a:lnTo>
                  <a:lnTo>
                    <a:pt x="324" y="182"/>
                  </a:lnTo>
                  <a:lnTo>
                    <a:pt x="326" y="180"/>
                  </a:lnTo>
                  <a:lnTo>
                    <a:pt x="326" y="176"/>
                  </a:lnTo>
                  <a:lnTo>
                    <a:pt x="322" y="168"/>
                  </a:lnTo>
                  <a:lnTo>
                    <a:pt x="322" y="160"/>
                  </a:lnTo>
                  <a:lnTo>
                    <a:pt x="320" y="160"/>
                  </a:lnTo>
                  <a:lnTo>
                    <a:pt x="318" y="158"/>
                  </a:lnTo>
                  <a:lnTo>
                    <a:pt x="314" y="154"/>
                  </a:lnTo>
                  <a:lnTo>
                    <a:pt x="312" y="150"/>
                  </a:lnTo>
                  <a:lnTo>
                    <a:pt x="310" y="146"/>
                  </a:lnTo>
                  <a:lnTo>
                    <a:pt x="312" y="146"/>
                  </a:lnTo>
                  <a:lnTo>
                    <a:pt x="314" y="148"/>
                  </a:lnTo>
                  <a:lnTo>
                    <a:pt x="318" y="150"/>
                  </a:lnTo>
                  <a:lnTo>
                    <a:pt x="318" y="152"/>
                  </a:lnTo>
                  <a:lnTo>
                    <a:pt x="316" y="152"/>
                  </a:lnTo>
                  <a:lnTo>
                    <a:pt x="322" y="158"/>
                  </a:lnTo>
                  <a:lnTo>
                    <a:pt x="326" y="158"/>
                  </a:lnTo>
                  <a:lnTo>
                    <a:pt x="328" y="156"/>
                  </a:lnTo>
                  <a:lnTo>
                    <a:pt x="332" y="160"/>
                  </a:lnTo>
                  <a:lnTo>
                    <a:pt x="340" y="154"/>
                  </a:lnTo>
                  <a:lnTo>
                    <a:pt x="350" y="150"/>
                  </a:lnTo>
                  <a:lnTo>
                    <a:pt x="358" y="148"/>
                  </a:lnTo>
                  <a:lnTo>
                    <a:pt x="366" y="144"/>
                  </a:lnTo>
                  <a:lnTo>
                    <a:pt x="358" y="136"/>
                  </a:lnTo>
                  <a:lnTo>
                    <a:pt x="362" y="134"/>
                  </a:lnTo>
                  <a:lnTo>
                    <a:pt x="366" y="138"/>
                  </a:lnTo>
                  <a:lnTo>
                    <a:pt x="366" y="140"/>
                  </a:lnTo>
                  <a:lnTo>
                    <a:pt x="366" y="142"/>
                  </a:lnTo>
                  <a:lnTo>
                    <a:pt x="368" y="142"/>
                  </a:lnTo>
                  <a:lnTo>
                    <a:pt x="368" y="138"/>
                  </a:lnTo>
                  <a:lnTo>
                    <a:pt x="366" y="132"/>
                  </a:lnTo>
                  <a:lnTo>
                    <a:pt x="370" y="134"/>
                  </a:lnTo>
                  <a:lnTo>
                    <a:pt x="372" y="138"/>
                  </a:lnTo>
                  <a:lnTo>
                    <a:pt x="372" y="142"/>
                  </a:lnTo>
                  <a:lnTo>
                    <a:pt x="374" y="142"/>
                  </a:lnTo>
                  <a:lnTo>
                    <a:pt x="374" y="140"/>
                  </a:lnTo>
                  <a:lnTo>
                    <a:pt x="372" y="134"/>
                  </a:lnTo>
                  <a:lnTo>
                    <a:pt x="370" y="130"/>
                  </a:lnTo>
                  <a:lnTo>
                    <a:pt x="372" y="130"/>
                  </a:lnTo>
                  <a:lnTo>
                    <a:pt x="376" y="132"/>
                  </a:lnTo>
                  <a:lnTo>
                    <a:pt x="378" y="134"/>
                  </a:lnTo>
                  <a:lnTo>
                    <a:pt x="380" y="134"/>
                  </a:lnTo>
                  <a:lnTo>
                    <a:pt x="384" y="132"/>
                  </a:lnTo>
                  <a:lnTo>
                    <a:pt x="378" y="126"/>
                  </a:lnTo>
                  <a:lnTo>
                    <a:pt x="378" y="122"/>
                  </a:lnTo>
                  <a:lnTo>
                    <a:pt x="378" y="120"/>
                  </a:lnTo>
                  <a:lnTo>
                    <a:pt x="374" y="116"/>
                  </a:lnTo>
                  <a:lnTo>
                    <a:pt x="378" y="118"/>
                  </a:lnTo>
                  <a:lnTo>
                    <a:pt x="382" y="120"/>
                  </a:lnTo>
                  <a:lnTo>
                    <a:pt x="384" y="118"/>
                  </a:lnTo>
                  <a:lnTo>
                    <a:pt x="388" y="116"/>
                  </a:lnTo>
                  <a:lnTo>
                    <a:pt x="392" y="112"/>
                  </a:lnTo>
                  <a:lnTo>
                    <a:pt x="394" y="112"/>
                  </a:lnTo>
                  <a:lnTo>
                    <a:pt x="396" y="112"/>
                  </a:lnTo>
                  <a:lnTo>
                    <a:pt x="396" y="106"/>
                  </a:lnTo>
                  <a:lnTo>
                    <a:pt x="396" y="104"/>
                  </a:lnTo>
                  <a:lnTo>
                    <a:pt x="402" y="100"/>
                  </a:lnTo>
                  <a:lnTo>
                    <a:pt x="396" y="96"/>
                  </a:lnTo>
                  <a:lnTo>
                    <a:pt x="396" y="92"/>
                  </a:lnTo>
                  <a:lnTo>
                    <a:pt x="396" y="90"/>
                  </a:lnTo>
                  <a:lnTo>
                    <a:pt x="402" y="98"/>
                  </a:lnTo>
                  <a:lnTo>
                    <a:pt x="408" y="100"/>
                  </a:lnTo>
                  <a:lnTo>
                    <a:pt x="412" y="100"/>
                  </a:lnTo>
                  <a:lnTo>
                    <a:pt x="418" y="104"/>
                  </a:lnTo>
                  <a:lnTo>
                    <a:pt x="416" y="102"/>
                  </a:lnTo>
                  <a:lnTo>
                    <a:pt x="416" y="100"/>
                  </a:lnTo>
                  <a:lnTo>
                    <a:pt x="416" y="98"/>
                  </a:lnTo>
                  <a:lnTo>
                    <a:pt x="418" y="94"/>
                  </a:lnTo>
                  <a:lnTo>
                    <a:pt x="412" y="88"/>
                  </a:lnTo>
                  <a:lnTo>
                    <a:pt x="414" y="88"/>
                  </a:lnTo>
                  <a:lnTo>
                    <a:pt x="416" y="92"/>
                  </a:lnTo>
                  <a:lnTo>
                    <a:pt x="422" y="96"/>
                  </a:lnTo>
                  <a:lnTo>
                    <a:pt x="422" y="94"/>
                  </a:lnTo>
                  <a:lnTo>
                    <a:pt x="424" y="92"/>
                  </a:lnTo>
                  <a:lnTo>
                    <a:pt x="430" y="90"/>
                  </a:lnTo>
                  <a:lnTo>
                    <a:pt x="436" y="88"/>
                  </a:lnTo>
                  <a:lnTo>
                    <a:pt x="440" y="86"/>
                  </a:lnTo>
                  <a:lnTo>
                    <a:pt x="442" y="84"/>
                  </a:lnTo>
                  <a:lnTo>
                    <a:pt x="438" y="80"/>
                  </a:lnTo>
                  <a:lnTo>
                    <a:pt x="436" y="76"/>
                  </a:lnTo>
                  <a:lnTo>
                    <a:pt x="448" y="84"/>
                  </a:lnTo>
                  <a:lnTo>
                    <a:pt x="444" y="76"/>
                  </a:lnTo>
                  <a:lnTo>
                    <a:pt x="444" y="74"/>
                  </a:lnTo>
                  <a:lnTo>
                    <a:pt x="448" y="76"/>
                  </a:lnTo>
                  <a:lnTo>
                    <a:pt x="444" y="74"/>
                  </a:lnTo>
                  <a:lnTo>
                    <a:pt x="444" y="70"/>
                  </a:lnTo>
                  <a:lnTo>
                    <a:pt x="450" y="70"/>
                  </a:lnTo>
                  <a:lnTo>
                    <a:pt x="456" y="66"/>
                  </a:lnTo>
                  <a:lnTo>
                    <a:pt x="464" y="58"/>
                  </a:lnTo>
                  <a:lnTo>
                    <a:pt x="470" y="54"/>
                  </a:lnTo>
                  <a:lnTo>
                    <a:pt x="474" y="50"/>
                  </a:lnTo>
                  <a:lnTo>
                    <a:pt x="482" y="50"/>
                  </a:lnTo>
                  <a:lnTo>
                    <a:pt x="492" y="52"/>
                  </a:lnTo>
                  <a:lnTo>
                    <a:pt x="488" y="48"/>
                  </a:lnTo>
                  <a:lnTo>
                    <a:pt x="488" y="46"/>
                  </a:lnTo>
                  <a:lnTo>
                    <a:pt x="486" y="44"/>
                  </a:lnTo>
                  <a:lnTo>
                    <a:pt x="482" y="38"/>
                  </a:lnTo>
                  <a:lnTo>
                    <a:pt x="494" y="42"/>
                  </a:lnTo>
                  <a:lnTo>
                    <a:pt x="492" y="38"/>
                  </a:lnTo>
                  <a:lnTo>
                    <a:pt x="494" y="36"/>
                  </a:lnTo>
                  <a:lnTo>
                    <a:pt x="496" y="32"/>
                  </a:lnTo>
                  <a:lnTo>
                    <a:pt x="494" y="28"/>
                  </a:lnTo>
                  <a:lnTo>
                    <a:pt x="492" y="32"/>
                  </a:lnTo>
                  <a:lnTo>
                    <a:pt x="488" y="24"/>
                  </a:lnTo>
                  <a:lnTo>
                    <a:pt x="480" y="16"/>
                  </a:lnTo>
                  <a:lnTo>
                    <a:pt x="472" y="8"/>
                  </a:lnTo>
                  <a:lnTo>
                    <a:pt x="464" y="0"/>
                  </a:lnTo>
                  <a:lnTo>
                    <a:pt x="466" y="4"/>
                  </a:lnTo>
                  <a:lnTo>
                    <a:pt x="464" y="4"/>
                  </a:lnTo>
                  <a:lnTo>
                    <a:pt x="458" y="2"/>
                  </a:lnTo>
                  <a:lnTo>
                    <a:pt x="454" y="0"/>
                  </a:lnTo>
                  <a:lnTo>
                    <a:pt x="452" y="0"/>
                  </a:lnTo>
                  <a:lnTo>
                    <a:pt x="452" y="4"/>
                  </a:lnTo>
                  <a:lnTo>
                    <a:pt x="454" y="8"/>
                  </a:lnTo>
                  <a:lnTo>
                    <a:pt x="450" y="6"/>
                  </a:lnTo>
                  <a:lnTo>
                    <a:pt x="448" y="2"/>
                  </a:lnTo>
                  <a:lnTo>
                    <a:pt x="450" y="8"/>
                  </a:lnTo>
                  <a:lnTo>
                    <a:pt x="448" y="8"/>
                  </a:lnTo>
                  <a:lnTo>
                    <a:pt x="446" y="8"/>
                  </a:lnTo>
                  <a:lnTo>
                    <a:pt x="442" y="10"/>
                  </a:lnTo>
                  <a:lnTo>
                    <a:pt x="436" y="12"/>
                  </a:lnTo>
                  <a:lnTo>
                    <a:pt x="422" y="14"/>
                  </a:lnTo>
                  <a:lnTo>
                    <a:pt x="428" y="18"/>
                  </a:lnTo>
                  <a:lnTo>
                    <a:pt x="424" y="18"/>
                  </a:lnTo>
                  <a:lnTo>
                    <a:pt x="422" y="16"/>
                  </a:lnTo>
                  <a:lnTo>
                    <a:pt x="426" y="22"/>
                  </a:lnTo>
                  <a:lnTo>
                    <a:pt x="428" y="20"/>
                  </a:lnTo>
                  <a:lnTo>
                    <a:pt x="430" y="20"/>
                  </a:lnTo>
                  <a:lnTo>
                    <a:pt x="434" y="26"/>
                  </a:lnTo>
                  <a:lnTo>
                    <a:pt x="430" y="22"/>
                  </a:lnTo>
                  <a:lnTo>
                    <a:pt x="426" y="22"/>
                  </a:lnTo>
                  <a:lnTo>
                    <a:pt x="422" y="24"/>
                  </a:lnTo>
                  <a:lnTo>
                    <a:pt x="416" y="26"/>
                  </a:lnTo>
                  <a:lnTo>
                    <a:pt x="414" y="24"/>
                  </a:lnTo>
                  <a:lnTo>
                    <a:pt x="410" y="22"/>
                  </a:lnTo>
                  <a:lnTo>
                    <a:pt x="412" y="26"/>
                  </a:lnTo>
                  <a:lnTo>
                    <a:pt x="412" y="28"/>
                  </a:lnTo>
                  <a:lnTo>
                    <a:pt x="412" y="30"/>
                  </a:lnTo>
                  <a:lnTo>
                    <a:pt x="410" y="26"/>
                  </a:lnTo>
                  <a:lnTo>
                    <a:pt x="412" y="32"/>
                  </a:lnTo>
                  <a:lnTo>
                    <a:pt x="408" y="30"/>
                  </a:lnTo>
                  <a:lnTo>
                    <a:pt x="404" y="24"/>
                  </a:lnTo>
                  <a:lnTo>
                    <a:pt x="404" y="22"/>
                  </a:lnTo>
                  <a:lnTo>
                    <a:pt x="400" y="22"/>
                  </a:lnTo>
                  <a:lnTo>
                    <a:pt x="400" y="24"/>
                  </a:lnTo>
                  <a:lnTo>
                    <a:pt x="398" y="26"/>
                  </a:lnTo>
                  <a:lnTo>
                    <a:pt x="398" y="28"/>
                  </a:lnTo>
                  <a:lnTo>
                    <a:pt x="402" y="28"/>
                  </a:lnTo>
                  <a:lnTo>
                    <a:pt x="396" y="34"/>
                  </a:lnTo>
                  <a:lnTo>
                    <a:pt x="392" y="38"/>
                  </a:lnTo>
                  <a:lnTo>
                    <a:pt x="386" y="44"/>
                  </a:lnTo>
                  <a:lnTo>
                    <a:pt x="384" y="50"/>
                  </a:lnTo>
                  <a:lnTo>
                    <a:pt x="386" y="54"/>
                  </a:lnTo>
                  <a:lnTo>
                    <a:pt x="386" y="58"/>
                  </a:lnTo>
                  <a:lnTo>
                    <a:pt x="382" y="58"/>
                  </a:lnTo>
                  <a:lnTo>
                    <a:pt x="380" y="58"/>
                  </a:lnTo>
                  <a:lnTo>
                    <a:pt x="376" y="60"/>
                  </a:lnTo>
                  <a:lnTo>
                    <a:pt x="376" y="64"/>
                  </a:lnTo>
                  <a:lnTo>
                    <a:pt x="376" y="66"/>
                  </a:lnTo>
                  <a:lnTo>
                    <a:pt x="374" y="64"/>
                  </a:lnTo>
                  <a:lnTo>
                    <a:pt x="370" y="62"/>
                  </a:lnTo>
                  <a:lnTo>
                    <a:pt x="368" y="60"/>
                  </a:lnTo>
                  <a:lnTo>
                    <a:pt x="366" y="56"/>
                  </a:lnTo>
                  <a:lnTo>
                    <a:pt x="366" y="62"/>
                  </a:lnTo>
                  <a:lnTo>
                    <a:pt x="368" y="66"/>
                  </a:lnTo>
                  <a:lnTo>
                    <a:pt x="372" y="76"/>
                  </a:lnTo>
                  <a:lnTo>
                    <a:pt x="368" y="72"/>
                  </a:lnTo>
                  <a:lnTo>
                    <a:pt x="370" y="78"/>
                  </a:lnTo>
                  <a:lnTo>
                    <a:pt x="370" y="84"/>
                  </a:lnTo>
                  <a:lnTo>
                    <a:pt x="368" y="80"/>
                  </a:lnTo>
                  <a:lnTo>
                    <a:pt x="366" y="78"/>
                  </a:lnTo>
                  <a:lnTo>
                    <a:pt x="362" y="74"/>
                  </a:lnTo>
                  <a:lnTo>
                    <a:pt x="360" y="70"/>
                  </a:lnTo>
                  <a:lnTo>
                    <a:pt x="356" y="70"/>
                  </a:lnTo>
                  <a:lnTo>
                    <a:pt x="354" y="70"/>
                  </a:lnTo>
                  <a:lnTo>
                    <a:pt x="354" y="76"/>
                  </a:lnTo>
                  <a:lnTo>
                    <a:pt x="352" y="78"/>
                  </a:lnTo>
                  <a:lnTo>
                    <a:pt x="350" y="78"/>
                  </a:lnTo>
                  <a:lnTo>
                    <a:pt x="346" y="74"/>
                  </a:lnTo>
                  <a:lnTo>
                    <a:pt x="350" y="82"/>
                  </a:lnTo>
                  <a:lnTo>
                    <a:pt x="354" y="82"/>
                  </a:lnTo>
                  <a:lnTo>
                    <a:pt x="356" y="82"/>
                  </a:lnTo>
                  <a:lnTo>
                    <a:pt x="360" y="84"/>
                  </a:lnTo>
                  <a:lnTo>
                    <a:pt x="360" y="88"/>
                  </a:lnTo>
                  <a:lnTo>
                    <a:pt x="360" y="92"/>
                  </a:lnTo>
                  <a:lnTo>
                    <a:pt x="360" y="94"/>
                  </a:lnTo>
                  <a:lnTo>
                    <a:pt x="356" y="92"/>
                  </a:lnTo>
                  <a:lnTo>
                    <a:pt x="350" y="86"/>
                  </a:lnTo>
                  <a:lnTo>
                    <a:pt x="344" y="82"/>
                  </a:lnTo>
                  <a:lnTo>
                    <a:pt x="340" y="82"/>
                  </a:lnTo>
                  <a:lnTo>
                    <a:pt x="338" y="82"/>
                  </a:lnTo>
                  <a:lnTo>
                    <a:pt x="340" y="82"/>
                  </a:lnTo>
                  <a:lnTo>
                    <a:pt x="338" y="82"/>
                  </a:lnTo>
                  <a:lnTo>
                    <a:pt x="336" y="84"/>
                  </a:lnTo>
                  <a:lnTo>
                    <a:pt x="336" y="86"/>
                  </a:lnTo>
                  <a:lnTo>
                    <a:pt x="332" y="84"/>
                  </a:lnTo>
                  <a:lnTo>
                    <a:pt x="334" y="88"/>
                  </a:lnTo>
                  <a:lnTo>
                    <a:pt x="334" y="90"/>
                  </a:lnTo>
                  <a:lnTo>
                    <a:pt x="334" y="92"/>
                  </a:lnTo>
                  <a:lnTo>
                    <a:pt x="336" y="96"/>
                  </a:lnTo>
                  <a:lnTo>
                    <a:pt x="340" y="90"/>
                  </a:lnTo>
                  <a:lnTo>
                    <a:pt x="342" y="102"/>
                  </a:lnTo>
                  <a:lnTo>
                    <a:pt x="342" y="106"/>
                  </a:lnTo>
                  <a:lnTo>
                    <a:pt x="340" y="106"/>
                  </a:lnTo>
                  <a:lnTo>
                    <a:pt x="338" y="106"/>
                  </a:lnTo>
                  <a:lnTo>
                    <a:pt x="336" y="98"/>
                  </a:lnTo>
                  <a:lnTo>
                    <a:pt x="334" y="98"/>
                  </a:lnTo>
                  <a:lnTo>
                    <a:pt x="332" y="100"/>
                  </a:lnTo>
                  <a:lnTo>
                    <a:pt x="330" y="100"/>
                  </a:lnTo>
                  <a:lnTo>
                    <a:pt x="328" y="94"/>
                  </a:lnTo>
                  <a:lnTo>
                    <a:pt x="330" y="92"/>
                  </a:lnTo>
                  <a:lnTo>
                    <a:pt x="332" y="90"/>
                  </a:lnTo>
                  <a:lnTo>
                    <a:pt x="330" y="84"/>
                  </a:lnTo>
                  <a:lnTo>
                    <a:pt x="328" y="86"/>
                  </a:lnTo>
                  <a:lnTo>
                    <a:pt x="328" y="88"/>
                  </a:lnTo>
                  <a:lnTo>
                    <a:pt x="324" y="84"/>
                  </a:lnTo>
                  <a:lnTo>
                    <a:pt x="328" y="90"/>
                  </a:lnTo>
                  <a:lnTo>
                    <a:pt x="326" y="92"/>
                  </a:lnTo>
                  <a:lnTo>
                    <a:pt x="322" y="92"/>
                  </a:lnTo>
                  <a:lnTo>
                    <a:pt x="322" y="94"/>
                  </a:lnTo>
                  <a:lnTo>
                    <a:pt x="324" y="98"/>
                  </a:lnTo>
                  <a:lnTo>
                    <a:pt x="320" y="92"/>
                  </a:lnTo>
                  <a:lnTo>
                    <a:pt x="320" y="94"/>
                  </a:lnTo>
                  <a:lnTo>
                    <a:pt x="320" y="98"/>
                  </a:lnTo>
                  <a:lnTo>
                    <a:pt x="316" y="88"/>
                  </a:lnTo>
                  <a:lnTo>
                    <a:pt x="316" y="90"/>
                  </a:lnTo>
                  <a:lnTo>
                    <a:pt x="314" y="92"/>
                  </a:lnTo>
                  <a:lnTo>
                    <a:pt x="312" y="92"/>
                  </a:lnTo>
                  <a:lnTo>
                    <a:pt x="308" y="90"/>
                  </a:lnTo>
                  <a:lnTo>
                    <a:pt x="306" y="90"/>
                  </a:lnTo>
                  <a:lnTo>
                    <a:pt x="306" y="92"/>
                  </a:lnTo>
                  <a:lnTo>
                    <a:pt x="310" y="92"/>
                  </a:lnTo>
                  <a:lnTo>
                    <a:pt x="312" y="94"/>
                  </a:lnTo>
                  <a:lnTo>
                    <a:pt x="314" y="98"/>
                  </a:lnTo>
                  <a:lnTo>
                    <a:pt x="318" y="100"/>
                  </a:lnTo>
                  <a:lnTo>
                    <a:pt x="318" y="104"/>
                  </a:lnTo>
                  <a:lnTo>
                    <a:pt x="316" y="104"/>
                  </a:lnTo>
                  <a:lnTo>
                    <a:pt x="310" y="100"/>
                  </a:lnTo>
                  <a:lnTo>
                    <a:pt x="302" y="96"/>
                  </a:lnTo>
                  <a:lnTo>
                    <a:pt x="300" y="94"/>
                  </a:lnTo>
                  <a:lnTo>
                    <a:pt x="298" y="96"/>
                  </a:lnTo>
                  <a:lnTo>
                    <a:pt x="302" y="96"/>
                  </a:lnTo>
                  <a:lnTo>
                    <a:pt x="304" y="98"/>
                  </a:lnTo>
                  <a:lnTo>
                    <a:pt x="304" y="102"/>
                  </a:lnTo>
                  <a:lnTo>
                    <a:pt x="300" y="100"/>
                  </a:lnTo>
                  <a:lnTo>
                    <a:pt x="296" y="98"/>
                  </a:lnTo>
                  <a:lnTo>
                    <a:pt x="294" y="100"/>
                  </a:lnTo>
                  <a:lnTo>
                    <a:pt x="298" y="102"/>
                  </a:lnTo>
                  <a:lnTo>
                    <a:pt x="300" y="106"/>
                  </a:lnTo>
                  <a:lnTo>
                    <a:pt x="302" y="108"/>
                  </a:lnTo>
                  <a:lnTo>
                    <a:pt x="298" y="106"/>
                  </a:lnTo>
                  <a:lnTo>
                    <a:pt x="300" y="108"/>
                  </a:lnTo>
                  <a:lnTo>
                    <a:pt x="302" y="118"/>
                  </a:lnTo>
                  <a:lnTo>
                    <a:pt x="296" y="110"/>
                  </a:lnTo>
                  <a:lnTo>
                    <a:pt x="294" y="112"/>
                  </a:lnTo>
                  <a:lnTo>
                    <a:pt x="294" y="114"/>
                  </a:lnTo>
                  <a:lnTo>
                    <a:pt x="296" y="118"/>
                  </a:lnTo>
                  <a:lnTo>
                    <a:pt x="300" y="122"/>
                  </a:lnTo>
                  <a:lnTo>
                    <a:pt x="298" y="124"/>
                  </a:lnTo>
                  <a:lnTo>
                    <a:pt x="296" y="124"/>
                  </a:lnTo>
                  <a:lnTo>
                    <a:pt x="292" y="114"/>
                  </a:lnTo>
                  <a:lnTo>
                    <a:pt x="292" y="118"/>
                  </a:lnTo>
                  <a:lnTo>
                    <a:pt x="286" y="110"/>
                  </a:lnTo>
                  <a:lnTo>
                    <a:pt x="288" y="114"/>
                  </a:lnTo>
                  <a:lnTo>
                    <a:pt x="286" y="116"/>
                  </a:lnTo>
                  <a:lnTo>
                    <a:pt x="282" y="118"/>
                  </a:lnTo>
                  <a:lnTo>
                    <a:pt x="288" y="124"/>
                  </a:lnTo>
                  <a:lnTo>
                    <a:pt x="288" y="128"/>
                  </a:lnTo>
                  <a:lnTo>
                    <a:pt x="288" y="130"/>
                  </a:lnTo>
                  <a:lnTo>
                    <a:pt x="284" y="126"/>
                  </a:lnTo>
                  <a:lnTo>
                    <a:pt x="282" y="128"/>
                  </a:lnTo>
                  <a:lnTo>
                    <a:pt x="278" y="122"/>
                  </a:lnTo>
                  <a:lnTo>
                    <a:pt x="280" y="120"/>
                  </a:lnTo>
                  <a:lnTo>
                    <a:pt x="282" y="122"/>
                  </a:lnTo>
                  <a:lnTo>
                    <a:pt x="278" y="116"/>
                  </a:lnTo>
                  <a:lnTo>
                    <a:pt x="276" y="114"/>
                  </a:lnTo>
                  <a:lnTo>
                    <a:pt x="274" y="116"/>
                  </a:lnTo>
                  <a:lnTo>
                    <a:pt x="272" y="120"/>
                  </a:lnTo>
                  <a:lnTo>
                    <a:pt x="274" y="120"/>
                  </a:lnTo>
                  <a:lnTo>
                    <a:pt x="276" y="132"/>
                  </a:lnTo>
                  <a:lnTo>
                    <a:pt x="274" y="128"/>
                  </a:lnTo>
                  <a:lnTo>
                    <a:pt x="272" y="126"/>
                  </a:lnTo>
                  <a:lnTo>
                    <a:pt x="272" y="128"/>
                  </a:lnTo>
                  <a:lnTo>
                    <a:pt x="272" y="132"/>
                  </a:lnTo>
                  <a:lnTo>
                    <a:pt x="268" y="124"/>
                  </a:lnTo>
                  <a:lnTo>
                    <a:pt x="266" y="118"/>
                  </a:lnTo>
                  <a:lnTo>
                    <a:pt x="264" y="126"/>
                  </a:lnTo>
                  <a:lnTo>
                    <a:pt x="260" y="124"/>
                  </a:lnTo>
                  <a:lnTo>
                    <a:pt x="256" y="120"/>
                  </a:lnTo>
                  <a:lnTo>
                    <a:pt x="254" y="122"/>
                  </a:lnTo>
                  <a:lnTo>
                    <a:pt x="254" y="128"/>
                  </a:lnTo>
                  <a:lnTo>
                    <a:pt x="254" y="132"/>
                  </a:lnTo>
                  <a:lnTo>
                    <a:pt x="254" y="134"/>
                  </a:lnTo>
                  <a:lnTo>
                    <a:pt x="252" y="134"/>
                  </a:lnTo>
                  <a:lnTo>
                    <a:pt x="252" y="138"/>
                  </a:lnTo>
                  <a:lnTo>
                    <a:pt x="246" y="138"/>
                  </a:lnTo>
                  <a:lnTo>
                    <a:pt x="242" y="140"/>
                  </a:lnTo>
                  <a:lnTo>
                    <a:pt x="242" y="144"/>
                  </a:lnTo>
                  <a:lnTo>
                    <a:pt x="234" y="138"/>
                  </a:lnTo>
                  <a:lnTo>
                    <a:pt x="234" y="140"/>
                  </a:lnTo>
                  <a:lnTo>
                    <a:pt x="238" y="144"/>
                  </a:lnTo>
                  <a:lnTo>
                    <a:pt x="242" y="148"/>
                  </a:lnTo>
                  <a:lnTo>
                    <a:pt x="242" y="150"/>
                  </a:lnTo>
                  <a:lnTo>
                    <a:pt x="242" y="154"/>
                  </a:lnTo>
                  <a:lnTo>
                    <a:pt x="240" y="154"/>
                  </a:lnTo>
                  <a:lnTo>
                    <a:pt x="238" y="152"/>
                  </a:lnTo>
                  <a:lnTo>
                    <a:pt x="232" y="146"/>
                  </a:lnTo>
                  <a:lnTo>
                    <a:pt x="234" y="156"/>
                  </a:lnTo>
                  <a:lnTo>
                    <a:pt x="234" y="158"/>
                  </a:lnTo>
                  <a:lnTo>
                    <a:pt x="228" y="158"/>
                  </a:lnTo>
                  <a:lnTo>
                    <a:pt x="230" y="156"/>
                  </a:lnTo>
                  <a:lnTo>
                    <a:pt x="232" y="154"/>
                  </a:lnTo>
                  <a:close/>
                  <a:moveTo>
                    <a:pt x="198" y="188"/>
                  </a:moveTo>
                  <a:lnTo>
                    <a:pt x="198" y="188"/>
                  </a:lnTo>
                  <a:lnTo>
                    <a:pt x="196" y="184"/>
                  </a:lnTo>
                  <a:lnTo>
                    <a:pt x="198" y="182"/>
                  </a:lnTo>
                  <a:lnTo>
                    <a:pt x="198" y="184"/>
                  </a:lnTo>
                  <a:lnTo>
                    <a:pt x="200" y="188"/>
                  </a:lnTo>
                  <a:lnTo>
                    <a:pt x="198" y="188"/>
                  </a:lnTo>
                  <a:close/>
                  <a:moveTo>
                    <a:pt x="154" y="246"/>
                  </a:moveTo>
                  <a:lnTo>
                    <a:pt x="154" y="246"/>
                  </a:lnTo>
                  <a:lnTo>
                    <a:pt x="154" y="244"/>
                  </a:lnTo>
                  <a:lnTo>
                    <a:pt x="156" y="246"/>
                  </a:lnTo>
                  <a:lnTo>
                    <a:pt x="154" y="246"/>
                  </a:lnTo>
                  <a:close/>
                  <a:moveTo>
                    <a:pt x="36" y="412"/>
                  </a:moveTo>
                  <a:lnTo>
                    <a:pt x="36" y="412"/>
                  </a:lnTo>
                  <a:lnTo>
                    <a:pt x="38" y="412"/>
                  </a:lnTo>
                  <a:lnTo>
                    <a:pt x="36" y="412"/>
                  </a:lnTo>
                  <a:close/>
                  <a:moveTo>
                    <a:pt x="32" y="412"/>
                  </a:moveTo>
                  <a:lnTo>
                    <a:pt x="32" y="412"/>
                  </a:lnTo>
                  <a:lnTo>
                    <a:pt x="34" y="416"/>
                  </a:lnTo>
                  <a:lnTo>
                    <a:pt x="34" y="414"/>
                  </a:lnTo>
                  <a:lnTo>
                    <a:pt x="34" y="412"/>
                  </a:lnTo>
                  <a:lnTo>
                    <a:pt x="32" y="412"/>
                  </a:lnTo>
                  <a:close/>
                  <a:moveTo>
                    <a:pt x="378" y="132"/>
                  </a:moveTo>
                  <a:lnTo>
                    <a:pt x="376" y="130"/>
                  </a:lnTo>
                  <a:lnTo>
                    <a:pt x="378" y="132"/>
                  </a:lnTo>
                  <a:close/>
                </a:path>
              </a:pathLst>
            </a:custGeom>
            <a:solidFill>
              <a:srgbClr val="E07E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" name="Freeform 717">
              <a:extLst>
                <a:ext uri="{FF2B5EF4-FFF2-40B4-BE49-F238E27FC236}">
                  <a16:creationId xmlns="" xmlns:a16="http://schemas.microsoft.com/office/drawing/2014/main" id="{008A5C08-42BB-4EFC-ACA2-D863277B6EB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-3207444">
              <a:off x="374058" y="5982667"/>
              <a:ext cx="1726094" cy="341319"/>
            </a:xfrm>
            <a:custGeom>
              <a:avLst/>
              <a:gdLst>
                <a:gd name="T0" fmla="*/ 1997107824 w 708"/>
                <a:gd name="T1" fmla="*/ 713256752 h 140"/>
                <a:gd name="T2" fmla="*/ 2147483646 w 708"/>
                <a:gd name="T3" fmla="*/ 594380221 h 140"/>
                <a:gd name="T4" fmla="*/ 2147483646 w 708"/>
                <a:gd name="T5" fmla="*/ 760807365 h 140"/>
                <a:gd name="T6" fmla="*/ 2147483646 w 708"/>
                <a:gd name="T7" fmla="*/ 665706140 h 140"/>
                <a:gd name="T8" fmla="*/ 2147483646 w 708"/>
                <a:gd name="T9" fmla="*/ 618155527 h 140"/>
                <a:gd name="T10" fmla="*/ 2147483646 w 708"/>
                <a:gd name="T11" fmla="*/ 546829608 h 140"/>
                <a:gd name="T12" fmla="*/ 2147483646 w 708"/>
                <a:gd name="T13" fmla="*/ 534941955 h 140"/>
                <a:gd name="T14" fmla="*/ 2147483646 w 708"/>
                <a:gd name="T15" fmla="*/ 523054302 h 140"/>
                <a:gd name="T16" fmla="*/ 2147483646 w 708"/>
                <a:gd name="T17" fmla="*/ 546829608 h 140"/>
                <a:gd name="T18" fmla="*/ 2147483646 w 708"/>
                <a:gd name="T19" fmla="*/ 511166648 h 140"/>
                <a:gd name="T20" fmla="*/ 2147483646 w 708"/>
                <a:gd name="T21" fmla="*/ 487391342 h 140"/>
                <a:gd name="T22" fmla="*/ 2147483646 w 708"/>
                <a:gd name="T23" fmla="*/ 511166648 h 140"/>
                <a:gd name="T24" fmla="*/ 2147483646 w 708"/>
                <a:gd name="T25" fmla="*/ 523054302 h 140"/>
                <a:gd name="T26" fmla="*/ 2147483646 w 708"/>
                <a:gd name="T27" fmla="*/ 404180208 h 140"/>
                <a:gd name="T28" fmla="*/ 2147483646 w 708"/>
                <a:gd name="T29" fmla="*/ 534941955 h 140"/>
                <a:gd name="T30" fmla="*/ 2147483646 w 708"/>
                <a:gd name="T31" fmla="*/ 475503689 h 140"/>
                <a:gd name="T32" fmla="*/ 2147483646 w 708"/>
                <a:gd name="T33" fmla="*/ 332854289 h 140"/>
                <a:gd name="T34" fmla="*/ 2147483646 w 708"/>
                <a:gd name="T35" fmla="*/ 344741942 h 140"/>
                <a:gd name="T36" fmla="*/ 2147483646 w 708"/>
                <a:gd name="T37" fmla="*/ 130764185 h 140"/>
                <a:gd name="T38" fmla="*/ 2147483646 w 708"/>
                <a:gd name="T39" fmla="*/ 320966636 h 140"/>
                <a:gd name="T40" fmla="*/ 2147483646 w 708"/>
                <a:gd name="T41" fmla="*/ 178314798 h 140"/>
                <a:gd name="T42" fmla="*/ 2147483646 w 708"/>
                <a:gd name="T43" fmla="*/ 95101225 h 140"/>
                <a:gd name="T44" fmla="*/ 2147483646 w 708"/>
                <a:gd name="T45" fmla="*/ 71325919 h 140"/>
                <a:gd name="T46" fmla="*/ 2147483646 w 708"/>
                <a:gd name="T47" fmla="*/ 23775306 h 140"/>
                <a:gd name="T48" fmla="*/ 2147483646 w 708"/>
                <a:gd name="T49" fmla="*/ 35662960 h 140"/>
                <a:gd name="T50" fmla="*/ 2147483646 w 708"/>
                <a:gd name="T51" fmla="*/ 118876532 h 140"/>
                <a:gd name="T52" fmla="*/ 2147483646 w 708"/>
                <a:gd name="T53" fmla="*/ 118876532 h 140"/>
                <a:gd name="T54" fmla="*/ 2147483646 w 708"/>
                <a:gd name="T55" fmla="*/ 166427144 h 140"/>
                <a:gd name="T56" fmla="*/ 2147483646 w 708"/>
                <a:gd name="T57" fmla="*/ 166427144 h 140"/>
                <a:gd name="T58" fmla="*/ 2147483646 w 708"/>
                <a:gd name="T59" fmla="*/ 202090104 h 140"/>
                <a:gd name="T60" fmla="*/ 2147483646 w 708"/>
                <a:gd name="T61" fmla="*/ 118876532 h 140"/>
                <a:gd name="T62" fmla="*/ 2147483646 w 708"/>
                <a:gd name="T63" fmla="*/ 273416023 h 140"/>
                <a:gd name="T64" fmla="*/ 2147483646 w 708"/>
                <a:gd name="T65" fmla="*/ 356629595 h 140"/>
                <a:gd name="T66" fmla="*/ 2147483646 w 708"/>
                <a:gd name="T67" fmla="*/ 190202451 h 140"/>
                <a:gd name="T68" fmla="*/ 2104096396 w 708"/>
                <a:gd name="T69" fmla="*/ 273416023 h 140"/>
                <a:gd name="T70" fmla="*/ 1890121690 w 708"/>
                <a:gd name="T71" fmla="*/ 285303676 h 140"/>
                <a:gd name="T72" fmla="*/ 1640481688 w 708"/>
                <a:gd name="T73" fmla="*/ 309078982 h 140"/>
                <a:gd name="T74" fmla="*/ 1438394601 w 708"/>
                <a:gd name="T75" fmla="*/ 475503689 h 140"/>
                <a:gd name="T76" fmla="*/ 1129316503 w 708"/>
                <a:gd name="T77" fmla="*/ 416067861 h 140"/>
                <a:gd name="T78" fmla="*/ 1034217988 w 708"/>
                <a:gd name="T79" fmla="*/ 404180208 h 140"/>
                <a:gd name="T80" fmla="*/ 891566559 w 708"/>
                <a:gd name="T81" fmla="*/ 427953076 h 140"/>
                <a:gd name="T82" fmla="*/ 689477034 w 708"/>
                <a:gd name="T83" fmla="*/ 404180208 h 140"/>
                <a:gd name="T84" fmla="*/ 463614708 w 708"/>
                <a:gd name="T85" fmla="*/ 368517248 h 140"/>
                <a:gd name="T86" fmla="*/ 154539049 w 708"/>
                <a:gd name="T87" fmla="*/ 309078982 h 140"/>
                <a:gd name="T88" fmla="*/ 11887619 w 708"/>
                <a:gd name="T89" fmla="*/ 546829608 h 140"/>
                <a:gd name="T90" fmla="*/ 118876191 w 708"/>
                <a:gd name="T91" fmla="*/ 689481446 h 140"/>
                <a:gd name="T92" fmla="*/ 380401374 w 708"/>
                <a:gd name="T93" fmla="*/ 796470324 h 140"/>
                <a:gd name="T94" fmla="*/ 463614708 w 708"/>
                <a:gd name="T95" fmla="*/ 796470324 h 140"/>
                <a:gd name="T96" fmla="*/ 784577987 w 708"/>
                <a:gd name="T97" fmla="*/ 772695018 h 140"/>
                <a:gd name="T98" fmla="*/ 951004654 w 708"/>
                <a:gd name="T99" fmla="*/ 737032059 h 140"/>
                <a:gd name="T100" fmla="*/ 1034217988 w 708"/>
                <a:gd name="T101" fmla="*/ 748919712 h 140"/>
                <a:gd name="T102" fmla="*/ 1141204123 w 708"/>
                <a:gd name="T103" fmla="*/ 630043180 h 140"/>
                <a:gd name="T104" fmla="*/ 1129316503 w 708"/>
                <a:gd name="T105" fmla="*/ 784582671 h 140"/>
                <a:gd name="T106" fmla="*/ 1271967933 w 708"/>
                <a:gd name="T107" fmla="*/ 796470324 h 140"/>
                <a:gd name="T108" fmla="*/ 1355181267 w 708"/>
                <a:gd name="T109" fmla="*/ 796470324 h 140"/>
                <a:gd name="T110" fmla="*/ 1450282220 w 708"/>
                <a:gd name="T111" fmla="*/ 701369099 h 140"/>
                <a:gd name="T112" fmla="*/ 1509717878 w 708"/>
                <a:gd name="T113" fmla="*/ 748919712 h 140"/>
                <a:gd name="T114" fmla="*/ 1628594069 w 708"/>
                <a:gd name="T115" fmla="*/ 737032059 h 140"/>
                <a:gd name="T116" fmla="*/ 1842571213 w 708"/>
                <a:gd name="T117" fmla="*/ 725144405 h 140"/>
                <a:gd name="T118" fmla="*/ 2147483646 w 708"/>
                <a:gd name="T119" fmla="*/ 665706140 h 140"/>
                <a:gd name="T120" fmla="*/ 2147483646 w 708"/>
                <a:gd name="T121" fmla="*/ 59438266 h 140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08" h="140">
                  <a:moveTo>
                    <a:pt x="322" y="118"/>
                  </a:moveTo>
                  <a:lnTo>
                    <a:pt x="326" y="122"/>
                  </a:lnTo>
                  <a:lnTo>
                    <a:pt x="322" y="132"/>
                  </a:lnTo>
                  <a:lnTo>
                    <a:pt x="322" y="134"/>
                  </a:lnTo>
                  <a:lnTo>
                    <a:pt x="324" y="138"/>
                  </a:lnTo>
                  <a:lnTo>
                    <a:pt x="324" y="132"/>
                  </a:lnTo>
                  <a:lnTo>
                    <a:pt x="326" y="128"/>
                  </a:lnTo>
                  <a:lnTo>
                    <a:pt x="328" y="126"/>
                  </a:lnTo>
                  <a:lnTo>
                    <a:pt x="330" y="126"/>
                  </a:lnTo>
                  <a:lnTo>
                    <a:pt x="332" y="126"/>
                  </a:lnTo>
                  <a:lnTo>
                    <a:pt x="334" y="124"/>
                  </a:lnTo>
                  <a:lnTo>
                    <a:pt x="336" y="120"/>
                  </a:lnTo>
                  <a:lnTo>
                    <a:pt x="336" y="114"/>
                  </a:lnTo>
                  <a:lnTo>
                    <a:pt x="338" y="118"/>
                  </a:lnTo>
                  <a:lnTo>
                    <a:pt x="336" y="120"/>
                  </a:lnTo>
                  <a:lnTo>
                    <a:pt x="338" y="122"/>
                  </a:lnTo>
                  <a:lnTo>
                    <a:pt x="340" y="120"/>
                  </a:lnTo>
                  <a:lnTo>
                    <a:pt x="340" y="116"/>
                  </a:lnTo>
                  <a:lnTo>
                    <a:pt x="342" y="108"/>
                  </a:lnTo>
                  <a:lnTo>
                    <a:pt x="342" y="106"/>
                  </a:lnTo>
                  <a:lnTo>
                    <a:pt x="344" y="106"/>
                  </a:lnTo>
                  <a:lnTo>
                    <a:pt x="348" y="108"/>
                  </a:lnTo>
                  <a:lnTo>
                    <a:pt x="348" y="112"/>
                  </a:lnTo>
                  <a:lnTo>
                    <a:pt x="352" y="108"/>
                  </a:lnTo>
                  <a:lnTo>
                    <a:pt x="352" y="110"/>
                  </a:lnTo>
                  <a:lnTo>
                    <a:pt x="358" y="108"/>
                  </a:lnTo>
                  <a:lnTo>
                    <a:pt x="358" y="110"/>
                  </a:lnTo>
                  <a:lnTo>
                    <a:pt x="362" y="98"/>
                  </a:lnTo>
                  <a:lnTo>
                    <a:pt x="362" y="100"/>
                  </a:lnTo>
                  <a:lnTo>
                    <a:pt x="362" y="104"/>
                  </a:lnTo>
                  <a:lnTo>
                    <a:pt x="364" y="98"/>
                  </a:lnTo>
                  <a:lnTo>
                    <a:pt x="366" y="102"/>
                  </a:lnTo>
                  <a:lnTo>
                    <a:pt x="364" y="106"/>
                  </a:lnTo>
                  <a:lnTo>
                    <a:pt x="364" y="108"/>
                  </a:lnTo>
                  <a:lnTo>
                    <a:pt x="362" y="108"/>
                  </a:lnTo>
                  <a:lnTo>
                    <a:pt x="364" y="116"/>
                  </a:lnTo>
                  <a:lnTo>
                    <a:pt x="366" y="116"/>
                  </a:lnTo>
                  <a:lnTo>
                    <a:pt x="366" y="114"/>
                  </a:lnTo>
                  <a:lnTo>
                    <a:pt x="368" y="112"/>
                  </a:lnTo>
                  <a:lnTo>
                    <a:pt x="370" y="112"/>
                  </a:lnTo>
                  <a:lnTo>
                    <a:pt x="372" y="114"/>
                  </a:lnTo>
                  <a:lnTo>
                    <a:pt x="370" y="118"/>
                  </a:lnTo>
                  <a:lnTo>
                    <a:pt x="372" y="124"/>
                  </a:lnTo>
                  <a:lnTo>
                    <a:pt x="374" y="126"/>
                  </a:lnTo>
                  <a:lnTo>
                    <a:pt x="376" y="128"/>
                  </a:lnTo>
                  <a:lnTo>
                    <a:pt x="380" y="132"/>
                  </a:lnTo>
                  <a:lnTo>
                    <a:pt x="376" y="120"/>
                  </a:lnTo>
                  <a:lnTo>
                    <a:pt x="374" y="114"/>
                  </a:lnTo>
                  <a:lnTo>
                    <a:pt x="374" y="108"/>
                  </a:lnTo>
                  <a:lnTo>
                    <a:pt x="376" y="108"/>
                  </a:lnTo>
                  <a:lnTo>
                    <a:pt x="378" y="106"/>
                  </a:lnTo>
                  <a:lnTo>
                    <a:pt x="380" y="110"/>
                  </a:lnTo>
                  <a:lnTo>
                    <a:pt x="384" y="110"/>
                  </a:lnTo>
                  <a:lnTo>
                    <a:pt x="384" y="120"/>
                  </a:lnTo>
                  <a:lnTo>
                    <a:pt x="386" y="114"/>
                  </a:lnTo>
                  <a:lnTo>
                    <a:pt x="388" y="108"/>
                  </a:lnTo>
                  <a:lnTo>
                    <a:pt x="390" y="110"/>
                  </a:lnTo>
                  <a:lnTo>
                    <a:pt x="392" y="112"/>
                  </a:lnTo>
                  <a:lnTo>
                    <a:pt x="394" y="122"/>
                  </a:lnTo>
                  <a:lnTo>
                    <a:pt x="396" y="122"/>
                  </a:lnTo>
                  <a:lnTo>
                    <a:pt x="394" y="116"/>
                  </a:lnTo>
                  <a:lnTo>
                    <a:pt x="394" y="112"/>
                  </a:lnTo>
                  <a:lnTo>
                    <a:pt x="394" y="110"/>
                  </a:lnTo>
                  <a:lnTo>
                    <a:pt x="396" y="108"/>
                  </a:lnTo>
                  <a:lnTo>
                    <a:pt x="398" y="108"/>
                  </a:lnTo>
                  <a:lnTo>
                    <a:pt x="402" y="108"/>
                  </a:lnTo>
                  <a:lnTo>
                    <a:pt x="408" y="100"/>
                  </a:lnTo>
                  <a:lnTo>
                    <a:pt x="408" y="102"/>
                  </a:lnTo>
                  <a:lnTo>
                    <a:pt x="408" y="104"/>
                  </a:lnTo>
                  <a:lnTo>
                    <a:pt x="408" y="110"/>
                  </a:lnTo>
                  <a:lnTo>
                    <a:pt x="410" y="100"/>
                  </a:lnTo>
                  <a:lnTo>
                    <a:pt x="412" y="104"/>
                  </a:lnTo>
                  <a:lnTo>
                    <a:pt x="412" y="98"/>
                  </a:lnTo>
                  <a:lnTo>
                    <a:pt x="412" y="94"/>
                  </a:lnTo>
                  <a:lnTo>
                    <a:pt x="414" y="92"/>
                  </a:lnTo>
                  <a:lnTo>
                    <a:pt x="414" y="90"/>
                  </a:lnTo>
                  <a:lnTo>
                    <a:pt x="416" y="90"/>
                  </a:lnTo>
                  <a:lnTo>
                    <a:pt x="418" y="94"/>
                  </a:lnTo>
                  <a:lnTo>
                    <a:pt x="422" y="98"/>
                  </a:lnTo>
                  <a:lnTo>
                    <a:pt x="424" y="98"/>
                  </a:lnTo>
                  <a:lnTo>
                    <a:pt x="426" y="94"/>
                  </a:lnTo>
                  <a:lnTo>
                    <a:pt x="426" y="98"/>
                  </a:lnTo>
                  <a:lnTo>
                    <a:pt x="426" y="104"/>
                  </a:lnTo>
                  <a:lnTo>
                    <a:pt x="432" y="96"/>
                  </a:lnTo>
                  <a:lnTo>
                    <a:pt x="436" y="86"/>
                  </a:lnTo>
                  <a:lnTo>
                    <a:pt x="440" y="92"/>
                  </a:lnTo>
                  <a:lnTo>
                    <a:pt x="438" y="86"/>
                  </a:lnTo>
                  <a:lnTo>
                    <a:pt x="438" y="80"/>
                  </a:lnTo>
                  <a:lnTo>
                    <a:pt x="442" y="68"/>
                  </a:lnTo>
                  <a:lnTo>
                    <a:pt x="438" y="60"/>
                  </a:lnTo>
                  <a:lnTo>
                    <a:pt x="444" y="54"/>
                  </a:lnTo>
                  <a:lnTo>
                    <a:pt x="444" y="58"/>
                  </a:lnTo>
                  <a:lnTo>
                    <a:pt x="444" y="64"/>
                  </a:lnTo>
                  <a:lnTo>
                    <a:pt x="444" y="60"/>
                  </a:lnTo>
                  <a:lnTo>
                    <a:pt x="446" y="68"/>
                  </a:lnTo>
                  <a:lnTo>
                    <a:pt x="446" y="76"/>
                  </a:lnTo>
                  <a:lnTo>
                    <a:pt x="444" y="70"/>
                  </a:lnTo>
                  <a:lnTo>
                    <a:pt x="442" y="80"/>
                  </a:lnTo>
                  <a:lnTo>
                    <a:pt x="442" y="90"/>
                  </a:lnTo>
                  <a:lnTo>
                    <a:pt x="444" y="86"/>
                  </a:lnTo>
                  <a:lnTo>
                    <a:pt x="444" y="90"/>
                  </a:lnTo>
                  <a:lnTo>
                    <a:pt x="446" y="86"/>
                  </a:lnTo>
                  <a:lnTo>
                    <a:pt x="448" y="98"/>
                  </a:lnTo>
                  <a:lnTo>
                    <a:pt x="448" y="94"/>
                  </a:lnTo>
                  <a:lnTo>
                    <a:pt x="456" y="100"/>
                  </a:lnTo>
                  <a:lnTo>
                    <a:pt x="462" y="80"/>
                  </a:lnTo>
                  <a:lnTo>
                    <a:pt x="466" y="72"/>
                  </a:lnTo>
                  <a:lnTo>
                    <a:pt x="470" y="66"/>
                  </a:lnTo>
                  <a:lnTo>
                    <a:pt x="470" y="76"/>
                  </a:lnTo>
                  <a:lnTo>
                    <a:pt x="472" y="88"/>
                  </a:lnTo>
                  <a:lnTo>
                    <a:pt x="470" y="86"/>
                  </a:lnTo>
                  <a:lnTo>
                    <a:pt x="468" y="88"/>
                  </a:lnTo>
                  <a:lnTo>
                    <a:pt x="464" y="90"/>
                  </a:lnTo>
                  <a:lnTo>
                    <a:pt x="464" y="92"/>
                  </a:lnTo>
                  <a:lnTo>
                    <a:pt x="462" y="92"/>
                  </a:lnTo>
                  <a:lnTo>
                    <a:pt x="464" y="96"/>
                  </a:lnTo>
                  <a:lnTo>
                    <a:pt x="464" y="100"/>
                  </a:lnTo>
                  <a:lnTo>
                    <a:pt x="470" y="90"/>
                  </a:lnTo>
                  <a:lnTo>
                    <a:pt x="472" y="96"/>
                  </a:lnTo>
                  <a:lnTo>
                    <a:pt x="474" y="98"/>
                  </a:lnTo>
                  <a:lnTo>
                    <a:pt x="474" y="90"/>
                  </a:lnTo>
                  <a:lnTo>
                    <a:pt x="476" y="86"/>
                  </a:lnTo>
                  <a:lnTo>
                    <a:pt x="480" y="84"/>
                  </a:lnTo>
                  <a:lnTo>
                    <a:pt x="482" y="82"/>
                  </a:lnTo>
                  <a:lnTo>
                    <a:pt x="482" y="90"/>
                  </a:lnTo>
                  <a:lnTo>
                    <a:pt x="480" y="92"/>
                  </a:lnTo>
                  <a:lnTo>
                    <a:pt x="478" y="92"/>
                  </a:lnTo>
                  <a:lnTo>
                    <a:pt x="480" y="94"/>
                  </a:lnTo>
                  <a:lnTo>
                    <a:pt x="482" y="94"/>
                  </a:lnTo>
                  <a:lnTo>
                    <a:pt x="484" y="88"/>
                  </a:lnTo>
                  <a:lnTo>
                    <a:pt x="484" y="82"/>
                  </a:lnTo>
                  <a:lnTo>
                    <a:pt x="486" y="80"/>
                  </a:lnTo>
                  <a:lnTo>
                    <a:pt x="488" y="82"/>
                  </a:lnTo>
                  <a:lnTo>
                    <a:pt x="486" y="82"/>
                  </a:lnTo>
                  <a:lnTo>
                    <a:pt x="486" y="84"/>
                  </a:lnTo>
                  <a:lnTo>
                    <a:pt x="488" y="82"/>
                  </a:lnTo>
                  <a:lnTo>
                    <a:pt x="490" y="82"/>
                  </a:lnTo>
                  <a:lnTo>
                    <a:pt x="492" y="84"/>
                  </a:lnTo>
                  <a:lnTo>
                    <a:pt x="492" y="88"/>
                  </a:lnTo>
                  <a:lnTo>
                    <a:pt x="496" y="88"/>
                  </a:lnTo>
                  <a:lnTo>
                    <a:pt x="504" y="86"/>
                  </a:lnTo>
                  <a:lnTo>
                    <a:pt x="508" y="82"/>
                  </a:lnTo>
                  <a:lnTo>
                    <a:pt x="510" y="78"/>
                  </a:lnTo>
                  <a:lnTo>
                    <a:pt x="510" y="74"/>
                  </a:lnTo>
                  <a:lnTo>
                    <a:pt x="510" y="92"/>
                  </a:lnTo>
                  <a:lnTo>
                    <a:pt x="518" y="46"/>
                  </a:lnTo>
                  <a:lnTo>
                    <a:pt x="520" y="70"/>
                  </a:lnTo>
                  <a:lnTo>
                    <a:pt x="520" y="84"/>
                  </a:lnTo>
                  <a:lnTo>
                    <a:pt x="518" y="92"/>
                  </a:lnTo>
                  <a:lnTo>
                    <a:pt x="522" y="94"/>
                  </a:lnTo>
                  <a:lnTo>
                    <a:pt x="524" y="92"/>
                  </a:lnTo>
                  <a:lnTo>
                    <a:pt x="526" y="90"/>
                  </a:lnTo>
                  <a:lnTo>
                    <a:pt x="524" y="82"/>
                  </a:lnTo>
                  <a:lnTo>
                    <a:pt x="522" y="72"/>
                  </a:lnTo>
                  <a:lnTo>
                    <a:pt x="526" y="82"/>
                  </a:lnTo>
                  <a:lnTo>
                    <a:pt x="532" y="90"/>
                  </a:lnTo>
                  <a:lnTo>
                    <a:pt x="530" y="80"/>
                  </a:lnTo>
                  <a:lnTo>
                    <a:pt x="530" y="72"/>
                  </a:lnTo>
                  <a:lnTo>
                    <a:pt x="532" y="70"/>
                  </a:lnTo>
                  <a:lnTo>
                    <a:pt x="532" y="80"/>
                  </a:lnTo>
                  <a:lnTo>
                    <a:pt x="534" y="90"/>
                  </a:lnTo>
                  <a:lnTo>
                    <a:pt x="538" y="72"/>
                  </a:lnTo>
                  <a:lnTo>
                    <a:pt x="538" y="80"/>
                  </a:lnTo>
                  <a:lnTo>
                    <a:pt x="540" y="92"/>
                  </a:lnTo>
                  <a:lnTo>
                    <a:pt x="540" y="90"/>
                  </a:lnTo>
                  <a:lnTo>
                    <a:pt x="542" y="90"/>
                  </a:lnTo>
                  <a:lnTo>
                    <a:pt x="546" y="90"/>
                  </a:lnTo>
                  <a:lnTo>
                    <a:pt x="544" y="86"/>
                  </a:lnTo>
                  <a:lnTo>
                    <a:pt x="546" y="86"/>
                  </a:lnTo>
                  <a:lnTo>
                    <a:pt x="548" y="82"/>
                  </a:lnTo>
                  <a:lnTo>
                    <a:pt x="550" y="74"/>
                  </a:lnTo>
                  <a:lnTo>
                    <a:pt x="552" y="64"/>
                  </a:lnTo>
                  <a:lnTo>
                    <a:pt x="554" y="62"/>
                  </a:lnTo>
                  <a:lnTo>
                    <a:pt x="556" y="60"/>
                  </a:lnTo>
                  <a:lnTo>
                    <a:pt x="556" y="74"/>
                  </a:lnTo>
                  <a:lnTo>
                    <a:pt x="556" y="80"/>
                  </a:lnTo>
                  <a:lnTo>
                    <a:pt x="558" y="86"/>
                  </a:lnTo>
                  <a:lnTo>
                    <a:pt x="562" y="58"/>
                  </a:lnTo>
                  <a:lnTo>
                    <a:pt x="564" y="42"/>
                  </a:lnTo>
                  <a:lnTo>
                    <a:pt x="568" y="32"/>
                  </a:lnTo>
                  <a:lnTo>
                    <a:pt x="568" y="38"/>
                  </a:lnTo>
                  <a:lnTo>
                    <a:pt x="572" y="32"/>
                  </a:lnTo>
                  <a:lnTo>
                    <a:pt x="568" y="60"/>
                  </a:lnTo>
                  <a:lnTo>
                    <a:pt x="562" y="88"/>
                  </a:lnTo>
                  <a:lnTo>
                    <a:pt x="564" y="92"/>
                  </a:lnTo>
                  <a:lnTo>
                    <a:pt x="566" y="92"/>
                  </a:lnTo>
                  <a:lnTo>
                    <a:pt x="568" y="92"/>
                  </a:lnTo>
                  <a:lnTo>
                    <a:pt x="568" y="96"/>
                  </a:lnTo>
                  <a:lnTo>
                    <a:pt x="566" y="98"/>
                  </a:lnTo>
                  <a:lnTo>
                    <a:pt x="564" y="100"/>
                  </a:lnTo>
                  <a:lnTo>
                    <a:pt x="574" y="102"/>
                  </a:lnTo>
                  <a:lnTo>
                    <a:pt x="574" y="96"/>
                  </a:lnTo>
                  <a:lnTo>
                    <a:pt x="576" y="92"/>
                  </a:lnTo>
                  <a:lnTo>
                    <a:pt x="578" y="88"/>
                  </a:lnTo>
                  <a:lnTo>
                    <a:pt x="578" y="82"/>
                  </a:lnTo>
                  <a:lnTo>
                    <a:pt x="570" y="94"/>
                  </a:lnTo>
                  <a:lnTo>
                    <a:pt x="570" y="86"/>
                  </a:lnTo>
                  <a:lnTo>
                    <a:pt x="572" y="76"/>
                  </a:lnTo>
                  <a:lnTo>
                    <a:pt x="574" y="68"/>
                  </a:lnTo>
                  <a:lnTo>
                    <a:pt x="576" y="66"/>
                  </a:lnTo>
                  <a:lnTo>
                    <a:pt x="578" y="66"/>
                  </a:lnTo>
                  <a:lnTo>
                    <a:pt x="580" y="76"/>
                  </a:lnTo>
                  <a:lnTo>
                    <a:pt x="580" y="88"/>
                  </a:lnTo>
                  <a:lnTo>
                    <a:pt x="582" y="84"/>
                  </a:lnTo>
                  <a:lnTo>
                    <a:pt x="584" y="82"/>
                  </a:lnTo>
                  <a:lnTo>
                    <a:pt x="586" y="82"/>
                  </a:lnTo>
                  <a:lnTo>
                    <a:pt x="584" y="88"/>
                  </a:lnTo>
                  <a:lnTo>
                    <a:pt x="584" y="90"/>
                  </a:lnTo>
                  <a:lnTo>
                    <a:pt x="586" y="88"/>
                  </a:lnTo>
                  <a:lnTo>
                    <a:pt x="588" y="84"/>
                  </a:lnTo>
                  <a:lnTo>
                    <a:pt x="590" y="82"/>
                  </a:lnTo>
                  <a:lnTo>
                    <a:pt x="592" y="82"/>
                  </a:lnTo>
                  <a:lnTo>
                    <a:pt x="594" y="84"/>
                  </a:lnTo>
                  <a:lnTo>
                    <a:pt x="596" y="90"/>
                  </a:lnTo>
                  <a:lnTo>
                    <a:pt x="598" y="94"/>
                  </a:lnTo>
                  <a:lnTo>
                    <a:pt x="598" y="92"/>
                  </a:lnTo>
                  <a:lnTo>
                    <a:pt x="594" y="60"/>
                  </a:lnTo>
                  <a:lnTo>
                    <a:pt x="592" y="32"/>
                  </a:lnTo>
                  <a:lnTo>
                    <a:pt x="596" y="38"/>
                  </a:lnTo>
                  <a:lnTo>
                    <a:pt x="602" y="50"/>
                  </a:lnTo>
                  <a:lnTo>
                    <a:pt x="604" y="56"/>
                  </a:lnTo>
                  <a:lnTo>
                    <a:pt x="604" y="66"/>
                  </a:lnTo>
                  <a:lnTo>
                    <a:pt x="602" y="74"/>
                  </a:lnTo>
                  <a:lnTo>
                    <a:pt x="604" y="80"/>
                  </a:lnTo>
                  <a:lnTo>
                    <a:pt x="604" y="72"/>
                  </a:lnTo>
                  <a:lnTo>
                    <a:pt x="606" y="78"/>
                  </a:lnTo>
                  <a:lnTo>
                    <a:pt x="606" y="80"/>
                  </a:lnTo>
                  <a:lnTo>
                    <a:pt x="608" y="80"/>
                  </a:lnTo>
                  <a:lnTo>
                    <a:pt x="608" y="76"/>
                  </a:lnTo>
                  <a:lnTo>
                    <a:pt x="610" y="76"/>
                  </a:lnTo>
                  <a:lnTo>
                    <a:pt x="612" y="74"/>
                  </a:lnTo>
                  <a:lnTo>
                    <a:pt x="608" y="70"/>
                  </a:lnTo>
                  <a:lnTo>
                    <a:pt x="610" y="70"/>
                  </a:lnTo>
                  <a:lnTo>
                    <a:pt x="612" y="70"/>
                  </a:lnTo>
                  <a:lnTo>
                    <a:pt x="614" y="72"/>
                  </a:lnTo>
                  <a:lnTo>
                    <a:pt x="616" y="72"/>
                  </a:lnTo>
                  <a:lnTo>
                    <a:pt x="616" y="66"/>
                  </a:lnTo>
                  <a:lnTo>
                    <a:pt x="616" y="58"/>
                  </a:lnTo>
                  <a:lnTo>
                    <a:pt x="618" y="50"/>
                  </a:lnTo>
                  <a:lnTo>
                    <a:pt x="620" y="44"/>
                  </a:lnTo>
                  <a:lnTo>
                    <a:pt x="622" y="52"/>
                  </a:lnTo>
                  <a:lnTo>
                    <a:pt x="630" y="56"/>
                  </a:lnTo>
                  <a:lnTo>
                    <a:pt x="634" y="56"/>
                  </a:lnTo>
                  <a:lnTo>
                    <a:pt x="638" y="58"/>
                  </a:lnTo>
                  <a:lnTo>
                    <a:pt x="640" y="62"/>
                  </a:lnTo>
                  <a:lnTo>
                    <a:pt x="642" y="68"/>
                  </a:lnTo>
                  <a:lnTo>
                    <a:pt x="642" y="64"/>
                  </a:lnTo>
                  <a:lnTo>
                    <a:pt x="644" y="62"/>
                  </a:lnTo>
                  <a:lnTo>
                    <a:pt x="646" y="66"/>
                  </a:lnTo>
                  <a:lnTo>
                    <a:pt x="644" y="68"/>
                  </a:lnTo>
                  <a:lnTo>
                    <a:pt x="644" y="70"/>
                  </a:lnTo>
                  <a:lnTo>
                    <a:pt x="644" y="74"/>
                  </a:lnTo>
                  <a:lnTo>
                    <a:pt x="644" y="70"/>
                  </a:lnTo>
                  <a:lnTo>
                    <a:pt x="646" y="68"/>
                  </a:lnTo>
                  <a:lnTo>
                    <a:pt x="650" y="62"/>
                  </a:lnTo>
                  <a:lnTo>
                    <a:pt x="650" y="58"/>
                  </a:lnTo>
                  <a:lnTo>
                    <a:pt x="646" y="58"/>
                  </a:lnTo>
                  <a:lnTo>
                    <a:pt x="642" y="64"/>
                  </a:lnTo>
                  <a:lnTo>
                    <a:pt x="642" y="54"/>
                  </a:lnTo>
                  <a:lnTo>
                    <a:pt x="644" y="44"/>
                  </a:lnTo>
                  <a:lnTo>
                    <a:pt x="646" y="36"/>
                  </a:lnTo>
                  <a:lnTo>
                    <a:pt x="650" y="30"/>
                  </a:lnTo>
                  <a:lnTo>
                    <a:pt x="654" y="30"/>
                  </a:lnTo>
                  <a:lnTo>
                    <a:pt x="654" y="32"/>
                  </a:lnTo>
                  <a:lnTo>
                    <a:pt x="654" y="36"/>
                  </a:lnTo>
                  <a:lnTo>
                    <a:pt x="658" y="36"/>
                  </a:lnTo>
                  <a:lnTo>
                    <a:pt x="660" y="34"/>
                  </a:lnTo>
                  <a:lnTo>
                    <a:pt x="662" y="26"/>
                  </a:lnTo>
                  <a:lnTo>
                    <a:pt x="664" y="20"/>
                  </a:lnTo>
                  <a:lnTo>
                    <a:pt x="666" y="20"/>
                  </a:lnTo>
                  <a:lnTo>
                    <a:pt x="670" y="22"/>
                  </a:lnTo>
                  <a:lnTo>
                    <a:pt x="672" y="28"/>
                  </a:lnTo>
                  <a:lnTo>
                    <a:pt x="672" y="34"/>
                  </a:lnTo>
                  <a:lnTo>
                    <a:pt x="672" y="44"/>
                  </a:lnTo>
                  <a:lnTo>
                    <a:pt x="670" y="44"/>
                  </a:lnTo>
                  <a:lnTo>
                    <a:pt x="666" y="44"/>
                  </a:lnTo>
                  <a:lnTo>
                    <a:pt x="664" y="40"/>
                  </a:lnTo>
                  <a:lnTo>
                    <a:pt x="662" y="40"/>
                  </a:lnTo>
                  <a:lnTo>
                    <a:pt x="666" y="44"/>
                  </a:lnTo>
                  <a:lnTo>
                    <a:pt x="664" y="48"/>
                  </a:lnTo>
                  <a:lnTo>
                    <a:pt x="662" y="48"/>
                  </a:lnTo>
                  <a:lnTo>
                    <a:pt x="660" y="46"/>
                  </a:lnTo>
                  <a:lnTo>
                    <a:pt x="662" y="48"/>
                  </a:lnTo>
                  <a:lnTo>
                    <a:pt x="664" y="50"/>
                  </a:lnTo>
                  <a:lnTo>
                    <a:pt x="670" y="50"/>
                  </a:lnTo>
                  <a:lnTo>
                    <a:pt x="678" y="50"/>
                  </a:lnTo>
                  <a:lnTo>
                    <a:pt x="684" y="54"/>
                  </a:lnTo>
                  <a:lnTo>
                    <a:pt x="686" y="48"/>
                  </a:lnTo>
                  <a:lnTo>
                    <a:pt x="686" y="44"/>
                  </a:lnTo>
                  <a:lnTo>
                    <a:pt x="684" y="46"/>
                  </a:lnTo>
                  <a:lnTo>
                    <a:pt x="684" y="40"/>
                  </a:lnTo>
                  <a:lnTo>
                    <a:pt x="684" y="38"/>
                  </a:lnTo>
                  <a:lnTo>
                    <a:pt x="686" y="34"/>
                  </a:lnTo>
                  <a:lnTo>
                    <a:pt x="684" y="32"/>
                  </a:lnTo>
                  <a:lnTo>
                    <a:pt x="690" y="24"/>
                  </a:lnTo>
                  <a:lnTo>
                    <a:pt x="692" y="22"/>
                  </a:lnTo>
                  <a:lnTo>
                    <a:pt x="696" y="24"/>
                  </a:lnTo>
                  <a:lnTo>
                    <a:pt x="696" y="32"/>
                  </a:lnTo>
                  <a:lnTo>
                    <a:pt x="694" y="30"/>
                  </a:lnTo>
                  <a:lnTo>
                    <a:pt x="694" y="28"/>
                  </a:lnTo>
                  <a:lnTo>
                    <a:pt x="692" y="30"/>
                  </a:lnTo>
                  <a:lnTo>
                    <a:pt x="694" y="30"/>
                  </a:lnTo>
                  <a:lnTo>
                    <a:pt x="696" y="34"/>
                  </a:lnTo>
                  <a:lnTo>
                    <a:pt x="700" y="34"/>
                  </a:lnTo>
                  <a:lnTo>
                    <a:pt x="700" y="30"/>
                  </a:lnTo>
                  <a:lnTo>
                    <a:pt x="698" y="24"/>
                  </a:lnTo>
                  <a:lnTo>
                    <a:pt x="702" y="14"/>
                  </a:lnTo>
                  <a:lnTo>
                    <a:pt x="704" y="10"/>
                  </a:lnTo>
                  <a:lnTo>
                    <a:pt x="708" y="10"/>
                  </a:lnTo>
                  <a:lnTo>
                    <a:pt x="706" y="6"/>
                  </a:lnTo>
                  <a:lnTo>
                    <a:pt x="704" y="0"/>
                  </a:lnTo>
                  <a:lnTo>
                    <a:pt x="704" y="4"/>
                  </a:lnTo>
                  <a:lnTo>
                    <a:pt x="704" y="6"/>
                  </a:lnTo>
                  <a:lnTo>
                    <a:pt x="700" y="8"/>
                  </a:lnTo>
                  <a:lnTo>
                    <a:pt x="698" y="8"/>
                  </a:lnTo>
                  <a:lnTo>
                    <a:pt x="698" y="16"/>
                  </a:lnTo>
                  <a:lnTo>
                    <a:pt x="696" y="8"/>
                  </a:lnTo>
                  <a:lnTo>
                    <a:pt x="694" y="6"/>
                  </a:lnTo>
                  <a:lnTo>
                    <a:pt x="692" y="4"/>
                  </a:lnTo>
                  <a:lnTo>
                    <a:pt x="688" y="0"/>
                  </a:lnTo>
                  <a:lnTo>
                    <a:pt x="688" y="4"/>
                  </a:lnTo>
                  <a:lnTo>
                    <a:pt x="686" y="4"/>
                  </a:lnTo>
                  <a:lnTo>
                    <a:pt x="686" y="6"/>
                  </a:lnTo>
                  <a:lnTo>
                    <a:pt x="688" y="12"/>
                  </a:lnTo>
                  <a:lnTo>
                    <a:pt x="686" y="16"/>
                  </a:lnTo>
                  <a:lnTo>
                    <a:pt x="684" y="18"/>
                  </a:lnTo>
                  <a:lnTo>
                    <a:pt x="680" y="24"/>
                  </a:lnTo>
                  <a:lnTo>
                    <a:pt x="680" y="22"/>
                  </a:lnTo>
                  <a:lnTo>
                    <a:pt x="680" y="20"/>
                  </a:lnTo>
                  <a:lnTo>
                    <a:pt x="680" y="16"/>
                  </a:lnTo>
                  <a:lnTo>
                    <a:pt x="678" y="22"/>
                  </a:lnTo>
                  <a:lnTo>
                    <a:pt x="674" y="14"/>
                  </a:lnTo>
                  <a:lnTo>
                    <a:pt x="674" y="10"/>
                  </a:lnTo>
                  <a:lnTo>
                    <a:pt x="676" y="6"/>
                  </a:lnTo>
                  <a:lnTo>
                    <a:pt x="672" y="6"/>
                  </a:lnTo>
                  <a:lnTo>
                    <a:pt x="668" y="2"/>
                  </a:lnTo>
                  <a:lnTo>
                    <a:pt x="666" y="2"/>
                  </a:lnTo>
                  <a:lnTo>
                    <a:pt x="664" y="4"/>
                  </a:lnTo>
                  <a:lnTo>
                    <a:pt x="662" y="4"/>
                  </a:lnTo>
                  <a:lnTo>
                    <a:pt x="660" y="6"/>
                  </a:lnTo>
                  <a:lnTo>
                    <a:pt x="660" y="8"/>
                  </a:lnTo>
                  <a:lnTo>
                    <a:pt x="660" y="6"/>
                  </a:lnTo>
                  <a:lnTo>
                    <a:pt x="654" y="12"/>
                  </a:lnTo>
                  <a:lnTo>
                    <a:pt x="654" y="10"/>
                  </a:lnTo>
                  <a:lnTo>
                    <a:pt x="650" y="12"/>
                  </a:lnTo>
                  <a:lnTo>
                    <a:pt x="644" y="14"/>
                  </a:lnTo>
                  <a:lnTo>
                    <a:pt x="640" y="16"/>
                  </a:lnTo>
                  <a:lnTo>
                    <a:pt x="636" y="14"/>
                  </a:lnTo>
                  <a:lnTo>
                    <a:pt x="634" y="10"/>
                  </a:lnTo>
                  <a:lnTo>
                    <a:pt x="630" y="12"/>
                  </a:lnTo>
                  <a:lnTo>
                    <a:pt x="628" y="14"/>
                  </a:lnTo>
                  <a:lnTo>
                    <a:pt x="626" y="12"/>
                  </a:lnTo>
                  <a:lnTo>
                    <a:pt x="624" y="6"/>
                  </a:lnTo>
                  <a:lnTo>
                    <a:pt x="622" y="6"/>
                  </a:lnTo>
                  <a:lnTo>
                    <a:pt x="620" y="6"/>
                  </a:lnTo>
                  <a:lnTo>
                    <a:pt x="616" y="4"/>
                  </a:lnTo>
                  <a:lnTo>
                    <a:pt x="616" y="8"/>
                  </a:lnTo>
                  <a:lnTo>
                    <a:pt x="614" y="2"/>
                  </a:lnTo>
                  <a:lnTo>
                    <a:pt x="612" y="0"/>
                  </a:lnTo>
                  <a:lnTo>
                    <a:pt x="608" y="0"/>
                  </a:lnTo>
                  <a:lnTo>
                    <a:pt x="606" y="0"/>
                  </a:lnTo>
                  <a:lnTo>
                    <a:pt x="602" y="2"/>
                  </a:lnTo>
                  <a:lnTo>
                    <a:pt x="596" y="2"/>
                  </a:lnTo>
                  <a:lnTo>
                    <a:pt x="598" y="10"/>
                  </a:lnTo>
                  <a:lnTo>
                    <a:pt x="592" y="12"/>
                  </a:lnTo>
                  <a:lnTo>
                    <a:pt x="588" y="16"/>
                  </a:lnTo>
                  <a:lnTo>
                    <a:pt x="588" y="24"/>
                  </a:lnTo>
                  <a:lnTo>
                    <a:pt x="586" y="24"/>
                  </a:lnTo>
                  <a:lnTo>
                    <a:pt x="584" y="26"/>
                  </a:lnTo>
                  <a:lnTo>
                    <a:pt x="582" y="24"/>
                  </a:lnTo>
                  <a:lnTo>
                    <a:pt x="576" y="20"/>
                  </a:lnTo>
                  <a:lnTo>
                    <a:pt x="572" y="20"/>
                  </a:lnTo>
                  <a:lnTo>
                    <a:pt x="574" y="18"/>
                  </a:lnTo>
                  <a:lnTo>
                    <a:pt x="576" y="20"/>
                  </a:lnTo>
                  <a:lnTo>
                    <a:pt x="572" y="16"/>
                  </a:lnTo>
                  <a:lnTo>
                    <a:pt x="570" y="14"/>
                  </a:lnTo>
                  <a:lnTo>
                    <a:pt x="568" y="16"/>
                  </a:lnTo>
                  <a:lnTo>
                    <a:pt x="566" y="18"/>
                  </a:lnTo>
                  <a:lnTo>
                    <a:pt x="560" y="24"/>
                  </a:lnTo>
                  <a:lnTo>
                    <a:pt x="558" y="24"/>
                  </a:lnTo>
                  <a:lnTo>
                    <a:pt x="556" y="20"/>
                  </a:lnTo>
                  <a:lnTo>
                    <a:pt x="554" y="22"/>
                  </a:lnTo>
                  <a:lnTo>
                    <a:pt x="552" y="22"/>
                  </a:lnTo>
                  <a:lnTo>
                    <a:pt x="552" y="20"/>
                  </a:lnTo>
                  <a:lnTo>
                    <a:pt x="548" y="18"/>
                  </a:lnTo>
                  <a:lnTo>
                    <a:pt x="550" y="20"/>
                  </a:lnTo>
                  <a:lnTo>
                    <a:pt x="546" y="24"/>
                  </a:lnTo>
                  <a:lnTo>
                    <a:pt x="546" y="16"/>
                  </a:lnTo>
                  <a:lnTo>
                    <a:pt x="544" y="16"/>
                  </a:lnTo>
                  <a:lnTo>
                    <a:pt x="544" y="18"/>
                  </a:lnTo>
                  <a:lnTo>
                    <a:pt x="546" y="26"/>
                  </a:lnTo>
                  <a:lnTo>
                    <a:pt x="544" y="32"/>
                  </a:lnTo>
                  <a:lnTo>
                    <a:pt x="542" y="26"/>
                  </a:lnTo>
                  <a:lnTo>
                    <a:pt x="540" y="28"/>
                  </a:lnTo>
                  <a:lnTo>
                    <a:pt x="538" y="28"/>
                  </a:lnTo>
                  <a:lnTo>
                    <a:pt x="536" y="22"/>
                  </a:lnTo>
                  <a:lnTo>
                    <a:pt x="534" y="26"/>
                  </a:lnTo>
                  <a:lnTo>
                    <a:pt x="532" y="30"/>
                  </a:lnTo>
                  <a:lnTo>
                    <a:pt x="528" y="34"/>
                  </a:lnTo>
                  <a:lnTo>
                    <a:pt x="528" y="42"/>
                  </a:lnTo>
                  <a:lnTo>
                    <a:pt x="528" y="40"/>
                  </a:lnTo>
                  <a:lnTo>
                    <a:pt x="524" y="38"/>
                  </a:lnTo>
                  <a:lnTo>
                    <a:pt x="522" y="40"/>
                  </a:lnTo>
                  <a:lnTo>
                    <a:pt x="520" y="30"/>
                  </a:lnTo>
                  <a:lnTo>
                    <a:pt x="518" y="44"/>
                  </a:lnTo>
                  <a:lnTo>
                    <a:pt x="514" y="36"/>
                  </a:lnTo>
                  <a:lnTo>
                    <a:pt x="516" y="28"/>
                  </a:lnTo>
                  <a:lnTo>
                    <a:pt x="510" y="36"/>
                  </a:lnTo>
                  <a:lnTo>
                    <a:pt x="506" y="44"/>
                  </a:lnTo>
                  <a:lnTo>
                    <a:pt x="506" y="38"/>
                  </a:lnTo>
                  <a:lnTo>
                    <a:pt x="504" y="42"/>
                  </a:lnTo>
                  <a:lnTo>
                    <a:pt x="502" y="44"/>
                  </a:lnTo>
                  <a:lnTo>
                    <a:pt x="500" y="42"/>
                  </a:lnTo>
                  <a:lnTo>
                    <a:pt x="498" y="38"/>
                  </a:lnTo>
                  <a:lnTo>
                    <a:pt x="494" y="36"/>
                  </a:lnTo>
                  <a:lnTo>
                    <a:pt x="486" y="36"/>
                  </a:lnTo>
                  <a:lnTo>
                    <a:pt x="478" y="36"/>
                  </a:lnTo>
                  <a:lnTo>
                    <a:pt x="472" y="34"/>
                  </a:lnTo>
                  <a:lnTo>
                    <a:pt x="468" y="32"/>
                  </a:lnTo>
                  <a:lnTo>
                    <a:pt x="468" y="38"/>
                  </a:lnTo>
                  <a:lnTo>
                    <a:pt x="466" y="36"/>
                  </a:lnTo>
                  <a:lnTo>
                    <a:pt x="464" y="34"/>
                  </a:lnTo>
                  <a:lnTo>
                    <a:pt x="462" y="34"/>
                  </a:lnTo>
                  <a:lnTo>
                    <a:pt x="462" y="38"/>
                  </a:lnTo>
                  <a:lnTo>
                    <a:pt x="462" y="32"/>
                  </a:lnTo>
                  <a:lnTo>
                    <a:pt x="462" y="28"/>
                  </a:lnTo>
                  <a:lnTo>
                    <a:pt x="458" y="28"/>
                  </a:lnTo>
                  <a:lnTo>
                    <a:pt x="454" y="28"/>
                  </a:lnTo>
                  <a:lnTo>
                    <a:pt x="452" y="28"/>
                  </a:lnTo>
                  <a:lnTo>
                    <a:pt x="450" y="34"/>
                  </a:lnTo>
                  <a:lnTo>
                    <a:pt x="450" y="28"/>
                  </a:lnTo>
                  <a:lnTo>
                    <a:pt x="450" y="24"/>
                  </a:lnTo>
                  <a:lnTo>
                    <a:pt x="448" y="26"/>
                  </a:lnTo>
                  <a:lnTo>
                    <a:pt x="448" y="22"/>
                  </a:lnTo>
                  <a:lnTo>
                    <a:pt x="448" y="20"/>
                  </a:lnTo>
                  <a:lnTo>
                    <a:pt x="446" y="24"/>
                  </a:lnTo>
                  <a:lnTo>
                    <a:pt x="444" y="30"/>
                  </a:lnTo>
                  <a:lnTo>
                    <a:pt x="444" y="48"/>
                  </a:lnTo>
                  <a:lnTo>
                    <a:pt x="442" y="44"/>
                  </a:lnTo>
                  <a:lnTo>
                    <a:pt x="440" y="44"/>
                  </a:lnTo>
                  <a:lnTo>
                    <a:pt x="438" y="52"/>
                  </a:lnTo>
                  <a:lnTo>
                    <a:pt x="436" y="46"/>
                  </a:lnTo>
                  <a:lnTo>
                    <a:pt x="436" y="44"/>
                  </a:lnTo>
                  <a:lnTo>
                    <a:pt x="438" y="42"/>
                  </a:lnTo>
                  <a:lnTo>
                    <a:pt x="432" y="40"/>
                  </a:lnTo>
                  <a:lnTo>
                    <a:pt x="428" y="42"/>
                  </a:lnTo>
                  <a:lnTo>
                    <a:pt x="426" y="46"/>
                  </a:lnTo>
                  <a:lnTo>
                    <a:pt x="424" y="46"/>
                  </a:lnTo>
                  <a:lnTo>
                    <a:pt x="424" y="48"/>
                  </a:lnTo>
                  <a:lnTo>
                    <a:pt x="418" y="46"/>
                  </a:lnTo>
                  <a:lnTo>
                    <a:pt x="414" y="48"/>
                  </a:lnTo>
                  <a:lnTo>
                    <a:pt x="416" y="50"/>
                  </a:lnTo>
                  <a:lnTo>
                    <a:pt x="414" y="54"/>
                  </a:lnTo>
                  <a:lnTo>
                    <a:pt x="414" y="56"/>
                  </a:lnTo>
                  <a:lnTo>
                    <a:pt x="412" y="54"/>
                  </a:lnTo>
                  <a:lnTo>
                    <a:pt x="410" y="54"/>
                  </a:lnTo>
                  <a:lnTo>
                    <a:pt x="410" y="52"/>
                  </a:lnTo>
                  <a:lnTo>
                    <a:pt x="404" y="50"/>
                  </a:lnTo>
                  <a:lnTo>
                    <a:pt x="402" y="52"/>
                  </a:lnTo>
                  <a:lnTo>
                    <a:pt x="398" y="48"/>
                  </a:lnTo>
                  <a:lnTo>
                    <a:pt x="398" y="56"/>
                  </a:lnTo>
                  <a:lnTo>
                    <a:pt x="398" y="60"/>
                  </a:lnTo>
                  <a:lnTo>
                    <a:pt x="394" y="58"/>
                  </a:lnTo>
                  <a:lnTo>
                    <a:pt x="390" y="52"/>
                  </a:lnTo>
                  <a:lnTo>
                    <a:pt x="388" y="52"/>
                  </a:lnTo>
                  <a:lnTo>
                    <a:pt x="386" y="52"/>
                  </a:lnTo>
                  <a:lnTo>
                    <a:pt x="388" y="58"/>
                  </a:lnTo>
                  <a:lnTo>
                    <a:pt x="386" y="56"/>
                  </a:lnTo>
                  <a:lnTo>
                    <a:pt x="382" y="48"/>
                  </a:lnTo>
                  <a:lnTo>
                    <a:pt x="380" y="38"/>
                  </a:lnTo>
                  <a:lnTo>
                    <a:pt x="376" y="34"/>
                  </a:lnTo>
                  <a:lnTo>
                    <a:pt x="376" y="32"/>
                  </a:lnTo>
                  <a:lnTo>
                    <a:pt x="378" y="30"/>
                  </a:lnTo>
                  <a:lnTo>
                    <a:pt x="376" y="28"/>
                  </a:lnTo>
                  <a:lnTo>
                    <a:pt x="374" y="28"/>
                  </a:lnTo>
                  <a:lnTo>
                    <a:pt x="374" y="32"/>
                  </a:lnTo>
                  <a:lnTo>
                    <a:pt x="376" y="38"/>
                  </a:lnTo>
                  <a:lnTo>
                    <a:pt x="374" y="42"/>
                  </a:lnTo>
                  <a:lnTo>
                    <a:pt x="372" y="34"/>
                  </a:lnTo>
                  <a:lnTo>
                    <a:pt x="372" y="30"/>
                  </a:lnTo>
                  <a:lnTo>
                    <a:pt x="370" y="28"/>
                  </a:lnTo>
                  <a:lnTo>
                    <a:pt x="368" y="28"/>
                  </a:lnTo>
                  <a:lnTo>
                    <a:pt x="368" y="30"/>
                  </a:lnTo>
                  <a:lnTo>
                    <a:pt x="364" y="34"/>
                  </a:lnTo>
                  <a:lnTo>
                    <a:pt x="360" y="40"/>
                  </a:lnTo>
                  <a:lnTo>
                    <a:pt x="358" y="40"/>
                  </a:lnTo>
                  <a:lnTo>
                    <a:pt x="356" y="36"/>
                  </a:lnTo>
                  <a:lnTo>
                    <a:pt x="358" y="42"/>
                  </a:lnTo>
                  <a:lnTo>
                    <a:pt x="358" y="48"/>
                  </a:lnTo>
                  <a:lnTo>
                    <a:pt x="354" y="46"/>
                  </a:lnTo>
                  <a:lnTo>
                    <a:pt x="350" y="44"/>
                  </a:lnTo>
                  <a:lnTo>
                    <a:pt x="346" y="42"/>
                  </a:lnTo>
                  <a:lnTo>
                    <a:pt x="344" y="46"/>
                  </a:lnTo>
                  <a:lnTo>
                    <a:pt x="344" y="44"/>
                  </a:lnTo>
                  <a:lnTo>
                    <a:pt x="338" y="48"/>
                  </a:lnTo>
                  <a:lnTo>
                    <a:pt x="336" y="52"/>
                  </a:lnTo>
                  <a:lnTo>
                    <a:pt x="334" y="58"/>
                  </a:lnTo>
                  <a:lnTo>
                    <a:pt x="332" y="50"/>
                  </a:lnTo>
                  <a:lnTo>
                    <a:pt x="330" y="48"/>
                  </a:lnTo>
                  <a:lnTo>
                    <a:pt x="328" y="48"/>
                  </a:lnTo>
                  <a:lnTo>
                    <a:pt x="324" y="52"/>
                  </a:lnTo>
                  <a:lnTo>
                    <a:pt x="322" y="54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8" y="48"/>
                  </a:lnTo>
                  <a:lnTo>
                    <a:pt x="308" y="50"/>
                  </a:lnTo>
                  <a:lnTo>
                    <a:pt x="308" y="46"/>
                  </a:lnTo>
                  <a:lnTo>
                    <a:pt x="306" y="46"/>
                  </a:lnTo>
                  <a:lnTo>
                    <a:pt x="304" y="50"/>
                  </a:lnTo>
                  <a:lnTo>
                    <a:pt x="302" y="58"/>
                  </a:lnTo>
                  <a:lnTo>
                    <a:pt x="300" y="54"/>
                  </a:lnTo>
                  <a:lnTo>
                    <a:pt x="300" y="52"/>
                  </a:lnTo>
                  <a:lnTo>
                    <a:pt x="296" y="50"/>
                  </a:lnTo>
                  <a:lnTo>
                    <a:pt x="292" y="50"/>
                  </a:lnTo>
                  <a:lnTo>
                    <a:pt x="290" y="54"/>
                  </a:lnTo>
                  <a:lnTo>
                    <a:pt x="286" y="62"/>
                  </a:lnTo>
                  <a:lnTo>
                    <a:pt x="284" y="54"/>
                  </a:lnTo>
                  <a:lnTo>
                    <a:pt x="284" y="56"/>
                  </a:lnTo>
                  <a:lnTo>
                    <a:pt x="282" y="54"/>
                  </a:lnTo>
                  <a:lnTo>
                    <a:pt x="276" y="52"/>
                  </a:lnTo>
                  <a:lnTo>
                    <a:pt x="270" y="50"/>
                  </a:lnTo>
                  <a:lnTo>
                    <a:pt x="268" y="50"/>
                  </a:lnTo>
                  <a:lnTo>
                    <a:pt x="266" y="54"/>
                  </a:lnTo>
                  <a:lnTo>
                    <a:pt x="266" y="50"/>
                  </a:lnTo>
                  <a:lnTo>
                    <a:pt x="262" y="52"/>
                  </a:lnTo>
                  <a:lnTo>
                    <a:pt x="258" y="52"/>
                  </a:lnTo>
                  <a:lnTo>
                    <a:pt x="252" y="48"/>
                  </a:lnTo>
                  <a:lnTo>
                    <a:pt x="248" y="46"/>
                  </a:lnTo>
                  <a:lnTo>
                    <a:pt x="246" y="48"/>
                  </a:lnTo>
                  <a:lnTo>
                    <a:pt x="244" y="52"/>
                  </a:lnTo>
                  <a:lnTo>
                    <a:pt x="244" y="60"/>
                  </a:lnTo>
                  <a:lnTo>
                    <a:pt x="238" y="68"/>
                  </a:lnTo>
                  <a:lnTo>
                    <a:pt x="240" y="68"/>
                  </a:lnTo>
                  <a:lnTo>
                    <a:pt x="242" y="70"/>
                  </a:lnTo>
                  <a:lnTo>
                    <a:pt x="242" y="76"/>
                  </a:lnTo>
                  <a:lnTo>
                    <a:pt x="242" y="80"/>
                  </a:lnTo>
                  <a:lnTo>
                    <a:pt x="242" y="84"/>
                  </a:lnTo>
                  <a:lnTo>
                    <a:pt x="240" y="84"/>
                  </a:lnTo>
                  <a:lnTo>
                    <a:pt x="238" y="82"/>
                  </a:lnTo>
                  <a:lnTo>
                    <a:pt x="236" y="78"/>
                  </a:lnTo>
                  <a:lnTo>
                    <a:pt x="238" y="76"/>
                  </a:lnTo>
                  <a:lnTo>
                    <a:pt x="236" y="70"/>
                  </a:lnTo>
                  <a:lnTo>
                    <a:pt x="234" y="68"/>
                  </a:lnTo>
                  <a:lnTo>
                    <a:pt x="230" y="66"/>
                  </a:lnTo>
                  <a:lnTo>
                    <a:pt x="228" y="66"/>
                  </a:lnTo>
                  <a:lnTo>
                    <a:pt x="228" y="62"/>
                  </a:lnTo>
                  <a:lnTo>
                    <a:pt x="218" y="62"/>
                  </a:lnTo>
                  <a:lnTo>
                    <a:pt x="206" y="62"/>
                  </a:lnTo>
                  <a:lnTo>
                    <a:pt x="196" y="60"/>
                  </a:lnTo>
                  <a:lnTo>
                    <a:pt x="186" y="60"/>
                  </a:lnTo>
                  <a:lnTo>
                    <a:pt x="190" y="70"/>
                  </a:lnTo>
                  <a:lnTo>
                    <a:pt x="184" y="70"/>
                  </a:lnTo>
                  <a:lnTo>
                    <a:pt x="184" y="64"/>
                  </a:lnTo>
                  <a:lnTo>
                    <a:pt x="184" y="62"/>
                  </a:lnTo>
                  <a:lnTo>
                    <a:pt x="186" y="62"/>
                  </a:lnTo>
                  <a:lnTo>
                    <a:pt x="184" y="60"/>
                  </a:lnTo>
                  <a:lnTo>
                    <a:pt x="182" y="62"/>
                  </a:lnTo>
                  <a:lnTo>
                    <a:pt x="180" y="70"/>
                  </a:lnTo>
                  <a:lnTo>
                    <a:pt x="178" y="66"/>
                  </a:lnTo>
                  <a:lnTo>
                    <a:pt x="178" y="62"/>
                  </a:lnTo>
                  <a:lnTo>
                    <a:pt x="180" y="58"/>
                  </a:lnTo>
                  <a:lnTo>
                    <a:pt x="180" y="56"/>
                  </a:lnTo>
                  <a:lnTo>
                    <a:pt x="178" y="58"/>
                  </a:lnTo>
                  <a:lnTo>
                    <a:pt x="176" y="66"/>
                  </a:lnTo>
                  <a:lnTo>
                    <a:pt x="174" y="68"/>
                  </a:lnTo>
                  <a:lnTo>
                    <a:pt x="172" y="68"/>
                  </a:lnTo>
                  <a:lnTo>
                    <a:pt x="170" y="64"/>
                  </a:lnTo>
                  <a:lnTo>
                    <a:pt x="170" y="62"/>
                  </a:lnTo>
                  <a:lnTo>
                    <a:pt x="170" y="60"/>
                  </a:lnTo>
                  <a:lnTo>
                    <a:pt x="168" y="62"/>
                  </a:lnTo>
                  <a:lnTo>
                    <a:pt x="162" y="60"/>
                  </a:lnTo>
                  <a:lnTo>
                    <a:pt x="166" y="70"/>
                  </a:lnTo>
                  <a:lnTo>
                    <a:pt x="164" y="72"/>
                  </a:lnTo>
                  <a:lnTo>
                    <a:pt x="162" y="72"/>
                  </a:lnTo>
                  <a:lnTo>
                    <a:pt x="162" y="74"/>
                  </a:lnTo>
                  <a:lnTo>
                    <a:pt x="164" y="80"/>
                  </a:lnTo>
                  <a:lnTo>
                    <a:pt x="162" y="76"/>
                  </a:lnTo>
                  <a:lnTo>
                    <a:pt x="158" y="72"/>
                  </a:lnTo>
                  <a:lnTo>
                    <a:pt x="154" y="72"/>
                  </a:lnTo>
                  <a:lnTo>
                    <a:pt x="150" y="72"/>
                  </a:lnTo>
                  <a:lnTo>
                    <a:pt x="144" y="72"/>
                  </a:lnTo>
                  <a:lnTo>
                    <a:pt x="142" y="72"/>
                  </a:lnTo>
                  <a:lnTo>
                    <a:pt x="140" y="70"/>
                  </a:lnTo>
                  <a:lnTo>
                    <a:pt x="138" y="74"/>
                  </a:lnTo>
                  <a:lnTo>
                    <a:pt x="134" y="76"/>
                  </a:lnTo>
                  <a:lnTo>
                    <a:pt x="128" y="78"/>
                  </a:lnTo>
                  <a:lnTo>
                    <a:pt x="130" y="84"/>
                  </a:lnTo>
                  <a:lnTo>
                    <a:pt x="130" y="88"/>
                  </a:lnTo>
                  <a:lnTo>
                    <a:pt x="128" y="88"/>
                  </a:lnTo>
                  <a:lnTo>
                    <a:pt x="126" y="78"/>
                  </a:lnTo>
                  <a:lnTo>
                    <a:pt x="124" y="74"/>
                  </a:lnTo>
                  <a:lnTo>
                    <a:pt x="120" y="72"/>
                  </a:lnTo>
                  <a:lnTo>
                    <a:pt x="116" y="64"/>
                  </a:lnTo>
                  <a:lnTo>
                    <a:pt x="116" y="66"/>
                  </a:lnTo>
                  <a:lnTo>
                    <a:pt x="116" y="68"/>
                  </a:lnTo>
                  <a:lnTo>
                    <a:pt x="114" y="70"/>
                  </a:lnTo>
                  <a:lnTo>
                    <a:pt x="110" y="74"/>
                  </a:lnTo>
                  <a:lnTo>
                    <a:pt x="110" y="76"/>
                  </a:lnTo>
                  <a:lnTo>
                    <a:pt x="110" y="80"/>
                  </a:lnTo>
                  <a:lnTo>
                    <a:pt x="110" y="78"/>
                  </a:lnTo>
                  <a:lnTo>
                    <a:pt x="110" y="76"/>
                  </a:lnTo>
                  <a:lnTo>
                    <a:pt x="108" y="72"/>
                  </a:lnTo>
                  <a:lnTo>
                    <a:pt x="108" y="68"/>
                  </a:lnTo>
                  <a:lnTo>
                    <a:pt x="106" y="70"/>
                  </a:lnTo>
                  <a:lnTo>
                    <a:pt x="102" y="70"/>
                  </a:lnTo>
                  <a:lnTo>
                    <a:pt x="96" y="68"/>
                  </a:lnTo>
                  <a:lnTo>
                    <a:pt x="90" y="66"/>
                  </a:lnTo>
                  <a:lnTo>
                    <a:pt x="84" y="64"/>
                  </a:lnTo>
                  <a:lnTo>
                    <a:pt x="84" y="70"/>
                  </a:lnTo>
                  <a:lnTo>
                    <a:pt x="82" y="76"/>
                  </a:lnTo>
                  <a:lnTo>
                    <a:pt x="78" y="62"/>
                  </a:lnTo>
                  <a:lnTo>
                    <a:pt x="76" y="68"/>
                  </a:lnTo>
                  <a:lnTo>
                    <a:pt x="76" y="72"/>
                  </a:lnTo>
                  <a:lnTo>
                    <a:pt x="74" y="68"/>
                  </a:lnTo>
                  <a:lnTo>
                    <a:pt x="74" y="72"/>
                  </a:lnTo>
                  <a:lnTo>
                    <a:pt x="74" y="74"/>
                  </a:lnTo>
                  <a:lnTo>
                    <a:pt x="68" y="70"/>
                  </a:lnTo>
                  <a:lnTo>
                    <a:pt x="60" y="68"/>
                  </a:lnTo>
                  <a:lnTo>
                    <a:pt x="48" y="68"/>
                  </a:lnTo>
                  <a:lnTo>
                    <a:pt x="42" y="68"/>
                  </a:lnTo>
                  <a:lnTo>
                    <a:pt x="36" y="66"/>
                  </a:lnTo>
                  <a:lnTo>
                    <a:pt x="30" y="60"/>
                  </a:lnTo>
                  <a:lnTo>
                    <a:pt x="26" y="52"/>
                  </a:lnTo>
                  <a:lnTo>
                    <a:pt x="26" y="58"/>
                  </a:lnTo>
                  <a:lnTo>
                    <a:pt x="24" y="58"/>
                  </a:lnTo>
                  <a:lnTo>
                    <a:pt x="22" y="62"/>
                  </a:lnTo>
                  <a:lnTo>
                    <a:pt x="20" y="68"/>
                  </a:lnTo>
                  <a:lnTo>
                    <a:pt x="18" y="62"/>
                  </a:lnTo>
                  <a:lnTo>
                    <a:pt x="16" y="56"/>
                  </a:lnTo>
                  <a:lnTo>
                    <a:pt x="14" y="60"/>
                  </a:lnTo>
                  <a:lnTo>
                    <a:pt x="12" y="60"/>
                  </a:lnTo>
                  <a:lnTo>
                    <a:pt x="8" y="60"/>
                  </a:lnTo>
                  <a:lnTo>
                    <a:pt x="6" y="64"/>
                  </a:lnTo>
                  <a:lnTo>
                    <a:pt x="8" y="62"/>
                  </a:lnTo>
                  <a:lnTo>
                    <a:pt x="4" y="72"/>
                  </a:lnTo>
                  <a:lnTo>
                    <a:pt x="2" y="82"/>
                  </a:lnTo>
                  <a:lnTo>
                    <a:pt x="2" y="92"/>
                  </a:lnTo>
                  <a:lnTo>
                    <a:pt x="0" y="104"/>
                  </a:lnTo>
                  <a:lnTo>
                    <a:pt x="2" y="102"/>
                  </a:lnTo>
                  <a:lnTo>
                    <a:pt x="4" y="102"/>
                  </a:lnTo>
                  <a:lnTo>
                    <a:pt x="6" y="108"/>
                  </a:lnTo>
                  <a:lnTo>
                    <a:pt x="6" y="112"/>
                  </a:lnTo>
                  <a:lnTo>
                    <a:pt x="8" y="114"/>
                  </a:lnTo>
                  <a:lnTo>
                    <a:pt x="12" y="114"/>
                  </a:lnTo>
                  <a:lnTo>
                    <a:pt x="16" y="110"/>
                  </a:lnTo>
                  <a:lnTo>
                    <a:pt x="14" y="114"/>
                  </a:lnTo>
                  <a:lnTo>
                    <a:pt x="12" y="118"/>
                  </a:lnTo>
                  <a:lnTo>
                    <a:pt x="18" y="112"/>
                  </a:lnTo>
                  <a:lnTo>
                    <a:pt x="20" y="112"/>
                  </a:lnTo>
                  <a:lnTo>
                    <a:pt x="22" y="114"/>
                  </a:lnTo>
                  <a:lnTo>
                    <a:pt x="20" y="116"/>
                  </a:lnTo>
                  <a:lnTo>
                    <a:pt x="28" y="118"/>
                  </a:lnTo>
                  <a:lnTo>
                    <a:pt x="32" y="120"/>
                  </a:lnTo>
                  <a:lnTo>
                    <a:pt x="46" y="130"/>
                  </a:lnTo>
                  <a:lnTo>
                    <a:pt x="46" y="122"/>
                  </a:lnTo>
                  <a:lnTo>
                    <a:pt x="48" y="124"/>
                  </a:lnTo>
                  <a:lnTo>
                    <a:pt x="50" y="128"/>
                  </a:lnTo>
                  <a:lnTo>
                    <a:pt x="50" y="122"/>
                  </a:lnTo>
                  <a:lnTo>
                    <a:pt x="48" y="122"/>
                  </a:lnTo>
                  <a:lnTo>
                    <a:pt x="46" y="120"/>
                  </a:lnTo>
                  <a:lnTo>
                    <a:pt x="46" y="114"/>
                  </a:lnTo>
                  <a:lnTo>
                    <a:pt x="48" y="118"/>
                  </a:lnTo>
                  <a:lnTo>
                    <a:pt x="50" y="122"/>
                  </a:lnTo>
                  <a:lnTo>
                    <a:pt x="56" y="124"/>
                  </a:lnTo>
                  <a:lnTo>
                    <a:pt x="62" y="126"/>
                  </a:lnTo>
                  <a:lnTo>
                    <a:pt x="64" y="128"/>
                  </a:lnTo>
                  <a:lnTo>
                    <a:pt x="64" y="134"/>
                  </a:lnTo>
                  <a:lnTo>
                    <a:pt x="66" y="132"/>
                  </a:lnTo>
                  <a:lnTo>
                    <a:pt x="66" y="130"/>
                  </a:lnTo>
                  <a:lnTo>
                    <a:pt x="66" y="126"/>
                  </a:lnTo>
                  <a:lnTo>
                    <a:pt x="68" y="126"/>
                  </a:lnTo>
                  <a:lnTo>
                    <a:pt x="68" y="130"/>
                  </a:lnTo>
                  <a:lnTo>
                    <a:pt x="70" y="124"/>
                  </a:lnTo>
                  <a:lnTo>
                    <a:pt x="72" y="128"/>
                  </a:lnTo>
                  <a:lnTo>
                    <a:pt x="74" y="136"/>
                  </a:lnTo>
                  <a:lnTo>
                    <a:pt x="70" y="136"/>
                  </a:lnTo>
                  <a:lnTo>
                    <a:pt x="74" y="140"/>
                  </a:lnTo>
                  <a:lnTo>
                    <a:pt x="76" y="138"/>
                  </a:lnTo>
                  <a:lnTo>
                    <a:pt x="80" y="138"/>
                  </a:lnTo>
                  <a:lnTo>
                    <a:pt x="82" y="138"/>
                  </a:lnTo>
                  <a:lnTo>
                    <a:pt x="78" y="134"/>
                  </a:lnTo>
                  <a:lnTo>
                    <a:pt x="86" y="132"/>
                  </a:lnTo>
                  <a:lnTo>
                    <a:pt x="94" y="132"/>
                  </a:lnTo>
                  <a:lnTo>
                    <a:pt x="104" y="132"/>
                  </a:lnTo>
                  <a:lnTo>
                    <a:pt x="108" y="130"/>
                  </a:lnTo>
                  <a:lnTo>
                    <a:pt x="112" y="128"/>
                  </a:lnTo>
                  <a:lnTo>
                    <a:pt x="110" y="124"/>
                  </a:lnTo>
                  <a:lnTo>
                    <a:pt x="114" y="122"/>
                  </a:lnTo>
                  <a:lnTo>
                    <a:pt x="118" y="122"/>
                  </a:lnTo>
                  <a:lnTo>
                    <a:pt x="120" y="124"/>
                  </a:lnTo>
                  <a:lnTo>
                    <a:pt x="124" y="124"/>
                  </a:lnTo>
                  <a:lnTo>
                    <a:pt x="124" y="126"/>
                  </a:lnTo>
                  <a:lnTo>
                    <a:pt x="128" y="122"/>
                  </a:lnTo>
                  <a:lnTo>
                    <a:pt x="130" y="120"/>
                  </a:lnTo>
                  <a:lnTo>
                    <a:pt x="130" y="124"/>
                  </a:lnTo>
                  <a:lnTo>
                    <a:pt x="132" y="126"/>
                  </a:lnTo>
                  <a:lnTo>
                    <a:pt x="132" y="130"/>
                  </a:lnTo>
                  <a:lnTo>
                    <a:pt x="132" y="132"/>
                  </a:lnTo>
                  <a:lnTo>
                    <a:pt x="136" y="128"/>
                  </a:lnTo>
                  <a:lnTo>
                    <a:pt x="138" y="126"/>
                  </a:lnTo>
                  <a:lnTo>
                    <a:pt x="140" y="114"/>
                  </a:lnTo>
                  <a:lnTo>
                    <a:pt x="142" y="120"/>
                  </a:lnTo>
                  <a:lnTo>
                    <a:pt x="144" y="112"/>
                  </a:lnTo>
                  <a:lnTo>
                    <a:pt x="148" y="110"/>
                  </a:lnTo>
                  <a:lnTo>
                    <a:pt x="146" y="112"/>
                  </a:lnTo>
                  <a:lnTo>
                    <a:pt x="148" y="116"/>
                  </a:lnTo>
                  <a:lnTo>
                    <a:pt x="148" y="120"/>
                  </a:lnTo>
                  <a:lnTo>
                    <a:pt x="148" y="124"/>
                  </a:lnTo>
                  <a:lnTo>
                    <a:pt x="150" y="128"/>
                  </a:lnTo>
                  <a:lnTo>
                    <a:pt x="154" y="128"/>
                  </a:lnTo>
                  <a:lnTo>
                    <a:pt x="158" y="124"/>
                  </a:lnTo>
                  <a:lnTo>
                    <a:pt x="160" y="124"/>
                  </a:lnTo>
                  <a:lnTo>
                    <a:pt x="160" y="122"/>
                  </a:lnTo>
                  <a:lnTo>
                    <a:pt x="162" y="124"/>
                  </a:lnTo>
                  <a:lnTo>
                    <a:pt x="164" y="130"/>
                  </a:lnTo>
                  <a:lnTo>
                    <a:pt x="164" y="122"/>
                  </a:lnTo>
                  <a:lnTo>
                    <a:pt x="162" y="118"/>
                  </a:lnTo>
                  <a:lnTo>
                    <a:pt x="158" y="118"/>
                  </a:lnTo>
                  <a:lnTo>
                    <a:pt x="158" y="114"/>
                  </a:lnTo>
                  <a:lnTo>
                    <a:pt x="158" y="110"/>
                  </a:lnTo>
                  <a:lnTo>
                    <a:pt x="160" y="106"/>
                  </a:lnTo>
                  <a:lnTo>
                    <a:pt x="164" y="106"/>
                  </a:lnTo>
                  <a:lnTo>
                    <a:pt x="166" y="110"/>
                  </a:lnTo>
                  <a:lnTo>
                    <a:pt x="168" y="116"/>
                  </a:lnTo>
                  <a:lnTo>
                    <a:pt x="172" y="124"/>
                  </a:lnTo>
                  <a:lnTo>
                    <a:pt x="174" y="126"/>
                  </a:lnTo>
                  <a:lnTo>
                    <a:pt x="176" y="126"/>
                  </a:lnTo>
                  <a:lnTo>
                    <a:pt x="178" y="128"/>
                  </a:lnTo>
                  <a:lnTo>
                    <a:pt x="178" y="126"/>
                  </a:lnTo>
                  <a:lnTo>
                    <a:pt x="180" y="126"/>
                  </a:lnTo>
                  <a:lnTo>
                    <a:pt x="184" y="128"/>
                  </a:lnTo>
                  <a:lnTo>
                    <a:pt x="184" y="122"/>
                  </a:lnTo>
                  <a:lnTo>
                    <a:pt x="186" y="122"/>
                  </a:lnTo>
                  <a:lnTo>
                    <a:pt x="186" y="120"/>
                  </a:lnTo>
                  <a:lnTo>
                    <a:pt x="186" y="114"/>
                  </a:lnTo>
                  <a:lnTo>
                    <a:pt x="180" y="118"/>
                  </a:lnTo>
                  <a:lnTo>
                    <a:pt x="186" y="108"/>
                  </a:lnTo>
                  <a:lnTo>
                    <a:pt x="188" y="104"/>
                  </a:lnTo>
                  <a:lnTo>
                    <a:pt x="190" y="104"/>
                  </a:lnTo>
                  <a:lnTo>
                    <a:pt x="192" y="106"/>
                  </a:lnTo>
                  <a:lnTo>
                    <a:pt x="190" y="114"/>
                  </a:lnTo>
                  <a:lnTo>
                    <a:pt x="192" y="116"/>
                  </a:lnTo>
                  <a:lnTo>
                    <a:pt x="192" y="114"/>
                  </a:lnTo>
                  <a:lnTo>
                    <a:pt x="194" y="114"/>
                  </a:lnTo>
                  <a:lnTo>
                    <a:pt x="194" y="116"/>
                  </a:lnTo>
                  <a:lnTo>
                    <a:pt x="194" y="122"/>
                  </a:lnTo>
                  <a:lnTo>
                    <a:pt x="192" y="122"/>
                  </a:lnTo>
                  <a:lnTo>
                    <a:pt x="188" y="124"/>
                  </a:lnTo>
                  <a:lnTo>
                    <a:pt x="184" y="128"/>
                  </a:lnTo>
                  <a:lnTo>
                    <a:pt x="186" y="130"/>
                  </a:lnTo>
                  <a:lnTo>
                    <a:pt x="188" y="128"/>
                  </a:lnTo>
                  <a:lnTo>
                    <a:pt x="190" y="126"/>
                  </a:lnTo>
                  <a:lnTo>
                    <a:pt x="190" y="132"/>
                  </a:lnTo>
                  <a:lnTo>
                    <a:pt x="192" y="126"/>
                  </a:lnTo>
                  <a:lnTo>
                    <a:pt x="194" y="124"/>
                  </a:lnTo>
                  <a:lnTo>
                    <a:pt x="198" y="126"/>
                  </a:lnTo>
                  <a:lnTo>
                    <a:pt x="200" y="124"/>
                  </a:lnTo>
                  <a:lnTo>
                    <a:pt x="200" y="120"/>
                  </a:lnTo>
                  <a:lnTo>
                    <a:pt x="202" y="128"/>
                  </a:lnTo>
                  <a:lnTo>
                    <a:pt x="202" y="124"/>
                  </a:lnTo>
                  <a:lnTo>
                    <a:pt x="204" y="122"/>
                  </a:lnTo>
                  <a:lnTo>
                    <a:pt x="202" y="132"/>
                  </a:lnTo>
                  <a:lnTo>
                    <a:pt x="204" y="130"/>
                  </a:lnTo>
                  <a:lnTo>
                    <a:pt x="206" y="130"/>
                  </a:lnTo>
                  <a:lnTo>
                    <a:pt x="208" y="132"/>
                  </a:lnTo>
                  <a:lnTo>
                    <a:pt x="212" y="134"/>
                  </a:lnTo>
                  <a:lnTo>
                    <a:pt x="212" y="136"/>
                  </a:lnTo>
                  <a:lnTo>
                    <a:pt x="214" y="134"/>
                  </a:lnTo>
                  <a:lnTo>
                    <a:pt x="210" y="134"/>
                  </a:lnTo>
                  <a:lnTo>
                    <a:pt x="210" y="130"/>
                  </a:lnTo>
                  <a:lnTo>
                    <a:pt x="210" y="124"/>
                  </a:lnTo>
                  <a:lnTo>
                    <a:pt x="208" y="120"/>
                  </a:lnTo>
                  <a:lnTo>
                    <a:pt x="210" y="118"/>
                  </a:lnTo>
                  <a:lnTo>
                    <a:pt x="212" y="118"/>
                  </a:lnTo>
                  <a:lnTo>
                    <a:pt x="216" y="126"/>
                  </a:lnTo>
                  <a:lnTo>
                    <a:pt x="220" y="132"/>
                  </a:lnTo>
                  <a:lnTo>
                    <a:pt x="222" y="134"/>
                  </a:lnTo>
                  <a:lnTo>
                    <a:pt x="224" y="134"/>
                  </a:lnTo>
                  <a:lnTo>
                    <a:pt x="222" y="132"/>
                  </a:lnTo>
                  <a:lnTo>
                    <a:pt x="220" y="130"/>
                  </a:lnTo>
                  <a:lnTo>
                    <a:pt x="220" y="126"/>
                  </a:lnTo>
                  <a:lnTo>
                    <a:pt x="224" y="130"/>
                  </a:lnTo>
                  <a:lnTo>
                    <a:pt x="228" y="134"/>
                  </a:lnTo>
                  <a:lnTo>
                    <a:pt x="230" y="132"/>
                  </a:lnTo>
                  <a:lnTo>
                    <a:pt x="230" y="130"/>
                  </a:lnTo>
                  <a:lnTo>
                    <a:pt x="228" y="126"/>
                  </a:lnTo>
                  <a:lnTo>
                    <a:pt x="228" y="122"/>
                  </a:lnTo>
                  <a:lnTo>
                    <a:pt x="230" y="124"/>
                  </a:lnTo>
                  <a:lnTo>
                    <a:pt x="230" y="122"/>
                  </a:lnTo>
                  <a:lnTo>
                    <a:pt x="234" y="114"/>
                  </a:lnTo>
                  <a:lnTo>
                    <a:pt x="234" y="122"/>
                  </a:lnTo>
                  <a:lnTo>
                    <a:pt x="236" y="122"/>
                  </a:lnTo>
                  <a:lnTo>
                    <a:pt x="238" y="122"/>
                  </a:lnTo>
                  <a:lnTo>
                    <a:pt x="238" y="116"/>
                  </a:lnTo>
                  <a:lnTo>
                    <a:pt x="238" y="112"/>
                  </a:lnTo>
                  <a:lnTo>
                    <a:pt x="240" y="110"/>
                  </a:lnTo>
                  <a:lnTo>
                    <a:pt x="242" y="110"/>
                  </a:lnTo>
                  <a:lnTo>
                    <a:pt x="240" y="122"/>
                  </a:lnTo>
                  <a:lnTo>
                    <a:pt x="244" y="118"/>
                  </a:lnTo>
                  <a:lnTo>
                    <a:pt x="244" y="128"/>
                  </a:lnTo>
                  <a:lnTo>
                    <a:pt x="246" y="124"/>
                  </a:lnTo>
                  <a:lnTo>
                    <a:pt x="248" y="122"/>
                  </a:lnTo>
                  <a:lnTo>
                    <a:pt x="252" y="124"/>
                  </a:lnTo>
                  <a:lnTo>
                    <a:pt x="252" y="114"/>
                  </a:lnTo>
                  <a:lnTo>
                    <a:pt x="252" y="112"/>
                  </a:lnTo>
                  <a:lnTo>
                    <a:pt x="254" y="110"/>
                  </a:lnTo>
                  <a:lnTo>
                    <a:pt x="256" y="114"/>
                  </a:lnTo>
                  <a:lnTo>
                    <a:pt x="256" y="116"/>
                  </a:lnTo>
                  <a:lnTo>
                    <a:pt x="258" y="114"/>
                  </a:lnTo>
                  <a:lnTo>
                    <a:pt x="258" y="122"/>
                  </a:lnTo>
                  <a:lnTo>
                    <a:pt x="256" y="122"/>
                  </a:lnTo>
                  <a:lnTo>
                    <a:pt x="256" y="120"/>
                  </a:lnTo>
                  <a:lnTo>
                    <a:pt x="254" y="126"/>
                  </a:lnTo>
                  <a:lnTo>
                    <a:pt x="258" y="128"/>
                  </a:lnTo>
                  <a:lnTo>
                    <a:pt x="260" y="128"/>
                  </a:lnTo>
                  <a:lnTo>
                    <a:pt x="262" y="126"/>
                  </a:lnTo>
                  <a:lnTo>
                    <a:pt x="260" y="126"/>
                  </a:lnTo>
                  <a:lnTo>
                    <a:pt x="266" y="114"/>
                  </a:lnTo>
                  <a:lnTo>
                    <a:pt x="268" y="118"/>
                  </a:lnTo>
                  <a:lnTo>
                    <a:pt x="266" y="122"/>
                  </a:lnTo>
                  <a:lnTo>
                    <a:pt x="268" y="118"/>
                  </a:lnTo>
                  <a:lnTo>
                    <a:pt x="270" y="116"/>
                  </a:lnTo>
                  <a:lnTo>
                    <a:pt x="270" y="124"/>
                  </a:lnTo>
                  <a:lnTo>
                    <a:pt x="270" y="128"/>
                  </a:lnTo>
                  <a:lnTo>
                    <a:pt x="270" y="132"/>
                  </a:lnTo>
                  <a:lnTo>
                    <a:pt x="274" y="124"/>
                  </a:lnTo>
                  <a:lnTo>
                    <a:pt x="276" y="128"/>
                  </a:lnTo>
                  <a:lnTo>
                    <a:pt x="278" y="134"/>
                  </a:lnTo>
                  <a:lnTo>
                    <a:pt x="280" y="134"/>
                  </a:lnTo>
                  <a:lnTo>
                    <a:pt x="282" y="132"/>
                  </a:lnTo>
                  <a:lnTo>
                    <a:pt x="284" y="128"/>
                  </a:lnTo>
                  <a:lnTo>
                    <a:pt x="288" y="124"/>
                  </a:lnTo>
                  <a:lnTo>
                    <a:pt x="290" y="124"/>
                  </a:lnTo>
                  <a:lnTo>
                    <a:pt x="292" y="120"/>
                  </a:lnTo>
                  <a:lnTo>
                    <a:pt x="298" y="124"/>
                  </a:lnTo>
                  <a:lnTo>
                    <a:pt x="302" y="124"/>
                  </a:lnTo>
                  <a:lnTo>
                    <a:pt x="306" y="120"/>
                  </a:lnTo>
                  <a:lnTo>
                    <a:pt x="310" y="130"/>
                  </a:lnTo>
                  <a:lnTo>
                    <a:pt x="310" y="128"/>
                  </a:lnTo>
                  <a:lnTo>
                    <a:pt x="310" y="122"/>
                  </a:lnTo>
                  <a:lnTo>
                    <a:pt x="308" y="116"/>
                  </a:lnTo>
                  <a:lnTo>
                    <a:pt x="308" y="114"/>
                  </a:lnTo>
                  <a:lnTo>
                    <a:pt x="310" y="112"/>
                  </a:lnTo>
                  <a:lnTo>
                    <a:pt x="312" y="112"/>
                  </a:lnTo>
                  <a:lnTo>
                    <a:pt x="314" y="112"/>
                  </a:lnTo>
                  <a:lnTo>
                    <a:pt x="314" y="116"/>
                  </a:lnTo>
                  <a:lnTo>
                    <a:pt x="316" y="124"/>
                  </a:lnTo>
                  <a:lnTo>
                    <a:pt x="320" y="114"/>
                  </a:lnTo>
                  <a:lnTo>
                    <a:pt x="322" y="112"/>
                  </a:lnTo>
                  <a:lnTo>
                    <a:pt x="326" y="116"/>
                  </a:lnTo>
                  <a:lnTo>
                    <a:pt x="324" y="116"/>
                  </a:lnTo>
                  <a:lnTo>
                    <a:pt x="322" y="118"/>
                  </a:lnTo>
                  <a:close/>
                  <a:moveTo>
                    <a:pt x="374" y="108"/>
                  </a:moveTo>
                  <a:lnTo>
                    <a:pt x="374" y="108"/>
                  </a:lnTo>
                  <a:lnTo>
                    <a:pt x="372" y="112"/>
                  </a:lnTo>
                  <a:lnTo>
                    <a:pt x="370" y="110"/>
                  </a:lnTo>
                  <a:lnTo>
                    <a:pt x="372" y="104"/>
                  </a:lnTo>
                  <a:lnTo>
                    <a:pt x="374" y="108"/>
                  </a:lnTo>
                  <a:close/>
                  <a:moveTo>
                    <a:pt x="452" y="82"/>
                  </a:moveTo>
                  <a:lnTo>
                    <a:pt x="452" y="82"/>
                  </a:lnTo>
                  <a:lnTo>
                    <a:pt x="450" y="84"/>
                  </a:lnTo>
                  <a:lnTo>
                    <a:pt x="448" y="80"/>
                  </a:lnTo>
                  <a:lnTo>
                    <a:pt x="450" y="80"/>
                  </a:lnTo>
                  <a:lnTo>
                    <a:pt x="452" y="82"/>
                  </a:lnTo>
                  <a:close/>
                  <a:moveTo>
                    <a:pt x="668" y="10"/>
                  </a:moveTo>
                  <a:lnTo>
                    <a:pt x="668" y="10"/>
                  </a:lnTo>
                  <a:lnTo>
                    <a:pt x="668" y="12"/>
                  </a:lnTo>
                  <a:lnTo>
                    <a:pt x="668" y="10"/>
                  </a:lnTo>
                  <a:close/>
                  <a:moveTo>
                    <a:pt x="674" y="14"/>
                  </a:moveTo>
                  <a:lnTo>
                    <a:pt x="674" y="14"/>
                  </a:lnTo>
                  <a:lnTo>
                    <a:pt x="674" y="10"/>
                  </a:lnTo>
                  <a:lnTo>
                    <a:pt x="672" y="12"/>
                  </a:lnTo>
                  <a:lnTo>
                    <a:pt x="672" y="14"/>
                  </a:lnTo>
                  <a:lnTo>
                    <a:pt x="674" y="14"/>
                  </a:lnTo>
                  <a:close/>
                  <a:moveTo>
                    <a:pt x="170" y="64"/>
                  </a:moveTo>
                  <a:lnTo>
                    <a:pt x="170" y="66"/>
                  </a:lnTo>
                  <a:lnTo>
                    <a:pt x="170" y="64"/>
                  </a:lnTo>
                  <a:close/>
                </a:path>
              </a:pathLst>
            </a:custGeom>
            <a:solidFill>
              <a:srgbClr val="507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" name="Freeform 798">
              <a:extLst>
                <a:ext uri="{FF2B5EF4-FFF2-40B4-BE49-F238E27FC236}">
                  <a16:creationId xmlns="" xmlns:a16="http://schemas.microsoft.com/office/drawing/2014/main" id="{517DE536-E91E-45DC-9D5A-4FCD63C7C88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-4515780">
              <a:off x="1164840" y="6016917"/>
              <a:ext cx="326690" cy="1352486"/>
            </a:xfrm>
            <a:custGeom>
              <a:avLst/>
              <a:gdLst>
                <a:gd name="T0" fmla="*/ 190201844 w 134"/>
                <a:gd name="T1" fmla="*/ 1215337294 h 694"/>
                <a:gd name="T2" fmla="*/ 273412712 w 134"/>
                <a:gd name="T3" fmla="*/ 1321678941 h 694"/>
                <a:gd name="T4" fmla="*/ 83213307 w 134"/>
                <a:gd name="T5" fmla="*/ 1352061156 h 694"/>
                <a:gd name="T6" fmla="*/ 166426613 w 134"/>
                <a:gd name="T7" fmla="*/ 1420424061 h 694"/>
                <a:gd name="T8" fmla="*/ 178314228 w 134"/>
                <a:gd name="T9" fmla="*/ 1496383495 h 694"/>
                <a:gd name="T10" fmla="*/ 213974636 w 134"/>
                <a:gd name="T11" fmla="*/ 1610321670 h 694"/>
                <a:gd name="T12" fmla="*/ 237749866 w 134"/>
                <a:gd name="T13" fmla="*/ 1625512778 h 694"/>
                <a:gd name="T14" fmla="*/ 202087021 w 134"/>
                <a:gd name="T15" fmla="*/ 1701472211 h 694"/>
                <a:gd name="T16" fmla="*/ 178314228 w 134"/>
                <a:gd name="T17" fmla="*/ 1754642061 h 694"/>
                <a:gd name="T18" fmla="*/ 202087021 w 134"/>
                <a:gd name="T19" fmla="*/ 1868580236 h 694"/>
                <a:gd name="T20" fmla="*/ 118876152 w 134"/>
                <a:gd name="T21" fmla="*/ 1944537721 h 694"/>
                <a:gd name="T22" fmla="*/ 202087021 w 134"/>
                <a:gd name="T23" fmla="*/ 2020497154 h 694"/>
                <a:gd name="T24" fmla="*/ 71325691 w 134"/>
                <a:gd name="T25" fmla="*/ 2066072425 h 694"/>
                <a:gd name="T26" fmla="*/ 213974636 w 134"/>
                <a:gd name="T27" fmla="*/ 2134435330 h 694"/>
                <a:gd name="T28" fmla="*/ 35662846 w 134"/>
                <a:gd name="T29" fmla="*/ 2147483646 h 694"/>
                <a:gd name="T30" fmla="*/ 118876152 w 134"/>
                <a:gd name="T31" fmla="*/ 2147483646 h 694"/>
                <a:gd name="T32" fmla="*/ 202087021 w 134"/>
                <a:gd name="T33" fmla="*/ 2147483646 h 694"/>
                <a:gd name="T34" fmla="*/ 154538998 w 134"/>
                <a:gd name="T35" fmla="*/ 2147483646 h 694"/>
                <a:gd name="T36" fmla="*/ 249637482 w 134"/>
                <a:gd name="T37" fmla="*/ 2147483646 h 694"/>
                <a:gd name="T38" fmla="*/ 237749866 w 134"/>
                <a:gd name="T39" fmla="*/ 2147483646 h 694"/>
                <a:gd name="T40" fmla="*/ 285300327 w 134"/>
                <a:gd name="T41" fmla="*/ 2147483646 h 694"/>
                <a:gd name="T42" fmla="*/ 451726941 w 134"/>
                <a:gd name="T43" fmla="*/ 2147483646 h 694"/>
                <a:gd name="T44" fmla="*/ 356626019 w 134"/>
                <a:gd name="T45" fmla="*/ 2147483646 h 694"/>
                <a:gd name="T46" fmla="*/ 475502171 w 134"/>
                <a:gd name="T47" fmla="*/ 2147483646 h 694"/>
                <a:gd name="T48" fmla="*/ 511165017 w 134"/>
                <a:gd name="T49" fmla="*/ 2147483646 h 694"/>
                <a:gd name="T50" fmla="*/ 499277401 w 134"/>
                <a:gd name="T51" fmla="*/ 2147483646 h 694"/>
                <a:gd name="T52" fmla="*/ 523052632 w 134"/>
                <a:gd name="T53" fmla="*/ 2058475897 h 694"/>
                <a:gd name="T54" fmla="*/ 487389786 w 134"/>
                <a:gd name="T55" fmla="*/ 2005306047 h 694"/>
                <a:gd name="T56" fmla="*/ 463614556 w 134"/>
                <a:gd name="T57" fmla="*/ 1891367871 h 694"/>
                <a:gd name="T58" fmla="*/ 546827862 w 134"/>
                <a:gd name="T59" fmla="*/ 1739450953 h 694"/>
                <a:gd name="T60" fmla="*/ 582490708 w 134"/>
                <a:gd name="T61" fmla="*/ 1678684576 h 694"/>
                <a:gd name="T62" fmla="*/ 511165017 w 134"/>
                <a:gd name="T63" fmla="*/ 1572340979 h 694"/>
                <a:gd name="T64" fmla="*/ 511165017 w 134"/>
                <a:gd name="T65" fmla="*/ 1465999331 h 694"/>
                <a:gd name="T66" fmla="*/ 594378323 w 134"/>
                <a:gd name="T67" fmla="*/ 1412829482 h 694"/>
                <a:gd name="T68" fmla="*/ 618151116 w 134"/>
                <a:gd name="T69" fmla="*/ 1314082413 h 694"/>
                <a:gd name="T70" fmla="*/ 641926346 w 134"/>
                <a:gd name="T71" fmla="*/ 1177356602 h 694"/>
                <a:gd name="T72" fmla="*/ 665701577 w 134"/>
                <a:gd name="T73" fmla="*/ 1017845105 h 694"/>
                <a:gd name="T74" fmla="*/ 523052632 w 134"/>
                <a:gd name="T75" fmla="*/ 903906929 h 694"/>
                <a:gd name="T76" fmla="*/ 713252037 w 134"/>
                <a:gd name="T77" fmla="*/ 706414741 h 694"/>
                <a:gd name="T78" fmla="*/ 725139653 w 134"/>
                <a:gd name="T79" fmla="*/ 660839471 h 694"/>
                <a:gd name="T80" fmla="*/ 713252037 w 134"/>
                <a:gd name="T81" fmla="*/ 539304767 h 694"/>
                <a:gd name="T82" fmla="*/ 701364422 w 134"/>
                <a:gd name="T83" fmla="*/ 417772012 h 694"/>
                <a:gd name="T84" fmla="*/ 737027268 w 134"/>
                <a:gd name="T85" fmla="*/ 288642729 h 694"/>
                <a:gd name="T86" fmla="*/ 701364422 w 134"/>
                <a:gd name="T87" fmla="*/ 60766377 h 694"/>
                <a:gd name="T88" fmla="*/ 427951710 w 134"/>
                <a:gd name="T89" fmla="*/ 75959433 h 694"/>
                <a:gd name="T90" fmla="*/ 416064095 w 134"/>
                <a:gd name="T91" fmla="*/ 205088716 h 694"/>
                <a:gd name="T92" fmla="*/ 380401249 w 134"/>
                <a:gd name="T93" fmla="*/ 281046201 h 694"/>
                <a:gd name="T94" fmla="*/ 404176480 w 134"/>
                <a:gd name="T95" fmla="*/ 448156175 h 694"/>
                <a:gd name="T96" fmla="*/ 475502171 w 134"/>
                <a:gd name="T97" fmla="*/ 546901295 h 694"/>
                <a:gd name="T98" fmla="*/ 451726941 w 134"/>
                <a:gd name="T99" fmla="*/ 584880037 h 694"/>
                <a:gd name="T100" fmla="*/ 368513634 w 134"/>
                <a:gd name="T101" fmla="*/ 676030578 h 694"/>
                <a:gd name="T102" fmla="*/ 356626019 w 134"/>
                <a:gd name="T103" fmla="*/ 683627106 h 694"/>
                <a:gd name="T104" fmla="*/ 285300327 w 134"/>
                <a:gd name="T105" fmla="*/ 729202376 h 694"/>
                <a:gd name="T106" fmla="*/ 249637482 w 134"/>
                <a:gd name="T107" fmla="*/ 805159861 h 694"/>
                <a:gd name="T108" fmla="*/ 309075558 w 134"/>
                <a:gd name="T109" fmla="*/ 843140552 h 694"/>
                <a:gd name="T110" fmla="*/ 320963173 w 134"/>
                <a:gd name="T111" fmla="*/ 926694565 h 694"/>
                <a:gd name="T112" fmla="*/ 273412712 w 134"/>
                <a:gd name="T113" fmla="*/ 964673307 h 694"/>
                <a:gd name="T114" fmla="*/ 237749866 w 134"/>
                <a:gd name="T115" fmla="*/ 1055823847 h 694"/>
                <a:gd name="T116" fmla="*/ 249637482 w 134"/>
                <a:gd name="T117" fmla="*/ 1169762023 h 694"/>
                <a:gd name="T118" fmla="*/ 273412712 w 134"/>
                <a:gd name="T119" fmla="*/ 1648300413 h 694"/>
                <a:gd name="T120" fmla="*/ 416064095 w 134"/>
                <a:gd name="T121" fmla="*/ 2147483646 h 694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134" h="694">
                  <a:moveTo>
                    <a:pt x="38" y="308"/>
                  </a:moveTo>
                  <a:lnTo>
                    <a:pt x="30" y="310"/>
                  </a:lnTo>
                  <a:lnTo>
                    <a:pt x="22" y="304"/>
                  </a:lnTo>
                  <a:lnTo>
                    <a:pt x="20" y="304"/>
                  </a:lnTo>
                  <a:lnTo>
                    <a:pt x="16" y="304"/>
                  </a:lnTo>
                  <a:lnTo>
                    <a:pt x="22" y="306"/>
                  </a:lnTo>
                  <a:lnTo>
                    <a:pt x="26" y="308"/>
                  </a:lnTo>
                  <a:lnTo>
                    <a:pt x="26" y="310"/>
                  </a:lnTo>
                  <a:lnTo>
                    <a:pt x="26" y="312"/>
                  </a:lnTo>
                  <a:lnTo>
                    <a:pt x="28" y="314"/>
                  </a:lnTo>
                  <a:lnTo>
                    <a:pt x="28" y="318"/>
                  </a:lnTo>
                  <a:lnTo>
                    <a:pt x="32" y="320"/>
                  </a:lnTo>
                  <a:lnTo>
                    <a:pt x="38" y="320"/>
                  </a:lnTo>
                  <a:lnTo>
                    <a:pt x="32" y="322"/>
                  </a:lnTo>
                  <a:lnTo>
                    <a:pt x="32" y="320"/>
                  </a:lnTo>
                  <a:lnTo>
                    <a:pt x="30" y="322"/>
                  </a:lnTo>
                  <a:lnTo>
                    <a:pt x="36" y="326"/>
                  </a:lnTo>
                  <a:lnTo>
                    <a:pt x="42" y="328"/>
                  </a:lnTo>
                  <a:lnTo>
                    <a:pt x="44" y="330"/>
                  </a:lnTo>
                  <a:lnTo>
                    <a:pt x="44" y="332"/>
                  </a:lnTo>
                  <a:lnTo>
                    <a:pt x="40" y="332"/>
                  </a:lnTo>
                  <a:lnTo>
                    <a:pt x="36" y="332"/>
                  </a:lnTo>
                  <a:lnTo>
                    <a:pt x="40" y="338"/>
                  </a:lnTo>
                  <a:lnTo>
                    <a:pt x="38" y="338"/>
                  </a:lnTo>
                  <a:lnTo>
                    <a:pt x="38" y="336"/>
                  </a:lnTo>
                  <a:lnTo>
                    <a:pt x="38" y="344"/>
                  </a:lnTo>
                  <a:lnTo>
                    <a:pt x="48" y="348"/>
                  </a:lnTo>
                  <a:lnTo>
                    <a:pt x="46" y="348"/>
                  </a:lnTo>
                  <a:lnTo>
                    <a:pt x="42" y="348"/>
                  </a:lnTo>
                  <a:lnTo>
                    <a:pt x="48" y="352"/>
                  </a:lnTo>
                  <a:lnTo>
                    <a:pt x="44" y="352"/>
                  </a:lnTo>
                  <a:lnTo>
                    <a:pt x="40" y="350"/>
                  </a:lnTo>
                  <a:lnTo>
                    <a:pt x="38" y="348"/>
                  </a:lnTo>
                  <a:lnTo>
                    <a:pt x="38" y="346"/>
                  </a:lnTo>
                  <a:lnTo>
                    <a:pt x="30" y="348"/>
                  </a:lnTo>
                  <a:lnTo>
                    <a:pt x="30" y="350"/>
                  </a:lnTo>
                  <a:lnTo>
                    <a:pt x="34" y="352"/>
                  </a:lnTo>
                  <a:lnTo>
                    <a:pt x="32" y="354"/>
                  </a:lnTo>
                  <a:lnTo>
                    <a:pt x="30" y="356"/>
                  </a:lnTo>
                  <a:lnTo>
                    <a:pt x="28" y="352"/>
                  </a:lnTo>
                  <a:lnTo>
                    <a:pt x="20" y="354"/>
                  </a:lnTo>
                  <a:lnTo>
                    <a:pt x="18" y="354"/>
                  </a:lnTo>
                  <a:lnTo>
                    <a:pt x="14" y="356"/>
                  </a:lnTo>
                  <a:lnTo>
                    <a:pt x="10" y="360"/>
                  </a:lnTo>
                  <a:lnTo>
                    <a:pt x="22" y="356"/>
                  </a:lnTo>
                  <a:lnTo>
                    <a:pt x="30" y="356"/>
                  </a:lnTo>
                  <a:lnTo>
                    <a:pt x="36" y="358"/>
                  </a:lnTo>
                  <a:lnTo>
                    <a:pt x="34" y="360"/>
                  </a:lnTo>
                  <a:lnTo>
                    <a:pt x="38" y="364"/>
                  </a:lnTo>
                  <a:lnTo>
                    <a:pt x="32" y="364"/>
                  </a:lnTo>
                  <a:lnTo>
                    <a:pt x="32" y="368"/>
                  </a:lnTo>
                  <a:lnTo>
                    <a:pt x="22" y="366"/>
                  </a:lnTo>
                  <a:lnTo>
                    <a:pt x="26" y="370"/>
                  </a:lnTo>
                  <a:lnTo>
                    <a:pt x="34" y="372"/>
                  </a:lnTo>
                  <a:lnTo>
                    <a:pt x="32" y="374"/>
                  </a:lnTo>
                  <a:lnTo>
                    <a:pt x="28" y="374"/>
                  </a:lnTo>
                  <a:lnTo>
                    <a:pt x="18" y="374"/>
                  </a:lnTo>
                  <a:lnTo>
                    <a:pt x="18" y="376"/>
                  </a:lnTo>
                  <a:lnTo>
                    <a:pt x="24" y="376"/>
                  </a:lnTo>
                  <a:lnTo>
                    <a:pt x="28" y="376"/>
                  </a:lnTo>
                  <a:lnTo>
                    <a:pt x="30" y="376"/>
                  </a:lnTo>
                  <a:lnTo>
                    <a:pt x="32" y="378"/>
                  </a:lnTo>
                  <a:lnTo>
                    <a:pt x="30" y="382"/>
                  </a:lnTo>
                  <a:lnTo>
                    <a:pt x="30" y="384"/>
                  </a:lnTo>
                  <a:lnTo>
                    <a:pt x="36" y="392"/>
                  </a:lnTo>
                  <a:lnTo>
                    <a:pt x="34" y="392"/>
                  </a:lnTo>
                  <a:lnTo>
                    <a:pt x="32" y="392"/>
                  </a:lnTo>
                  <a:lnTo>
                    <a:pt x="28" y="390"/>
                  </a:lnTo>
                  <a:lnTo>
                    <a:pt x="34" y="394"/>
                  </a:lnTo>
                  <a:lnTo>
                    <a:pt x="30" y="394"/>
                  </a:lnTo>
                  <a:lnTo>
                    <a:pt x="38" y="396"/>
                  </a:lnTo>
                  <a:lnTo>
                    <a:pt x="40" y="398"/>
                  </a:lnTo>
                  <a:lnTo>
                    <a:pt x="44" y="400"/>
                  </a:lnTo>
                  <a:lnTo>
                    <a:pt x="46" y="400"/>
                  </a:lnTo>
                  <a:lnTo>
                    <a:pt x="46" y="402"/>
                  </a:lnTo>
                  <a:lnTo>
                    <a:pt x="40" y="404"/>
                  </a:lnTo>
                  <a:lnTo>
                    <a:pt x="36" y="406"/>
                  </a:lnTo>
                  <a:lnTo>
                    <a:pt x="36" y="408"/>
                  </a:lnTo>
                  <a:lnTo>
                    <a:pt x="38" y="410"/>
                  </a:lnTo>
                  <a:lnTo>
                    <a:pt x="34" y="410"/>
                  </a:lnTo>
                  <a:lnTo>
                    <a:pt x="28" y="410"/>
                  </a:lnTo>
                  <a:lnTo>
                    <a:pt x="36" y="416"/>
                  </a:lnTo>
                  <a:lnTo>
                    <a:pt x="44" y="422"/>
                  </a:lnTo>
                  <a:lnTo>
                    <a:pt x="36" y="424"/>
                  </a:lnTo>
                  <a:lnTo>
                    <a:pt x="44" y="424"/>
                  </a:lnTo>
                  <a:lnTo>
                    <a:pt x="50" y="426"/>
                  </a:lnTo>
                  <a:lnTo>
                    <a:pt x="60" y="432"/>
                  </a:lnTo>
                  <a:lnTo>
                    <a:pt x="70" y="430"/>
                  </a:lnTo>
                  <a:lnTo>
                    <a:pt x="74" y="436"/>
                  </a:lnTo>
                  <a:lnTo>
                    <a:pt x="64" y="434"/>
                  </a:lnTo>
                  <a:lnTo>
                    <a:pt x="68" y="436"/>
                  </a:lnTo>
                  <a:lnTo>
                    <a:pt x="60" y="436"/>
                  </a:lnTo>
                  <a:lnTo>
                    <a:pt x="52" y="434"/>
                  </a:lnTo>
                  <a:lnTo>
                    <a:pt x="58" y="432"/>
                  </a:lnTo>
                  <a:lnTo>
                    <a:pt x="48" y="430"/>
                  </a:lnTo>
                  <a:lnTo>
                    <a:pt x="40" y="428"/>
                  </a:lnTo>
                  <a:lnTo>
                    <a:pt x="42" y="430"/>
                  </a:lnTo>
                  <a:lnTo>
                    <a:pt x="38" y="428"/>
                  </a:lnTo>
                  <a:lnTo>
                    <a:pt x="42" y="430"/>
                  </a:lnTo>
                  <a:lnTo>
                    <a:pt x="30" y="430"/>
                  </a:lnTo>
                  <a:lnTo>
                    <a:pt x="34" y="432"/>
                  </a:lnTo>
                  <a:lnTo>
                    <a:pt x="26" y="438"/>
                  </a:lnTo>
                  <a:lnTo>
                    <a:pt x="44" y="448"/>
                  </a:lnTo>
                  <a:lnTo>
                    <a:pt x="52" y="452"/>
                  </a:lnTo>
                  <a:lnTo>
                    <a:pt x="58" y="458"/>
                  </a:lnTo>
                  <a:lnTo>
                    <a:pt x="46" y="456"/>
                  </a:lnTo>
                  <a:lnTo>
                    <a:pt x="34" y="456"/>
                  </a:lnTo>
                  <a:lnTo>
                    <a:pt x="38" y="454"/>
                  </a:lnTo>
                  <a:lnTo>
                    <a:pt x="36" y="452"/>
                  </a:lnTo>
                  <a:lnTo>
                    <a:pt x="34" y="448"/>
                  </a:lnTo>
                  <a:lnTo>
                    <a:pt x="32" y="446"/>
                  </a:lnTo>
                  <a:lnTo>
                    <a:pt x="32" y="444"/>
                  </a:lnTo>
                  <a:lnTo>
                    <a:pt x="30" y="446"/>
                  </a:lnTo>
                  <a:lnTo>
                    <a:pt x="26" y="446"/>
                  </a:lnTo>
                  <a:lnTo>
                    <a:pt x="34" y="454"/>
                  </a:lnTo>
                  <a:lnTo>
                    <a:pt x="28" y="454"/>
                  </a:lnTo>
                  <a:lnTo>
                    <a:pt x="24" y="456"/>
                  </a:lnTo>
                  <a:lnTo>
                    <a:pt x="32" y="458"/>
                  </a:lnTo>
                  <a:lnTo>
                    <a:pt x="36" y="460"/>
                  </a:lnTo>
                  <a:lnTo>
                    <a:pt x="36" y="464"/>
                  </a:lnTo>
                  <a:lnTo>
                    <a:pt x="38" y="466"/>
                  </a:lnTo>
                  <a:lnTo>
                    <a:pt x="32" y="464"/>
                  </a:lnTo>
                  <a:lnTo>
                    <a:pt x="30" y="464"/>
                  </a:lnTo>
                  <a:lnTo>
                    <a:pt x="30" y="462"/>
                  </a:lnTo>
                  <a:lnTo>
                    <a:pt x="26" y="462"/>
                  </a:lnTo>
                  <a:lnTo>
                    <a:pt x="26" y="464"/>
                  </a:lnTo>
                  <a:lnTo>
                    <a:pt x="32" y="466"/>
                  </a:lnTo>
                  <a:lnTo>
                    <a:pt x="38" y="468"/>
                  </a:lnTo>
                  <a:lnTo>
                    <a:pt x="40" y="470"/>
                  </a:lnTo>
                  <a:lnTo>
                    <a:pt x="36" y="472"/>
                  </a:lnTo>
                  <a:lnTo>
                    <a:pt x="36" y="470"/>
                  </a:lnTo>
                  <a:lnTo>
                    <a:pt x="36" y="472"/>
                  </a:lnTo>
                  <a:lnTo>
                    <a:pt x="36" y="474"/>
                  </a:lnTo>
                  <a:lnTo>
                    <a:pt x="34" y="476"/>
                  </a:lnTo>
                  <a:lnTo>
                    <a:pt x="30" y="474"/>
                  </a:lnTo>
                  <a:lnTo>
                    <a:pt x="30" y="480"/>
                  </a:lnTo>
                  <a:lnTo>
                    <a:pt x="30" y="486"/>
                  </a:lnTo>
                  <a:lnTo>
                    <a:pt x="34" y="492"/>
                  </a:lnTo>
                  <a:lnTo>
                    <a:pt x="42" y="494"/>
                  </a:lnTo>
                  <a:lnTo>
                    <a:pt x="22" y="492"/>
                  </a:lnTo>
                  <a:lnTo>
                    <a:pt x="66" y="508"/>
                  </a:lnTo>
                  <a:lnTo>
                    <a:pt x="42" y="504"/>
                  </a:lnTo>
                  <a:lnTo>
                    <a:pt x="30" y="502"/>
                  </a:lnTo>
                  <a:lnTo>
                    <a:pt x="22" y="500"/>
                  </a:lnTo>
                  <a:lnTo>
                    <a:pt x="20" y="502"/>
                  </a:lnTo>
                  <a:lnTo>
                    <a:pt x="20" y="504"/>
                  </a:lnTo>
                  <a:lnTo>
                    <a:pt x="22" y="506"/>
                  </a:lnTo>
                  <a:lnTo>
                    <a:pt x="30" y="506"/>
                  </a:lnTo>
                  <a:lnTo>
                    <a:pt x="40" y="506"/>
                  </a:lnTo>
                  <a:lnTo>
                    <a:pt x="30" y="508"/>
                  </a:lnTo>
                  <a:lnTo>
                    <a:pt x="20" y="512"/>
                  </a:lnTo>
                  <a:lnTo>
                    <a:pt x="32" y="512"/>
                  </a:lnTo>
                  <a:lnTo>
                    <a:pt x="38" y="514"/>
                  </a:lnTo>
                  <a:lnTo>
                    <a:pt x="40" y="516"/>
                  </a:lnTo>
                  <a:lnTo>
                    <a:pt x="20" y="514"/>
                  </a:lnTo>
                  <a:lnTo>
                    <a:pt x="38" y="522"/>
                  </a:lnTo>
                  <a:lnTo>
                    <a:pt x="28" y="520"/>
                  </a:lnTo>
                  <a:lnTo>
                    <a:pt x="18" y="520"/>
                  </a:lnTo>
                  <a:lnTo>
                    <a:pt x="18" y="522"/>
                  </a:lnTo>
                  <a:lnTo>
                    <a:pt x="18" y="524"/>
                  </a:lnTo>
                  <a:lnTo>
                    <a:pt x="18" y="526"/>
                  </a:lnTo>
                  <a:lnTo>
                    <a:pt x="22" y="524"/>
                  </a:lnTo>
                  <a:lnTo>
                    <a:pt x="22" y="526"/>
                  </a:lnTo>
                  <a:lnTo>
                    <a:pt x="24" y="528"/>
                  </a:lnTo>
                  <a:lnTo>
                    <a:pt x="34" y="532"/>
                  </a:lnTo>
                  <a:lnTo>
                    <a:pt x="42" y="536"/>
                  </a:lnTo>
                  <a:lnTo>
                    <a:pt x="44" y="538"/>
                  </a:lnTo>
                  <a:lnTo>
                    <a:pt x="46" y="540"/>
                  </a:lnTo>
                  <a:lnTo>
                    <a:pt x="32" y="538"/>
                  </a:lnTo>
                  <a:lnTo>
                    <a:pt x="24" y="538"/>
                  </a:lnTo>
                  <a:lnTo>
                    <a:pt x="20" y="538"/>
                  </a:lnTo>
                  <a:lnTo>
                    <a:pt x="46" y="546"/>
                  </a:lnTo>
                  <a:lnTo>
                    <a:pt x="60" y="552"/>
                  </a:lnTo>
                  <a:lnTo>
                    <a:pt x="70" y="556"/>
                  </a:lnTo>
                  <a:lnTo>
                    <a:pt x="64" y="558"/>
                  </a:lnTo>
                  <a:lnTo>
                    <a:pt x="70" y="562"/>
                  </a:lnTo>
                  <a:lnTo>
                    <a:pt x="42" y="552"/>
                  </a:lnTo>
                  <a:lnTo>
                    <a:pt x="18" y="542"/>
                  </a:lnTo>
                  <a:lnTo>
                    <a:pt x="12" y="544"/>
                  </a:lnTo>
                  <a:lnTo>
                    <a:pt x="12" y="546"/>
                  </a:lnTo>
                  <a:lnTo>
                    <a:pt x="8" y="546"/>
                  </a:lnTo>
                  <a:lnTo>
                    <a:pt x="6" y="544"/>
                  </a:lnTo>
                  <a:lnTo>
                    <a:pt x="4" y="542"/>
                  </a:lnTo>
                  <a:lnTo>
                    <a:pt x="0" y="550"/>
                  </a:lnTo>
                  <a:lnTo>
                    <a:pt x="6" y="552"/>
                  </a:lnTo>
                  <a:lnTo>
                    <a:pt x="10" y="554"/>
                  </a:lnTo>
                  <a:lnTo>
                    <a:pt x="14" y="556"/>
                  </a:lnTo>
                  <a:lnTo>
                    <a:pt x="18" y="558"/>
                  </a:lnTo>
                  <a:lnTo>
                    <a:pt x="8" y="548"/>
                  </a:lnTo>
                  <a:lnTo>
                    <a:pt x="18" y="550"/>
                  </a:lnTo>
                  <a:lnTo>
                    <a:pt x="28" y="554"/>
                  </a:lnTo>
                  <a:lnTo>
                    <a:pt x="34" y="558"/>
                  </a:lnTo>
                  <a:lnTo>
                    <a:pt x="36" y="560"/>
                  </a:lnTo>
                  <a:lnTo>
                    <a:pt x="36" y="562"/>
                  </a:lnTo>
                  <a:lnTo>
                    <a:pt x="24" y="560"/>
                  </a:lnTo>
                  <a:lnTo>
                    <a:pt x="14" y="558"/>
                  </a:lnTo>
                  <a:lnTo>
                    <a:pt x="18" y="562"/>
                  </a:lnTo>
                  <a:lnTo>
                    <a:pt x="18" y="564"/>
                  </a:lnTo>
                  <a:lnTo>
                    <a:pt x="18" y="566"/>
                  </a:lnTo>
                  <a:lnTo>
                    <a:pt x="12" y="562"/>
                  </a:lnTo>
                  <a:lnTo>
                    <a:pt x="12" y="564"/>
                  </a:lnTo>
                  <a:lnTo>
                    <a:pt x="16" y="568"/>
                  </a:lnTo>
                  <a:lnTo>
                    <a:pt x="18" y="570"/>
                  </a:lnTo>
                  <a:lnTo>
                    <a:pt x="14" y="572"/>
                  </a:lnTo>
                  <a:lnTo>
                    <a:pt x="8" y="574"/>
                  </a:lnTo>
                  <a:lnTo>
                    <a:pt x="6" y="574"/>
                  </a:lnTo>
                  <a:lnTo>
                    <a:pt x="6" y="576"/>
                  </a:lnTo>
                  <a:lnTo>
                    <a:pt x="38" y="576"/>
                  </a:lnTo>
                  <a:lnTo>
                    <a:pt x="66" y="580"/>
                  </a:lnTo>
                  <a:lnTo>
                    <a:pt x="58" y="584"/>
                  </a:lnTo>
                  <a:lnTo>
                    <a:pt x="48" y="588"/>
                  </a:lnTo>
                  <a:lnTo>
                    <a:pt x="40" y="588"/>
                  </a:lnTo>
                  <a:lnTo>
                    <a:pt x="32" y="586"/>
                  </a:lnTo>
                  <a:lnTo>
                    <a:pt x="24" y="584"/>
                  </a:lnTo>
                  <a:lnTo>
                    <a:pt x="16" y="582"/>
                  </a:lnTo>
                  <a:lnTo>
                    <a:pt x="24" y="586"/>
                  </a:lnTo>
                  <a:lnTo>
                    <a:pt x="18" y="586"/>
                  </a:lnTo>
                  <a:lnTo>
                    <a:pt x="16" y="586"/>
                  </a:lnTo>
                  <a:lnTo>
                    <a:pt x="16" y="588"/>
                  </a:lnTo>
                  <a:lnTo>
                    <a:pt x="20" y="588"/>
                  </a:lnTo>
                  <a:lnTo>
                    <a:pt x="20" y="590"/>
                  </a:lnTo>
                  <a:lnTo>
                    <a:pt x="20" y="592"/>
                  </a:lnTo>
                  <a:lnTo>
                    <a:pt x="24" y="590"/>
                  </a:lnTo>
                  <a:lnTo>
                    <a:pt x="26" y="592"/>
                  </a:lnTo>
                  <a:lnTo>
                    <a:pt x="24" y="594"/>
                  </a:lnTo>
                  <a:lnTo>
                    <a:pt x="22" y="596"/>
                  </a:lnTo>
                  <a:lnTo>
                    <a:pt x="30" y="598"/>
                  </a:lnTo>
                  <a:lnTo>
                    <a:pt x="38" y="600"/>
                  </a:lnTo>
                  <a:lnTo>
                    <a:pt x="44" y="602"/>
                  </a:lnTo>
                  <a:lnTo>
                    <a:pt x="48" y="606"/>
                  </a:lnTo>
                  <a:lnTo>
                    <a:pt x="40" y="606"/>
                  </a:lnTo>
                  <a:lnTo>
                    <a:pt x="36" y="614"/>
                  </a:lnTo>
                  <a:lnTo>
                    <a:pt x="34" y="616"/>
                  </a:lnTo>
                  <a:lnTo>
                    <a:pt x="34" y="620"/>
                  </a:lnTo>
                  <a:lnTo>
                    <a:pt x="28" y="622"/>
                  </a:lnTo>
                  <a:lnTo>
                    <a:pt x="22" y="622"/>
                  </a:lnTo>
                  <a:lnTo>
                    <a:pt x="26" y="624"/>
                  </a:lnTo>
                  <a:lnTo>
                    <a:pt x="28" y="626"/>
                  </a:lnTo>
                  <a:lnTo>
                    <a:pt x="24" y="626"/>
                  </a:lnTo>
                  <a:lnTo>
                    <a:pt x="22" y="624"/>
                  </a:lnTo>
                  <a:lnTo>
                    <a:pt x="20" y="624"/>
                  </a:lnTo>
                  <a:lnTo>
                    <a:pt x="16" y="624"/>
                  </a:lnTo>
                  <a:lnTo>
                    <a:pt x="20" y="624"/>
                  </a:lnTo>
                  <a:lnTo>
                    <a:pt x="22" y="626"/>
                  </a:lnTo>
                  <a:lnTo>
                    <a:pt x="28" y="632"/>
                  </a:lnTo>
                  <a:lnTo>
                    <a:pt x="32" y="630"/>
                  </a:lnTo>
                  <a:lnTo>
                    <a:pt x="32" y="628"/>
                  </a:lnTo>
                  <a:lnTo>
                    <a:pt x="26" y="622"/>
                  </a:lnTo>
                  <a:lnTo>
                    <a:pt x="36" y="624"/>
                  </a:lnTo>
                  <a:lnTo>
                    <a:pt x="46" y="628"/>
                  </a:lnTo>
                  <a:lnTo>
                    <a:pt x="54" y="632"/>
                  </a:lnTo>
                  <a:lnTo>
                    <a:pt x="58" y="636"/>
                  </a:lnTo>
                  <a:lnTo>
                    <a:pt x="58" y="640"/>
                  </a:lnTo>
                  <a:lnTo>
                    <a:pt x="56" y="640"/>
                  </a:lnTo>
                  <a:lnTo>
                    <a:pt x="52" y="640"/>
                  </a:lnTo>
                  <a:lnTo>
                    <a:pt x="52" y="642"/>
                  </a:lnTo>
                  <a:lnTo>
                    <a:pt x="54" y="644"/>
                  </a:lnTo>
                  <a:lnTo>
                    <a:pt x="60" y="648"/>
                  </a:lnTo>
                  <a:lnTo>
                    <a:pt x="66" y="652"/>
                  </a:lnTo>
                  <a:lnTo>
                    <a:pt x="66" y="654"/>
                  </a:lnTo>
                  <a:lnTo>
                    <a:pt x="64" y="656"/>
                  </a:lnTo>
                  <a:lnTo>
                    <a:pt x="58" y="656"/>
                  </a:lnTo>
                  <a:lnTo>
                    <a:pt x="52" y="656"/>
                  </a:lnTo>
                  <a:lnTo>
                    <a:pt x="42" y="654"/>
                  </a:lnTo>
                  <a:lnTo>
                    <a:pt x="40" y="652"/>
                  </a:lnTo>
                  <a:lnTo>
                    <a:pt x="42" y="650"/>
                  </a:lnTo>
                  <a:lnTo>
                    <a:pt x="46" y="648"/>
                  </a:lnTo>
                  <a:lnTo>
                    <a:pt x="46" y="646"/>
                  </a:lnTo>
                  <a:lnTo>
                    <a:pt x="42" y="650"/>
                  </a:lnTo>
                  <a:lnTo>
                    <a:pt x="40" y="646"/>
                  </a:lnTo>
                  <a:lnTo>
                    <a:pt x="40" y="644"/>
                  </a:lnTo>
                  <a:lnTo>
                    <a:pt x="38" y="644"/>
                  </a:lnTo>
                  <a:lnTo>
                    <a:pt x="36" y="646"/>
                  </a:lnTo>
                  <a:lnTo>
                    <a:pt x="36" y="652"/>
                  </a:lnTo>
                  <a:lnTo>
                    <a:pt x="34" y="660"/>
                  </a:lnTo>
                  <a:lnTo>
                    <a:pt x="30" y="666"/>
                  </a:lnTo>
                  <a:lnTo>
                    <a:pt x="34" y="668"/>
                  </a:lnTo>
                  <a:lnTo>
                    <a:pt x="40" y="668"/>
                  </a:lnTo>
                  <a:lnTo>
                    <a:pt x="38" y="666"/>
                  </a:lnTo>
                  <a:lnTo>
                    <a:pt x="42" y="666"/>
                  </a:lnTo>
                  <a:lnTo>
                    <a:pt x="46" y="668"/>
                  </a:lnTo>
                  <a:lnTo>
                    <a:pt x="48" y="670"/>
                  </a:lnTo>
                  <a:lnTo>
                    <a:pt x="50" y="668"/>
                  </a:lnTo>
                  <a:lnTo>
                    <a:pt x="58" y="674"/>
                  </a:lnTo>
                  <a:lnTo>
                    <a:pt x="60" y="676"/>
                  </a:lnTo>
                  <a:lnTo>
                    <a:pt x="58" y="680"/>
                  </a:lnTo>
                  <a:lnTo>
                    <a:pt x="48" y="680"/>
                  </a:lnTo>
                  <a:lnTo>
                    <a:pt x="52" y="678"/>
                  </a:lnTo>
                  <a:lnTo>
                    <a:pt x="52" y="676"/>
                  </a:lnTo>
                  <a:lnTo>
                    <a:pt x="52" y="678"/>
                  </a:lnTo>
                  <a:lnTo>
                    <a:pt x="48" y="680"/>
                  </a:lnTo>
                  <a:lnTo>
                    <a:pt x="46" y="682"/>
                  </a:lnTo>
                  <a:lnTo>
                    <a:pt x="50" y="684"/>
                  </a:lnTo>
                  <a:lnTo>
                    <a:pt x="58" y="682"/>
                  </a:lnTo>
                  <a:lnTo>
                    <a:pt x="66" y="688"/>
                  </a:lnTo>
                  <a:lnTo>
                    <a:pt x="70" y="690"/>
                  </a:lnTo>
                  <a:lnTo>
                    <a:pt x="70" y="694"/>
                  </a:lnTo>
                  <a:lnTo>
                    <a:pt x="74" y="692"/>
                  </a:lnTo>
                  <a:lnTo>
                    <a:pt x="80" y="690"/>
                  </a:lnTo>
                  <a:lnTo>
                    <a:pt x="76" y="690"/>
                  </a:lnTo>
                  <a:lnTo>
                    <a:pt x="74" y="690"/>
                  </a:lnTo>
                  <a:lnTo>
                    <a:pt x="74" y="686"/>
                  </a:lnTo>
                  <a:lnTo>
                    <a:pt x="72" y="684"/>
                  </a:lnTo>
                  <a:lnTo>
                    <a:pt x="66" y="684"/>
                  </a:lnTo>
                  <a:lnTo>
                    <a:pt x="72" y="682"/>
                  </a:lnTo>
                  <a:lnTo>
                    <a:pt x="76" y="680"/>
                  </a:lnTo>
                  <a:lnTo>
                    <a:pt x="78" y="678"/>
                  </a:lnTo>
                  <a:lnTo>
                    <a:pt x="84" y="676"/>
                  </a:lnTo>
                  <a:lnTo>
                    <a:pt x="80" y="676"/>
                  </a:lnTo>
                  <a:lnTo>
                    <a:pt x="78" y="676"/>
                  </a:lnTo>
                  <a:lnTo>
                    <a:pt x="78" y="674"/>
                  </a:lnTo>
                  <a:lnTo>
                    <a:pt x="76" y="674"/>
                  </a:lnTo>
                  <a:lnTo>
                    <a:pt x="70" y="674"/>
                  </a:lnTo>
                  <a:lnTo>
                    <a:pt x="66" y="672"/>
                  </a:lnTo>
                  <a:lnTo>
                    <a:pt x="64" y="670"/>
                  </a:lnTo>
                  <a:lnTo>
                    <a:pt x="60" y="666"/>
                  </a:lnTo>
                  <a:lnTo>
                    <a:pt x="62" y="666"/>
                  </a:lnTo>
                  <a:lnTo>
                    <a:pt x="64" y="666"/>
                  </a:lnTo>
                  <a:lnTo>
                    <a:pt x="68" y="666"/>
                  </a:lnTo>
                  <a:lnTo>
                    <a:pt x="62" y="664"/>
                  </a:lnTo>
                  <a:lnTo>
                    <a:pt x="72" y="662"/>
                  </a:lnTo>
                  <a:lnTo>
                    <a:pt x="76" y="662"/>
                  </a:lnTo>
                  <a:lnTo>
                    <a:pt x="78" y="664"/>
                  </a:lnTo>
                  <a:lnTo>
                    <a:pt x="78" y="660"/>
                  </a:lnTo>
                  <a:lnTo>
                    <a:pt x="84" y="656"/>
                  </a:lnTo>
                  <a:lnTo>
                    <a:pt x="84" y="654"/>
                  </a:lnTo>
                  <a:lnTo>
                    <a:pt x="82" y="652"/>
                  </a:lnTo>
                  <a:lnTo>
                    <a:pt x="80" y="650"/>
                  </a:lnTo>
                  <a:lnTo>
                    <a:pt x="78" y="650"/>
                  </a:lnTo>
                  <a:lnTo>
                    <a:pt x="80" y="650"/>
                  </a:lnTo>
                  <a:lnTo>
                    <a:pt x="76" y="644"/>
                  </a:lnTo>
                  <a:lnTo>
                    <a:pt x="78" y="644"/>
                  </a:lnTo>
                  <a:lnTo>
                    <a:pt x="76" y="638"/>
                  </a:lnTo>
                  <a:lnTo>
                    <a:pt x="74" y="634"/>
                  </a:lnTo>
                  <a:lnTo>
                    <a:pt x="74" y="628"/>
                  </a:lnTo>
                  <a:lnTo>
                    <a:pt x="76" y="626"/>
                  </a:lnTo>
                  <a:lnTo>
                    <a:pt x="80" y="624"/>
                  </a:lnTo>
                  <a:lnTo>
                    <a:pt x="78" y="620"/>
                  </a:lnTo>
                  <a:lnTo>
                    <a:pt x="78" y="618"/>
                  </a:lnTo>
                  <a:lnTo>
                    <a:pt x="80" y="616"/>
                  </a:lnTo>
                  <a:lnTo>
                    <a:pt x="86" y="616"/>
                  </a:lnTo>
                  <a:lnTo>
                    <a:pt x="86" y="614"/>
                  </a:lnTo>
                  <a:lnTo>
                    <a:pt x="88" y="612"/>
                  </a:lnTo>
                  <a:lnTo>
                    <a:pt x="88" y="608"/>
                  </a:lnTo>
                  <a:lnTo>
                    <a:pt x="86" y="608"/>
                  </a:lnTo>
                  <a:lnTo>
                    <a:pt x="92" y="606"/>
                  </a:lnTo>
                  <a:lnTo>
                    <a:pt x="94" y="604"/>
                  </a:lnTo>
                  <a:lnTo>
                    <a:pt x="96" y="602"/>
                  </a:lnTo>
                  <a:lnTo>
                    <a:pt x="96" y="600"/>
                  </a:lnTo>
                  <a:lnTo>
                    <a:pt x="94" y="594"/>
                  </a:lnTo>
                  <a:lnTo>
                    <a:pt x="94" y="590"/>
                  </a:lnTo>
                  <a:lnTo>
                    <a:pt x="86" y="590"/>
                  </a:lnTo>
                  <a:lnTo>
                    <a:pt x="86" y="584"/>
                  </a:lnTo>
                  <a:lnTo>
                    <a:pt x="82" y="578"/>
                  </a:lnTo>
                  <a:lnTo>
                    <a:pt x="76" y="578"/>
                  </a:lnTo>
                  <a:lnTo>
                    <a:pt x="74" y="576"/>
                  </a:lnTo>
                  <a:lnTo>
                    <a:pt x="76" y="572"/>
                  </a:lnTo>
                  <a:lnTo>
                    <a:pt x="80" y="568"/>
                  </a:lnTo>
                  <a:lnTo>
                    <a:pt x="82" y="564"/>
                  </a:lnTo>
                  <a:lnTo>
                    <a:pt x="84" y="566"/>
                  </a:lnTo>
                  <a:lnTo>
                    <a:pt x="82" y="568"/>
                  </a:lnTo>
                  <a:lnTo>
                    <a:pt x="86" y="566"/>
                  </a:lnTo>
                  <a:lnTo>
                    <a:pt x="88" y="564"/>
                  </a:lnTo>
                  <a:lnTo>
                    <a:pt x="86" y="560"/>
                  </a:lnTo>
                  <a:lnTo>
                    <a:pt x="84" y="558"/>
                  </a:lnTo>
                  <a:lnTo>
                    <a:pt x="80" y="552"/>
                  </a:lnTo>
                  <a:lnTo>
                    <a:pt x="80" y="550"/>
                  </a:lnTo>
                  <a:lnTo>
                    <a:pt x="84" y="548"/>
                  </a:lnTo>
                  <a:lnTo>
                    <a:pt x="82" y="546"/>
                  </a:lnTo>
                  <a:lnTo>
                    <a:pt x="84" y="544"/>
                  </a:lnTo>
                  <a:lnTo>
                    <a:pt x="88" y="542"/>
                  </a:lnTo>
                  <a:lnTo>
                    <a:pt x="84" y="544"/>
                  </a:lnTo>
                  <a:lnTo>
                    <a:pt x="82" y="540"/>
                  </a:lnTo>
                  <a:lnTo>
                    <a:pt x="90" y="540"/>
                  </a:lnTo>
                  <a:lnTo>
                    <a:pt x="90" y="538"/>
                  </a:lnTo>
                  <a:lnTo>
                    <a:pt x="88" y="538"/>
                  </a:lnTo>
                  <a:lnTo>
                    <a:pt x="80" y="538"/>
                  </a:lnTo>
                  <a:lnTo>
                    <a:pt x="76" y="534"/>
                  </a:lnTo>
                  <a:lnTo>
                    <a:pt x="82" y="534"/>
                  </a:lnTo>
                  <a:lnTo>
                    <a:pt x="80" y="532"/>
                  </a:lnTo>
                  <a:lnTo>
                    <a:pt x="80" y="530"/>
                  </a:lnTo>
                  <a:lnTo>
                    <a:pt x="86" y="530"/>
                  </a:lnTo>
                  <a:lnTo>
                    <a:pt x="82" y="528"/>
                  </a:lnTo>
                  <a:lnTo>
                    <a:pt x="80" y="524"/>
                  </a:lnTo>
                  <a:lnTo>
                    <a:pt x="76" y="520"/>
                  </a:lnTo>
                  <a:lnTo>
                    <a:pt x="68" y="518"/>
                  </a:lnTo>
                  <a:lnTo>
                    <a:pt x="70" y="518"/>
                  </a:lnTo>
                  <a:lnTo>
                    <a:pt x="72" y="518"/>
                  </a:lnTo>
                  <a:lnTo>
                    <a:pt x="74" y="516"/>
                  </a:lnTo>
                  <a:lnTo>
                    <a:pt x="72" y="514"/>
                  </a:lnTo>
                  <a:lnTo>
                    <a:pt x="80" y="514"/>
                  </a:lnTo>
                  <a:lnTo>
                    <a:pt x="68" y="508"/>
                  </a:lnTo>
                  <a:lnTo>
                    <a:pt x="76" y="506"/>
                  </a:lnTo>
                  <a:lnTo>
                    <a:pt x="86" y="510"/>
                  </a:lnTo>
                  <a:lnTo>
                    <a:pt x="78" y="502"/>
                  </a:lnTo>
                  <a:lnTo>
                    <a:pt x="70" y="498"/>
                  </a:lnTo>
                  <a:lnTo>
                    <a:pt x="78" y="498"/>
                  </a:lnTo>
                  <a:lnTo>
                    <a:pt x="74" y="494"/>
                  </a:lnTo>
                  <a:lnTo>
                    <a:pt x="72" y="492"/>
                  </a:lnTo>
                  <a:lnTo>
                    <a:pt x="74" y="492"/>
                  </a:lnTo>
                  <a:lnTo>
                    <a:pt x="78" y="490"/>
                  </a:lnTo>
                  <a:lnTo>
                    <a:pt x="80" y="488"/>
                  </a:lnTo>
                  <a:lnTo>
                    <a:pt x="82" y="480"/>
                  </a:lnTo>
                  <a:lnTo>
                    <a:pt x="84" y="472"/>
                  </a:lnTo>
                  <a:lnTo>
                    <a:pt x="88" y="468"/>
                  </a:lnTo>
                  <a:lnTo>
                    <a:pt x="90" y="464"/>
                  </a:lnTo>
                  <a:lnTo>
                    <a:pt x="84" y="462"/>
                  </a:lnTo>
                  <a:lnTo>
                    <a:pt x="86" y="462"/>
                  </a:lnTo>
                  <a:lnTo>
                    <a:pt x="90" y="460"/>
                  </a:lnTo>
                  <a:lnTo>
                    <a:pt x="90" y="458"/>
                  </a:lnTo>
                  <a:lnTo>
                    <a:pt x="86" y="458"/>
                  </a:lnTo>
                  <a:lnTo>
                    <a:pt x="92" y="458"/>
                  </a:lnTo>
                  <a:lnTo>
                    <a:pt x="96" y="458"/>
                  </a:lnTo>
                  <a:lnTo>
                    <a:pt x="96" y="454"/>
                  </a:lnTo>
                  <a:lnTo>
                    <a:pt x="98" y="452"/>
                  </a:lnTo>
                  <a:lnTo>
                    <a:pt x="98" y="450"/>
                  </a:lnTo>
                  <a:lnTo>
                    <a:pt x="92" y="446"/>
                  </a:lnTo>
                  <a:lnTo>
                    <a:pt x="98" y="448"/>
                  </a:lnTo>
                  <a:lnTo>
                    <a:pt x="102" y="448"/>
                  </a:lnTo>
                  <a:lnTo>
                    <a:pt x="100" y="446"/>
                  </a:lnTo>
                  <a:lnTo>
                    <a:pt x="104" y="446"/>
                  </a:lnTo>
                  <a:lnTo>
                    <a:pt x="106" y="448"/>
                  </a:lnTo>
                  <a:lnTo>
                    <a:pt x="104" y="444"/>
                  </a:lnTo>
                  <a:lnTo>
                    <a:pt x="98" y="442"/>
                  </a:lnTo>
                  <a:lnTo>
                    <a:pt x="80" y="438"/>
                  </a:lnTo>
                  <a:lnTo>
                    <a:pt x="84" y="436"/>
                  </a:lnTo>
                  <a:lnTo>
                    <a:pt x="78" y="432"/>
                  </a:lnTo>
                  <a:lnTo>
                    <a:pt x="84" y="432"/>
                  </a:lnTo>
                  <a:lnTo>
                    <a:pt x="86" y="432"/>
                  </a:lnTo>
                  <a:lnTo>
                    <a:pt x="88" y="434"/>
                  </a:lnTo>
                  <a:lnTo>
                    <a:pt x="90" y="428"/>
                  </a:lnTo>
                  <a:lnTo>
                    <a:pt x="90" y="424"/>
                  </a:lnTo>
                  <a:lnTo>
                    <a:pt x="84" y="422"/>
                  </a:lnTo>
                  <a:lnTo>
                    <a:pt x="86" y="420"/>
                  </a:lnTo>
                  <a:lnTo>
                    <a:pt x="84" y="418"/>
                  </a:lnTo>
                  <a:lnTo>
                    <a:pt x="86" y="414"/>
                  </a:lnTo>
                  <a:lnTo>
                    <a:pt x="86" y="410"/>
                  </a:lnTo>
                  <a:lnTo>
                    <a:pt x="84" y="410"/>
                  </a:lnTo>
                  <a:lnTo>
                    <a:pt x="80" y="408"/>
                  </a:lnTo>
                  <a:lnTo>
                    <a:pt x="78" y="406"/>
                  </a:lnTo>
                  <a:lnTo>
                    <a:pt x="80" y="406"/>
                  </a:lnTo>
                  <a:lnTo>
                    <a:pt x="82" y="404"/>
                  </a:lnTo>
                  <a:lnTo>
                    <a:pt x="86" y="400"/>
                  </a:lnTo>
                  <a:lnTo>
                    <a:pt x="86" y="398"/>
                  </a:lnTo>
                  <a:lnTo>
                    <a:pt x="86" y="396"/>
                  </a:lnTo>
                  <a:lnTo>
                    <a:pt x="90" y="394"/>
                  </a:lnTo>
                  <a:lnTo>
                    <a:pt x="82" y="392"/>
                  </a:lnTo>
                  <a:lnTo>
                    <a:pt x="78" y="392"/>
                  </a:lnTo>
                  <a:lnTo>
                    <a:pt x="76" y="390"/>
                  </a:lnTo>
                  <a:lnTo>
                    <a:pt x="80" y="388"/>
                  </a:lnTo>
                  <a:lnTo>
                    <a:pt x="86" y="386"/>
                  </a:lnTo>
                  <a:lnTo>
                    <a:pt x="88" y="384"/>
                  </a:lnTo>
                  <a:lnTo>
                    <a:pt x="86" y="382"/>
                  </a:lnTo>
                  <a:lnTo>
                    <a:pt x="82" y="382"/>
                  </a:lnTo>
                  <a:lnTo>
                    <a:pt x="84" y="382"/>
                  </a:lnTo>
                  <a:lnTo>
                    <a:pt x="92" y="380"/>
                  </a:lnTo>
                  <a:lnTo>
                    <a:pt x="102" y="378"/>
                  </a:lnTo>
                  <a:lnTo>
                    <a:pt x="108" y="376"/>
                  </a:lnTo>
                  <a:lnTo>
                    <a:pt x="110" y="378"/>
                  </a:lnTo>
                  <a:lnTo>
                    <a:pt x="114" y="378"/>
                  </a:lnTo>
                  <a:lnTo>
                    <a:pt x="114" y="376"/>
                  </a:lnTo>
                  <a:lnTo>
                    <a:pt x="110" y="376"/>
                  </a:lnTo>
                  <a:lnTo>
                    <a:pt x="104" y="374"/>
                  </a:lnTo>
                  <a:lnTo>
                    <a:pt x="100" y="374"/>
                  </a:lnTo>
                  <a:lnTo>
                    <a:pt x="100" y="372"/>
                  </a:lnTo>
                  <a:lnTo>
                    <a:pt x="108" y="372"/>
                  </a:lnTo>
                  <a:lnTo>
                    <a:pt x="112" y="372"/>
                  </a:lnTo>
                  <a:lnTo>
                    <a:pt x="114" y="372"/>
                  </a:lnTo>
                  <a:lnTo>
                    <a:pt x="114" y="370"/>
                  </a:lnTo>
                  <a:lnTo>
                    <a:pt x="110" y="366"/>
                  </a:lnTo>
                  <a:lnTo>
                    <a:pt x="106" y="360"/>
                  </a:lnTo>
                  <a:lnTo>
                    <a:pt x="106" y="358"/>
                  </a:lnTo>
                  <a:lnTo>
                    <a:pt x="108" y="358"/>
                  </a:lnTo>
                  <a:lnTo>
                    <a:pt x="102" y="358"/>
                  </a:lnTo>
                  <a:lnTo>
                    <a:pt x="98" y="356"/>
                  </a:lnTo>
                  <a:lnTo>
                    <a:pt x="100" y="352"/>
                  </a:lnTo>
                  <a:lnTo>
                    <a:pt x="104" y="350"/>
                  </a:lnTo>
                  <a:lnTo>
                    <a:pt x="106" y="346"/>
                  </a:lnTo>
                  <a:lnTo>
                    <a:pt x="104" y="346"/>
                  </a:lnTo>
                  <a:lnTo>
                    <a:pt x="102" y="344"/>
                  </a:lnTo>
                  <a:lnTo>
                    <a:pt x="104" y="344"/>
                  </a:lnTo>
                  <a:lnTo>
                    <a:pt x="100" y="338"/>
                  </a:lnTo>
                  <a:lnTo>
                    <a:pt x="98" y="334"/>
                  </a:lnTo>
                  <a:lnTo>
                    <a:pt x="94" y="332"/>
                  </a:lnTo>
                  <a:lnTo>
                    <a:pt x="100" y="332"/>
                  </a:lnTo>
                  <a:lnTo>
                    <a:pt x="104" y="330"/>
                  </a:lnTo>
                  <a:lnTo>
                    <a:pt x="102" y="326"/>
                  </a:lnTo>
                  <a:lnTo>
                    <a:pt x="100" y="324"/>
                  </a:lnTo>
                  <a:lnTo>
                    <a:pt x="98" y="320"/>
                  </a:lnTo>
                  <a:lnTo>
                    <a:pt x="98" y="318"/>
                  </a:lnTo>
                  <a:lnTo>
                    <a:pt x="100" y="318"/>
                  </a:lnTo>
                  <a:lnTo>
                    <a:pt x="106" y="318"/>
                  </a:lnTo>
                  <a:lnTo>
                    <a:pt x="106" y="310"/>
                  </a:lnTo>
                  <a:lnTo>
                    <a:pt x="108" y="310"/>
                  </a:lnTo>
                  <a:lnTo>
                    <a:pt x="110" y="306"/>
                  </a:lnTo>
                  <a:lnTo>
                    <a:pt x="108" y="304"/>
                  </a:lnTo>
                  <a:lnTo>
                    <a:pt x="100" y="300"/>
                  </a:lnTo>
                  <a:lnTo>
                    <a:pt x="102" y="300"/>
                  </a:lnTo>
                  <a:lnTo>
                    <a:pt x="104" y="300"/>
                  </a:lnTo>
                  <a:lnTo>
                    <a:pt x="108" y="296"/>
                  </a:lnTo>
                  <a:lnTo>
                    <a:pt x="108" y="292"/>
                  </a:lnTo>
                  <a:lnTo>
                    <a:pt x="104" y="290"/>
                  </a:lnTo>
                  <a:lnTo>
                    <a:pt x="98" y="284"/>
                  </a:lnTo>
                  <a:lnTo>
                    <a:pt x="106" y="286"/>
                  </a:lnTo>
                  <a:lnTo>
                    <a:pt x="106" y="284"/>
                  </a:lnTo>
                  <a:lnTo>
                    <a:pt x="106" y="282"/>
                  </a:lnTo>
                  <a:lnTo>
                    <a:pt x="110" y="278"/>
                  </a:lnTo>
                  <a:lnTo>
                    <a:pt x="114" y="274"/>
                  </a:lnTo>
                  <a:lnTo>
                    <a:pt x="114" y="270"/>
                  </a:lnTo>
                  <a:lnTo>
                    <a:pt x="112" y="268"/>
                  </a:lnTo>
                  <a:lnTo>
                    <a:pt x="114" y="268"/>
                  </a:lnTo>
                  <a:lnTo>
                    <a:pt x="114" y="266"/>
                  </a:lnTo>
                  <a:lnTo>
                    <a:pt x="114" y="262"/>
                  </a:lnTo>
                  <a:lnTo>
                    <a:pt x="120" y="256"/>
                  </a:lnTo>
                  <a:lnTo>
                    <a:pt x="122" y="252"/>
                  </a:lnTo>
                  <a:lnTo>
                    <a:pt x="122" y="250"/>
                  </a:lnTo>
                  <a:lnTo>
                    <a:pt x="118" y="248"/>
                  </a:lnTo>
                  <a:lnTo>
                    <a:pt x="110" y="246"/>
                  </a:lnTo>
                  <a:lnTo>
                    <a:pt x="104" y="240"/>
                  </a:lnTo>
                  <a:lnTo>
                    <a:pt x="102" y="242"/>
                  </a:lnTo>
                  <a:lnTo>
                    <a:pt x="100" y="242"/>
                  </a:lnTo>
                  <a:lnTo>
                    <a:pt x="96" y="240"/>
                  </a:lnTo>
                  <a:lnTo>
                    <a:pt x="90" y="240"/>
                  </a:lnTo>
                  <a:lnTo>
                    <a:pt x="86" y="240"/>
                  </a:lnTo>
                  <a:lnTo>
                    <a:pt x="88" y="238"/>
                  </a:lnTo>
                  <a:lnTo>
                    <a:pt x="90" y="236"/>
                  </a:lnTo>
                  <a:lnTo>
                    <a:pt x="94" y="236"/>
                  </a:lnTo>
                  <a:lnTo>
                    <a:pt x="96" y="236"/>
                  </a:lnTo>
                  <a:lnTo>
                    <a:pt x="102" y="236"/>
                  </a:lnTo>
                  <a:lnTo>
                    <a:pt x="106" y="234"/>
                  </a:lnTo>
                  <a:lnTo>
                    <a:pt x="106" y="230"/>
                  </a:lnTo>
                  <a:lnTo>
                    <a:pt x="112" y="230"/>
                  </a:lnTo>
                  <a:lnTo>
                    <a:pt x="114" y="220"/>
                  </a:lnTo>
                  <a:lnTo>
                    <a:pt x="118" y="210"/>
                  </a:lnTo>
                  <a:lnTo>
                    <a:pt x="122" y="200"/>
                  </a:lnTo>
                  <a:lnTo>
                    <a:pt x="124" y="190"/>
                  </a:lnTo>
                  <a:lnTo>
                    <a:pt x="112" y="190"/>
                  </a:lnTo>
                  <a:lnTo>
                    <a:pt x="112" y="186"/>
                  </a:lnTo>
                  <a:lnTo>
                    <a:pt x="118" y="186"/>
                  </a:lnTo>
                  <a:lnTo>
                    <a:pt x="120" y="186"/>
                  </a:lnTo>
                  <a:lnTo>
                    <a:pt x="122" y="188"/>
                  </a:lnTo>
                  <a:lnTo>
                    <a:pt x="124" y="188"/>
                  </a:lnTo>
                  <a:lnTo>
                    <a:pt x="122" y="186"/>
                  </a:lnTo>
                  <a:lnTo>
                    <a:pt x="114" y="182"/>
                  </a:lnTo>
                  <a:lnTo>
                    <a:pt x="116" y="182"/>
                  </a:lnTo>
                  <a:lnTo>
                    <a:pt x="118" y="180"/>
                  </a:lnTo>
                  <a:lnTo>
                    <a:pt x="122" y="182"/>
                  </a:lnTo>
                  <a:lnTo>
                    <a:pt x="126" y="184"/>
                  </a:lnTo>
                  <a:lnTo>
                    <a:pt x="128" y="184"/>
                  </a:lnTo>
                  <a:lnTo>
                    <a:pt x="126" y="182"/>
                  </a:lnTo>
                  <a:lnTo>
                    <a:pt x="120" y="180"/>
                  </a:lnTo>
                  <a:lnTo>
                    <a:pt x="118" y="178"/>
                  </a:lnTo>
                  <a:lnTo>
                    <a:pt x="116" y="176"/>
                  </a:lnTo>
                  <a:lnTo>
                    <a:pt x="122" y="174"/>
                  </a:lnTo>
                  <a:lnTo>
                    <a:pt x="124" y="174"/>
                  </a:lnTo>
                  <a:lnTo>
                    <a:pt x="126" y="174"/>
                  </a:lnTo>
                  <a:lnTo>
                    <a:pt x="124" y="172"/>
                  </a:lnTo>
                  <a:lnTo>
                    <a:pt x="126" y="166"/>
                  </a:lnTo>
                  <a:lnTo>
                    <a:pt x="116" y="168"/>
                  </a:lnTo>
                  <a:lnTo>
                    <a:pt x="116" y="166"/>
                  </a:lnTo>
                  <a:lnTo>
                    <a:pt x="114" y="164"/>
                  </a:lnTo>
                  <a:lnTo>
                    <a:pt x="112" y="164"/>
                  </a:lnTo>
                  <a:lnTo>
                    <a:pt x="108" y="164"/>
                  </a:lnTo>
                  <a:lnTo>
                    <a:pt x="112" y="162"/>
                  </a:lnTo>
                  <a:lnTo>
                    <a:pt x="116" y="160"/>
                  </a:lnTo>
                  <a:lnTo>
                    <a:pt x="116" y="156"/>
                  </a:lnTo>
                  <a:lnTo>
                    <a:pt x="118" y="152"/>
                  </a:lnTo>
                  <a:lnTo>
                    <a:pt x="118" y="146"/>
                  </a:lnTo>
                  <a:lnTo>
                    <a:pt x="118" y="144"/>
                  </a:lnTo>
                  <a:lnTo>
                    <a:pt x="120" y="142"/>
                  </a:lnTo>
                  <a:lnTo>
                    <a:pt x="116" y="138"/>
                  </a:lnTo>
                  <a:lnTo>
                    <a:pt x="114" y="136"/>
                  </a:lnTo>
                  <a:lnTo>
                    <a:pt x="114" y="130"/>
                  </a:lnTo>
                  <a:lnTo>
                    <a:pt x="108" y="130"/>
                  </a:lnTo>
                  <a:lnTo>
                    <a:pt x="104" y="130"/>
                  </a:lnTo>
                  <a:lnTo>
                    <a:pt x="104" y="128"/>
                  </a:lnTo>
                  <a:lnTo>
                    <a:pt x="114" y="128"/>
                  </a:lnTo>
                  <a:lnTo>
                    <a:pt x="118" y="124"/>
                  </a:lnTo>
                  <a:lnTo>
                    <a:pt x="122" y="122"/>
                  </a:lnTo>
                  <a:lnTo>
                    <a:pt x="130" y="118"/>
                  </a:lnTo>
                  <a:lnTo>
                    <a:pt x="126" y="118"/>
                  </a:lnTo>
                  <a:lnTo>
                    <a:pt x="124" y="118"/>
                  </a:lnTo>
                  <a:lnTo>
                    <a:pt x="122" y="114"/>
                  </a:lnTo>
                  <a:lnTo>
                    <a:pt x="120" y="112"/>
                  </a:lnTo>
                  <a:lnTo>
                    <a:pt x="118" y="110"/>
                  </a:lnTo>
                  <a:lnTo>
                    <a:pt x="112" y="112"/>
                  </a:lnTo>
                  <a:lnTo>
                    <a:pt x="114" y="110"/>
                  </a:lnTo>
                  <a:lnTo>
                    <a:pt x="118" y="110"/>
                  </a:lnTo>
                  <a:lnTo>
                    <a:pt x="122" y="110"/>
                  </a:lnTo>
                  <a:lnTo>
                    <a:pt x="126" y="110"/>
                  </a:lnTo>
                  <a:lnTo>
                    <a:pt x="124" y="106"/>
                  </a:lnTo>
                  <a:lnTo>
                    <a:pt x="124" y="104"/>
                  </a:lnTo>
                  <a:lnTo>
                    <a:pt x="126" y="98"/>
                  </a:lnTo>
                  <a:lnTo>
                    <a:pt x="128" y="90"/>
                  </a:lnTo>
                  <a:lnTo>
                    <a:pt x="130" y="88"/>
                  </a:lnTo>
                  <a:lnTo>
                    <a:pt x="130" y="84"/>
                  </a:lnTo>
                  <a:lnTo>
                    <a:pt x="124" y="84"/>
                  </a:lnTo>
                  <a:lnTo>
                    <a:pt x="118" y="82"/>
                  </a:lnTo>
                  <a:lnTo>
                    <a:pt x="132" y="78"/>
                  </a:lnTo>
                  <a:lnTo>
                    <a:pt x="124" y="76"/>
                  </a:lnTo>
                  <a:lnTo>
                    <a:pt x="122" y="76"/>
                  </a:lnTo>
                  <a:lnTo>
                    <a:pt x="126" y="74"/>
                  </a:lnTo>
                  <a:lnTo>
                    <a:pt x="122" y="74"/>
                  </a:lnTo>
                  <a:lnTo>
                    <a:pt x="120" y="74"/>
                  </a:lnTo>
                  <a:lnTo>
                    <a:pt x="122" y="66"/>
                  </a:lnTo>
                  <a:lnTo>
                    <a:pt x="124" y="60"/>
                  </a:lnTo>
                  <a:lnTo>
                    <a:pt x="122" y="46"/>
                  </a:lnTo>
                  <a:lnTo>
                    <a:pt x="122" y="38"/>
                  </a:lnTo>
                  <a:lnTo>
                    <a:pt x="124" y="32"/>
                  </a:lnTo>
                  <a:lnTo>
                    <a:pt x="128" y="24"/>
                  </a:lnTo>
                  <a:lnTo>
                    <a:pt x="134" y="18"/>
                  </a:lnTo>
                  <a:lnTo>
                    <a:pt x="130" y="18"/>
                  </a:lnTo>
                  <a:lnTo>
                    <a:pt x="128" y="16"/>
                  </a:lnTo>
                  <a:lnTo>
                    <a:pt x="124" y="18"/>
                  </a:lnTo>
                  <a:lnTo>
                    <a:pt x="118" y="16"/>
                  </a:lnTo>
                  <a:lnTo>
                    <a:pt x="128" y="10"/>
                  </a:lnTo>
                  <a:lnTo>
                    <a:pt x="124" y="8"/>
                  </a:lnTo>
                  <a:lnTo>
                    <a:pt x="124" y="4"/>
                  </a:lnTo>
                  <a:lnTo>
                    <a:pt x="122" y="2"/>
                  </a:lnTo>
                  <a:lnTo>
                    <a:pt x="118" y="0"/>
                  </a:lnTo>
                  <a:lnTo>
                    <a:pt x="120" y="2"/>
                  </a:lnTo>
                  <a:lnTo>
                    <a:pt x="110" y="2"/>
                  </a:lnTo>
                  <a:lnTo>
                    <a:pt x="100" y="4"/>
                  </a:lnTo>
                  <a:lnTo>
                    <a:pt x="90" y="6"/>
                  </a:lnTo>
                  <a:lnTo>
                    <a:pt x="78" y="6"/>
                  </a:lnTo>
                  <a:lnTo>
                    <a:pt x="80" y="8"/>
                  </a:lnTo>
                  <a:lnTo>
                    <a:pt x="80" y="10"/>
                  </a:lnTo>
                  <a:lnTo>
                    <a:pt x="76" y="14"/>
                  </a:lnTo>
                  <a:lnTo>
                    <a:pt x="72" y="16"/>
                  </a:lnTo>
                  <a:lnTo>
                    <a:pt x="70" y="18"/>
                  </a:lnTo>
                  <a:lnTo>
                    <a:pt x="72" y="20"/>
                  </a:lnTo>
                  <a:lnTo>
                    <a:pt x="76" y="22"/>
                  </a:lnTo>
                  <a:lnTo>
                    <a:pt x="72" y="22"/>
                  </a:lnTo>
                  <a:lnTo>
                    <a:pt x="68" y="22"/>
                  </a:lnTo>
                  <a:lnTo>
                    <a:pt x="74" y="24"/>
                  </a:lnTo>
                  <a:lnTo>
                    <a:pt x="74" y="26"/>
                  </a:lnTo>
                  <a:lnTo>
                    <a:pt x="74" y="28"/>
                  </a:lnTo>
                  <a:lnTo>
                    <a:pt x="72" y="28"/>
                  </a:lnTo>
                  <a:lnTo>
                    <a:pt x="72" y="34"/>
                  </a:lnTo>
                  <a:lnTo>
                    <a:pt x="68" y="38"/>
                  </a:lnTo>
                  <a:lnTo>
                    <a:pt x="62" y="50"/>
                  </a:lnTo>
                  <a:lnTo>
                    <a:pt x="70" y="50"/>
                  </a:lnTo>
                  <a:lnTo>
                    <a:pt x="68" y="52"/>
                  </a:lnTo>
                  <a:lnTo>
                    <a:pt x="64" y="54"/>
                  </a:lnTo>
                  <a:lnTo>
                    <a:pt x="70" y="54"/>
                  </a:lnTo>
                  <a:lnTo>
                    <a:pt x="70" y="52"/>
                  </a:lnTo>
                  <a:lnTo>
                    <a:pt x="72" y="50"/>
                  </a:lnTo>
                  <a:lnTo>
                    <a:pt x="78" y="50"/>
                  </a:lnTo>
                  <a:lnTo>
                    <a:pt x="72" y="52"/>
                  </a:lnTo>
                  <a:lnTo>
                    <a:pt x="70" y="54"/>
                  </a:lnTo>
                  <a:lnTo>
                    <a:pt x="70" y="60"/>
                  </a:lnTo>
                  <a:lnTo>
                    <a:pt x="68" y="64"/>
                  </a:lnTo>
                  <a:lnTo>
                    <a:pt x="64" y="66"/>
                  </a:lnTo>
                  <a:lnTo>
                    <a:pt x="60" y="68"/>
                  </a:lnTo>
                  <a:lnTo>
                    <a:pt x="64" y="68"/>
                  </a:lnTo>
                  <a:lnTo>
                    <a:pt x="66" y="68"/>
                  </a:lnTo>
                  <a:lnTo>
                    <a:pt x="68" y="70"/>
                  </a:lnTo>
                  <a:lnTo>
                    <a:pt x="64" y="70"/>
                  </a:lnTo>
                  <a:lnTo>
                    <a:pt x="70" y="72"/>
                  </a:lnTo>
                  <a:lnTo>
                    <a:pt x="64" y="74"/>
                  </a:lnTo>
                  <a:lnTo>
                    <a:pt x="58" y="76"/>
                  </a:lnTo>
                  <a:lnTo>
                    <a:pt x="56" y="72"/>
                  </a:lnTo>
                  <a:lnTo>
                    <a:pt x="54" y="76"/>
                  </a:lnTo>
                  <a:lnTo>
                    <a:pt x="56" y="78"/>
                  </a:lnTo>
                  <a:lnTo>
                    <a:pt x="56" y="80"/>
                  </a:lnTo>
                  <a:lnTo>
                    <a:pt x="56" y="82"/>
                  </a:lnTo>
                  <a:lnTo>
                    <a:pt x="60" y="78"/>
                  </a:lnTo>
                  <a:lnTo>
                    <a:pt x="62" y="86"/>
                  </a:lnTo>
                  <a:lnTo>
                    <a:pt x="62" y="94"/>
                  </a:lnTo>
                  <a:lnTo>
                    <a:pt x="62" y="102"/>
                  </a:lnTo>
                  <a:lnTo>
                    <a:pt x="66" y="108"/>
                  </a:lnTo>
                  <a:lnTo>
                    <a:pt x="70" y="108"/>
                  </a:lnTo>
                  <a:lnTo>
                    <a:pt x="72" y="112"/>
                  </a:lnTo>
                  <a:lnTo>
                    <a:pt x="70" y="114"/>
                  </a:lnTo>
                  <a:lnTo>
                    <a:pt x="68" y="118"/>
                  </a:lnTo>
                  <a:lnTo>
                    <a:pt x="68" y="122"/>
                  </a:lnTo>
                  <a:lnTo>
                    <a:pt x="72" y="124"/>
                  </a:lnTo>
                  <a:lnTo>
                    <a:pt x="72" y="128"/>
                  </a:lnTo>
                  <a:lnTo>
                    <a:pt x="68" y="126"/>
                  </a:lnTo>
                  <a:lnTo>
                    <a:pt x="66" y="128"/>
                  </a:lnTo>
                  <a:lnTo>
                    <a:pt x="62" y="128"/>
                  </a:lnTo>
                  <a:lnTo>
                    <a:pt x="60" y="128"/>
                  </a:lnTo>
                  <a:lnTo>
                    <a:pt x="62" y="132"/>
                  </a:lnTo>
                  <a:lnTo>
                    <a:pt x="66" y="134"/>
                  </a:lnTo>
                  <a:lnTo>
                    <a:pt x="78" y="138"/>
                  </a:lnTo>
                  <a:lnTo>
                    <a:pt x="72" y="138"/>
                  </a:lnTo>
                  <a:lnTo>
                    <a:pt x="78" y="140"/>
                  </a:lnTo>
                  <a:lnTo>
                    <a:pt x="80" y="144"/>
                  </a:lnTo>
                  <a:lnTo>
                    <a:pt x="78" y="144"/>
                  </a:lnTo>
                  <a:lnTo>
                    <a:pt x="74" y="144"/>
                  </a:lnTo>
                  <a:lnTo>
                    <a:pt x="70" y="144"/>
                  </a:lnTo>
                  <a:lnTo>
                    <a:pt x="66" y="142"/>
                  </a:lnTo>
                  <a:lnTo>
                    <a:pt x="62" y="144"/>
                  </a:lnTo>
                  <a:lnTo>
                    <a:pt x="60" y="148"/>
                  </a:lnTo>
                  <a:lnTo>
                    <a:pt x="64" y="152"/>
                  </a:lnTo>
                  <a:lnTo>
                    <a:pt x="66" y="154"/>
                  </a:lnTo>
                  <a:lnTo>
                    <a:pt x="64" y="156"/>
                  </a:lnTo>
                  <a:lnTo>
                    <a:pt x="58" y="158"/>
                  </a:lnTo>
                  <a:lnTo>
                    <a:pt x="66" y="158"/>
                  </a:lnTo>
                  <a:lnTo>
                    <a:pt x="70" y="156"/>
                  </a:lnTo>
                  <a:lnTo>
                    <a:pt x="70" y="154"/>
                  </a:lnTo>
                  <a:lnTo>
                    <a:pt x="76" y="154"/>
                  </a:lnTo>
                  <a:lnTo>
                    <a:pt x="78" y="156"/>
                  </a:lnTo>
                  <a:lnTo>
                    <a:pt x="82" y="158"/>
                  </a:lnTo>
                  <a:lnTo>
                    <a:pt x="82" y="160"/>
                  </a:lnTo>
                  <a:lnTo>
                    <a:pt x="78" y="162"/>
                  </a:lnTo>
                  <a:lnTo>
                    <a:pt x="70" y="162"/>
                  </a:lnTo>
                  <a:lnTo>
                    <a:pt x="64" y="164"/>
                  </a:lnTo>
                  <a:lnTo>
                    <a:pt x="60" y="166"/>
                  </a:lnTo>
                  <a:lnTo>
                    <a:pt x="60" y="168"/>
                  </a:lnTo>
                  <a:lnTo>
                    <a:pt x="58" y="168"/>
                  </a:lnTo>
                  <a:lnTo>
                    <a:pt x="58" y="170"/>
                  </a:lnTo>
                  <a:lnTo>
                    <a:pt x="60" y="172"/>
                  </a:lnTo>
                  <a:lnTo>
                    <a:pt x="58" y="174"/>
                  </a:lnTo>
                  <a:lnTo>
                    <a:pt x="62" y="176"/>
                  </a:lnTo>
                  <a:lnTo>
                    <a:pt x="62" y="178"/>
                  </a:lnTo>
                  <a:lnTo>
                    <a:pt x="64" y="178"/>
                  </a:lnTo>
                  <a:lnTo>
                    <a:pt x="68" y="180"/>
                  </a:lnTo>
                  <a:lnTo>
                    <a:pt x="66" y="174"/>
                  </a:lnTo>
                  <a:lnTo>
                    <a:pt x="76" y="180"/>
                  </a:lnTo>
                  <a:lnTo>
                    <a:pt x="78" y="184"/>
                  </a:lnTo>
                  <a:lnTo>
                    <a:pt x="78" y="186"/>
                  </a:lnTo>
                  <a:lnTo>
                    <a:pt x="76" y="186"/>
                  </a:lnTo>
                  <a:lnTo>
                    <a:pt x="68" y="184"/>
                  </a:lnTo>
                  <a:lnTo>
                    <a:pt x="68" y="186"/>
                  </a:lnTo>
                  <a:lnTo>
                    <a:pt x="68" y="188"/>
                  </a:lnTo>
                  <a:lnTo>
                    <a:pt x="62" y="186"/>
                  </a:lnTo>
                  <a:lnTo>
                    <a:pt x="60" y="182"/>
                  </a:lnTo>
                  <a:lnTo>
                    <a:pt x="60" y="180"/>
                  </a:lnTo>
                  <a:lnTo>
                    <a:pt x="56" y="176"/>
                  </a:lnTo>
                  <a:lnTo>
                    <a:pt x="54" y="176"/>
                  </a:lnTo>
                  <a:lnTo>
                    <a:pt x="54" y="178"/>
                  </a:lnTo>
                  <a:lnTo>
                    <a:pt x="56" y="180"/>
                  </a:lnTo>
                  <a:lnTo>
                    <a:pt x="56" y="182"/>
                  </a:lnTo>
                  <a:lnTo>
                    <a:pt x="50" y="180"/>
                  </a:lnTo>
                  <a:lnTo>
                    <a:pt x="58" y="184"/>
                  </a:lnTo>
                  <a:lnTo>
                    <a:pt x="58" y="186"/>
                  </a:lnTo>
                  <a:lnTo>
                    <a:pt x="56" y="188"/>
                  </a:lnTo>
                  <a:lnTo>
                    <a:pt x="58" y="190"/>
                  </a:lnTo>
                  <a:lnTo>
                    <a:pt x="62" y="192"/>
                  </a:lnTo>
                  <a:lnTo>
                    <a:pt x="54" y="192"/>
                  </a:lnTo>
                  <a:lnTo>
                    <a:pt x="56" y="192"/>
                  </a:lnTo>
                  <a:lnTo>
                    <a:pt x="58" y="194"/>
                  </a:lnTo>
                  <a:lnTo>
                    <a:pt x="48" y="192"/>
                  </a:lnTo>
                  <a:lnTo>
                    <a:pt x="50" y="194"/>
                  </a:lnTo>
                  <a:lnTo>
                    <a:pt x="48" y="196"/>
                  </a:lnTo>
                  <a:lnTo>
                    <a:pt x="44" y="198"/>
                  </a:lnTo>
                  <a:lnTo>
                    <a:pt x="44" y="200"/>
                  </a:lnTo>
                  <a:lnTo>
                    <a:pt x="44" y="202"/>
                  </a:lnTo>
                  <a:lnTo>
                    <a:pt x="46" y="198"/>
                  </a:lnTo>
                  <a:lnTo>
                    <a:pt x="50" y="198"/>
                  </a:lnTo>
                  <a:lnTo>
                    <a:pt x="54" y="198"/>
                  </a:lnTo>
                  <a:lnTo>
                    <a:pt x="60" y="198"/>
                  </a:lnTo>
                  <a:lnTo>
                    <a:pt x="62" y="202"/>
                  </a:lnTo>
                  <a:lnTo>
                    <a:pt x="60" y="202"/>
                  </a:lnTo>
                  <a:lnTo>
                    <a:pt x="54" y="204"/>
                  </a:lnTo>
                  <a:lnTo>
                    <a:pt x="44" y="206"/>
                  </a:lnTo>
                  <a:lnTo>
                    <a:pt x="42" y="208"/>
                  </a:lnTo>
                  <a:lnTo>
                    <a:pt x="42" y="212"/>
                  </a:lnTo>
                  <a:lnTo>
                    <a:pt x="42" y="210"/>
                  </a:lnTo>
                  <a:lnTo>
                    <a:pt x="44" y="208"/>
                  </a:lnTo>
                  <a:lnTo>
                    <a:pt x="48" y="208"/>
                  </a:lnTo>
                  <a:lnTo>
                    <a:pt x="50" y="210"/>
                  </a:lnTo>
                  <a:lnTo>
                    <a:pt x="46" y="212"/>
                  </a:lnTo>
                  <a:lnTo>
                    <a:pt x="42" y="214"/>
                  </a:lnTo>
                  <a:lnTo>
                    <a:pt x="44" y="216"/>
                  </a:lnTo>
                  <a:lnTo>
                    <a:pt x="46" y="216"/>
                  </a:lnTo>
                  <a:lnTo>
                    <a:pt x="50" y="216"/>
                  </a:lnTo>
                  <a:lnTo>
                    <a:pt x="54" y="216"/>
                  </a:lnTo>
                  <a:lnTo>
                    <a:pt x="50" y="218"/>
                  </a:lnTo>
                  <a:lnTo>
                    <a:pt x="52" y="220"/>
                  </a:lnTo>
                  <a:lnTo>
                    <a:pt x="60" y="224"/>
                  </a:lnTo>
                  <a:lnTo>
                    <a:pt x="52" y="222"/>
                  </a:lnTo>
                  <a:lnTo>
                    <a:pt x="52" y="224"/>
                  </a:lnTo>
                  <a:lnTo>
                    <a:pt x="52" y="226"/>
                  </a:lnTo>
                  <a:lnTo>
                    <a:pt x="56" y="228"/>
                  </a:lnTo>
                  <a:lnTo>
                    <a:pt x="62" y="230"/>
                  </a:lnTo>
                  <a:lnTo>
                    <a:pt x="62" y="232"/>
                  </a:lnTo>
                  <a:lnTo>
                    <a:pt x="50" y="228"/>
                  </a:lnTo>
                  <a:lnTo>
                    <a:pt x="54" y="232"/>
                  </a:lnTo>
                  <a:lnTo>
                    <a:pt x="44" y="230"/>
                  </a:lnTo>
                  <a:lnTo>
                    <a:pt x="48" y="234"/>
                  </a:lnTo>
                  <a:lnTo>
                    <a:pt x="48" y="236"/>
                  </a:lnTo>
                  <a:lnTo>
                    <a:pt x="46" y="240"/>
                  </a:lnTo>
                  <a:lnTo>
                    <a:pt x="54" y="240"/>
                  </a:lnTo>
                  <a:lnTo>
                    <a:pt x="58" y="242"/>
                  </a:lnTo>
                  <a:lnTo>
                    <a:pt x="60" y="244"/>
                  </a:lnTo>
                  <a:lnTo>
                    <a:pt x="54" y="244"/>
                  </a:lnTo>
                  <a:lnTo>
                    <a:pt x="54" y="246"/>
                  </a:lnTo>
                  <a:lnTo>
                    <a:pt x="54" y="248"/>
                  </a:lnTo>
                  <a:lnTo>
                    <a:pt x="48" y="244"/>
                  </a:lnTo>
                  <a:lnTo>
                    <a:pt x="46" y="244"/>
                  </a:lnTo>
                  <a:lnTo>
                    <a:pt x="50" y="242"/>
                  </a:lnTo>
                  <a:lnTo>
                    <a:pt x="42" y="240"/>
                  </a:lnTo>
                  <a:lnTo>
                    <a:pt x="40" y="242"/>
                  </a:lnTo>
                  <a:lnTo>
                    <a:pt x="40" y="244"/>
                  </a:lnTo>
                  <a:lnTo>
                    <a:pt x="40" y="248"/>
                  </a:lnTo>
                  <a:lnTo>
                    <a:pt x="42" y="246"/>
                  </a:lnTo>
                  <a:lnTo>
                    <a:pt x="52" y="254"/>
                  </a:lnTo>
                  <a:lnTo>
                    <a:pt x="48" y="254"/>
                  </a:lnTo>
                  <a:lnTo>
                    <a:pt x="46" y="254"/>
                  </a:lnTo>
                  <a:lnTo>
                    <a:pt x="48" y="256"/>
                  </a:lnTo>
                  <a:lnTo>
                    <a:pt x="50" y="258"/>
                  </a:lnTo>
                  <a:lnTo>
                    <a:pt x="40" y="256"/>
                  </a:lnTo>
                  <a:lnTo>
                    <a:pt x="38" y="254"/>
                  </a:lnTo>
                  <a:lnTo>
                    <a:pt x="34" y="252"/>
                  </a:lnTo>
                  <a:lnTo>
                    <a:pt x="40" y="260"/>
                  </a:lnTo>
                  <a:lnTo>
                    <a:pt x="36" y="262"/>
                  </a:lnTo>
                  <a:lnTo>
                    <a:pt x="30" y="262"/>
                  </a:lnTo>
                  <a:lnTo>
                    <a:pt x="30" y="264"/>
                  </a:lnTo>
                  <a:lnTo>
                    <a:pt x="34" y="268"/>
                  </a:lnTo>
                  <a:lnTo>
                    <a:pt x="38" y="272"/>
                  </a:lnTo>
                  <a:lnTo>
                    <a:pt x="38" y="274"/>
                  </a:lnTo>
                  <a:lnTo>
                    <a:pt x="36" y="276"/>
                  </a:lnTo>
                  <a:lnTo>
                    <a:pt x="40" y="278"/>
                  </a:lnTo>
                  <a:lnTo>
                    <a:pt x="36" y="284"/>
                  </a:lnTo>
                  <a:lnTo>
                    <a:pt x="34" y="286"/>
                  </a:lnTo>
                  <a:lnTo>
                    <a:pt x="38" y="290"/>
                  </a:lnTo>
                  <a:lnTo>
                    <a:pt x="26" y="292"/>
                  </a:lnTo>
                  <a:lnTo>
                    <a:pt x="30" y="294"/>
                  </a:lnTo>
                  <a:lnTo>
                    <a:pt x="34" y="294"/>
                  </a:lnTo>
                  <a:lnTo>
                    <a:pt x="40" y="294"/>
                  </a:lnTo>
                  <a:lnTo>
                    <a:pt x="42" y="296"/>
                  </a:lnTo>
                  <a:lnTo>
                    <a:pt x="44" y="298"/>
                  </a:lnTo>
                  <a:lnTo>
                    <a:pt x="44" y="300"/>
                  </a:lnTo>
                  <a:lnTo>
                    <a:pt x="40" y="300"/>
                  </a:lnTo>
                  <a:lnTo>
                    <a:pt x="32" y="300"/>
                  </a:lnTo>
                  <a:lnTo>
                    <a:pt x="40" y="306"/>
                  </a:lnTo>
                  <a:lnTo>
                    <a:pt x="42" y="308"/>
                  </a:lnTo>
                  <a:lnTo>
                    <a:pt x="38" y="312"/>
                  </a:lnTo>
                  <a:lnTo>
                    <a:pt x="38" y="310"/>
                  </a:lnTo>
                  <a:lnTo>
                    <a:pt x="38" y="308"/>
                  </a:lnTo>
                  <a:close/>
                  <a:moveTo>
                    <a:pt x="36" y="358"/>
                  </a:moveTo>
                  <a:lnTo>
                    <a:pt x="36" y="358"/>
                  </a:lnTo>
                  <a:lnTo>
                    <a:pt x="32" y="356"/>
                  </a:lnTo>
                  <a:lnTo>
                    <a:pt x="32" y="354"/>
                  </a:lnTo>
                  <a:lnTo>
                    <a:pt x="34" y="354"/>
                  </a:lnTo>
                  <a:lnTo>
                    <a:pt x="40" y="356"/>
                  </a:lnTo>
                  <a:lnTo>
                    <a:pt x="36" y="358"/>
                  </a:lnTo>
                  <a:close/>
                  <a:moveTo>
                    <a:pt x="44" y="438"/>
                  </a:moveTo>
                  <a:lnTo>
                    <a:pt x="44" y="438"/>
                  </a:lnTo>
                  <a:lnTo>
                    <a:pt x="44" y="436"/>
                  </a:lnTo>
                  <a:lnTo>
                    <a:pt x="46" y="434"/>
                  </a:lnTo>
                  <a:lnTo>
                    <a:pt x="46" y="436"/>
                  </a:lnTo>
                  <a:lnTo>
                    <a:pt x="44" y="438"/>
                  </a:lnTo>
                  <a:close/>
                  <a:moveTo>
                    <a:pt x="74" y="656"/>
                  </a:moveTo>
                  <a:lnTo>
                    <a:pt x="74" y="656"/>
                  </a:lnTo>
                  <a:lnTo>
                    <a:pt x="76" y="656"/>
                  </a:lnTo>
                  <a:lnTo>
                    <a:pt x="74" y="656"/>
                  </a:lnTo>
                  <a:close/>
                  <a:moveTo>
                    <a:pt x="70" y="660"/>
                  </a:moveTo>
                  <a:lnTo>
                    <a:pt x="70" y="660"/>
                  </a:lnTo>
                  <a:lnTo>
                    <a:pt x="74" y="662"/>
                  </a:lnTo>
                  <a:lnTo>
                    <a:pt x="72" y="660"/>
                  </a:lnTo>
                  <a:lnTo>
                    <a:pt x="72" y="658"/>
                  </a:lnTo>
                  <a:lnTo>
                    <a:pt x="70" y="660"/>
                  </a:lnTo>
                  <a:close/>
                  <a:moveTo>
                    <a:pt x="122" y="172"/>
                  </a:moveTo>
                  <a:lnTo>
                    <a:pt x="120" y="174"/>
                  </a:lnTo>
                  <a:lnTo>
                    <a:pt x="120" y="172"/>
                  </a:lnTo>
                  <a:lnTo>
                    <a:pt x="122" y="172"/>
                  </a:lnTo>
                  <a:close/>
                </a:path>
              </a:pathLst>
            </a:custGeom>
            <a:solidFill>
              <a:srgbClr val="99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="" xmlns:a16="http://schemas.microsoft.com/office/drawing/2014/main" id="{D978BACA-4810-42B2-B7C0-AD973B9065CA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-585787" y="-598487"/>
            <a:ext cx="1471092" cy="1947387"/>
            <a:chOff x="-203141" y="-459090"/>
            <a:chExt cx="3684008" cy="3757411"/>
          </a:xfrm>
        </p:grpSpPr>
        <p:sp>
          <p:nvSpPr>
            <p:cNvPr id="10" name="Freeform 554">
              <a:extLst>
                <a:ext uri="{FF2B5EF4-FFF2-40B4-BE49-F238E27FC236}">
                  <a16:creationId xmlns="" xmlns:a16="http://schemas.microsoft.com/office/drawing/2014/main" id="{8D424B5F-F109-418E-AD6B-F84FEF78B0B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-7127759">
              <a:off x="1754619" y="1939100"/>
              <a:ext cx="365698" cy="1375025"/>
            </a:xfrm>
            <a:custGeom>
              <a:avLst/>
              <a:gdLst>
                <a:gd name="T0" fmla="*/ 142651476 w 150"/>
                <a:gd name="T1" fmla="*/ 1628597651 h 564"/>
                <a:gd name="T2" fmla="*/ 273412891 w 150"/>
                <a:gd name="T3" fmla="*/ 1747471488 h 564"/>
                <a:gd name="T4" fmla="*/ 118876230 w 150"/>
                <a:gd name="T5" fmla="*/ 1795021998 h 564"/>
                <a:gd name="T6" fmla="*/ 213977214 w 150"/>
                <a:gd name="T7" fmla="*/ 1878235390 h 564"/>
                <a:gd name="T8" fmla="*/ 202089591 w 150"/>
                <a:gd name="T9" fmla="*/ 1973336410 h 564"/>
                <a:gd name="T10" fmla="*/ 225862399 w 150"/>
                <a:gd name="T11" fmla="*/ 2056549802 h 564"/>
                <a:gd name="T12" fmla="*/ 392289121 w 150"/>
                <a:gd name="T13" fmla="*/ 2147483646 h 564"/>
                <a:gd name="T14" fmla="*/ 451727236 w 150"/>
                <a:gd name="T15" fmla="*/ 2147483646 h 564"/>
                <a:gd name="T16" fmla="*/ 320963383 w 150"/>
                <a:gd name="T17" fmla="*/ 2147483646 h 564"/>
                <a:gd name="T18" fmla="*/ 344738629 w 150"/>
                <a:gd name="T19" fmla="*/ 2147483646 h 564"/>
                <a:gd name="T20" fmla="*/ 285300514 w 150"/>
                <a:gd name="T21" fmla="*/ 2147483646 h 564"/>
                <a:gd name="T22" fmla="*/ 297188137 w 150"/>
                <a:gd name="T23" fmla="*/ 2147483646 h 564"/>
                <a:gd name="T24" fmla="*/ 332851006 w 150"/>
                <a:gd name="T25" fmla="*/ 2147483646 h 564"/>
                <a:gd name="T26" fmla="*/ 261525268 w 150"/>
                <a:gd name="T27" fmla="*/ 2147483646 h 564"/>
                <a:gd name="T28" fmla="*/ 309075760 w 150"/>
                <a:gd name="T29" fmla="*/ 2147483646 h 564"/>
                <a:gd name="T30" fmla="*/ 558715842 w 150"/>
                <a:gd name="T31" fmla="*/ 2147483646 h 564"/>
                <a:gd name="T32" fmla="*/ 427951990 w 150"/>
                <a:gd name="T33" fmla="*/ 2147483646 h 564"/>
                <a:gd name="T34" fmla="*/ 475502481 w 150"/>
                <a:gd name="T35" fmla="*/ 2147483646 h 564"/>
                <a:gd name="T36" fmla="*/ 689477257 w 150"/>
                <a:gd name="T37" fmla="*/ 2147483646 h 564"/>
                <a:gd name="T38" fmla="*/ 630041580 w 150"/>
                <a:gd name="T39" fmla="*/ 2147483646 h 564"/>
                <a:gd name="T40" fmla="*/ 665704449 w 150"/>
                <a:gd name="T41" fmla="*/ 2147483646 h 564"/>
                <a:gd name="T42" fmla="*/ 748915372 w 150"/>
                <a:gd name="T43" fmla="*/ 2147483646 h 564"/>
                <a:gd name="T44" fmla="*/ 891566848 w 150"/>
                <a:gd name="T45" fmla="*/ 2147483646 h 564"/>
                <a:gd name="T46" fmla="*/ 760802995 w 150"/>
                <a:gd name="T47" fmla="*/ 2147483646 h 564"/>
                <a:gd name="T48" fmla="*/ 808353487 w 150"/>
                <a:gd name="T49" fmla="*/ 2147483646 h 564"/>
                <a:gd name="T50" fmla="*/ 832128733 w 150"/>
                <a:gd name="T51" fmla="*/ 2147483646 h 564"/>
                <a:gd name="T52" fmla="*/ 725140126 w 150"/>
                <a:gd name="T53" fmla="*/ 2147483646 h 564"/>
                <a:gd name="T54" fmla="*/ 713252503 w 150"/>
                <a:gd name="T55" fmla="*/ 2147483646 h 564"/>
                <a:gd name="T56" fmla="*/ 677589634 w 150"/>
                <a:gd name="T57" fmla="*/ 2147483646 h 564"/>
                <a:gd name="T58" fmla="*/ 618153957 w 150"/>
                <a:gd name="T59" fmla="*/ 2147483646 h 564"/>
                <a:gd name="T60" fmla="*/ 677589634 w 150"/>
                <a:gd name="T61" fmla="*/ 2147483646 h 564"/>
                <a:gd name="T62" fmla="*/ 558715842 w 150"/>
                <a:gd name="T63" fmla="*/ 2139763195 h 564"/>
                <a:gd name="T64" fmla="*/ 570603465 w 150"/>
                <a:gd name="T65" fmla="*/ 2020886920 h 564"/>
                <a:gd name="T66" fmla="*/ 534940596 w 150"/>
                <a:gd name="T67" fmla="*/ 1878235390 h 564"/>
                <a:gd name="T68" fmla="*/ 653816826 w 150"/>
                <a:gd name="T69" fmla="*/ 1795021998 h 564"/>
                <a:gd name="T70" fmla="*/ 582491088 w 150"/>
                <a:gd name="T71" fmla="*/ 1664260534 h 564"/>
                <a:gd name="T72" fmla="*/ 582491088 w 150"/>
                <a:gd name="T73" fmla="*/ 1485946121 h 564"/>
                <a:gd name="T74" fmla="*/ 558715842 w 150"/>
                <a:gd name="T75" fmla="*/ 1295744082 h 564"/>
                <a:gd name="T76" fmla="*/ 356626252 w 150"/>
                <a:gd name="T77" fmla="*/ 1176870245 h 564"/>
                <a:gd name="T78" fmla="*/ 451727236 w 150"/>
                <a:gd name="T79" fmla="*/ 891567185 h 564"/>
                <a:gd name="T80" fmla="*/ 463614858 w 150"/>
                <a:gd name="T81" fmla="*/ 832129048 h 564"/>
                <a:gd name="T82" fmla="*/ 439839613 w 150"/>
                <a:gd name="T83" fmla="*/ 689479956 h 564"/>
                <a:gd name="T84" fmla="*/ 427951990 w 150"/>
                <a:gd name="T85" fmla="*/ 534940799 h 564"/>
                <a:gd name="T86" fmla="*/ 463614858 w 150"/>
                <a:gd name="T87" fmla="*/ 368514014 h 564"/>
                <a:gd name="T88" fmla="*/ 427951990 w 150"/>
                <a:gd name="T89" fmla="*/ 83213392 h 564"/>
                <a:gd name="T90" fmla="*/ 142651476 w 150"/>
                <a:gd name="T91" fmla="*/ 47550510 h 564"/>
                <a:gd name="T92" fmla="*/ 83213361 w 150"/>
                <a:gd name="T93" fmla="*/ 261525367 h 564"/>
                <a:gd name="T94" fmla="*/ 59438115 w 150"/>
                <a:gd name="T95" fmla="*/ 356626386 h 564"/>
                <a:gd name="T96" fmla="*/ 59438115 w 150"/>
                <a:gd name="T97" fmla="*/ 487390289 h 564"/>
                <a:gd name="T98" fmla="*/ 71325738 w 150"/>
                <a:gd name="T99" fmla="*/ 665704701 h 564"/>
                <a:gd name="T100" fmla="*/ 142651476 w 150"/>
                <a:gd name="T101" fmla="*/ 796466165 h 564"/>
                <a:gd name="T102" fmla="*/ 118876230 w 150"/>
                <a:gd name="T103" fmla="*/ 867791930 h 564"/>
                <a:gd name="T104" fmla="*/ 237750022 w 150"/>
                <a:gd name="T105" fmla="*/ 939117695 h 564"/>
                <a:gd name="T106" fmla="*/ 83213361 w 150"/>
                <a:gd name="T107" fmla="*/ 939117695 h 564"/>
                <a:gd name="T108" fmla="*/ 71325738 w 150"/>
                <a:gd name="T109" fmla="*/ 1046106342 h 564"/>
                <a:gd name="T110" fmla="*/ 71325738 w 150"/>
                <a:gd name="T111" fmla="*/ 1117432107 h 564"/>
                <a:gd name="T112" fmla="*/ 142651476 w 150"/>
                <a:gd name="T113" fmla="*/ 1164982617 h 564"/>
                <a:gd name="T114" fmla="*/ 154539099 w 150"/>
                <a:gd name="T115" fmla="*/ 1236305944 h 564"/>
                <a:gd name="T116" fmla="*/ 83213361 w 150"/>
                <a:gd name="T117" fmla="*/ 1307631709 h 564"/>
                <a:gd name="T118" fmla="*/ 83213361 w 150"/>
                <a:gd name="T119" fmla="*/ 1509721376 h 564"/>
                <a:gd name="T120" fmla="*/ 154539099 w 150"/>
                <a:gd name="T121" fmla="*/ 1569159514 h 564"/>
                <a:gd name="T122" fmla="*/ 808353487 w 150"/>
                <a:gd name="T123" fmla="*/ 2147483646 h 564"/>
                <a:gd name="T124" fmla="*/ 475502481 w 150"/>
                <a:gd name="T125" fmla="*/ 820241420 h 564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150" h="564">
                  <a:moveTo>
                    <a:pt x="26" y="264"/>
                  </a:moveTo>
                  <a:lnTo>
                    <a:pt x="20" y="266"/>
                  </a:lnTo>
                  <a:lnTo>
                    <a:pt x="12" y="264"/>
                  </a:lnTo>
                  <a:lnTo>
                    <a:pt x="10" y="264"/>
                  </a:lnTo>
                  <a:lnTo>
                    <a:pt x="6" y="266"/>
                  </a:lnTo>
                  <a:lnTo>
                    <a:pt x="12" y="266"/>
                  </a:lnTo>
                  <a:lnTo>
                    <a:pt x="16" y="266"/>
                  </a:lnTo>
                  <a:lnTo>
                    <a:pt x="16" y="268"/>
                  </a:lnTo>
                  <a:lnTo>
                    <a:pt x="18" y="270"/>
                  </a:lnTo>
                  <a:lnTo>
                    <a:pt x="18" y="272"/>
                  </a:lnTo>
                  <a:lnTo>
                    <a:pt x="20" y="272"/>
                  </a:lnTo>
                  <a:lnTo>
                    <a:pt x="24" y="274"/>
                  </a:lnTo>
                  <a:lnTo>
                    <a:pt x="30" y="274"/>
                  </a:lnTo>
                  <a:lnTo>
                    <a:pt x="26" y="276"/>
                  </a:lnTo>
                  <a:lnTo>
                    <a:pt x="24" y="274"/>
                  </a:lnTo>
                  <a:lnTo>
                    <a:pt x="22" y="276"/>
                  </a:lnTo>
                  <a:lnTo>
                    <a:pt x="24" y="276"/>
                  </a:lnTo>
                  <a:lnTo>
                    <a:pt x="28" y="278"/>
                  </a:lnTo>
                  <a:lnTo>
                    <a:pt x="36" y="278"/>
                  </a:lnTo>
                  <a:lnTo>
                    <a:pt x="38" y="280"/>
                  </a:lnTo>
                  <a:lnTo>
                    <a:pt x="34" y="282"/>
                  </a:lnTo>
                  <a:lnTo>
                    <a:pt x="30" y="284"/>
                  </a:lnTo>
                  <a:lnTo>
                    <a:pt x="36" y="286"/>
                  </a:lnTo>
                  <a:lnTo>
                    <a:pt x="34" y="286"/>
                  </a:lnTo>
                  <a:lnTo>
                    <a:pt x="32" y="286"/>
                  </a:lnTo>
                  <a:lnTo>
                    <a:pt x="36" y="292"/>
                  </a:lnTo>
                  <a:lnTo>
                    <a:pt x="34" y="292"/>
                  </a:lnTo>
                  <a:lnTo>
                    <a:pt x="46" y="294"/>
                  </a:lnTo>
                  <a:lnTo>
                    <a:pt x="42" y="294"/>
                  </a:lnTo>
                  <a:lnTo>
                    <a:pt x="40" y="294"/>
                  </a:lnTo>
                  <a:lnTo>
                    <a:pt x="46" y="296"/>
                  </a:lnTo>
                  <a:lnTo>
                    <a:pt x="38" y="296"/>
                  </a:lnTo>
                  <a:lnTo>
                    <a:pt x="36" y="296"/>
                  </a:lnTo>
                  <a:lnTo>
                    <a:pt x="36" y="294"/>
                  </a:lnTo>
                  <a:lnTo>
                    <a:pt x="28" y="296"/>
                  </a:lnTo>
                  <a:lnTo>
                    <a:pt x="28" y="298"/>
                  </a:lnTo>
                  <a:lnTo>
                    <a:pt x="32" y="300"/>
                  </a:lnTo>
                  <a:lnTo>
                    <a:pt x="30" y="304"/>
                  </a:lnTo>
                  <a:lnTo>
                    <a:pt x="26" y="300"/>
                  </a:lnTo>
                  <a:lnTo>
                    <a:pt x="20" y="302"/>
                  </a:lnTo>
                  <a:lnTo>
                    <a:pt x="16" y="304"/>
                  </a:lnTo>
                  <a:lnTo>
                    <a:pt x="14" y="306"/>
                  </a:lnTo>
                  <a:lnTo>
                    <a:pt x="12" y="310"/>
                  </a:lnTo>
                  <a:lnTo>
                    <a:pt x="22" y="306"/>
                  </a:lnTo>
                  <a:lnTo>
                    <a:pt x="30" y="304"/>
                  </a:lnTo>
                  <a:lnTo>
                    <a:pt x="36" y="304"/>
                  </a:lnTo>
                  <a:lnTo>
                    <a:pt x="34" y="306"/>
                  </a:lnTo>
                  <a:lnTo>
                    <a:pt x="38" y="308"/>
                  </a:lnTo>
                  <a:lnTo>
                    <a:pt x="32" y="310"/>
                  </a:lnTo>
                  <a:lnTo>
                    <a:pt x="32" y="312"/>
                  </a:lnTo>
                  <a:lnTo>
                    <a:pt x="22" y="312"/>
                  </a:lnTo>
                  <a:lnTo>
                    <a:pt x="28" y="314"/>
                  </a:lnTo>
                  <a:lnTo>
                    <a:pt x="36" y="316"/>
                  </a:lnTo>
                  <a:lnTo>
                    <a:pt x="34" y="318"/>
                  </a:lnTo>
                  <a:lnTo>
                    <a:pt x="30" y="318"/>
                  </a:lnTo>
                  <a:lnTo>
                    <a:pt x="20" y="320"/>
                  </a:lnTo>
                  <a:lnTo>
                    <a:pt x="20" y="322"/>
                  </a:lnTo>
                  <a:lnTo>
                    <a:pt x="22" y="322"/>
                  </a:lnTo>
                  <a:lnTo>
                    <a:pt x="26" y="320"/>
                  </a:lnTo>
                  <a:lnTo>
                    <a:pt x="32" y="320"/>
                  </a:lnTo>
                  <a:lnTo>
                    <a:pt x="34" y="320"/>
                  </a:lnTo>
                  <a:lnTo>
                    <a:pt x="36" y="322"/>
                  </a:lnTo>
                  <a:lnTo>
                    <a:pt x="34" y="324"/>
                  </a:lnTo>
                  <a:lnTo>
                    <a:pt x="36" y="326"/>
                  </a:lnTo>
                  <a:lnTo>
                    <a:pt x="42" y="330"/>
                  </a:lnTo>
                  <a:lnTo>
                    <a:pt x="40" y="332"/>
                  </a:lnTo>
                  <a:lnTo>
                    <a:pt x="38" y="332"/>
                  </a:lnTo>
                  <a:lnTo>
                    <a:pt x="34" y="332"/>
                  </a:lnTo>
                  <a:lnTo>
                    <a:pt x="42" y="334"/>
                  </a:lnTo>
                  <a:lnTo>
                    <a:pt x="38" y="334"/>
                  </a:lnTo>
                  <a:lnTo>
                    <a:pt x="44" y="334"/>
                  </a:lnTo>
                  <a:lnTo>
                    <a:pt x="48" y="336"/>
                  </a:lnTo>
                  <a:lnTo>
                    <a:pt x="50" y="336"/>
                  </a:lnTo>
                  <a:lnTo>
                    <a:pt x="54" y="336"/>
                  </a:lnTo>
                  <a:lnTo>
                    <a:pt x="54" y="338"/>
                  </a:lnTo>
                  <a:lnTo>
                    <a:pt x="48" y="340"/>
                  </a:lnTo>
                  <a:lnTo>
                    <a:pt x="44" y="344"/>
                  </a:lnTo>
                  <a:lnTo>
                    <a:pt x="48" y="346"/>
                  </a:lnTo>
                  <a:lnTo>
                    <a:pt x="44" y="346"/>
                  </a:lnTo>
                  <a:lnTo>
                    <a:pt x="38" y="346"/>
                  </a:lnTo>
                  <a:lnTo>
                    <a:pt x="46" y="350"/>
                  </a:lnTo>
                  <a:lnTo>
                    <a:pt x="56" y="354"/>
                  </a:lnTo>
                  <a:lnTo>
                    <a:pt x="50" y="358"/>
                  </a:lnTo>
                  <a:lnTo>
                    <a:pt x="56" y="356"/>
                  </a:lnTo>
                  <a:lnTo>
                    <a:pt x="62" y="356"/>
                  </a:lnTo>
                  <a:lnTo>
                    <a:pt x="74" y="360"/>
                  </a:lnTo>
                  <a:lnTo>
                    <a:pt x="82" y="356"/>
                  </a:lnTo>
                  <a:lnTo>
                    <a:pt x="88" y="360"/>
                  </a:lnTo>
                  <a:lnTo>
                    <a:pt x="78" y="360"/>
                  </a:lnTo>
                  <a:lnTo>
                    <a:pt x="80" y="362"/>
                  </a:lnTo>
                  <a:lnTo>
                    <a:pt x="74" y="362"/>
                  </a:lnTo>
                  <a:lnTo>
                    <a:pt x="66" y="362"/>
                  </a:lnTo>
                  <a:lnTo>
                    <a:pt x="72" y="360"/>
                  </a:lnTo>
                  <a:lnTo>
                    <a:pt x="62" y="360"/>
                  </a:lnTo>
                  <a:lnTo>
                    <a:pt x="52" y="360"/>
                  </a:lnTo>
                  <a:lnTo>
                    <a:pt x="56" y="360"/>
                  </a:lnTo>
                  <a:lnTo>
                    <a:pt x="52" y="360"/>
                  </a:lnTo>
                  <a:lnTo>
                    <a:pt x="56" y="362"/>
                  </a:lnTo>
                  <a:lnTo>
                    <a:pt x="44" y="364"/>
                  </a:lnTo>
                  <a:lnTo>
                    <a:pt x="48" y="364"/>
                  </a:lnTo>
                  <a:lnTo>
                    <a:pt x="42" y="370"/>
                  </a:lnTo>
                  <a:lnTo>
                    <a:pt x="62" y="376"/>
                  </a:lnTo>
                  <a:lnTo>
                    <a:pt x="70" y="378"/>
                  </a:lnTo>
                  <a:lnTo>
                    <a:pt x="76" y="382"/>
                  </a:lnTo>
                  <a:lnTo>
                    <a:pt x="64" y="382"/>
                  </a:lnTo>
                  <a:lnTo>
                    <a:pt x="52" y="384"/>
                  </a:lnTo>
                  <a:lnTo>
                    <a:pt x="56" y="382"/>
                  </a:lnTo>
                  <a:lnTo>
                    <a:pt x="54" y="380"/>
                  </a:lnTo>
                  <a:lnTo>
                    <a:pt x="50" y="378"/>
                  </a:lnTo>
                  <a:lnTo>
                    <a:pt x="50" y="376"/>
                  </a:lnTo>
                  <a:lnTo>
                    <a:pt x="46" y="376"/>
                  </a:lnTo>
                  <a:lnTo>
                    <a:pt x="42" y="376"/>
                  </a:lnTo>
                  <a:lnTo>
                    <a:pt x="52" y="382"/>
                  </a:lnTo>
                  <a:lnTo>
                    <a:pt x="46" y="384"/>
                  </a:lnTo>
                  <a:lnTo>
                    <a:pt x="42" y="386"/>
                  </a:lnTo>
                  <a:lnTo>
                    <a:pt x="52" y="386"/>
                  </a:lnTo>
                  <a:lnTo>
                    <a:pt x="54" y="388"/>
                  </a:lnTo>
                  <a:lnTo>
                    <a:pt x="56" y="390"/>
                  </a:lnTo>
                  <a:lnTo>
                    <a:pt x="60" y="392"/>
                  </a:lnTo>
                  <a:lnTo>
                    <a:pt x="52" y="392"/>
                  </a:lnTo>
                  <a:lnTo>
                    <a:pt x="50" y="390"/>
                  </a:lnTo>
                  <a:lnTo>
                    <a:pt x="46" y="390"/>
                  </a:lnTo>
                  <a:lnTo>
                    <a:pt x="48" y="392"/>
                  </a:lnTo>
                  <a:lnTo>
                    <a:pt x="54" y="392"/>
                  </a:lnTo>
                  <a:lnTo>
                    <a:pt x="60" y="394"/>
                  </a:lnTo>
                  <a:lnTo>
                    <a:pt x="58" y="396"/>
                  </a:lnTo>
                  <a:lnTo>
                    <a:pt x="56" y="394"/>
                  </a:lnTo>
                  <a:lnTo>
                    <a:pt x="58" y="396"/>
                  </a:lnTo>
                  <a:lnTo>
                    <a:pt x="58" y="398"/>
                  </a:lnTo>
                  <a:lnTo>
                    <a:pt x="56" y="400"/>
                  </a:lnTo>
                  <a:lnTo>
                    <a:pt x="54" y="400"/>
                  </a:lnTo>
                  <a:lnTo>
                    <a:pt x="52" y="400"/>
                  </a:lnTo>
                  <a:lnTo>
                    <a:pt x="52" y="404"/>
                  </a:lnTo>
                  <a:lnTo>
                    <a:pt x="54" y="408"/>
                  </a:lnTo>
                  <a:lnTo>
                    <a:pt x="60" y="412"/>
                  </a:lnTo>
                  <a:lnTo>
                    <a:pt x="68" y="414"/>
                  </a:lnTo>
                  <a:lnTo>
                    <a:pt x="48" y="416"/>
                  </a:lnTo>
                  <a:lnTo>
                    <a:pt x="96" y="420"/>
                  </a:lnTo>
                  <a:lnTo>
                    <a:pt x="70" y="422"/>
                  </a:lnTo>
                  <a:lnTo>
                    <a:pt x="58" y="424"/>
                  </a:lnTo>
                  <a:lnTo>
                    <a:pt x="50" y="422"/>
                  </a:lnTo>
                  <a:lnTo>
                    <a:pt x="48" y="424"/>
                  </a:lnTo>
                  <a:lnTo>
                    <a:pt x="48" y="426"/>
                  </a:lnTo>
                  <a:lnTo>
                    <a:pt x="50" y="428"/>
                  </a:lnTo>
                  <a:lnTo>
                    <a:pt x="60" y="426"/>
                  </a:lnTo>
                  <a:lnTo>
                    <a:pt x="68" y="424"/>
                  </a:lnTo>
                  <a:lnTo>
                    <a:pt x="58" y="428"/>
                  </a:lnTo>
                  <a:lnTo>
                    <a:pt x="50" y="432"/>
                  </a:lnTo>
                  <a:lnTo>
                    <a:pt x="62" y="432"/>
                  </a:lnTo>
                  <a:lnTo>
                    <a:pt x="68" y="432"/>
                  </a:lnTo>
                  <a:lnTo>
                    <a:pt x="70" y="432"/>
                  </a:lnTo>
                  <a:lnTo>
                    <a:pt x="50" y="434"/>
                  </a:lnTo>
                  <a:lnTo>
                    <a:pt x="70" y="436"/>
                  </a:lnTo>
                  <a:lnTo>
                    <a:pt x="60" y="438"/>
                  </a:lnTo>
                  <a:lnTo>
                    <a:pt x="50" y="440"/>
                  </a:lnTo>
                  <a:lnTo>
                    <a:pt x="50" y="442"/>
                  </a:lnTo>
                  <a:lnTo>
                    <a:pt x="50" y="444"/>
                  </a:lnTo>
                  <a:lnTo>
                    <a:pt x="52" y="446"/>
                  </a:lnTo>
                  <a:lnTo>
                    <a:pt x="56" y="442"/>
                  </a:lnTo>
                  <a:lnTo>
                    <a:pt x="56" y="444"/>
                  </a:lnTo>
                  <a:lnTo>
                    <a:pt x="58" y="446"/>
                  </a:lnTo>
                  <a:lnTo>
                    <a:pt x="68" y="446"/>
                  </a:lnTo>
                  <a:lnTo>
                    <a:pt x="76" y="448"/>
                  </a:lnTo>
                  <a:lnTo>
                    <a:pt x="80" y="448"/>
                  </a:lnTo>
                  <a:lnTo>
                    <a:pt x="80" y="450"/>
                  </a:lnTo>
                  <a:lnTo>
                    <a:pt x="68" y="452"/>
                  </a:lnTo>
                  <a:lnTo>
                    <a:pt x="60" y="452"/>
                  </a:lnTo>
                  <a:lnTo>
                    <a:pt x="56" y="454"/>
                  </a:lnTo>
                  <a:lnTo>
                    <a:pt x="82" y="456"/>
                  </a:lnTo>
                  <a:lnTo>
                    <a:pt x="98" y="456"/>
                  </a:lnTo>
                  <a:lnTo>
                    <a:pt x="108" y="458"/>
                  </a:lnTo>
                  <a:lnTo>
                    <a:pt x="104" y="460"/>
                  </a:lnTo>
                  <a:lnTo>
                    <a:pt x="110" y="462"/>
                  </a:lnTo>
                  <a:lnTo>
                    <a:pt x="80" y="462"/>
                  </a:lnTo>
                  <a:lnTo>
                    <a:pt x="54" y="458"/>
                  </a:lnTo>
                  <a:lnTo>
                    <a:pt x="50" y="460"/>
                  </a:lnTo>
                  <a:lnTo>
                    <a:pt x="48" y="460"/>
                  </a:lnTo>
                  <a:lnTo>
                    <a:pt x="48" y="462"/>
                  </a:lnTo>
                  <a:lnTo>
                    <a:pt x="44" y="462"/>
                  </a:lnTo>
                  <a:lnTo>
                    <a:pt x="40" y="460"/>
                  </a:lnTo>
                  <a:lnTo>
                    <a:pt x="38" y="468"/>
                  </a:lnTo>
                  <a:lnTo>
                    <a:pt x="44" y="468"/>
                  </a:lnTo>
                  <a:lnTo>
                    <a:pt x="50" y="470"/>
                  </a:lnTo>
                  <a:lnTo>
                    <a:pt x="54" y="470"/>
                  </a:lnTo>
                  <a:lnTo>
                    <a:pt x="58" y="470"/>
                  </a:lnTo>
                  <a:lnTo>
                    <a:pt x="46" y="464"/>
                  </a:lnTo>
                  <a:lnTo>
                    <a:pt x="56" y="464"/>
                  </a:lnTo>
                  <a:lnTo>
                    <a:pt x="66" y="464"/>
                  </a:lnTo>
                  <a:lnTo>
                    <a:pt x="74" y="466"/>
                  </a:lnTo>
                  <a:lnTo>
                    <a:pt x="76" y="468"/>
                  </a:lnTo>
                  <a:lnTo>
                    <a:pt x="76" y="470"/>
                  </a:lnTo>
                  <a:lnTo>
                    <a:pt x="64" y="472"/>
                  </a:lnTo>
                  <a:lnTo>
                    <a:pt x="54" y="472"/>
                  </a:lnTo>
                  <a:lnTo>
                    <a:pt x="58" y="474"/>
                  </a:lnTo>
                  <a:lnTo>
                    <a:pt x="60" y="476"/>
                  </a:lnTo>
                  <a:lnTo>
                    <a:pt x="58" y="478"/>
                  </a:lnTo>
                  <a:lnTo>
                    <a:pt x="52" y="476"/>
                  </a:lnTo>
                  <a:lnTo>
                    <a:pt x="54" y="478"/>
                  </a:lnTo>
                  <a:lnTo>
                    <a:pt x="58" y="478"/>
                  </a:lnTo>
                  <a:lnTo>
                    <a:pt x="60" y="480"/>
                  </a:lnTo>
                  <a:lnTo>
                    <a:pt x="60" y="482"/>
                  </a:lnTo>
                  <a:lnTo>
                    <a:pt x="58" y="484"/>
                  </a:lnTo>
                  <a:lnTo>
                    <a:pt x="52" y="486"/>
                  </a:lnTo>
                  <a:lnTo>
                    <a:pt x="50" y="488"/>
                  </a:lnTo>
                  <a:lnTo>
                    <a:pt x="82" y="482"/>
                  </a:lnTo>
                  <a:lnTo>
                    <a:pt x="110" y="478"/>
                  </a:lnTo>
                  <a:lnTo>
                    <a:pt x="104" y="482"/>
                  </a:lnTo>
                  <a:lnTo>
                    <a:pt x="94" y="488"/>
                  </a:lnTo>
                  <a:lnTo>
                    <a:pt x="86" y="490"/>
                  </a:lnTo>
                  <a:lnTo>
                    <a:pt x="78" y="490"/>
                  </a:lnTo>
                  <a:lnTo>
                    <a:pt x="68" y="490"/>
                  </a:lnTo>
                  <a:lnTo>
                    <a:pt x="62" y="492"/>
                  </a:lnTo>
                  <a:lnTo>
                    <a:pt x="70" y="492"/>
                  </a:lnTo>
                  <a:lnTo>
                    <a:pt x="64" y="494"/>
                  </a:lnTo>
                  <a:lnTo>
                    <a:pt x="62" y="494"/>
                  </a:lnTo>
                  <a:lnTo>
                    <a:pt x="62" y="496"/>
                  </a:lnTo>
                  <a:lnTo>
                    <a:pt x="68" y="496"/>
                  </a:lnTo>
                  <a:lnTo>
                    <a:pt x="68" y="498"/>
                  </a:lnTo>
                  <a:lnTo>
                    <a:pt x="72" y="496"/>
                  </a:lnTo>
                  <a:lnTo>
                    <a:pt x="74" y="496"/>
                  </a:lnTo>
                  <a:lnTo>
                    <a:pt x="72" y="498"/>
                  </a:lnTo>
                  <a:lnTo>
                    <a:pt x="72" y="500"/>
                  </a:lnTo>
                  <a:lnTo>
                    <a:pt x="72" y="502"/>
                  </a:lnTo>
                  <a:lnTo>
                    <a:pt x="86" y="500"/>
                  </a:lnTo>
                  <a:lnTo>
                    <a:pt x="98" y="502"/>
                  </a:lnTo>
                  <a:lnTo>
                    <a:pt x="90" y="504"/>
                  </a:lnTo>
                  <a:lnTo>
                    <a:pt x="88" y="512"/>
                  </a:lnTo>
                  <a:lnTo>
                    <a:pt x="88" y="514"/>
                  </a:lnTo>
                  <a:lnTo>
                    <a:pt x="88" y="518"/>
                  </a:lnTo>
                  <a:lnTo>
                    <a:pt x="84" y="520"/>
                  </a:lnTo>
                  <a:lnTo>
                    <a:pt x="78" y="522"/>
                  </a:lnTo>
                  <a:lnTo>
                    <a:pt x="80" y="522"/>
                  </a:lnTo>
                  <a:lnTo>
                    <a:pt x="84" y="524"/>
                  </a:lnTo>
                  <a:lnTo>
                    <a:pt x="80" y="526"/>
                  </a:lnTo>
                  <a:lnTo>
                    <a:pt x="78" y="524"/>
                  </a:lnTo>
                  <a:lnTo>
                    <a:pt x="76" y="524"/>
                  </a:lnTo>
                  <a:lnTo>
                    <a:pt x="70" y="524"/>
                  </a:lnTo>
                  <a:lnTo>
                    <a:pt x="74" y="524"/>
                  </a:lnTo>
                  <a:lnTo>
                    <a:pt x="78" y="526"/>
                  </a:lnTo>
                  <a:lnTo>
                    <a:pt x="84" y="528"/>
                  </a:lnTo>
                  <a:lnTo>
                    <a:pt x="88" y="526"/>
                  </a:lnTo>
                  <a:lnTo>
                    <a:pt x="88" y="524"/>
                  </a:lnTo>
                  <a:lnTo>
                    <a:pt x="82" y="522"/>
                  </a:lnTo>
                  <a:lnTo>
                    <a:pt x="92" y="520"/>
                  </a:lnTo>
                  <a:lnTo>
                    <a:pt x="100" y="520"/>
                  </a:lnTo>
                  <a:lnTo>
                    <a:pt x="110" y="522"/>
                  </a:lnTo>
                  <a:lnTo>
                    <a:pt x="116" y="524"/>
                  </a:lnTo>
                  <a:lnTo>
                    <a:pt x="116" y="526"/>
                  </a:lnTo>
                  <a:lnTo>
                    <a:pt x="114" y="528"/>
                  </a:lnTo>
                  <a:lnTo>
                    <a:pt x="110" y="528"/>
                  </a:lnTo>
                  <a:lnTo>
                    <a:pt x="110" y="530"/>
                  </a:lnTo>
                  <a:lnTo>
                    <a:pt x="114" y="532"/>
                  </a:lnTo>
                  <a:lnTo>
                    <a:pt x="120" y="532"/>
                  </a:lnTo>
                  <a:lnTo>
                    <a:pt x="126" y="534"/>
                  </a:lnTo>
                  <a:lnTo>
                    <a:pt x="128" y="536"/>
                  </a:lnTo>
                  <a:lnTo>
                    <a:pt x="126" y="538"/>
                  </a:lnTo>
                  <a:lnTo>
                    <a:pt x="120" y="540"/>
                  </a:lnTo>
                  <a:lnTo>
                    <a:pt x="114" y="542"/>
                  </a:lnTo>
                  <a:lnTo>
                    <a:pt x="104" y="544"/>
                  </a:lnTo>
                  <a:lnTo>
                    <a:pt x="102" y="542"/>
                  </a:lnTo>
                  <a:lnTo>
                    <a:pt x="104" y="538"/>
                  </a:lnTo>
                  <a:lnTo>
                    <a:pt x="106" y="536"/>
                  </a:lnTo>
                  <a:lnTo>
                    <a:pt x="106" y="534"/>
                  </a:lnTo>
                  <a:lnTo>
                    <a:pt x="104" y="538"/>
                  </a:lnTo>
                  <a:lnTo>
                    <a:pt x="100" y="536"/>
                  </a:lnTo>
                  <a:lnTo>
                    <a:pt x="98" y="536"/>
                  </a:lnTo>
                  <a:lnTo>
                    <a:pt x="100" y="534"/>
                  </a:lnTo>
                  <a:lnTo>
                    <a:pt x="98" y="536"/>
                  </a:lnTo>
                  <a:lnTo>
                    <a:pt x="96" y="538"/>
                  </a:lnTo>
                  <a:lnTo>
                    <a:pt x="98" y="544"/>
                  </a:lnTo>
                  <a:lnTo>
                    <a:pt x="98" y="550"/>
                  </a:lnTo>
                  <a:lnTo>
                    <a:pt x="96" y="554"/>
                  </a:lnTo>
                  <a:lnTo>
                    <a:pt x="100" y="556"/>
                  </a:lnTo>
                  <a:lnTo>
                    <a:pt x="104" y="554"/>
                  </a:lnTo>
                  <a:lnTo>
                    <a:pt x="108" y="552"/>
                  </a:lnTo>
                  <a:lnTo>
                    <a:pt x="112" y="552"/>
                  </a:lnTo>
                  <a:lnTo>
                    <a:pt x="114" y="552"/>
                  </a:lnTo>
                  <a:lnTo>
                    <a:pt x="116" y="552"/>
                  </a:lnTo>
                  <a:lnTo>
                    <a:pt x="124" y="554"/>
                  </a:lnTo>
                  <a:lnTo>
                    <a:pt x="126" y="556"/>
                  </a:lnTo>
                  <a:lnTo>
                    <a:pt x="126" y="558"/>
                  </a:lnTo>
                  <a:lnTo>
                    <a:pt x="118" y="560"/>
                  </a:lnTo>
                  <a:lnTo>
                    <a:pt x="120" y="558"/>
                  </a:lnTo>
                  <a:lnTo>
                    <a:pt x="116" y="562"/>
                  </a:lnTo>
                  <a:lnTo>
                    <a:pt x="116" y="564"/>
                  </a:lnTo>
                  <a:lnTo>
                    <a:pt x="120" y="564"/>
                  </a:lnTo>
                  <a:lnTo>
                    <a:pt x="126" y="560"/>
                  </a:lnTo>
                  <a:lnTo>
                    <a:pt x="136" y="562"/>
                  </a:lnTo>
                  <a:lnTo>
                    <a:pt x="140" y="562"/>
                  </a:lnTo>
                  <a:lnTo>
                    <a:pt x="140" y="564"/>
                  </a:lnTo>
                  <a:lnTo>
                    <a:pt x="144" y="562"/>
                  </a:lnTo>
                  <a:lnTo>
                    <a:pt x="150" y="560"/>
                  </a:lnTo>
                  <a:lnTo>
                    <a:pt x="144" y="560"/>
                  </a:lnTo>
                  <a:lnTo>
                    <a:pt x="142" y="558"/>
                  </a:lnTo>
                  <a:lnTo>
                    <a:pt x="140" y="556"/>
                  </a:lnTo>
                  <a:lnTo>
                    <a:pt x="134" y="558"/>
                  </a:lnTo>
                  <a:lnTo>
                    <a:pt x="140" y="556"/>
                  </a:lnTo>
                  <a:lnTo>
                    <a:pt x="142" y="554"/>
                  </a:lnTo>
                  <a:lnTo>
                    <a:pt x="144" y="552"/>
                  </a:lnTo>
                  <a:lnTo>
                    <a:pt x="150" y="548"/>
                  </a:lnTo>
                  <a:lnTo>
                    <a:pt x="146" y="550"/>
                  </a:lnTo>
                  <a:lnTo>
                    <a:pt x="144" y="550"/>
                  </a:lnTo>
                  <a:lnTo>
                    <a:pt x="144" y="548"/>
                  </a:lnTo>
                  <a:lnTo>
                    <a:pt x="142" y="548"/>
                  </a:lnTo>
                  <a:lnTo>
                    <a:pt x="136" y="550"/>
                  </a:lnTo>
                  <a:lnTo>
                    <a:pt x="132" y="550"/>
                  </a:lnTo>
                  <a:lnTo>
                    <a:pt x="130" y="548"/>
                  </a:lnTo>
                  <a:lnTo>
                    <a:pt x="124" y="546"/>
                  </a:lnTo>
                  <a:lnTo>
                    <a:pt x="128" y="546"/>
                  </a:lnTo>
                  <a:lnTo>
                    <a:pt x="132" y="544"/>
                  </a:lnTo>
                  <a:lnTo>
                    <a:pt x="126" y="544"/>
                  </a:lnTo>
                  <a:lnTo>
                    <a:pt x="134" y="540"/>
                  </a:lnTo>
                  <a:lnTo>
                    <a:pt x="138" y="540"/>
                  </a:lnTo>
                  <a:lnTo>
                    <a:pt x="142" y="540"/>
                  </a:lnTo>
                  <a:lnTo>
                    <a:pt x="140" y="536"/>
                  </a:lnTo>
                  <a:lnTo>
                    <a:pt x="144" y="534"/>
                  </a:lnTo>
                  <a:lnTo>
                    <a:pt x="144" y="532"/>
                  </a:lnTo>
                  <a:lnTo>
                    <a:pt x="142" y="530"/>
                  </a:lnTo>
                  <a:lnTo>
                    <a:pt x="140" y="528"/>
                  </a:lnTo>
                  <a:lnTo>
                    <a:pt x="138" y="528"/>
                  </a:lnTo>
                  <a:lnTo>
                    <a:pt x="140" y="528"/>
                  </a:lnTo>
                  <a:lnTo>
                    <a:pt x="134" y="524"/>
                  </a:lnTo>
                  <a:lnTo>
                    <a:pt x="136" y="524"/>
                  </a:lnTo>
                  <a:lnTo>
                    <a:pt x="134" y="520"/>
                  </a:lnTo>
                  <a:lnTo>
                    <a:pt x="130" y="518"/>
                  </a:lnTo>
                  <a:lnTo>
                    <a:pt x="130" y="514"/>
                  </a:lnTo>
                  <a:lnTo>
                    <a:pt x="130" y="512"/>
                  </a:lnTo>
                  <a:lnTo>
                    <a:pt x="134" y="508"/>
                  </a:lnTo>
                  <a:lnTo>
                    <a:pt x="130" y="506"/>
                  </a:lnTo>
                  <a:lnTo>
                    <a:pt x="130" y="504"/>
                  </a:lnTo>
                  <a:lnTo>
                    <a:pt x="136" y="502"/>
                  </a:lnTo>
                  <a:lnTo>
                    <a:pt x="136" y="500"/>
                  </a:lnTo>
                  <a:lnTo>
                    <a:pt x="138" y="498"/>
                  </a:lnTo>
                  <a:lnTo>
                    <a:pt x="138" y="496"/>
                  </a:lnTo>
                  <a:lnTo>
                    <a:pt x="136" y="494"/>
                  </a:lnTo>
                  <a:lnTo>
                    <a:pt x="140" y="492"/>
                  </a:lnTo>
                  <a:lnTo>
                    <a:pt x="142" y="490"/>
                  </a:lnTo>
                  <a:lnTo>
                    <a:pt x="144" y="488"/>
                  </a:lnTo>
                  <a:lnTo>
                    <a:pt x="142" y="486"/>
                  </a:lnTo>
                  <a:lnTo>
                    <a:pt x="140" y="482"/>
                  </a:lnTo>
                  <a:lnTo>
                    <a:pt x="140" y="480"/>
                  </a:lnTo>
                  <a:lnTo>
                    <a:pt x="132" y="480"/>
                  </a:lnTo>
                  <a:lnTo>
                    <a:pt x="130" y="476"/>
                  </a:lnTo>
                  <a:lnTo>
                    <a:pt x="126" y="474"/>
                  </a:lnTo>
                  <a:lnTo>
                    <a:pt x="118" y="474"/>
                  </a:lnTo>
                  <a:lnTo>
                    <a:pt x="116" y="472"/>
                  </a:lnTo>
                  <a:lnTo>
                    <a:pt x="118" y="470"/>
                  </a:lnTo>
                  <a:lnTo>
                    <a:pt x="120" y="466"/>
                  </a:lnTo>
                  <a:lnTo>
                    <a:pt x="122" y="462"/>
                  </a:lnTo>
                  <a:lnTo>
                    <a:pt x="124" y="462"/>
                  </a:lnTo>
                  <a:lnTo>
                    <a:pt x="122" y="464"/>
                  </a:lnTo>
                  <a:lnTo>
                    <a:pt x="126" y="462"/>
                  </a:lnTo>
                  <a:lnTo>
                    <a:pt x="126" y="460"/>
                  </a:lnTo>
                  <a:lnTo>
                    <a:pt x="122" y="456"/>
                  </a:lnTo>
                  <a:lnTo>
                    <a:pt x="118" y="452"/>
                  </a:lnTo>
                  <a:lnTo>
                    <a:pt x="118" y="450"/>
                  </a:lnTo>
                  <a:lnTo>
                    <a:pt x="120" y="448"/>
                  </a:lnTo>
                  <a:lnTo>
                    <a:pt x="118" y="448"/>
                  </a:lnTo>
                  <a:lnTo>
                    <a:pt x="120" y="446"/>
                  </a:lnTo>
                  <a:lnTo>
                    <a:pt x="124" y="444"/>
                  </a:lnTo>
                  <a:lnTo>
                    <a:pt x="120" y="446"/>
                  </a:lnTo>
                  <a:lnTo>
                    <a:pt x="116" y="442"/>
                  </a:lnTo>
                  <a:lnTo>
                    <a:pt x="124" y="440"/>
                  </a:lnTo>
                  <a:lnTo>
                    <a:pt x="122" y="440"/>
                  </a:lnTo>
                  <a:lnTo>
                    <a:pt x="114" y="440"/>
                  </a:lnTo>
                  <a:lnTo>
                    <a:pt x="110" y="440"/>
                  </a:lnTo>
                  <a:lnTo>
                    <a:pt x="114" y="438"/>
                  </a:lnTo>
                  <a:lnTo>
                    <a:pt x="114" y="436"/>
                  </a:lnTo>
                  <a:lnTo>
                    <a:pt x="118" y="434"/>
                  </a:lnTo>
                  <a:lnTo>
                    <a:pt x="114" y="432"/>
                  </a:lnTo>
                  <a:lnTo>
                    <a:pt x="112" y="430"/>
                  </a:lnTo>
                  <a:lnTo>
                    <a:pt x="106" y="428"/>
                  </a:lnTo>
                  <a:lnTo>
                    <a:pt x="98" y="428"/>
                  </a:lnTo>
                  <a:lnTo>
                    <a:pt x="102" y="428"/>
                  </a:lnTo>
                  <a:lnTo>
                    <a:pt x="104" y="426"/>
                  </a:lnTo>
                  <a:lnTo>
                    <a:pt x="100" y="424"/>
                  </a:lnTo>
                  <a:lnTo>
                    <a:pt x="110" y="422"/>
                  </a:lnTo>
                  <a:lnTo>
                    <a:pt x="96" y="420"/>
                  </a:lnTo>
                  <a:lnTo>
                    <a:pt x="104" y="416"/>
                  </a:lnTo>
                  <a:lnTo>
                    <a:pt x="114" y="418"/>
                  </a:lnTo>
                  <a:lnTo>
                    <a:pt x="106" y="414"/>
                  </a:lnTo>
                  <a:lnTo>
                    <a:pt x="96" y="410"/>
                  </a:lnTo>
                  <a:lnTo>
                    <a:pt x="104" y="410"/>
                  </a:lnTo>
                  <a:lnTo>
                    <a:pt x="100" y="408"/>
                  </a:lnTo>
                  <a:lnTo>
                    <a:pt x="98" y="406"/>
                  </a:lnTo>
                  <a:lnTo>
                    <a:pt x="100" y="406"/>
                  </a:lnTo>
                  <a:lnTo>
                    <a:pt x="102" y="404"/>
                  </a:lnTo>
                  <a:lnTo>
                    <a:pt x="104" y="400"/>
                  </a:lnTo>
                  <a:lnTo>
                    <a:pt x="106" y="394"/>
                  </a:lnTo>
                  <a:lnTo>
                    <a:pt x="106" y="386"/>
                  </a:lnTo>
                  <a:lnTo>
                    <a:pt x="106" y="384"/>
                  </a:lnTo>
                  <a:lnTo>
                    <a:pt x="110" y="380"/>
                  </a:lnTo>
                  <a:lnTo>
                    <a:pt x="104" y="380"/>
                  </a:lnTo>
                  <a:lnTo>
                    <a:pt x="106" y="378"/>
                  </a:lnTo>
                  <a:lnTo>
                    <a:pt x="108" y="376"/>
                  </a:lnTo>
                  <a:lnTo>
                    <a:pt x="104" y="376"/>
                  </a:lnTo>
                  <a:lnTo>
                    <a:pt x="108" y="374"/>
                  </a:lnTo>
                  <a:lnTo>
                    <a:pt x="114" y="374"/>
                  </a:lnTo>
                  <a:lnTo>
                    <a:pt x="112" y="372"/>
                  </a:lnTo>
                  <a:lnTo>
                    <a:pt x="114" y="368"/>
                  </a:lnTo>
                  <a:lnTo>
                    <a:pt x="114" y="366"/>
                  </a:lnTo>
                  <a:lnTo>
                    <a:pt x="108" y="366"/>
                  </a:lnTo>
                  <a:lnTo>
                    <a:pt x="118" y="364"/>
                  </a:lnTo>
                  <a:lnTo>
                    <a:pt x="116" y="364"/>
                  </a:lnTo>
                  <a:lnTo>
                    <a:pt x="114" y="364"/>
                  </a:lnTo>
                  <a:lnTo>
                    <a:pt x="116" y="364"/>
                  </a:lnTo>
                  <a:lnTo>
                    <a:pt x="118" y="364"/>
                  </a:lnTo>
                  <a:lnTo>
                    <a:pt x="122" y="364"/>
                  </a:lnTo>
                  <a:lnTo>
                    <a:pt x="118" y="362"/>
                  </a:lnTo>
                  <a:lnTo>
                    <a:pt x="112" y="360"/>
                  </a:lnTo>
                  <a:lnTo>
                    <a:pt x="94" y="360"/>
                  </a:lnTo>
                  <a:lnTo>
                    <a:pt x="98" y="360"/>
                  </a:lnTo>
                  <a:lnTo>
                    <a:pt x="98" y="358"/>
                  </a:lnTo>
                  <a:lnTo>
                    <a:pt x="90" y="356"/>
                  </a:lnTo>
                  <a:lnTo>
                    <a:pt x="96" y="354"/>
                  </a:lnTo>
                  <a:lnTo>
                    <a:pt x="98" y="354"/>
                  </a:lnTo>
                  <a:lnTo>
                    <a:pt x="100" y="356"/>
                  </a:lnTo>
                  <a:lnTo>
                    <a:pt x="102" y="350"/>
                  </a:lnTo>
                  <a:lnTo>
                    <a:pt x="100" y="348"/>
                  </a:lnTo>
                  <a:lnTo>
                    <a:pt x="96" y="346"/>
                  </a:lnTo>
                  <a:lnTo>
                    <a:pt x="96" y="344"/>
                  </a:lnTo>
                  <a:lnTo>
                    <a:pt x="96" y="340"/>
                  </a:lnTo>
                  <a:lnTo>
                    <a:pt x="94" y="336"/>
                  </a:lnTo>
                  <a:lnTo>
                    <a:pt x="94" y="338"/>
                  </a:lnTo>
                  <a:lnTo>
                    <a:pt x="88" y="336"/>
                  </a:lnTo>
                  <a:lnTo>
                    <a:pt x="88" y="334"/>
                  </a:lnTo>
                  <a:lnTo>
                    <a:pt x="88" y="332"/>
                  </a:lnTo>
                  <a:lnTo>
                    <a:pt x="90" y="332"/>
                  </a:lnTo>
                  <a:lnTo>
                    <a:pt x="92" y="328"/>
                  </a:lnTo>
                  <a:lnTo>
                    <a:pt x="92" y="326"/>
                  </a:lnTo>
                  <a:lnTo>
                    <a:pt x="96" y="322"/>
                  </a:lnTo>
                  <a:lnTo>
                    <a:pt x="88" y="324"/>
                  </a:lnTo>
                  <a:lnTo>
                    <a:pt x="82" y="322"/>
                  </a:lnTo>
                  <a:lnTo>
                    <a:pt x="86" y="320"/>
                  </a:lnTo>
                  <a:lnTo>
                    <a:pt x="90" y="316"/>
                  </a:lnTo>
                  <a:lnTo>
                    <a:pt x="92" y="316"/>
                  </a:lnTo>
                  <a:lnTo>
                    <a:pt x="90" y="314"/>
                  </a:lnTo>
                  <a:lnTo>
                    <a:pt x="86" y="316"/>
                  </a:lnTo>
                  <a:lnTo>
                    <a:pt x="86" y="314"/>
                  </a:lnTo>
                  <a:lnTo>
                    <a:pt x="94" y="312"/>
                  </a:lnTo>
                  <a:lnTo>
                    <a:pt x="110" y="306"/>
                  </a:lnTo>
                  <a:lnTo>
                    <a:pt x="112" y="306"/>
                  </a:lnTo>
                  <a:lnTo>
                    <a:pt x="114" y="306"/>
                  </a:lnTo>
                  <a:lnTo>
                    <a:pt x="116" y="304"/>
                  </a:lnTo>
                  <a:lnTo>
                    <a:pt x="112" y="304"/>
                  </a:lnTo>
                  <a:lnTo>
                    <a:pt x="104" y="304"/>
                  </a:lnTo>
                  <a:lnTo>
                    <a:pt x="100" y="304"/>
                  </a:lnTo>
                  <a:lnTo>
                    <a:pt x="110" y="302"/>
                  </a:lnTo>
                  <a:lnTo>
                    <a:pt x="114" y="302"/>
                  </a:lnTo>
                  <a:lnTo>
                    <a:pt x="116" y="300"/>
                  </a:lnTo>
                  <a:lnTo>
                    <a:pt x="114" y="298"/>
                  </a:lnTo>
                  <a:lnTo>
                    <a:pt x="108" y="296"/>
                  </a:lnTo>
                  <a:lnTo>
                    <a:pt x="104" y="292"/>
                  </a:lnTo>
                  <a:lnTo>
                    <a:pt x="106" y="290"/>
                  </a:lnTo>
                  <a:lnTo>
                    <a:pt x="100" y="292"/>
                  </a:lnTo>
                  <a:lnTo>
                    <a:pt x="96" y="290"/>
                  </a:lnTo>
                  <a:lnTo>
                    <a:pt x="96" y="288"/>
                  </a:lnTo>
                  <a:lnTo>
                    <a:pt x="100" y="284"/>
                  </a:lnTo>
                  <a:lnTo>
                    <a:pt x="102" y="282"/>
                  </a:lnTo>
                  <a:lnTo>
                    <a:pt x="100" y="280"/>
                  </a:lnTo>
                  <a:lnTo>
                    <a:pt x="98" y="280"/>
                  </a:lnTo>
                  <a:lnTo>
                    <a:pt x="100" y="278"/>
                  </a:lnTo>
                  <a:lnTo>
                    <a:pt x="94" y="274"/>
                  </a:lnTo>
                  <a:lnTo>
                    <a:pt x="92" y="272"/>
                  </a:lnTo>
                  <a:lnTo>
                    <a:pt x="86" y="272"/>
                  </a:lnTo>
                  <a:lnTo>
                    <a:pt x="94" y="270"/>
                  </a:lnTo>
                  <a:lnTo>
                    <a:pt x="96" y="268"/>
                  </a:lnTo>
                  <a:lnTo>
                    <a:pt x="94" y="266"/>
                  </a:lnTo>
                  <a:lnTo>
                    <a:pt x="92" y="264"/>
                  </a:lnTo>
                  <a:lnTo>
                    <a:pt x="90" y="262"/>
                  </a:lnTo>
                  <a:lnTo>
                    <a:pt x="88" y="260"/>
                  </a:lnTo>
                  <a:lnTo>
                    <a:pt x="90" y="258"/>
                  </a:lnTo>
                  <a:lnTo>
                    <a:pt x="96" y="256"/>
                  </a:lnTo>
                  <a:lnTo>
                    <a:pt x="94" y="250"/>
                  </a:lnTo>
                  <a:lnTo>
                    <a:pt x="98" y="250"/>
                  </a:lnTo>
                  <a:lnTo>
                    <a:pt x="96" y="248"/>
                  </a:lnTo>
                  <a:lnTo>
                    <a:pt x="94" y="246"/>
                  </a:lnTo>
                  <a:lnTo>
                    <a:pt x="86" y="244"/>
                  </a:lnTo>
                  <a:lnTo>
                    <a:pt x="90" y="244"/>
                  </a:lnTo>
                  <a:lnTo>
                    <a:pt x="92" y="244"/>
                  </a:lnTo>
                  <a:lnTo>
                    <a:pt x="94" y="240"/>
                  </a:lnTo>
                  <a:lnTo>
                    <a:pt x="92" y="236"/>
                  </a:lnTo>
                  <a:lnTo>
                    <a:pt x="90" y="234"/>
                  </a:lnTo>
                  <a:lnTo>
                    <a:pt x="82" y="232"/>
                  </a:lnTo>
                  <a:lnTo>
                    <a:pt x="90" y="230"/>
                  </a:lnTo>
                  <a:lnTo>
                    <a:pt x="88" y="230"/>
                  </a:lnTo>
                  <a:lnTo>
                    <a:pt x="90" y="228"/>
                  </a:lnTo>
                  <a:lnTo>
                    <a:pt x="92" y="224"/>
                  </a:lnTo>
                  <a:lnTo>
                    <a:pt x="94" y="220"/>
                  </a:lnTo>
                  <a:lnTo>
                    <a:pt x="94" y="218"/>
                  </a:lnTo>
                  <a:lnTo>
                    <a:pt x="90" y="216"/>
                  </a:lnTo>
                  <a:lnTo>
                    <a:pt x="94" y="216"/>
                  </a:lnTo>
                  <a:lnTo>
                    <a:pt x="92" y="212"/>
                  </a:lnTo>
                  <a:lnTo>
                    <a:pt x="92" y="210"/>
                  </a:lnTo>
                  <a:lnTo>
                    <a:pt x="96" y="204"/>
                  </a:lnTo>
                  <a:lnTo>
                    <a:pt x="98" y="202"/>
                  </a:lnTo>
                  <a:lnTo>
                    <a:pt x="98" y="198"/>
                  </a:lnTo>
                  <a:lnTo>
                    <a:pt x="94" y="198"/>
                  </a:lnTo>
                  <a:lnTo>
                    <a:pt x="84" y="198"/>
                  </a:lnTo>
                  <a:lnTo>
                    <a:pt x="78" y="194"/>
                  </a:lnTo>
                  <a:lnTo>
                    <a:pt x="74" y="196"/>
                  </a:lnTo>
                  <a:lnTo>
                    <a:pt x="70" y="198"/>
                  </a:lnTo>
                  <a:lnTo>
                    <a:pt x="64" y="196"/>
                  </a:lnTo>
                  <a:lnTo>
                    <a:pt x="60" y="198"/>
                  </a:lnTo>
                  <a:lnTo>
                    <a:pt x="60" y="196"/>
                  </a:lnTo>
                  <a:lnTo>
                    <a:pt x="64" y="194"/>
                  </a:lnTo>
                  <a:lnTo>
                    <a:pt x="68" y="192"/>
                  </a:lnTo>
                  <a:lnTo>
                    <a:pt x="70" y="194"/>
                  </a:lnTo>
                  <a:lnTo>
                    <a:pt x="68" y="194"/>
                  </a:lnTo>
                  <a:lnTo>
                    <a:pt x="76" y="192"/>
                  </a:lnTo>
                  <a:lnTo>
                    <a:pt x="78" y="190"/>
                  </a:lnTo>
                  <a:lnTo>
                    <a:pt x="78" y="186"/>
                  </a:lnTo>
                  <a:lnTo>
                    <a:pt x="84" y="184"/>
                  </a:lnTo>
                  <a:lnTo>
                    <a:pt x="82" y="176"/>
                  </a:lnTo>
                  <a:lnTo>
                    <a:pt x="84" y="168"/>
                  </a:lnTo>
                  <a:lnTo>
                    <a:pt x="86" y="160"/>
                  </a:lnTo>
                  <a:lnTo>
                    <a:pt x="86" y="150"/>
                  </a:lnTo>
                  <a:lnTo>
                    <a:pt x="76" y="154"/>
                  </a:lnTo>
                  <a:lnTo>
                    <a:pt x="76" y="150"/>
                  </a:lnTo>
                  <a:lnTo>
                    <a:pt x="80" y="148"/>
                  </a:lnTo>
                  <a:lnTo>
                    <a:pt x="84" y="148"/>
                  </a:lnTo>
                  <a:lnTo>
                    <a:pt x="84" y="150"/>
                  </a:lnTo>
                  <a:lnTo>
                    <a:pt x="86" y="148"/>
                  </a:lnTo>
                  <a:lnTo>
                    <a:pt x="84" y="148"/>
                  </a:lnTo>
                  <a:lnTo>
                    <a:pt x="76" y="146"/>
                  </a:lnTo>
                  <a:lnTo>
                    <a:pt x="80" y="144"/>
                  </a:lnTo>
                  <a:lnTo>
                    <a:pt x="84" y="144"/>
                  </a:lnTo>
                  <a:lnTo>
                    <a:pt x="88" y="146"/>
                  </a:lnTo>
                  <a:lnTo>
                    <a:pt x="90" y="146"/>
                  </a:lnTo>
                  <a:lnTo>
                    <a:pt x="88" y="144"/>
                  </a:lnTo>
                  <a:lnTo>
                    <a:pt x="86" y="144"/>
                  </a:lnTo>
                  <a:lnTo>
                    <a:pt x="80" y="142"/>
                  </a:lnTo>
                  <a:lnTo>
                    <a:pt x="78" y="142"/>
                  </a:lnTo>
                  <a:lnTo>
                    <a:pt x="78" y="140"/>
                  </a:lnTo>
                  <a:lnTo>
                    <a:pt x="82" y="138"/>
                  </a:lnTo>
                  <a:lnTo>
                    <a:pt x="84" y="138"/>
                  </a:lnTo>
                  <a:lnTo>
                    <a:pt x="86" y="136"/>
                  </a:lnTo>
                  <a:lnTo>
                    <a:pt x="84" y="136"/>
                  </a:lnTo>
                  <a:lnTo>
                    <a:pt x="86" y="132"/>
                  </a:lnTo>
                  <a:lnTo>
                    <a:pt x="76" y="134"/>
                  </a:lnTo>
                  <a:lnTo>
                    <a:pt x="74" y="132"/>
                  </a:lnTo>
                  <a:lnTo>
                    <a:pt x="72" y="132"/>
                  </a:lnTo>
                  <a:lnTo>
                    <a:pt x="66" y="134"/>
                  </a:lnTo>
                  <a:lnTo>
                    <a:pt x="70" y="130"/>
                  </a:lnTo>
                  <a:lnTo>
                    <a:pt x="74" y="128"/>
                  </a:lnTo>
                  <a:lnTo>
                    <a:pt x="74" y="126"/>
                  </a:lnTo>
                  <a:lnTo>
                    <a:pt x="74" y="122"/>
                  </a:lnTo>
                  <a:lnTo>
                    <a:pt x="74" y="116"/>
                  </a:lnTo>
                  <a:lnTo>
                    <a:pt x="74" y="114"/>
                  </a:lnTo>
                  <a:lnTo>
                    <a:pt x="74" y="112"/>
                  </a:lnTo>
                  <a:lnTo>
                    <a:pt x="70" y="110"/>
                  </a:lnTo>
                  <a:lnTo>
                    <a:pt x="68" y="108"/>
                  </a:lnTo>
                  <a:lnTo>
                    <a:pt x="68" y="104"/>
                  </a:lnTo>
                  <a:lnTo>
                    <a:pt x="60" y="106"/>
                  </a:lnTo>
                  <a:lnTo>
                    <a:pt x="58" y="106"/>
                  </a:lnTo>
                  <a:lnTo>
                    <a:pt x="56" y="104"/>
                  </a:lnTo>
                  <a:lnTo>
                    <a:pt x="66" y="102"/>
                  </a:lnTo>
                  <a:lnTo>
                    <a:pt x="70" y="100"/>
                  </a:lnTo>
                  <a:lnTo>
                    <a:pt x="72" y="96"/>
                  </a:lnTo>
                  <a:lnTo>
                    <a:pt x="80" y="94"/>
                  </a:lnTo>
                  <a:lnTo>
                    <a:pt x="76" y="94"/>
                  </a:lnTo>
                  <a:lnTo>
                    <a:pt x="72" y="90"/>
                  </a:lnTo>
                  <a:lnTo>
                    <a:pt x="70" y="88"/>
                  </a:lnTo>
                  <a:lnTo>
                    <a:pt x="62" y="90"/>
                  </a:lnTo>
                  <a:lnTo>
                    <a:pt x="64" y="88"/>
                  </a:lnTo>
                  <a:lnTo>
                    <a:pt x="68" y="88"/>
                  </a:lnTo>
                  <a:lnTo>
                    <a:pt x="76" y="86"/>
                  </a:lnTo>
                  <a:lnTo>
                    <a:pt x="72" y="84"/>
                  </a:lnTo>
                  <a:lnTo>
                    <a:pt x="72" y="82"/>
                  </a:lnTo>
                  <a:lnTo>
                    <a:pt x="74" y="76"/>
                  </a:lnTo>
                  <a:lnTo>
                    <a:pt x="76" y="72"/>
                  </a:lnTo>
                  <a:lnTo>
                    <a:pt x="76" y="68"/>
                  </a:lnTo>
                  <a:lnTo>
                    <a:pt x="76" y="66"/>
                  </a:lnTo>
                  <a:lnTo>
                    <a:pt x="70" y="66"/>
                  </a:lnTo>
                  <a:lnTo>
                    <a:pt x="64" y="66"/>
                  </a:lnTo>
                  <a:lnTo>
                    <a:pt x="78" y="62"/>
                  </a:lnTo>
                  <a:lnTo>
                    <a:pt x="70" y="60"/>
                  </a:lnTo>
                  <a:lnTo>
                    <a:pt x="68" y="60"/>
                  </a:lnTo>
                  <a:lnTo>
                    <a:pt x="72" y="58"/>
                  </a:lnTo>
                  <a:lnTo>
                    <a:pt x="68" y="58"/>
                  </a:lnTo>
                  <a:lnTo>
                    <a:pt x="64" y="58"/>
                  </a:lnTo>
                  <a:lnTo>
                    <a:pt x="68" y="52"/>
                  </a:lnTo>
                  <a:lnTo>
                    <a:pt x="68" y="46"/>
                  </a:lnTo>
                  <a:lnTo>
                    <a:pt x="66" y="36"/>
                  </a:lnTo>
                  <a:lnTo>
                    <a:pt x="66" y="30"/>
                  </a:lnTo>
                  <a:lnTo>
                    <a:pt x="66" y="26"/>
                  </a:lnTo>
                  <a:lnTo>
                    <a:pt x="70" y="20"/>
                  </a:lnTo>
                  <a:lnTo>
                    <a:pt x="78" y="14"/>
                  </a:lnTo>
                  <a:lnTo>
                    <a:pt x="72" y="16"/>
                  </a:lnTo>
                  <a:lnTo>
                    <a:pt x="72" y="14"/>
                  </a:lnTo>
                  <a:lnTo>
                    <a:pt x="68" y="14"/>
                  </a:lnTo>
                  <a:lnTo>
                    <a:pt x="60" y="14"/>
                  </a:lnTo>
                  <a:lnTo>
                    <a:pt x="72" y="8"/>
                  </a:lnTo>
                  <a:lnTo>
                    <a:pt x="66" y="6"/>
                  </a:lnTo>
                  <a:lnTo>
                    <a:pt x="66" y="4"/>
                  </a:lnTo>
                  <a:lnTo>
                    <a:pt x="66" y="2"/>
                  </a:lnTo>
                  <a:lnTo>
                    <a:pt x="60" y="0"/>
                  </a:lnTo>
                  <a:lnTo>
                    <a:pt x="62" y="2"/>
                  </a:lnTo>
                  <a:lnTo>
                    <a:pt x="54" y="2"/>
                  </a:lnTo>
                  <a:lnTo>
                    <a:pt x="42" y="2"/>
                  </a:lnTo>
                  <a:lnTo>
                    <a:pt x="32" y="4"/>
                  </a:lnTo>
                  <a:lnTo>
                    <a:pt x="20" y="4"/>
                  </a:lnTo>
                  <a:lnTo>
                    <a:pt x="24" y="6"/>
                  </a:lnTo>
                  <a:lnTo>
                    <a:pt x="24" y="8"/>
                  </a:lnTo>
                  <a:lnTo>
                    <a:pt x="18" y="10"/>
                  </a:lnTo>
                  <a:lnTo>
                    <a:pt x="16" y="12"/>
                  </a:lnTo>
                  <a:lnTo>
                    <a:pt x="14" y="14"/>
                  </a:lnTo>
                  <a:lnTo>
                    <a:pt x="14" y="16"/>
                  </a:lnTo>
                  <a:lnTo>
                    <a:pt x="20" y="18"/>
                  </a:lnTo>
                  <a:lnTo>
                    <a:pt x="16" y="18"/>
                  </a:lnTo>
                  <a:lnTo>
                    <a:pt x="12" y="18"/>
                  </a:lnTo>
                  <a:lnTo>
                    <a:pt x="18" y="20"/>
                  </a:lnTo>
                  <a:lnTo>
                    <a:pt x="18" y="22"/>
                  </a:lnTo>
                  <a:lnTo>
                    <a:pt x="16" y="24"/>
                  </a:lnTo>
                  <a:lnTo>
                    <a:pt x="14" y="24"/>
                  </a:lnTo>
                  <a:lnTo>
                    <a:pt x="14" y="28"/>
                  </a:lnTo>
                  <a:lnTo>
                    <a:pt x="12" y="34"/>
                  </a:lnTo>
                  <a:lnTo>
                    <a:pt x="6" y="44"/>
                  </a:lnTo>
                  <a:lnTo>
                    <a:pt x="14" y="44"/>
                  </a:lnTo>
                  <a:lnTo>
                    <a:pt x="12" y="46"/>
                  </a:lnTo>
                  <a:lnTo>
                    <a:pt x="8" y="46"/>
                  </a:lnTo>
                  <a:lnTo>
                    <a:pt x="14" y="46"/>
                  </a:lnTo>
                  <a:lnTo>
                    <a:pt x="14" y="44"/>
                  </a:lnTo>
                  <a:lnTo>
                    <a:pt x="16" y="42"/>
                  </a:lnTo>
                  <a:lnTo>
                    <a:pt x="22" y="42"/>
                  </a:lnTo>
                  <a:lnTo>
                    <a:pt x="18" y="44"/>
                  </a:lnTo>
                  <a:lnTo>
                    <a:pt x="16" y="46"/>
                  </a:lnTo>
                  <a:lnTo>
                    <a:pt x="14" y="52"/>
                  </a:lnTo>
                  <a:lnTo>
                    <a:pt x="12" y="56"/>
                  </a:lnTo>
                  <a:lnTo>
                    <a:pt x="10" y="58"/>
                  </a:lnTo>
                  <a:lnTo>
                    <a:pt x="6" y="60"/>
                  </a:lnTo>
                  <a:lnTo>
                    <a:pt x="10" y="60"/>
                  </a:lnTo>
                  <a:lnTo>
                    <a:pt x="12" y="60"/>
                  </a:lnTo>
                  <a:lnTo>
                    <a:pt x="14" y="60"/>
                  </a:lnTo>
                  <a:lnTo>
                    <a:pt x="10" y="62"/>
                  </a:lnTo>
                  <a:lnTo>
                    <a:pt x="16" y="62"/>
                  </a:lnTo>
                  <a:lnTo>
                    <a:pt x="12" y="64"/>
                  </a:lnTo>
                  <a:lnTo>
                    <a:pt x="4" y="66"/>
                  </a:lnTo>
                  <a:lnTo>
                    <a:pt x="2" y="64"/>
                  </a:lnTo>
                  <a:lnTo>
                    <a:pt x="0" y="66"/>
                  </a:lnTo>
                  <a:lnTo>
                    <a:pt x="2" y="68"/>
                  </a:lnTo>
                  <a:lnTo>
                    <a:pt x="4" y="70"/>
                  </a:lnTo>
                  <a:lnTo>
                    <a:pt x="4" y="72"/>
                  </a:lnTo>
                  <a:lnTo>
                    <a:pt x="6" y="70"/>
                  </a:lnTo>
                  <a:lnTo>
                    <a:pt x="8" y="76"/>
                  </a:lnTo>
                  <a:lnTo>
                    <a:pt x="10" y="82"/>
                  </a:lnTo>
                  <a:lnTo>
                    <a:pt x="12" y="88"/>
                  </a:lnTo>
                  <a:lnTo>
                    <a:pt x="16" y="94"/>
                  </a:lnTo>
                  <a:lnTo>
                    <a:pt x="20" y="94"/>
                  </a:lnTo>
                  <a:lnTo>
                    <a:pt x="22" y="96"/>
                  </a:lnTo>
                  <a:lnTo>
                    <a:pt x="22" y="98"/>
                  </a:lnTo>
                  <a:lnTo>
                    <a:pt x="20" y="102"/>
                  </a:lnTo>
                  <a:lnTo>
                    <a:pt x="20" y="104"/>
                  </a:lnTo>
                  <a:lnTo>
                    <a:pt x="24" y="106"/>
                  </a:lnTo>
                  <a:lnTo>
                    <a:pt x="24" y="108"/>
                  </a:lnTo>
                  <a:lnTo>
                    <a:pt x="22" y="108"/>
                  </a:lnTo>
                  <a:lnTo>
                    <a:pt x="18" y="110"/>
                  </a:lnTo>
                  <a:lnTo>
                    <a:pt x="16" y="112"/>
                  </a:lnTo>
                  <a:lnTo>
                    <a:pt x="12" y="112"/>
                  </a:lnTo>
                  <a:lnTo>
                    <a:pt x="16" y="114"/>
                  </a:lnTo>
                  <a:lnTo>
                    <a:pt x="20" y="114"/>
                  </a:lnTo>
                  <a:lnTo>
                    <a:pt x="32" y="116"/>
                  </a:lnTo>
                  <a:lnTo>
                    <a:pt x="26" y="118"/>
                  </a:lnTo>
                  <a:lnTo>
                    <a:pt x="32" y="120"/>
                  </a:lnTo>
                  <a:lnTo>
                    <a:pt x="36" y="122"/>
                  </a:lnTo>
                  <a:lnTo>
                    <a:pt x="32" y="122"/>
                  </a:lnTo>
                  <a:lnTo>
                    <a:pt x="30" y="122"/>
                  </a:lnTo>
                  <a:lnTo>
                    <a:pt x="26" y="124"/>
                  </a:lnTo>
                  <a:lnTo>
                    <a:pt x="20" y="122"/>
                  </a:lnTo>
                  <a:lnTo>
                    <a:pt x="18" y="126"/>
                  </a:lnTo>
                  <a:lnTo>
                    <a:pt x="18" y="128"/>
                  </a:lnTo>
                  <a:lnTo>
                    <a:pt x="20" y="130"/>
                  </a:lnTo>
                  <a:lnTo>
                    <a:pt x="22" y="132"/>
                  </a:lnTo>
                  <a:lnTo>
                    <a:pt x="24" y="134"/>
                  </a:lnTo>
                  <a:lnTo>
                    <a:pt x="16" y="136"/>
                  </a:lnTo>
                  <a:lnTo>
                    <a:pt x="24" y="136"/>
                  </a:lnTo>
                  <a:lnTo>
                    <a:pt x="28" y="134"/>
                  </a:lnTo>
                  <a:lnTo>
                    <a:pt x="28" y="132"/>
                  </a:lnTo>
                  <a:lnTo>
                    <a:pt x="28" y="130"/>
                  </a:lnTo>
                  <a:lnTo>
                    <a:pt x="32" y="130"/>
                  </a:lnTo>
                  <a:lnTo>
                    <a:pt x="36" y="130"/>
                  </a:lnTo>
                  <a:lnTo>
                    <a:pt x="40" y="132"/>
                  </a:lnTo>
                  <a:lnTo>
                    <a:pt x="40" y="134"/>
                  </a:lnTo>
                  <a:lnTo>
                    <a:pt x="36" y="136"/>
                  </a:lnTo>
                  <a:lnTo>
                    <a:pt x="30" y="138"/>
                  </a:lnTo>
                  <a:lnTo>
                    <a:pt x="22" y="142"/>
                  </a:lnTo>
                  <a:lnTo>
                    <a:pt x="20" y="144"/>
                  </a:lnTo>
                  <a:lnTo>
                    <a:pt x="20" y="146"/>
                  </a:lnTo>
                  <a:lnTo>
                    <a:pt x="18" y="144"/>
                  </a:lnTo>
                  <a:lnTo>
                    <a:pt x="18" y="146"/>
                  </a:lnTo>
                  <a:lnTo>
                    <a:pt x="20" y="148"/>
                  </a:lnTo>
                  <a:lnTo>
                    <a:pt x="20" y="150"/>
                  </a:lnTo>
                  <a:lnTo>
                    <a:pt x="18" y="152"/>
                  </a:lnTo>
                  <a:lnTo>
                    <a:pt x="24" y="152"/>
                  </a:lnTo>
                  <a:lnTo>
                    <a:pt x="24" y="154"/>
                  </a:lnTo>
                  <a:lnTo>
                    <a:pt x="26" y="154"/>
                  </a:lnTo>
                  <a:lnTo>
                    <a:pt x="32" y="154"/>
                  </a:lnTo>
                  <a:lnTo>
                    <a:pt x="28" y="150"/>
                  </a:lnTo>
                  <a:lnTo>
                    <a:pt x="38" y="152"/>
                  </a:lnTo>
                  <a:lnTo>
                    <a:pt x="42" y="154"/>
                  </a:lnTo>
                  <a:lnTo>
                    <a:pt x="42" y="156"/>
                  </a:lnTo>
                  <a:lnTo>
                    <a:pt x="40" y="158"/>
                  </a:lnTo>
                  <a:lnTo>
                    <a:pt x="32" y="156"/>
                  </a:lnTo>
                  <a:lnTo>
                    <a:pt x="30" y="158"/>
                  </a:lnTo>
                  <a:lnTo>
                    <a:pt x="32" y="158"/>
                  </a:lnTo>
                  <a:lnTo>
                    <a:pt x="30" y="160"/>
                  </a:lnTo>
                  <a:lnTo>
                    <a:pt x="24" y="160"/>
                  </a:lnTo>
                  <a:lnTo>
                    <a:pt x="24" y="158"/>
                  </a:lnTo>
                  <a:lnTo>
                    <a:pt x="22" y="154"/>
                  </a:lnTo>
                  <a:lnTo>
                    <a:pt x="18" y="152"/>
                  </a:lnTo>
                  <a:lnTo>
                    <a:pt x="16" y="154"/>
                  </a:lnTo>
                  <a:lnTo>
                    <a:pt x="18" y="156"/>
                  </a:lnTo>
                  <a:lnTo>
                    <a:pt x="20" y="156"/>
                  </a:lnTo>
                  <a:lnTo>
                    <a:pt x="14" y="158"/>
                  </a:lnTo>
                  <a:lnTo>
                    <a:pt x="20" y="158"/>
                  </a:lnTo>
                  <a:lnTo>
                    <a:pt x="22" y="160"/>
                  </a:lnTo>
                  <a:lnTo>
                    <a:pt x="20" y="160"/>
                  </a:lnTo>
                  <a:lnTo>
                    <a:pt x="20" y="164"/>
                  </a:lnTo>
                  <a:lnTo>
                    <a:pt x="26" y="164"/>
                  </a:lnTo>
                  <a:lnTo>
                    <a:pt x="18" y="166"/>
                  </a:lnTo>
                  <a:lnTo>
                    <a:pt x="22" y="166"/>
                  </a:lnTo>
                  <a:lnTo>
                    <a:pt x="24" y="168"/>
                  </a:lnTo>
                  <a:lnTo>
                    <a:pt x="14" y="168"/>
                  </a:lnTo>
                  <a:lnTo>
                    <a:pt x="16" y="168"/>
                  </a:lnTo>
                  <a:lnTo>
                    <a:pt x="16" y="170"/>
                  </a:lnTo>
                  <a:lnTo>
                    <a:pt x="14" y="172"/>
                  </a:lnTo>
                  <a:lnTo>
                    <a:pt x="10" y="174"/>
                  </a:lnTo>
                  <a:lnTo>
                    <a:pt x="10" y="176"/>
                  </a:lnTo>
                  <a:lnTo>
                    <a:pt x="12" y="176"/>
                  </a:lnTo>
                  <a:lnTo>
                    <a:pt x="12" y="174"/>
                  </a:lnTo>
                  <a:lnTo>
                    <a:pt x="16" y="172"/>
                  </a:lnTo>
                  <a:lnTo>
                    <a:pt x="20" y="172"/>
                  </a:lnTo>
                  <a:lnTo>
                    <a:pt x="26" y="170"/>
                  </a:lnTo>
                  <a:lnTo>
                    <a:pt x="28" y="172"/>
                  </a:lnTo>
                  <a:lnTo>
                    <a:pt x="28" y="174"/>
                  </a:lnTo>
                  <a:lnTo>
                    <a:pt x="20" y="178"/>
                  </a:lnTo>
                  <a:lnTo>
                    <a:pt x="12" y="180"/>
                  </a:lnTo>
                  <a:lnTo>
                    <a:pt x="10" y="182"/>
                  </a:lnTo>
                  <a:lnTo>
                    <a:pt x="12" y="186"/>
                  </a:lnTo>
                  <a:lnTo>
                    <a:pt x="14" y="182"/>
                  </a:lnTo>
                  <a:lnTo>
                    <a:pt x="16" y="182"/>
                  </a:lnTo>
                  <a:lnTo>
                    <a:pt x="18" y="182"/>
                  </a:lnTo>
                  <a:lnTo>
                    <a:pt x="16" y="184"/>
                  </a:lnTo>
                  <a:lnTo>
                    <a:pt x="12" y="188"/>
                  </a:lnTo>
                  <a:lnTo>
                    <a:pt x="14" y="190"/>
                  </a:lnTo>
                  <a:lnTo>
                    <a:pt x="16" y="188"/>
                  </a:lnTo>
                  <a:lnTo>
                    <a:pt x="20" y="188"/>
                  </a:lnTo>
                  <a:lnTo>
                    <a:pt x="24" y="186"/>
                  </a:lnTo>
                  <a:lnTo>
                    <a:pt x="20" y="188"/>
                  </a:lnTo>
                  <a:lnTo>
                    <a:pt x="22" y="190"/>
                  </a:lnTo>
                  <a:lnTo>
                    <a:pt x="30" y="192"/>
                  </a:lnTo>
                  <a:lnTo>
                    <a:pt x="24" y="192"/>
                  </a:lnTo>
                  <a:lnTo>
                    <a:pt x="22" y="194"/>
                  </a:lnTo>
                  <a:lnTo>
                    <a:pt x="24" y="194"/>
                  </a:lnTo>
                  <a:lnTo>
                    <a:pt x="30" y="196"/>
                  </a:lnTo>
                  <a:lnTo>
                    <a:pt x="34" y="196"/>
                  </a:lnTo>
                  <a:lnTo>
                    <a:pt x="36" y="196"/>
                  </a:lnTo>
                  <a:lnTo>
                    <a:pt x="34" y="198"/>
                  </a:lnTo>
                  <a:lnTo>
                    <a:pt x="24" y="196"/>
                  </a:lnTo>
                  <a:lnTo>
                    <a:pt x="26" y="200"/>
                  </a:lnTo>
                  <a:lnTo>
                    <a:pt x="18" y="200"/>
                  </a:lnTo>
                  <a:lnTo>
                    <a:pt x="22" y="202"/>
                  </a:lnTo>
                  <a:lnTo>
                    <a:pt x="22" y="204"/>
                  </a:lnTo>
                  <a:lnTo>
                    <a:pt x="22" y="206"/>
                  </a:lnTo>
                  <a:lnTo>
                    <a:pt x="30" y="206"/>
                  </a:lnTo>
                  <a:lnTo>
                    <a:pt x="34" y="206"/>
                  </a:lnTo>
                  <a:lnTo>
                    <a:pt x="36" y="208"/>
                  </a:lnTo>
                  <a:lnTo>
                    <a:pt x="30" y="210"/>
                  </a:lnTo>
                  <a:lnTo>
                    <a:pt x="30" y="212"/>
                  </a:lnTo>
                  <a:lnTo>
                    <a:pt x="24" y="212"/>
                  </a:lnTo>
                  <a:lnTo>
                    <a:pt x="22" y="210"/>
                  </a:lnTo>
                  <a:lnTo>
                    <a:pt x="26" y="208"/>
                  </a:lnTo>
                  <a:lnTo>
                    <a:pt x="18" y="208"/>
                  </a:lnTo>
                  <a:lnTo>
                    <a:pt x="16" y="210"/>
                  </a:lnTo>
                  <a:lnTo>
                    <a:pt x="16" y="212"/>
                  </a:lnTo>
                  <a:lnTo>
                    <a:pt x="18" y="216"/>
                  </a:lnTo>
                  <a:lnTo>
                    <a:pt x="20" y="214"/>
                  </a:lnTo>
                  <a:lnTo>
                    <a:pt x="30" y="218"/>
                  </a:lnTo>
                  <a:lnTo>
                    <a:pt x="28" y="218"/>
                  </a:lnTo>
                  <a:lnTo>
                    <a:pt x="24" y="218"/>
                  </a:lnTo>
                  <a:lnTo>
                    <a:pt x="26" y="220"/>
                  </a:lnTo>
                  <a:lnTo>
                    <a:pt x="28" y="220"/>
                  </a:lnTo>
                  <a:lnTo>
                    <a:pt x="20" y="222"/>
                  </a:lnTo>
                  <a:lnTo>
                    <a:pt x="14" y="220"/>
                  </a:lnTo>
                  <a:lnTo>
                    <a:pt x="20" y="224"/>
                  </a:lnTo>
                  <a:lnTo>
                    <a:pt x="16" y="226"/>
                  </a:lnTo>
                  <a:lnTo>
                    <a:pt x="12" y="228"/>
                  </a:lnTo>
                  <a:lnTo>
                    <a:pt x="10" y="230"/>
                  </a:lnTo>
                  <a:lnTo>
                    <a:pt x="12" y="230"/>
                  </a:lnTo>
                  <a:lnTo>
                    <a:pt x="16" y="232"/>
                  </a:lnTo>
                  <a:lnTo>
                    <a:pt x="20" y="234"/>
                  </a:lnTo>
                  <a:lnTo>
                    <a:pt x="20" y="236"/>
                  </a:lnTo>
                  <a:lnTo>
                    <a:pt x="20" y="238"/>
                  </a:lnTo>
                  <a:lnTo>
                    <a:pt x="24" y="238"/>
                  </a:lnTo>
                  <a:lnTo>
                    <a:pt x="20" y="244"/>
                  </a:lnTo>
                  <a:lnTo>
                    <a:pt x="20" y="248"/>
                  </a:lnTo>
                  <a:lnTo>
                    <a:pt x="24" y="250"/>
                  </a:lnTo>
                  <a:lnTo>
                    <a:pt x="14" y="254"/>
                  </a:lnTo>
                  <a:lnTo>
                    <a:pt x="16" y="254"/>
                  </a:lnTo>
                  <a:lnTo>
                    <a:pt x="22" y="254"/>
                  </a:lnTo>
                  <a:lnTo>
                    <a:pt x="28" y="252"/>
                  </a:lnTo>
                  <a:lnTo>
                    <a:pt x="32" y="254"/>
                  </a:lnTo>
                  <a:lnTo>
                    <a:pt x="32" y="256"/>
                  </a:lnTo>
                  <a:lnTo>
                    <a:pt x="28" y="256"/>
                  </a:lnTo>
                  <a:lnTo>
                    <a:pt x="20" y="258"/>
                  </a:lnTo>
                  <a:lnTo>
                    <a:pt x="30" y="262"/>
                  </a:lnTo>
                  <a:lnTo>
                    <a:pt x="32" y="264"/>
                  </a:lnTo>
                  <a:lnTo>
                    <a:pt x="28" y="266"/>
                  </a:lnTo>
                  <a:lnTo>
                    <a:pt x="28" y="264"/>
                  </a:lnTo>
                  <a:lnTo>
                    <a:pt x="26" y="264"/>
                  </a:lnTo>
                  <a:close/>
                  <a:moveTo>
                    <a:pt x="36" y="304"/>
                  </a:moveTo>
                  <a:lnTo>
                    <a:pt x="36" y="304"/>
                  </a:lnTo>
                  <a:lnTo>
                    <a:pt x="32" y="302"/>
                  </a:lnTo>
                  <a:lnTo>
                    <a:pt x="34" y="300"/>
                  </a:lnTo>
                  <a:lnTo>
                    <a:pt x="38" y="302"/>
                  </a:lnTo>
                  <a:lnTo>
                    <a:pt x="36" y="304"/>
                  </a:lnTo>
                  <a:close/>
                  <a:moveTo>
                    <a:pt x="60" y="366"/>
                  </a:moveTo>
                  <a:lnTo>
                    <a:pt x="60" y="366"/>
                  </a:lnTo>
                  <a:lnTo>
                    <a:pt x="58" y="366"/>
                  </a:lnTo>
                  <a:lnTo>
                    <a:pt x="60" y="364"/>
                  </a:lnTo>
                  <a:lnTo>
                    <a:pt x="62" y="366"/>
                  </a:lnTo>
                  <a:lnTo>
                    <a:pt x="60" y="366"/>
                  </a:lnTo>
                  <a:close/>
                  <a:moveTo>
                    <a:pt x="136" y="536"/>
                  </a:moveTo>
                  <a:lnTo>
                    <a:pt x="136" y="536"/>
                  </a:lnTo>
                  <a:lnTo>
                    <a:pt x="138" y="534"/>
                  </a:lnTo>
                  <a:lnTo>
                    <a:pt x="136" y="536"/>
                  </a:lnTo>
                  <a:close/>
                  <a:moveTo>
                    <a:pt x="134" y="540"/>
                  </a:moveTo>
                  <a:lnTo>
                    <a:pt x="134" y="540"/>
                  </a:lnTo>
                  <a:lnTo>
                    <a:pt x="136" y="540"/>
                  </a:lnTo>
                  <a:lnTo>
                    <a:pt x="134" y="538"/>
                  </a:lnTo>
                  <a:lnTo>
                    <a:pt x="132" y="538"/>
                  </a:lnTo>
                  <a:lnTo>
                    <a:pt x="134" y="540"/>
                  </a:lnTo>
                  <a:close/>
                  <a:moveTo>
                    <a:pt x="82" y="138"/>
                  </a:moveTo>
                  <a:lnTo>
                    <a:pt x="80" y="138"/>
                  </a:lnTo>
                  <a:lnTo>
                    <a:pt x="78" y="136"/>
                  </a:lnTo>
                  <a:lnTo>
                    <a:pt x="82" y="138"/>
                  </a:lnTo>
                  <a:close/>
                </a:path>
              </a:pathLst>
            </a:custGeom>
            <a:solidFill>
              <a:srgbClr val="E07E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" name="Freeform 636">
              <a:extLst>
                <a:ext uri="{FF2B5EF4-FFF2-40B4-BE49-F238E27FC236}">
                  <a16:creationId xmlns="" xmlns:a16="http://schemas.microsoft.com/office/drawing/2014/main" id="{51767011-CA6A-4015-87C4-D1DFDBE7B63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-6082384">
              <a:off x="751825" y="2159782"/>
              <a:ext cx="1209241" cy="1067838"/>
            </a:xfrm>
            <a:custGeom>
              <a:avLst/>
              <a:gdLst>
                <a:gd name="T0" fmla="*/ 1295743177 w 496"/>
                <a:gd name="T1" fmla="*/ 951004820 h 438"/>
                <a:gd name="T2" fmla="*/ 1248192701 w 496"/>
                <a:gd name="T3" fmla="*/ 1117429079 h 438"/>
                <a:gd name="T4" fmla="*/ 1093653651 w 496"/>
                <a:gd name="T5" fmla="*/ 1022330548 h 438"/>
                <a:gd name="T6" fmla="*/ 1081766032 w 496"/>
                <a:gd name="T7" fmla="*/ 1141204322 h 438"/>
                <a:gd name="T8" fmla="*/ 1010442755 w 496"/>
                <a:gd name="T9" fmla="*/ 1236305291 h 438"/>
                <a:gd name="T10" fmla="*/ 927229420 w 496"/>
                <a:gd name="T11" fmla="*/ 1378956746 h 438"/>
                <a:gd name="T12" fmla="*/ 927229420 w 496"/>
                <a:gd name="T13" fmla="*/ 1402731988 h 438"/>
                <a:gd name="T14" fmla="*/ 820240848 w 496"/>
                <a:gd name="T15" fmla="*/ 1462170094 h 438"/>
                <a:gd name="T16" fmla="*/ 760802752 w 496"/>
                <a:gd name="T17" fmla="*/ 1485945337 h 438"/>
                <a:gd name="T18" fmla="*/ 665701798 w 496"/>
                <a:gd name="T19" fmla="*/ 1628594353 h 438"/>
                <a:gd name="T20" fmla="*/ 534940425 w 496"/>
                <a:gd name="T21" fmla="*/ 1652369596 h 438"/>
                <a:gd name="T22" fmla="*/ 511165187 w 496"/>
                <a:gd name="T23" fmla="*/ 1783133429 h 438"/>
                <a:gd name="T24" fmla="*/ 380401376 w 496"/>
                <a:gd name="T25" fmla="*/ 1747470565 h 438"/>
                <a:gd name="T26" fmla="*/ 404176614 w 496"/>
                <a:gd name="T27" fmla="*/ 1913897262 h 438"/>
                <a:gd name="T28" fmla="*/ 237749946 w 496"/>
                <a:gd name="T29" fmla="*/ 1854459156 h 438"/>
                <a:gd name="T30" fmla="*/ 237749946 w 496"/>
                <a:gd name="T31" fmla="*/ 1961445309 h 438"/>
                <a:gd name="T32" fmla="*/ 154539049 w 496"/>
                <a:gd name="T33" fmla="*/ 2115984385 h 438"/>
                <a:gd name="T34" fmla="*/ 178314288 w 496"/>
                <a:gd name="T35" fmla="*/ 2147483646 h 438"/>
                <a:gd name="T36" fmla="*/ 83213334 w 496"/>
                <a:gd name="T37" fmla="*/ 2147483646 h 438"/>
                <a:gd name="T38" fmla="*/ 35662858 w 496"/>
                <a:gd name="T39" fmla="*/ 2147483646 h 438"/>
                <a:gd name="T40" fmla="*/ 0 w 496"/>
                <a:gd name="T41" fmla="*/ 2147483646 h 438"/>
                <a:gd name="T42" fmla="*/ 178314288 w 496"/>
                <a:gd name="T43" fmla="*/ 2147483646 h 438"/>
                <a:gd name="T44" fmla="*/ 142651430 w 496"/>
                <a:gd name="T45" fmla="*/ 2147483646 h 438"/>
                <a:gd name="T46" fmla="*/ 285300422 w 496"/>
                <a:gd name="T47" fmla="*/ 2147483646 h 438"/>
                <a:gd name="T48" fmla="*/ 511165187 w 496"/>
                <a:gd name="T49" fmla="*/ 2147483646 h 438"/>
                <a:gd name="T50" fmla="*/ 606266140 w 496"/>
                <a:gd name="T51" fmla="*/ 2139759627 h 438"/>
                <a:gd name="T52" fmla="*/ 689477037 w 496"/>
                <a:gd name="T53" fmla="*/ 2020883415 h 438"/>
                <a:gd name="T54" fmla="*/ 713252275 w 496"/>
                <a:gd name="T55" fmla="*/ 1878234399 h 438"/>
                <a:gd name="T56" fmla="*/ 820240848 w 496"/>
                <a:gd name="T57" fmla="*/ 1795021050 h 438"/>
                <a:gd name="T58" fmla="*/ 1057990794 w 496"/>
                <a:gd name="T59" fmla="*/ 1747470565 h 438"/>
                <a:gd name="T60" fmla="*/ 1081766032 w 496"/>
                <a:gd name="T61" fmla="*/ 1616706732 h 438"/>
                <a:gd name="T62" fmla="*/ 1176866985 w 496"/>
                <a:gd name="T63" fmla="*/ 1521605762 h 438"/>
                <a:gd name="T64" fmla="*/ 1271967939 w 496"/>
                <a:gd name="T65" fmla="*/ 1402731988 h 438"/>
                <a:gd name="T66" fmla="*/ 1450282227 w 496"/>
                <a:gd name="T67" fmla="*/ 1485945337 h 438"/>
                <a:gd name="T68" fmla="*/ 1509717885 w 496"/>
                <a:gd name="T69" fmla="*/ 1248192913 h 438"/>
                <a:gd name="T70" fmla="*/ 1676144553 w 496"/>
                <a:gd name="T71" fmla="*/ 1176867185 h 438"/>
                <a:gd name="T72" fmla="*/ 1925782118 w 496"/>
                <a:gd name="T73" fmla="*/ 1081768654 h 438"/>
                <a:gd name="T74" fmla="*/ 1937669737 w 496"/>
                <a:gd name="T75" fmla="*/ 939117199 h 438"/>
                <a:gd name="T76" fmla="*/ 2147483646 w 496"/>
                <a:gd name="T77" fmla="*/ 796465745 h 438"/>
                <a:gd name="T78" fmla="*/ 2147483646 w 496"/>
                <a:gd name="T79" fmla="*/ 725140018 h 438"/>
                <a:gd name="T80" fmla="*/ 2147483646 w 496"/>
                <a:gd name="T81" fmla="*/ 534940516 h 438"/>
                <a:gd name="T82" fmla="*/ 2147483646 w 496"/>
                <a:gd name="T83" fmla="*/ 534940516 h 438"/>
                <a:gd name="T84" fmla="*/ 2147483646 w 496"/>
                <a:gd name="T85" fmla="*/ 320963335 h 438"/>
                <a:gd name="T86" fmla="*/ 2147483646 w 496"/>
                <a:gd name="T87" fmla="*/ 95100970 h 438"/>
                <a:gd name="T88" fmla="*/ 2147483646 w 496"/>
                <a:gd name="T89" fmla="*/ 47550485 h 438"/>
                <a:gd name="T90" fmla="*/ 2147483646 w 496"/>
                <a:gd name="T91" fmla="*/ 130763833 h 438"/>
                <a:gd name="T92" fmla="*/ 2147483646 w 496"/>
                <a:gd name="T93" fmla="*/ 166426697 h 438"/>
                <a:gd name="T94" fmla="*/ 2147483646 w 496"/>
                <a:gd name="T95" fmla="*/ 332850956 h 438"/>
                <a:gd name="T96" fmla="*/ 2092208787 w 496"/>
                <a:gd name="T97" fmla="*/ 463614789 h 438"/>
                <a:gd name="T98" fmla="*/ 2008995452 w 496"/>
                <a:gd name="T99" fmla="*/ 487390031 h 438"/>
                <a:gd name="T100" fmla="*/ 1997107833 w 496"/>
                <a:gd name="T101" fmla="*/ 582491001 h 438"/>
                <a:gd name="T102" fmla="*/ 1937669737 w 496"/>
                <a:gd name="T103" fmla="*/ 546828137 h 438"/>
                <a:gd name="T104" fmla="*/ 1854458841 w 496"/>
                <a:gd name="T105" fmla="*/ 558715759 h 438"/>
                <a:gd name="T106" fmla="*/ 1747470268 w 496"/>
                <a:gd name="T107" fmla="*/ 594378622 h 438"/>
                <a:gd name="T108" fmla="*/ 1699919792 w 496"/>
                <a:gd name="T109" fmla="*/ 653814290 h 438"/>
                <a:gd name="T110" fmla="*/ 1640481696 w 496"/>
                <a:gd name="T111" fmla="*/ 677589533 h 438"/>
                <a:gd name="T112" fmla="*/ 1521605504 w 496"/>
                <a:gd name="T113" fmla="*/ 713252396 h 438"/>
                <a:gd name="T114" fmla="*/ 1438394607 w 496"/>
                <a:gd name="T115" fmla="*/ 915341957 h 438"/>
                <a:gd name="T116" fmla="*/ 1176866985 w 496"/>
                <a:gd name="T117" fmla="*/ 1093653837 h 438"/>
                <a:gd name="T118" fmla="*/ 190201907 w 496"/>
                <a:gd name="T119" fmla="*/ 2147483646 h 438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496" h="438">
                  <a:moveTo>
                    <a:pt x="232" y="154"/>
                  </a:moveTo>
                  <a:lnTo>
                    <a:pt x="224" y="152"/>
                  </a:lnTo>
                  <a:lnTo>
                    <a:pt x="224" y="142"/>
                  </a:lnTo>
                  <a:lnTo>
                    <a:pt x="222" y="140"/>
                  </a:lnTo>
                  <a:lnTo>
                    <a:pt x="218" y="138"/>
                  </a:lnTo>
                  <a:lnTo>
                    <a:pt x="222" y="142"/>
                  </a:lnTo>
                  <a:lnTo>
                    <a:pt x="222" y="146"/>
                  </a:lnTo>
                  <a:lnTo>
                    <a:pt x="222" y="148"/>
                  </a:lnTo>
                  <a:lnTo>
                    <a:pt x="220" y="150"/>
                  </a:lnTo>
                  <a:lnTo>
                    <a:pt x="220" y="152"/>
                  </a:lnTo>
                  <a:lnTo>
                    <a:pt x="218" y="154"/>
                  </a:lnTo>
                  <a:lnTo>
                    <a:pt x="220" y="158"/>
                  </a:lnTo>
                  <a:lnTo>
                    <a:pt x="222" y="164"/>
                  </a:lnTo>
                  <a:lnTo>
                    <a:pt x="218" y="162"/>
                  </a:lnTo>
                  <a:lnTo>
                    <a:pt x="218" y="160"/>
                  </a:lnTo>
                  <a:lnTo>
                    <a:pt x="216" y="160"/>
                  </a:lnTo>
                  <a:lnTo>
                    <a:pt x="218" y="166"/>
                  </a:lnTo>
                  <a:lnTo>
                    <a:pt x="222" y="172"/>
                  </a:lnTo>
                  <a:lnTo>
                    <a:pt x="222" y="174"/>
                  </a:lnTo>
                  <a:lnTo>
                    <a:pt x="220" y="174"/>
                  </a:lnTo>
                  <a:lnTo>
                    <a:pt x="216" y="174"/>
                  </a:lnTo>
                  <a:lnTo>
                    <a:pt x="214" y="170"/>
                  </a:lnTo>
                  <a:lnTo>
                    <a:pt x="214" y="176"/>
                  </a:lnTo>
                  <a:lnTo>
                    <a:pt x="212" y="176"/>
                  </a:lnTo>
                  <a:lnTo>
                    <a:pt x="212" y="174"/>
                  </a:lnTo>
                  <a:lnTo>
                    <a:pt x="208" y="178"/>
                  </a:lnTo>
                  <a:lnTo>
                    <a:pt x="212" y="190"/>
                  </a:lnTo>
                  <a:lnTo>
                    <a:pt x="210" y="188"/>
                  </a:lnTo>
                  <a:lnTo>
                    <a:pt x="210" y="186"/>
                  </a:lnTo>
                  <a:lnTo>
                    <a:pt x="210" y="192"/>
                  </a:lnTo>
                  <a:lnTo>
                    <a:pt x="206" y="188"/>
                  </a:lnTo>
                  <a:lnTo>
                    <a:pt x="206" y="186"/>
                  </a:lnTo>
                  <a:lnTo>
                    <a:pt x="206" y="182"/>
                  </a:lnTo>
                  <a:lnTo>
                    <a:pt x="200" y="176"/>
                  </a:lnTo>
                  <a:lnTo>
                    <a:pt x="200" y="178"/>
                  </a:lnTo>
                  <a:lnTo>
                    <a:pt x="200" y="182"/>
                  </a:lnTo>
                  <a:lnTo>
                    <a:pt x="198" y="182"/>
                  </a:lnTo>
                  <a:lnTo>
                    <a:pt x="194" y="182"/>
                  </a:lnTo>
                  <a:lnTo>
                    <a:pt x="196" y="178"/>
                  </a:lnTo>
                  <a:lnTo>
                    <a:pt x="190" y="172"/>
                  </a:lnTo>
                  <a:lnTo>
                    <a:pt x="186" y="172"/>
                  </a:lnTo>
                  <a:lnTo>
                    <a:pt x="184" y="172"/>
                  </a:lnTo>
                  <a:lnTo>
                    <a:pt x="180" y="170"/>
                  </a:lnTo>
                  <a:lnTo>
                    <a:pt x="190" y="178"/>
                  </a:lnTo>
                  <a:lnTo>
                    <a:pt x="194" y="182"/>
                  </a:lnTo>
                  <a:lnTo>
                    <a:pt x="198" y="188"/>
                  </a:lnTo>
                  <a:lnTo>
                    <a:pt x="196" y="188"/>
                  </a:lnTo>
                  <a:lnTo>
                    <a:pt x="196" y="192"/>
                  </a:lnTo>
                  <a:lnTo>
                    <a:pt x="192" y="188"/>
                  </a:lnTo>
                  <a:lnTo>
                    <a:pt x="190" y="188"/>
                  </a:lnTo>
                  <a:lnTo>
                    <a:pt x="188" y="190"/>
                  </a:lnTo>
                  <a:lnTo>
                    <a:pt x="182" y="182"/>
                  </a:lnTo>
                  <a:lnTo>
                    <a:pt x="184" y="188"/>
                  </a:lnTo>
                  <a:lnTo>
                    <a:pt x="186" y="194"/>
                  </a:lnTo>
                  <a:lnTo>
                    <a:pt x="184" y="194"/>
                  </a:lnTo>
                  <a:lnTo>
                    <a:pt x="182" y="192"/>
                  </a:lnTo>
                  <a:lnTo>
                    <a:pt x="174" y="184"/>
                  </a:lnTo>
                  <a:lnTo>
                    <a:pt x="172" y="186"/>
                  </a:lnTo>
                  <a:lnTo>
                    <a:pt x="174" y="186"/>
                  </a:lnTo>
                  <a:lnTo>
                    <a:pt x="176" y="190"/>
                  </a:lnTo>
                  <a:lnTo>
                    <a:pt x="180" y="194"/>
                  </a:lnTo>
                  <a:lnTo>
                    <a:pt x="182" y="196"/>
                  </a:lnTo>
                  <a:lnTo>
                    <a:pt x="182" y="198"/>
                  </a:lnTo>
                  <a:lnTo>
                    <a:pt x="178" y="198"/>
                  </a:lnTo>
                  <a:lnTo>
                    <a:pt x="176" y="200"/>
                  </a:lnTo>
                  <a:lnTo>
                    <a:pt x="176" y="210"/>
                  </a:lnTo>
                  <a:lnTo>
                    <a:pt x="174" y="208"/>
                  </a:lnTo>
                  <a:lnTo>
                    <a:pt x="172" y="206"/>
                  </a:lnTo>
                  <a:lnTo>
                    <a:pt x="170" y="202"/>
                  </a:lnTo>
                  <a:lnTo>
                    <a:pt x="174" y="210"/>
                  </a:lnTo>
                  <a:lnTo>
                    <a:pt x="170" y="208"/>
                  </a:lnTo>
                  <a:lnTo>
                    <a:pt x="174" y="214"/>
                  </a:lnTo>
                  <a:lnTo>
                    <a:pt x="176" y="216"/>
                  </a:lnTo>
                  <a:lnTo>
                    <a:pt x="176" y="220"/>
                  </a:lnTo>
                  <a:lnTo>
                    <a:pt x="178" y="222"/>
                  </a:lnTo>
                  <a:lnTo>
                    <a:pt x="176" y="222"/>
                  </a:lnTo>
                  <a:lnTo>
                    <a:pt x="172" y="220"/>
                  </a:lnTo>
                  <a:lnTo>
                    <a:pt x="166" y="218"/>
                  </a:lnTo>
                  <a:lnTo>
                    <a:pt x="164" y="220"/>
                  </a:lnTo>
                  <a:lnTo>
                    <a:pt x="166" y="224"/>
                  </a:lnTo>
                  <a:lnTo>
                    <a:pt x="162" y="220"/>
                  </a:lnTo>
                  <a:lnTo>
                    <a:pt x="160" y="216"/>
                  </a:lnTo>
                  <a:lnTo>
                    <a:pt x="160" y="224"/>
                  </a:lnTo>
                  <a:lnTo>
                    <a:pt x="164" y="234"/>
                  </a:lnTo>
                  <a:lnTo>
                    <a:pt x="156" y="232"/>
                  </a:lnTo>
                  <a:lnTo>
                    <a:pt x="160" y="236"/>
                  </a:lnTo>
                  <a:lnTo>
                    <a:pt x="164" y="242"/>
                  </a:lnTo>
                  <a:lnTo>
                    <a:pt x="168" y="254"/>
                  </a:lnTo>
                  <a:lnTo>
                    <a:pt x="176" y="258"/>
                  </a:lnTo>
                  <a:lnTo>
                    <a:pt x="174" y="266"/>
                  </a:lnTo>
                  <a:lnTo>
                    <a:pt x="170" y="258"/>
                  </a:lnTo>
                  <a:lnTo>
                    <a:pt x="170" y="260"/>
                  </a:lnTo>
                  <a:lnTo>
                    <a:pt x="166" y="256"/>
                  </a:lnTo>
                  <a:lnTo>
                    <a:pt x="162" y="248"/>
                  </a:lnTo>
                  <a:lnTo>
                    <a:pt x="166" y="252"/>
                  </a:lnTo>
                  <a:lnTo>
                    <a:pt x="162" y="244"/>
                  </a:lnTo>
                  <a:lnTo>
                    <a:pt x="156" y="236"/>
                  </a:lnTo>
                  <a:lnTo>
                    <a:pt x="156" y="238"/>
                  </a:lnTo>
                  <a:lnTo>
                    <a:pt x="154" y="236"/>
                  </a:lnTo>
                  <a:lnTo>
                    <a:pt x="156" y="240"/>
                  </a:lnTo>
                  <a:lnTo>
                    <a:pt x="148" y="230"/>
                  </a:lnTo>
                  <a:lnTo>
                    <a:pt x="150" y="234"/>
                  </a:lnTo>
                  <a:lnTo>
                    <a:pt x="140" y="234"/>
                  </a:lnTo>
                  <a:lnTo>
                    <a:pt x="146" y="252"/>
                  </a:lnTo>
                  <a:lnTo>
                    <a:pt x="150" y="262"/>
                  </a:lnTo>
                  <a:lnTo>
                    <a:pt x="148" y="268"/>
                  </a:lnTo>
                  <a:lnTo>
                    <a:pt x="142" y="260"/>
                  </a:lnTo>
                  <a:lnTo>
                    <a:pt x="134" y="250"/>
                  </a:lnTo>
                  <a:lnTo>
                    <a:pt x="138" y="252"/>
                  </a:lnTo>
                  <a:lnTo>
                    <a:pt x="138" y="250"/>
                  </a:lnTo>
                  <a:lnTo>
                    <a:pt x="138" y="246"/>
                  </a:lnTo>
                  <a:lnTo>
                    <a:pt x="140" y="244"/>
                  </a:lnTo>
                  <a:lnTo>
                    <a:pt x="140" y="242"/>
                  </a:lnTo>
                  <a:lnTo>
                    <a:pt x="136" y="240"/>
                  </a:lnTo>
                  <a:lnTo>
                    <a:pt x="134" y="238"/>
                  </a:lnTo>
                  <a:lnTo>
                    <a:pt x="136" y="250"/>
                  </a:lnTo>
                  <a:lnTo>
                    <a:pt x="130" y="244"/>
                  </a:lnTo>
                  <a:lnTo>
                    <a:pt x="128" y="244"/>
                  </a:lnTo>
                  <a:lnTo>
                    <a:pt x="132" y="250"/>
                  </a:lnTo>
                  <a:lnTo>
                    <a:pt x="132" y="254"/>
                  </a:lnTo>
                  <a:lnTo>
                    <a:pt x="132" y="258"/>
                  </a:lnTo>
                  <a:lnTo>
                    <a:pt x="130" y="260"/>
                  </a:lnTo>
                  <a:lnTo>
                    <a:pt x="126" y="254"/>
                  </a:lnTo>
                  <a:lnTo>
                    <a:pt x="126" y="252"/>
                  </a:lnTo>
                  <a:lnTo>
                    <a:pt x="128" y="250"/>
                  </a:lnTo>
                  <a:lnTo>
                    <a:pt x="124" y="250"/>
                  </a:lnTo>
                  <a:lnTo>
                    <a:pt x="126" y="256"/>
                  </a:lnTo>
                  <a:lnTo>
                    <a:pt x="130" y="262"/>
                  </a:lnTo>
                  <a:lnTo>
                    <a:pt x="128" y="264"/>
                  </a:lnTo>
                  <a:lnTo>
                    <a:pt x="126" y="262"/>
                  </a:lnTo>
                  <a:lnTo>
                    <a:pt x="128" y="262"/>
                  </a:lnTo>
                  <a:lnTo>
                    <a:pt x="126" y="260"/>
                  </a:lnTo>
                  <a:lnTo>
                    <a:pt x="126" y="264"/>
                  </a:lnTo>
                  <a:lnTo>
                    <a:pt x="124" y="264"/>
                  </a:lnTo>
                  <a:lnTo>
                    <a:pt x="122" y="264"/>
                  </a:lnTo>
                  <a:lnTo>
                    <a:pt x="120" y="260"/>
                  </a:lnTo>
                  <a:lnTo>
                    <a:pt x="116" y="262"/>
                  </a:lnTo>
                  <a:lnTo>
                    <a:pt x="112" y="268"/>
                  </a:lnTo>
                  <a:lnTo>
                    <a:pt x="112" y="274"/>
                  </a:lnTo>
                  <a:lnTo>
                    <a:pt x="116" y="282"/>
                  </a:lnTo>
                  <a:lnTo>
                    <a:pt x="104" y="266"/>
                  </a:lnTo>
                  <a:lnTo>
                    <a:pt x="126" y="308"/>
                  </a:lnTo>
                  <a:lnTo>
                    <a:pt x="110" y="288"/>
                  </a:lnTo>
                  <a:lnTo>
                    <a:pt x="102" y="278"/>
                  </a:lnTo>
                  <a:lnTo>
                    <a:pt x="98" y="270"/>
                  </a:lnTo>
                  <a:lnTo>
                    <a:pt x="94" y="270"/>
                  </a:lnTo>
                  <a:lnTo>
                    <a:pt x="94" y="272"/>
                  </a:lnTo>
                  <a:lnTo>
                    <a:pt x="94" y="274"/>
                  </a:lnTo>
                  <a:lnTo>
                    <a:pt x="100" y="282"/>
                  </a:lnTo>
                  <a:lnTo>
                    <a:pt x="106" y="288"/>
                  </a:lnTo>
                  <a:lnTo>
                    <a:pt x="98" y="282"/>
                  </a:lnTo>
                  <a:lnTo>
                    <a:pt x="90" y="278"/>
                  </a:lnTo>
                  <a:lnTo>
                    <a:pt x="96" y="286"/>
                  </a:lnTo>
                  <a:lnTo>
                    <a:pt x="100" y="292"/>
                  </a:lnTo>
                  <a:lnTo>
                    <a:pt x="100" y="296"/>
                  </a:lnTo>
                  <a:lnTo>
                    <a:pt x="88" y="280"/>
                  </a:lnTo>
                  <a:lnTo>
                    <a:pt x="96" y="296"/>
                  </a:lnTo>
                  <a:lnTo>
                    <a:pt x="90" y="290"/>
                  </a:lnTo>
                  <a:lnTo>
                    <a:pt x="82" y="282"/>
                  </a:lnTo>
                  <a:lnTo>
                    <a:pt x="82" y="284"/>
                  </a:lnTo>
                  <a:lnTo>
                    <a:pt x="80" y="286"/>
                  </a:lnTo>
                  <a:lnTo>
                    <a:pt x="78" y="286"/>
                  </a:lnTo>
                  <a:lnTo>
                    <a:pt x="82" y="288"/>
                  </a:lnTo>
                  <a:lnTo>
                    <a:pt x="82" y="290"/>
                  </a:lnTo>
                  <a:lnTo>
                    <a:pt x="82" y="292"/>
                  </a:lnTo>
                  <a:lnTo>
                    <a:pt x="86" y="300"/>
                  </a:lnTo>
                  <a:lnTo>
                    <a:pt x="90" y="310"/>
                  </a:lnTo>
                  <a:lnTo>
                    <a:pt x="90" y="312"/>
                  </a:lnTo>
                  <a:lnTo>
                    <a:pt x="90" y="314"/>
                  </a:lnTo>
                  <a:lnTo>
                    <a:pt x="82" y="304"/>
                  </a:lnTo>
                  <a:lnTo>
                    <a:pt x="76" y="298"/>
                  </a:lnTo>
                  <a:lnTo>
                    <a:pt x="72" y="296"/>
                  </a:lnTo>
                  <a:lnTo>
                    <a:pt x="86" y="320"/>
                  </a:lnTo>
                  <a:lnTo>
                    <a:pt x="94" y="332"/>
                  </a:lnTo>
                  <a:lnTo>
                    <a:pt x="96" y="342"/>
                  </a:lnTo>
                  <a:lnTo>
                    <a:pt x="92" y="340"/>
                  </a:lnTo>
                  <a:lnTo>
                    <a:pt x="94" y="346"/>
                  </a:lnTo>
                  <a:lnTo>
                    <a:pt x="80" y="322"/>
                  </a:lnTo>
                  <a:lnTo>
                    <a:pt x="68" y="296"/>
                  </a:lnTo>
                  <a:lnTo>
                    <a:pt x="64" y="294"/>
                  </a:lnTo>
                  <a:lnTo>
                    <a:pt x="62" y="294"/>
                  </a:lnTo>
                  <a:lnTo>
                    <a:pt x="60" y="292"/>
                  </a:lnTo>
                  <a:lnTo>
                    <a:pt x="58" y="290"/>
                  </a:lnTo>
                  <a:lnTo>
                    <a:pt x="58" y="286"/>
                  </a:lnTo>
                  <a:lnTo>
                    <a:pt x="50" y="290"/>
                  </a:lnTo>
                  <a:lnTo>
                    <a:pt x="54" y="294"/>
                  </a:lnTo>
                  <a:lnTo>
                    <a:pt x="56" y="298"/>
                  </a:lnTo>
                  <a:lnTo>
                    <a:pt x="56" y="304"/>
                  </a:lnTo>
                  <a:lnTo>
                    <a:pt x="60" y="308"/>
                  </a:lnTo>
                  <a:lnTo>
                    <a:pt x="58" y="294"/>
                  </a:lnTo>
                  <a:lnTo>
                    <a:pt x="64" y="302"/>
                  </a:lnTo>
                  <a:lnTo>
                    <a:pt x="68" y="310"/>
                  </a:lnTo>
                  <a:lnTo>
                    <a:pt x="70" y="318"/>
                  </a:lnTo>
                  <a:lnTo>
                    <a:pt x="70" y="322"/>
                  </a:lnTo>
                  <a:lnTo>
                    <a:pt x="68" y="322"/>
                  </a:lnTo>
                  <a:lnTo>
                    <a:pt x="62" y="314"/>
                  </a:lnTo>
                  <a:lnTo>
                    <a:pt x="56" y="304"/>
                  </a:lnTo>
                  <a:lnTo>
                    <a:pt x="56" y="310"/>
                  </a:lnTo>
                  <a:lnTo>
                    <a:pt x="54" y="312"/>
                  </a:lnTo>
                  <a:lnTo>
                    <a:pt x="52" y="306"/>
                  </a:lnTo>
                  <a:lnTo>
                    <a:pt x="50" y="306"/>
                  </a:lnTo>
                  <a:lnTo>
                    <a:pt x="50" y="308"/>
                  </a:lnTo>
                  <a:lnTo>
                    <a:pt x="52" y="312"/>
                  </a:lnTo>
                  <a:lnTo>
                    <a:pt x="52" y="316"/>
                  </a:lnTo>
                  <a:lnTo>
                    <a:pt x="50" y="316"/>
                  </a:lnTo>
                  <a:lnTo>
                    <a:pt x="48" y="314"/>
                  </a:lnTo>
                  <a:lnTo>
                    <a:pt x="42" y="310"/>
                  </a:lnTo>
                  <a:lnTo>
                    <a:pt x="40" y="310"/>
                  </a:lnTo>
                  <a:lnTo>
                    <a:pt x="40" y="312"/>
                  </a:lnTo>
                  <a:lnTo>
                    <a:pt x="60" y="334"/>
                  </a:lnTo>
                  <a:lnTo>
                    <a:pt x="78" y="356"/>
                  </a:lnTo>
                  <a:lnTo>
                    <a:pt x="72" y="352"/>
                  </a:lnTo>
                  <a:lnTo>
                    <a:pt x="62" y="348"/>
                  </a:lnTo>
                  <a:lnTo>
                    <a:pt x="56" y="342"/>
                  </a:lnTo>
                  <a:lnTo>
                    <a:pt x="52" y="334"/>
                  </a:lnTo>
                  <a:lnTo>
                    <a:pt x="46" y="328"/>
                  </a:lnTo>
                  <a:lnTo>
                    <a:pt x="42" y="322"/>
                  </a:lnTo>
                  <a:lnTo>
                    <a:pt x="46" y="330"/>
                  </a:lnTo>
                  <a:lnTo>
                    <a:pt x="42" y="326"/>
                  </a:lnTo>
                  <a:lnTo>
                    <a:pt x="40" y="324"/>
                  </a:lnTo>
                  <a:lnTo>
                    <a:pt x="38" y="326"/>
                  </a:lnTo>
                  <a:lnTo>
                    <a:pt x="42" y="330"/>
                  </a:lnTo>
                  <a:lnTo>
                    <a:pt x="40" y="330"/>
                  </a:lnTo>
                  <a:lnTo>
                    <a:pt x="40" y="332"/>
                  </a:lnTo>
                  <a:lnTo>
                    <a:pt x="44" y="334"/>
                  </a:lnTo>
                  <a:lnTo>
                    <a:pt x="44" y="336"/>
                  </a:lnTo>
                  <a:lnTo>
                    <a:pt x="42" y="336"/>
                  </a:lnTo>
                  <a:lnTo>
                    <a:pt x="40" y="336"/>
                  </a:lnTo>
                  <a:lnTo>
                    <a:pt x="38" y="336"/>
                  </a:lnTo>
                  <a:lnTo>
                    <a:pt x="42" y="342"/>
                  </a:lnTo>
                  <a:lnTo>
                    <a:pt x="46" y="348"/>
                  </a:lnTo>
                  <a:lnTo>
                    <a:pt x="50" y="360"/>
                  </a:lnTo>
                  <a:lnTo>
                    <a:pt x="44" y="354"/>
                  </a:lnTo>
                  <a:lnTo>
                    <a:pt x="38" y="356"/>
                  </a:lnTo>
                  <a:lnTo>
                    <a:pt x="34" y="358"/>
                  </a:lnTo>
                  <a:lnTo>
                    <a:pt x="30" y="360"/>
                  </a:lnTo>
                  <a:lnTo>
                    <a:pt x="26" y="356"/>
                  </a:lnTo>
                  <a:lnTo>
                    <a:pt x="22" y="352"/>
                  </a:lnTo>
                  <a:lnTo>
                    <a:pt x="24" y="356"/>
                  </a:lnTo>
                  <a:lnTo>
                    <a:pt x="24" y="360"/>
                  </a:lnTo>
                  <a:lnTo>
                    <a:pt x="20" y="356"/>
                  </a:lnTo>
                  <a:lnTo>
                    <a:pt x="20" y="354"/>
                  </a:lnTo>
                  <a:lnTo>
                    <a:pt x="20" y="352"/>
                  </a:lnTo>
                  <a:lnTo>
                    <a:pt x="16" y="348"/>
                  </a:lnTo>
                  <a:lnTo>
                    <a:pt x="18" y="352"/>
                  </a:lnTo>
                  <a:lnTo>
                    <a:pt x="18" y="356"/>
                  </a:lnTo>
                  <a:lnTo>
                    <a:pt x="20" y="362"/>
                  </a:lnTo>
                  <a:lnTo>
                    <a:pt x="22" y="366"/>
                  </a:lnTo>
                  <a:lnTo>
                    <a:pt x="24" y="364"/>
                  </a:lnTo>
                  <a:lnTo>
                    <a:pt x="24" y="356"/>
                  </a:lnTo>
                  <a:lnTo>
                    <a:pt x="30" y="364"/>
                  </a:lnTo>
                  <a:lnTo>
                    <a:pt x="34" y="372"/>
                  </a:lnTo>
                  <a:lnTo>
                    <a:pt x="38" y="380"/>
                  </a:lnTo>
                  <a:lnTo>
                    <a:pt x="38" y="388"/>
                  </a:lnTo>
                  <a:lnTo>
                    <a:pt x="36" y="390"/>
                  </a:lnTo>
                  <a:lnTo>
                    <a:pt x="34" y="388"/>
                  </a:lnTo>
                  <a:lnTo>
                    <a:pt x="32" y="384"/>
                  </a:lnTo>
                  <a:lnTo>
                    <a:pt x="30" y="386"/>
                  </a:lnTo>
                  <a:lnTo>
                    <a:pt x="30" y="390"/>
                  </a:lnTo>
                  <a:lnTo>
                    <a:pt x="32" y="396"/>
                  </a:lnTo>
                  <a:lnTo>
                    <a:pt x="34" y="404"/>
                  </a:lnTo>
                  <a:lnTo>
                    <a:pt x="30" y="404"/>
                  </a:lnTo>
                  <a:lnTo>
                    <a:pt x="26" y="400"/>
                  </a:lnTo>
                  <a:lnTo>
                    <a:pt x="22" y="396"/>
                  </a:lnTo>
                  <a:lnTo>
                    <a:pt x="14" y="388"/>
                  </a:lnTo>
                  <a:lnTo>
                    <a:pt x="16" y="386"/>
                  </a:lnTo>
                  <a:lnTo>
                    <a:pt x="18" y="386"/>
                  </a:lnTo>
                  <a:lnTo>
                    <a:pt x="22" y="386"/>
                  </a:lnTo>
                  <a:lnTo>
                    <a:pt x="24" y="386"/>
                  </a:lnTo>
                  <a:lnTo>
                    <a:pt x="20" y="384"/>
                  </a:lnTo>
                  <a:lnTo>
                    <a:pt x="18" y="380"/>
                  </a:lnTo>
                  <a:lnTo>
                    <a:pt x="20" y="380"/>
                  </a:lnTo>
                  <a:lnTo>
                    <a:pt x="22" y="380"/>
                  </a:lnTo>
                  <a:lnTo>
                    <a:pt x="18" y="378"/>
                  </a:lnTo>
                  <a:lnTo>
                    <a:pt x="16" y="380"/>
                  </a:lnTo>
                  <a:lnTo>
                    <a:pt x="12" y="382"/>
                  </a:lnTo>
                  <a:lnTo>
                    <a:pt x="6" y="386"/>
                  </a:lnTo>
                  <a:lnTo>
                    <a:pt x="0" y="386"/>
                  </a:lnTo>
                  <a:lnTo>
                    <a:pt x="2" y="392"/>
                  </a:lnTo>
                  <a:lnTo>
                    <a:pt x="4" y="396"/>
                  </a:lnTo>
                  <a:lnTo>
                    <a:pt x="6" y="392"/>
                  </a:lnTo>
                  <a:lnTo>
                    <a:pt x="8" y="396"/>
                  </a:lnTo>
                  <a:lnTo>
                    <a:pt x="10" y="400"/>
                  </a:lnTo>
                  <a:lnTo>
                    <a:pt x="10" y="402"/>
                  </a:lnTo>
                  <a:lnTo>
                    <a:pt x="12" y="404"/>
                  </a:lnTo>
                  <a:lnTo>
                    <a:pt x="14" y="412"/>
                  </a:lnTo>
                  <a:lnTo>
                    <a:pt x="14" y="416"/>
                  </a:lnTo>
                  <a:lnTo>
                    <a:pt x="10" y="416"/>
                  </a:lnTo>
                  <a:lnTo>
                    <a:pt x="4" y="410"/>
                  </a:lnTo>
                  <a:lnTo>
                    <a:pt x="8" y="412"/>
                  </a:lnTo>
                  <a:lnTo>
                    <a:pt x="8" y="410"/>
                  </a:lnTo>
                  <a:lnTo>
                    <a:pt x="4" y="408"/>
                  </a:lnTo>
                  <a:lnTo>
                    <a:pt x="0" y="410"/>
                  </a:lnTo>
                  <a:lnTo>
                    <a:pt x="2" y="414"/>
                  </a:lnTo>
                  <a:lnTo>
                    <a:pt x="8" y="418"/>
                  </a:lnTo>
                  <a:lnTo>
                    <a:pt x="12" y="426"/>
                  </a:lnTo>
                  <a:lnTo>
                    <a:pt x="12" y="430"/>
                  </a:lnTo>
                  <a:lnTo>
                    <a:pt x="10" y="432"/>
                  </a:lnTo>
                  <a:lnTo>
                    <a:pt x="14" y="436"/>
                  </a:lnTo>
                  <a:lnTo>
                    <a:pt x="20" y="438"/>
                  </a:lnTo>
                  <a:lnTo>
                    <a:pt x="16" y="434"/>
                  </a:lnTo>
                  <a:lnTo>
                    <a:pt x="16" y="430"/>
                  </a:lnTo>
                  <a:lnTo>
                    <a:pt x="18" y="428"/>
                  </a:lnTo>
                  <a:lnTo>
                    <a:pt x="14" y="424"/>
                  </a:lnTo>
                  <a:lnTo>
                    <a:pt x="20" y="428"/>
                  </a:lnTo>
                  <a:lnTo>
                    <a:pt x="22" y="428"/>
                  </a:lnTo>
                  <a:lnTo>
                    <a:pt x="26" y="428"/>
                  </a:lnTo>
                  <a:lnTo>
                    <a:pt x="30" y="432"/>
                  </a:lnTo>
                  <a:lnTo>
                    <a:pt x="28" y="428"/>
                  </a:lnTo>
                  <a:lnTo>
                    <a:pt x="28" y="424"/>
                  </a:lnTo>
                  <a:lnTo>
                    <a:pt x="22" y="422"/>
                  </a:lnTo>
                  <a:lnTo>
                    <a:pt x="22" y="418"/>
                  </a:lnTo>
                  <a:lnTo>
                    <a:pt x="22" y="414"/>
                  </a:lnTo>
                  <a:lnTo>
                    <a:pt x="22" y="408"/>
                  </a:lnTo>
                  <a:lnTo>
                    <a:pt x="24" y="410"/>
                  </a:lnTo>
                  <a:lnTo>
                    <a:pt x="26" y="414"/>
                  </a:lnTo>
                  <a:lnTo>
                    <a:pt x="24" y="408"/>
                  </a:lnTo>
                  <a:lnTo>
                    <a:pt x="32" y="414"/>
                  </a:lnTo>
                  <a:lnTo>
                    <a:pt x="34" y="416"/>
                  </a:lnTo>
                  <a:lnTo>
                    <a:pt x="34" y="420"/>
                  </a:lnTo>
                  <a:lnTo>
                    <a:pt x="38" y="418"/>
                  </a:lnTo>
                  <a:lnTo>
                    <a:pt x="44" y="418"/>
                  </a:lnTo>
                  <a:lnTo>
                    <a:pt x="44" y="416"/>
                  </a:lnTo>
                  <a:lnTo>
                    <a:pt x="46" y="414"/>
                  </a:lnTo>
                  <a:lnTo>
                    <a:pt x="44" y="412"/>
                  </a:lnTo>
                  <a:lnTo>
                    <a:pt x="44" y="410"/>
                  </a:lnTo>
                  <a:lnTo>
                    <a:pt x="46" y="412"/>
                  </a:lnTo>
                  <a:lnTo>
                    <a:pt x="46" y="404"/>
                  </a:lnTo>
                  <a:lnTo>
                    <a:pt x="48" y="406"/>
                  </a:lnTo>
                  <a:lnTo>
                    <a:pt x="50" y="402"/>
                  </a:lnTo>
                  <a:lnTo>
                    <a:pt x="52" y="398"/>
                  </a:lnTo>
                  <a:lnTo>
                    <a:pt x="54" y="394"/>
                  </a:lnTo>
                  <a:lnTo>
                    <a:pt x="58" y="394"/>
                  </a:lnTo>
                  <a:lnTo>
                    <a:pt x="62" y="394"/>
                  </a:lnTo>
                  <a:lnTo>
                    <a:pt x="62" y="392"/>
                  </a:lnTo>
                  <a:lnTo>
                    <a:pt x="64" y="390"/>
                  </a:lnTo>
                  <a:lnTo>
                    <a:pt x="66" y="388"/>
                  </a:lnTo>
                  <a:lnTo>
                    <a:pt x="70" y="394"/>
                  </a:lnTo>
                  <a:lnTo>
                    <a:pt x="72" y="392"/>
                  </a:lnTo>
                  <a:lnTo>
                    <a:pt x="74" y="392"/>
                  </a:lnTo>
                  <a:lnTo>
                    <a:pt x="78" y="390"/>
                  </a:lnTo>
                  <a:lnTo>
                    <a:pt x="76" y="388"/>
                  </a:lnTo>
                  <a:lnTo>
                    <a:pt x="80" y="390"/>
                  </a:lnTo>
                  <a:lnTo>
                    <a:pt x="84" y="392"/>
                  </a:lnTo>
                  <a:lnTo>
                    <a:pt x="86" y="392"/>
                  </a:lnTo>
                  <a:lnTo>
                    <a:pt x="88" y="390"/>
                  </a:lnTo>
                  <a:lnTo>
                    <a:pt x="90" y="386"/>
                  </a:lnTo>
                  <a:lnTo>
                    <a:pt x="94" y="382"/>
                  </a:lnTo>
                  <a:lnTo>
                    <a:pt x="88" y="376"/>
                  </a:lnTo>
                  <a:lnTo>
                    <a:pt x="90" y="372"/>
                  </a:lnTo>
                  <a:lnTo>
                    <a:pt x="92" y="366"/>
                  </a:lnTo>
                  <a:lnTo>
                    <a:pt x="88" y="362"/>
                  </a:lnTo>
                  <a:lnTo>
                    <a:pt x="88" y="360"/>
                  </a:lnTo>
                  <a:lnTo>
                    <a:pt x="88" y="358"/>
                  </a:lnTo>
                  <a:lnTo>
                    <a:pt x="92" y="358"/>
                  </a:lnTo>
                  <a:lnTo>
                    <a:pt x="96" y="358"/>
                  </a:lnTo>
                  <a:lnTo>
                    <a:pt x="100" y="356"/>
                  </a:lnTo>
                  <a:lnTo>
                    <a:pt x="100" y="358"/>
                  </a:lnTo>
                  <a:lnTo>
                    <a:pt x="98" y="358"/>
                  </a:lnTo>
                  <a:lnTo>
                    <a:pt x="102" y="360"/>
                  </a:lnTo>
                  <a:lnTo>
                    <a:pt x="104" y="360"/>
                  </a:lnTo>
                  <a:lnTo>
                    <a:pt x="106" y="356"/>
                  </a:lnTo>
                  <a:lnTo>
                    <a:pt x="106" y="354"/>
                  </a:lnTo>
                  <a:lnTo>
                    <a:pt x="106" y="348"/>
                  </a:lnTo>
                  <a:lnTo>
                    <a:pt x="108" y="346"/>
                  </a:lnTo>
                  <a:lnTo>
                    <a:pt x="112" y="346"/>
                  </a:lnTo>
                  <a:lnTo>
                    <a:pt x="112" y="344"/>
                  </a:lnTo>
                  <a:lnTo>
                    <a:pt x="114" y="344"/>
                  </a:lnTo>
                  <a:lnTo>
                    <a:pt x="114" y="346"/>
                  </a:lnTo>
                  <a:lnTo>
                    <a:pt x="114" y="344"/>
                  </a:lnTo>
                  <a:lnTo>
                    <a:pt x="118" y="346"/>
                  </a:lnTo>
                  <a:lnTo>
                    <a:pt x="116" y="344"/>
                  </a:lnTo>
                  <a:lnTo>
                    <a:pt x="116" y="340"/>
                  </a:lnTo>
                  <a:lnTo>
                    <a:pt x="122" y="346"/>
                  </a:lnTo>
                  <a:lnTo>
                    <a:pt x="122" y="344"/>
                  </a:lnTo>
                  <a:lnTo>
                    <a:pt x="116" y="338"/>
                  </a:lnTo>
                  <a:lnTo>
                    <a:pt x="114" y="332"/>
                  </a:lnTo>
                  <a:lnTo>
                    <a:pt x="118" y="336"/>
                  </a:lnTo>
                  <a:lnTo>
                    <a:pt x="120" y="334"/>
                  </a:lnTo>
                  <a:lnTo>
                    <a:pt x="120" y="332"/>
                  </a:lnTo>
                  <a:lnTo>
                    <a:pt x="124" y="336"/>
                  </a:lnTo>
                  <a:lnTo>
                    <a:pt x="124" y="332"/>
                  </a:lnTo>
                  <a:lnTo>
                    <a:pt x="124" y="328"/>
                  </a:lnTo>
                  <a:lnTo>
                    <a:pt x="124" y="324"/>
                  </a:lnTo>
                  <a:lnTo>
                    <a:pt x="120" y="316"/>
                  </a:lnTo>
                  <a:lnTo>
                    <a:pt x="122" y="318"/>
                  </a:lnTo>
                  <a:lnTo>
                    <a:pt x="124" y="318"/>
                  </a:lnTo>
                  <a:lnTo>
                    <a:pt x="124" y="314"/>
                  </a:lnTo>
                  <a:lnTo>
                    <a:pt x="132" y="322"/>
                  </a:lnTo>
                  <a:lnTo>
                    <a:pt x="126" y="310"/>
                  </a:lnTo>
                  <a:lnTo>
                    <a:pt x="132" y="314"/>
                  </a:lnTo>
                  <a:lnTo>
                    <a:pt x="138" y="322"/>
                  </a:lnTo>
                  <a:lnTo>
                    <a:pt x="136" y="312"/>
                  </a:lnTo>
                  <a:lnTo>
                    <a:pt x="134" y="304"/>
                  </a:lnTo>
                  <a:lnTo>
                    <a:pt x="138" y="308"/>
                  </a:lnTo>
                  <a:lnTo>
                    <a:pt x="138" y="304"/>
                  </a:lnTo>
                  <a:lnTo>
                    <a:pt x="138" y="302"/>
                  </a:lnTo>
                  <a:lnTo>
                    <a:pt x="140" y="302"/>
                  </a:lnTo>
                  <a:lnTo>
                    <a:pt x="144" y="304"/>
                  </a:lnTo>
                  <a:lnTo>
                    <a:pt x="148" y="304"/>
                  </a:lnTo>
                  <a:lnTo>
                    <a:pt x="154" y="300"/>
                  </a:lnTo>
                  <a:lnTo>
                    <a:pt x="160" y="296"/>
                  </a:lnTo>
                  <a:lnTo>
                    <a:pt x="164" y="296"/>
                  </a:lnTo>
                  <a:lnTo>
                    <a:pt x="170" y="296"/>
                  </a:lnTo>
                  <a:lnTo>
                    <a:pt x="166" y="290"/>
                  </a:lnTo>
                  <a:lnTo>
                    <a:pt x="168" y="290"/>
                  </a:lnTo>
                  <a:lnTo>
                    <a:pt x="172" y="292"/>
                  </a:lnTo>
                  <a:lnTo>
                    <a:pt x="172" y="290"/>
                  </a:lnTo>
                  <a:lnTo>
                    <a:pt x="170" y="288"/>
                  </a:lnTo>
                  <a:lnTo>
                    <a:pt x="174" y="292"/>
                  </a:lnTo>
                  <a:lnTo>
                    <a:pt x="176" y="296"/>
                  </a:lnTo>
                  <a:lnTo>
                    <a:pt x="178" y="294"/>
                  </a:lnTo>
                  <a:lnTo>
                    <a:pt x="182" y="292"/>
                  </a:lnTo>
                  <a:lnTo>
                    <a:pt x="184" y="290"/>
                  </a:lnTo>
                  <a:lnTo>
                    <a:pt x="182" y="286"/>
                  </a:lnTo>
                  <a:lnTo>
                    <a:pt x="184" y="290"/>
                  </a:lnTo>
                  <a:lnTo>
                    <a:pt x="188" y="292"/>
                  </a:lnTo>
                  <a:lnTo>
                    <a:pt x="186" y="290"/>
                  </a:lnTo>
                  <a:lnTo>
                    <a:pt x="188" y="290"/>
                  </a:lnTo>
                  <a:lnTo>
                    <a:pt x="190" y="294"/>
                  </a:lnTo>
                  <a:lnTo>
                    <a:pt x="190" y="296"/>
                  </a:lnTo>
                  <a:lnTo>
                    <a:pt x="190" y="292"/>
                  </a:lnTo>
                  <a:lnTo>
                    <a:pt x="188" y="286"/>
                  </a:lnTo>
                  <a:lnTo>
                    <a:pt x="178" y="272"/>
                  </a:lnTo>
                  <a:lnTo>
                    <a:pt x="182" y="272"/>
                  </a:lnTo>
                  <a:lnTo>
                    <a:pt x="180" y="266"/>
                  </a:lnTo>
                  <a:lnTo>
                    <a:pt x="184" y="270"/>
                  </a:lnTo>
                  <a:lnTo>
                    <a:pt x="186" y="272"/>
                  </a:lnTo>
                  <a:lnTo>
                    <a:pt x="186" y="274"/>
                  </a:lnTo>
                  <a:lnTo>
                    <a:pt x="192" y="272"/>
                  </a:lnTo>
                  <a:lnTo>
                    <a:pt x="194" y="268"/>
                  </a:lnTo>
                  <a:lnTo>
                    <a:pt x="192" y="264"/>
                  </a:lnTo>
                  <a:lnTo>
                    <a:pt x="194" y="264"/>
                  </a:lnTo>
                  <a:lnTo>
                    <a:pt x="194" y="262"/>
                  </a:lnTo>
                  <a:lnTo>
                    <a:pt x="198" y="260"/>
                  </a:lnTo>
                  <a:lnTo>
                    <a:pt x="200" y="256"/>
                  </a:lnTo>
                  <a:lnTo>
                    <a:pt x="198" y="256"/>
                  </a:lnTo>
                  <a:lnTo>
                    <a:pt x="196" y="250"/>
                  </a:lnTo>
                  <a:lnTo>
                    <a:pt x="198" y="250"/>
                  </a:lnTo>
                  <a:lnTo>
                    <a:pt x="200" y="248"/>
                  </a:lnTo>
                  <a:lnTo>
                    <a:pt x="202" y="250"/>
                  </a:lnTo>
                  <a:lnTo>
                    <a:pt x="206" y="250"/>
                  </a:lnTo>
                  <a:lnTo>
                    <a:pt x="206" y="248"/>
                  </a:lnTo>
                  <a:lnTo>
                    <a:pt x="208" y="248"/>
                  </a:lnTo>
                  <a:lnTo>
                    <a:pt x="212" y="248"/>
                  </a:lnTo>
                  <a:lnTo>
                    <a:pt x="208" y="242"/>
                  </a:lnTo>
                  <a:lnTo>
                    <a:pt x="206" y="238"/>
                  </a:lnTo>
                  <a:lnTo>
                    <a:pt x="210" y="238"/>
                  </a:lnTo>
                  <a:lnTo>
                    <a:pt x="216" y="240"/>
                  </a:lnTo>
                  <a:lnTo>
                    <a:pt x="218" y="240"/>
                  </a:lnTo>
                  <a:lnTo>
                    <a:pt x="218" y="238"/>
                  </a:lnTo>
                  <a:lnTo>
                    <a:pt x="214" y="236"/>
                  </a:lnTo>
                  <a:lnTo>
                    <a:pt x="216" y="236"/>
                  </a:lnTo>
                  <a:lnTo>
                    <a:pt x="224" y="242"/>
                  </a:lnTo>
                  <a:lnTo>
                    <a:pt x="236" y="250"/>
                  </a:lnTo>
                  <a:lnTo>
                    <a:pt x="236" y="252"/>
                  </a:lnTo>
                  <a:lnTo>
                    <a:pt x="236" y="254"/>
                  </a:lnTo>
                  <a:lnTo>
                    <a:pt x="240" y="254"/>
                  </a:lnTo>
                  <a:lnTo>
                    <a:pt x="238" y="250"/>
                  </a:lnTo>
                  <a:lnTo>
                    <a:pt x="234" y="246"/>
                  </a:lnTo>
                  <a:lnTo>
                    <a:pt x="234" y="242"/>
                  </a:lnTo>
                  <a:lnTo>
                    <a:pt x="238" y="248"/>
                  </a:lnTo>
                  <a:lnTo>
                    <a:pt x="242" y="250"/>
                  </a:lnTo>
                  <a:lnTo>
                    <a:pt x="244" y="252"/>
                  </a:lnTo>
                  <a:lnTo>
                    <a:pt x="244" y="250"/>
                  </a:lnTo>
                  <a:lnTo>
                    <a:pt x="244" y="244"/>
                  </a:lnTo>
                  <a:lnTo>
                    <a:pt x="244" y="238"/>
                  </a:lnTo>
                  <a:lnTo>
                    <a:pt x="246" y="238"/>
                  </a:lnTo>
                  <a:lnTo>
                    <a:pt x="250" y="238"/>
                  </a:lnTo>
                  <a:lnTo>
                    <a:pt x="244" y="234"/>
                  </a:lnTo>
                  <a:lnTo>
                    <a:pt x="242" y="230"/>
                  </a:lnTo>
                  <a:lnTo>
                    <a:pt x="246" y="228"/>
                  </a:lnTo>
                  <a:lnTo>
                    <a:pt x="250" y="230"/>
                  </a:lnTo>
                  <a:lnTo>
                    <a:pt x="254" y="230"/>
                  </a:lnTo>
                  <a:lnTo>
                    <a:pt x="254" y="228"/>
                  </a:lnTo>
                  <a:lnTo>
                    <a:pt x="252" y="224"/>
                  </a:lnTo>
                  <a:lnTo>
                    <a:pt x="254" y="226"/>
                  </a:lnTo>
                  <a:lnTo>
                    <a:pt x="256" y="220"/>
                  </a:lnTo>
                  <a:lnTo>
                    <a:pt x="256" y="216"/>
                  </a:lnTo>
                  <a:lnTo>
                    <a:pt x="254" y="210"/>
                  </a:lnTo>
                  <a:lnTo>
                    <a:pt x="260" y="216"/>
                  </a:lnTo>
                  <a:lnTo>
                    <a:pt x="262" y="216"/>
                  </a:lnTo>
                  <a:lnTo>
                    <a:pt x="264" y="214"/>
                  </a:lnTo>
                  <a:lnTo>
                    <a:pt x="264" y="212"/>
                  </a:lnTo>
                  <a:lnTo>
                    <a:pt x="266" y="208"/>
                  </a:lnTo>
                  <a:lnTo>
                    <a:pt x="266" y="206"/>
                  </a:lnTo>
                  <a:lnTo>
                    <a:pt x="268" y="206"/>
                  </a:lnTo>
                  <a:lnTo>
                    <a:pt x="272" y="212"/>
                  </a:lnTo>
                  <a:lnTo>
                    <a:pt x="278" y="206"/>
                  </a:lnTo>
                  <a:lnTo>
                    <a:pt x="280" y="208"/>
                  </a:lnTo>
                  <a:lnTo>
                    <a:pt x="282" y="206"/>
                  </a:lnTo>
                  <a:lnTo>
                    <a:pt x="282" y="202"/>
                  </a:lnTo>
                  <a:lnTo>
                    <a:pt x="280" y="194"/>
                  </a:lnTo>
                  <a:lnTo>
                    <a:pt x="282" y="196"/>
                  </a:lnTo>
                  <a:lnTo>
                    <a:pt x="282" y="198"/>
                  </a:lnTo>
                  <a:lnTo>
                    <a:pt x="288" y="198"/>
                  </a:lnTo>
                  <a:lnTo>
                    <a:pt x="290" y="196"/>
                  </a:lnTo>
                  <a:lnTo>
                    <a:pt x="290" y="192"/>
                  </a:lnTo>
                  <a:lnTo>
                    <a:pt x="288" y="184"/>
                  </a:lnTo>
                  <a:lnTo>
                    <a:pt x="294" y="190"/>
                  </a:lnTo>
                  <a:lnTo>
                    <a:pt x="294" y="188"/>
                  </a:lnTo>
                  <a:lnTo>
                    <a:pt x="300" y="190"/>
                  </a:lnTo>
                  <a:lnTo>
                    <a:pt x="306" y="188"/>
                  </a:lnTo>
                  <a:lnTo>
                    <a:pt x="308" y="186"/>
                  </a:lnTo>
                  <a:lnTo>
                    <a:pt x="308" y="182"/>
                  </a:lnTo>
                  <a:lnTo>
                    <a:pt x="310" y="186"/>
                  </a:lnTo>
                  <a:lnTo>
                    <a:pt x="310" y="182"/>
                  </a:lnTo>
                  <a:lnTo>
                    <a:pt x="314" y="182"/>
                  </a:lnTo>
                  <a:lnTo>
                    <a:pt x="322" y="182"/>
                  </a:lnTo>
                  <a:lnTo>
                    <a:pt x="324" y="182"/>
                  </a:lnTo>
                  <a:lnTo>
                    <a:pt x="326" y="180"/>
                  </a:lnTo>
                  <a:lnTo>
                    <a:pt x="326" y="176"/>
                  </a:lnTo>
                  <a:lnTo>
                    <a:pt x="322" y="168"/>
                  </a:lnTo>
                  <a:lnTo>
                    <a:pt x="322" y="160"/>
                  </a:lnTo>
                  <a:lnTo>
                    <a:pt x="320" y="160"/>
                  </a:lnTo>
                  <a:lnTo>
                    <a:pt x="318" y="158"/>
                  </a:lnTo>
                  <a:lnTo>
                    <a:pt x="314" y="154"/>
                  </a:lnTo>
                  <a:lnTo>
                    <a:pt x="312" y="150"/>
                  </a:lnTo>
                  <a:lnTo>
                    <a:pt x="310" y="146"/>
                  </a:lnTo>
                  <a:lnTo>
                    <a:pt x="312" y="146"/>
                  </a:lnTo>
                  <a:lnTo>
                    <a:pt x="314" y="148"/>
                  </a:lnTo>
                  <a:lnTo>
                    <a:pt x="318" y="150"/>
                  </a:lnTo>
                  <a:lnTo>
                    <a:pt x="318" y="152"/>
                  </a:lnTo>
                  <a:lnTo>
                    <a:pt x="316" y="152"/>
                  </a:lnTo>
                  <a:lnTo>
                    <a:pt x="322" y="158"/>
                  </a:lnTo>
                  <a:lnTo>
                    <a:pt x="326" y="158"/>
                  </a:lnTo>
                  <a:lnTo>
                    <a:pt x="328" y="156"/>
                  </a:lnTo>
                  <a:lnTo>
                    <a:pt x="332" y="160"/>
                  </a:lnTo>
                  <a:lnTo>
                    <a:pt x="340" y="154"/>
                  </a:lnTo>
                  <a:lnTo>
                    <a:pt x="350" y="150"/>
                  </a:lnTo>
                  <a:lnTo>
                    <a:pt x="358" y="148"/>
                  </a:lnTo>
                  <a:lnTo>
                    <a:pt x="366" y="144"/>
                  </a:lnTo>
                  <a:lnTo>
                    <a:pt x="358" y="136"/>
                  </a:lnTo>
                  <a:lnTo>
                    <a:pt x="362" y="134"/>
                  </a:lnTo>
                  <a:lnTo>
                    <a:pt x="366" y="138"/>
                  </a:lnTo>
                  <a:lnTo>
                    <a:pt x="366" y="140"/>
                  </a:lnTo>
                  <a:lnTo>
                    <a:pt x="366" y="142"/>
                  </a:lnTo>
                  <a:lnTo>
                    <a:pt x="368" y="142"/>
                  </a:lnTo>
                  <a:lnTo>
                    <a:pt x="368" y="138"/>
                  </a:lnTo>
                  <a:lnTo>
                    <a:pt x="366" y="132"/>
                  </a:lnTo>
                  <a:lnTo>
                    <a:pt x="370" y="134"/>
                  </a:lnTo>
                  <a:lnTo>
                    <a:pt x="372" y="138"/>
                  </a:lnTo>
                  <a:lnTo>
                    <a:pt x="372" y="142"/>
                  </a:lnTo>
                  <a:lnTo>
                    <a:pt x="374" y="142"/>
                  </a:lnTo>
                  <a:lnTo>
                    <a:pt x="374" y="140"/>
                  </a:lnTo>
                  <a:lnTo>
                    <a:pt x="372" y="134"/>
                  </a:lnTo>
                  <a:lnTo>
                    <a:pt x="370" y="130"/>
                  </a:lnTo>
                  <a:lnTo>
                    <a:pt x="372" y="130"/>
                  </a:lnTo>
                  <a:lnTo>
                    <a:pt x="376" y="132"/>
                  </a:lnTo>
                  <a:lnTo>
                    <a:pt x="378" y="134"/>
                  </a:lnTo>
                  <a:lnTo>
                    <a:pt x="380" y="134"/>
                  </a:lnTo>
                  <a:lnTo>
                    <a:pt x="384" y="132"/>
                  </a:lnTo>
                  <a:lnTo>
                    <a:pt x="378" y="126"/>
                  </a:lnTo>
                  <a:lnTo>
                    <a:pt x="378" y="122"/>
                  </a:lnTo>
                  <a:lnTo>
                    <a:pt x="378" y="120"/>
                  </a:lnTo>
                  <a:lnTo>
                    <a:pt x="374" y="116"/>
                  </a:lnTo>
                  <a:lnTo>
                    <a:pt x="378" y="118"/>
                  </a:lnTo>
                  <a:lnTo>
                    <a:pt x="382" y="120"/>
                  </a:lnTo>
                  <a:lnTo>
                    <a:pt x="384" y="118"/>
                  </a:lnTo>
                  <a:lnTo>
                    <a:pt x="388" y="116"/>
                  </a:lnTo>
                  <a:lnTo>
                    <a:pt x="392" y="112"/>
                  </a:lnTo>
                  <a:lnTo>
                    <a:pt x="394" y="112"/>
                  </a:lnTo>
                  <a:lnTo>
                    <a:pt x="396" y="112"/>
                  </a:lnTo>
                  <a:lnTo>
                    <a:pt x="396" y="106"/>
                  </a:lnTo>
                  <a:lnTo>
                    <a:pt x="396" y="104"/>
                  </a:lnTo>
                  <a:lnTo>
                    <a:pt x="402" y="100"/>
                  </a:lnTo>
                  <a:lnTo>
                    <a:pt x="396" y="96"/>
                  </a:lnTo>
                  <a:lnTo>
                    <a:pt x="396" y="92"/>
                  </a:lnTo>
                  <a:lnTo>
                    <a:pt x="396" y="90"/>
                  </a:lnTo>
                  <a:lnTo>
                    <a:pt x="402" y="98"/>
                  </a:lnTo>
                  <a:lnTo>
                    <a:pt x="408" y="100"/>
                  </a:lnTo>
                  <a:lnTo>
                    <a:pt x="412" y="100"/>
                  </a:lnTo>
                  <a:lnTo>
                    <a:pt x="418" y="104"/>
                  </a:lnTo>
                  <a:lnTo>
                    <a:pt x="416" y="102"/>
                  </a:lnTo>
                  <a:lnTo>
                    <a:pt x="416" y="100"/>
                  </a:lnTo>
                  <a:lnTo>
                    <a:pt x="416" y="98"/>
                  </a:lnTo>
                  <a:lnTo>
                    <a:pt x="418" y="94"/>
                  </a:lnTo>
                  <a:lnTo>
                    <a:pt x="412" y="88"/>
                  </a:lnTo>
                  <a:lnTo>
                    <a:pt x="414" y="88"/>
                  </a:lnTo>
                  <a:lnTo>
                    <a:pt x="416" y="92"/>
                  </a:lnTo>
                  <a:lnTo>
                    <a:pt x="422" y="96"/>
                  </a:lnTo>
                  <a:lnTo>
                    <a:pt x="422" y="94"/>
                  </a:lnTo>
                  <a:lnTo>
                    <a:pt x="424" y="92"/>
                  </a:lnTo>
                  <a:lnTo>
                    <a:pt x="430" y="90"/>
                  </a:lnTo>
                  <a:lnTo>
                    <a:pt x="436" y="88"/>
                  </a:lnTo>
                  <a:lnTo>
                    <a:pt x="440" y="86"/>
                  </a:lnTo>
                  <a:lnTo>
                    <a:pt x="442" y="84"/>
                  </a:lnTo>
                  <a:lnTo>
                    <a:pt x="438" y="80"/>
                  </a:lnTo>
                  <a:lnTo>
                    <a:pt x="436" y="76"/>
                  </a:lnTo>
                  <a:lnTo>
                    <a:pt x="448" y="84"/>
                  </a:lnTo>
                  <a:lnTo>
                    <a:pt x="444" y="76"/>
                  </a:lnTo>
                  <a:lnTo>
                    <a:pt x="444" y="74"/>
                  </a:lnTo>
                  <a:lnTo>
                    <a:pt x="448" y="76"/>
                  </a:lnTo>
                  <a:lnTo>
                    <a:pt x="444" y="74"/>
                  </a:lnTo>
                  <a:lnTo>
                    <a:pt x="444" y="70"/>
                  </a:lnTo>
                  <a:lnTo>
                    <a:pt x="450" y="70"/>
                  </a:lnTo>
                  <a:lnTo>
                    <a:pt x="456" y="66"/>
                  </a:lnTo>
                  <a:lnTo>
                    <a:pt x="464" y="58"/>
                  </a:lnTo>
                  <a:lnTo>
                    <a:pt x="470" y="54"/>
                  </a:lnTo>
                  <a:lnTo>
                    <a:pt x="474" y="50"/>
                  </a:lnTo>
                  <a:lnTo>
                    <a:pt x="482" y="50"/>
                  </a:lnTo>
                  <a:lnTo>
                    <a:pt x="492" y="52"/>
                  </a:lnTo>
                  <a:lnTo>
                    <a:pt x="488" y="48"/>
                  </a:lnTo>
                  <a:lnTo>
                    <a:pt x="488" y="46"/>
                  </a:lnTo>
                  <a:lnTo>
                    <a:pt x="486" y="44"/>
                  </a:lnTo>
                  <a:lnTo>
                    <a:pt x="482" y="38"/>
                  </a:lnTo>
                  <a:lnTo>
                    <a:pt x="494" y="42"/>
                  </a:lnTo>
                  <a:lnTo>
                    <a:pt x="492" y="38"/>
                  </a:lnTo>
                  <a:lnTo>
                    <a:pt x="494" y="36"/>
                  </a:lnTo>
                  <a:lnTo>
                    <a:pt x="496" y="32"/>
                  </a:lnTo>
                  <a:lnTo>
                    <a:pt x="494" y="28"/>
                  </a:lnTo>
                  <a:lnTo>
                    <a:pt x="492" y="32"/>
                  </a:lnTo>
                  <a:lnTo>
                    <a:pt x="488" y="24"/>
                  </a:lnTo>
                  <a:lnTo>
                    <a:pt x="480" y="16"/>
                  </a:lnTo>
                  <a:lnTo>
                    <a:pt x="472" y="8"/>
                  </a:lnTo>
                  <a:lnTo>
                    <a:pt x="464" y="0"/>
                  </a:lnTo>
                  <a:lnTo>
                    <a:pt x="466" y="4"/>
                  </a:lnTo>
                  <a:lnTo>
                    <a:pt x="464" y="4"/>
                  </a:lnTo>
                  <a:lnTo>
                    <a:pt x="458" y="2"/>
                  </a:lnTo>
                  <a:lnTo>
                    <a:pt x="454" y="0"/>
                  </a:lnTo>
                  <a:lnTo>
                    <a:pt x="452" y="0"/>
                  </a:lnTo>
                  <a:lnTo>
                    <a:pt x="452" y="4"/>
                  </a:lnTo>
                  <a:lnTo>
                    <a:pt x="454" y="8"/>
                  </a:lnTo>
                  <a:lnTo>
                    <a:pt x="450" y="6"/>
                  </a:lnTo>
                  <a:lnTo>
                    <a:pt x="448" y="2"/>
                  </a:lnTo>
                  <a:lnTo>
                    <a:pt x="450" y="8"/>
                  </a:lnTo>
                  <a:lnTo>
                    <a:pt x="448" y="8"/>
                  </a:lnTo>
                  <a:lnTo>
                    <a:pt x="446" y="8"/>
                  </a:lnTo>
                  <a:lnTo>
                    <a:pt x="442" y="10"/>
                  </a:lnTo>
                  <a:lnTo>
                    <a:pt x="436" y="12"/>
                  </a:lnTo>
                  <a:lnTo>
                    <a:pt x="422" y="14"/>
                  </a:lnTo>
                  <a:lnTo>
                    <a:pt x="428" y="18"/>
                  </a:lnTo>
                  <a:lnTo>
                    <a:pt x="424" y="18"/>
                  </a:lnTo>
                  <a:lnTo>
                    <a:pt x="422" y="16"/>
                  </a:lnTo>
                  <a:lnTo>
                    <a:pt x="426" y="22"/>
                  </a:lnTo>
                  <a:lnTo>
                    <a:pt x="428" y="20"/>
                  </a:lnTo>
                  <a:lnTo>
                    <a:pt x="430" y="20"/>
                  </a:lnTo>
                  <a:lnTo>
                    <a:pt x="434" y="26"/>
                  </a:lnTo>
                  <a:lnTo>
                    <a:pt x="430" y="22"/>
                  </a:lnTo>
                  <a:lnTo>
                    <a:pt x="426" y="22"/>
                  </a:lnTo>
                  <a:lnTo>
                    <a:pt x="422" y="24"/>
                  </a:lnTo>
                  <a:lnTo>
                    <a:pt x="416" y="26"/>
                  </a:lnTo>
                  <a:lnTo>
                    <a:pt x="414" y="24"/>
                  </a:lnTo>
                  <a:lnTo>
                    <a:pt x="410" y="22"/>
                  </a:lnTo>
                  <a:lnTo>
                    <a:pt x="412" y="26"/>
                  </a:lnTo>
                  <a:lnTo>
                    <a:pt x="412" y="28"/>
                  </a:lnTo>
                  <a:lnTo>
                    <a:pt x="412" y="30"/>
                  </a:lnTo>
                  <a:lnTo>
                    <a:pt x="410" y="26"/>
                  </a:lnTo>
                  <a:lnTo>
                    <a:pt x="412" y="32"/>
                  </a:lnTo>
                  <a:lnTo>
                    <a:pt x="408" y="30"/>
                  </a:lnTo>
                  <a:lnTo>
                    <a:pt x="404" y="24"/>
                  </a:lnTo>
                  <a:lnTo>
                    <a:pt x="404" y="22"/>
                  </a:lnTo>
                  <a:lnTo>
                    <a:pt x="400" y="22"/>
                  </a:lnTo>
                  <a:lnTo>
                    <a:pt x="400" y="24"/>
                  </a:lnTo>
                  <a:lnTo>
                    <a:pt x="398" y="26"/>
                  </a:lnTo>
                  <a:lnTo>
                    <a:pt x="398" y="28"/>
                  </a:lnTo>
                  <a:lnTo>
                    <a:pt x="402" y="28"/>
                  </a:lnTo>
                  <a:lnTo>
                    <a:pt x="396" y="34"/>
                  </a:lnTo>
                  <a:lnTo>
                    <a:pt x="392" y="38"/>
                  </a:lnTo>
                  <a:lnTo>
                    <a:pt x="386" y="44"/>
                  </a:lnTo>
                  <a:lnTo>
                    <a:pt x="384" y="50"/>
                  </a:lnTo>
                  <a:lnTo>
                    <a:pt x="386" y="54"/>
                  </a:lnTo>
                  <a:lnTo>
                    <a:pt x="386" y="58"/>
                  </a:lnTo>
                  <a:lnTo>
                    <a:pt x="382" y="58"/>
                  </a:lnTo>
                  <a:lnTo>
                    <a:pt x="380" y="58"/>
                  </a:lnTo>
                  <a:lnTo>
                    <a:pt x="376" y="60"/>
                  </a:lnTo>
                  <a:lnTo>
                    <a:pt x="376" y="64"/>
                  </a:lnTo>
                  <a:lnTo>
                    <a:pt x="376" y="66"/>
                  </a:lnTo>
                  <a:lnTo>
                    <a:pt x="374" y="64"/>
                  </a:lnTo>
                  <a:lnTo>
                    <a:pt x="370" y="62"/>
                  </a:lnTo>
                  <a:lnTo>
                    <a:pt x="368" y="60"/>
                  </a:lnTo>
                  <a:lnTo>
                    <a:pt x="366" y="56"/>
                  </a:lnTo>
                  <a:lnTo>
                    <a:pt x="366" y="62"/>
                  </a:lnTo>
                  <a:lnTo>
                    <a:pt x="368" y="66"/>
                  </a:lnTo>
                  <a:lnTo>
                    <a:pt x="372" y="76"/>
                  </a:lnTo>
                  <a:lnTo>
                    <a:pt x="368" y="72"/>
                  </a:lnTo>
                  <a:lnTo>
                    <a:pt x="370" y="78"/>
                  </a:lnTo>
                  <a:lnTo>
                    <a:pt x="370" y="84"/>
                  </a:lnTo>
                  <a:lnTo>
                    <a:pt x="368" y="80"/>
                  </a:lnTo>
                  <a:lnTo>
                    <a:pt x="366" y="78"/>
                  </a:lnTo>
                  <a:lnTo>
                    <a:pt x="362" y="74"/>
                  </a:lnTo>
                  <a:lnTo>
                    <a:pt x="360" y="70"/>
                  </a:lnTo>
                  <a:lnTo>
                    <a:pt x="356" y="70"/>
                  </a:lnTo>
                  <a:lnTo>
                    <a:pt x="354" y="70"/>
                  </a:lnTo>
                  <a:lnTo>
                    <a:pt x="354" y="76"/>
                  </a:lnTo>
                  <a:lnTo>
                    <a:pt x="352" y="78"/>
                  </a:lnTo>
                  <a:lnTo>
                    <a:pt x="350" y="78"/>
                  </a:lnTo>
                  <a:lnTo>
                    <a:pt x="346" y="74"/>
                  </a:lnTo>
                  <a:lnTo>
                    <a:pt x="350" y="82"/>
                  </a:lnTo>
                  <a:lnTo>
                    <a:pt x="354" y="82"/>
                  </a:lnTo>
                  <a:lnTo>
                    <a:pt x="356" y="82"/>
                  </a:lnTo>
                  <a:lnTo>
                    <a:pt x="360" y="84"/>
                  </a:lnTo>
                  <a:lnTo>
                    <a:pt x="360" y="88"/>
                  </a:lnTo>
                  <a:lnTo>
                    <a:pt x="360" y="92"/>
                  </a:lnTo>
                  <a:lnTo>
                    <a:pt x="360" y="94"/>
                  </a:lnTo>
                  <a:lnTo>
                    <a:pt x="356" y="92"/>
                  </a:lnTo>
                  <a:lnTo>
                    <a:pt x="350" y="86"/>
                  </a:lnTo>
                  <a:lnTo>
                    <a:pt x="344" y="82"/>
                  </a:lnTo>
                  <a:lnTo>
                    <a:pt x="340" y="82"/>
                  </a:lnTo>
                  <a:lnTo>
                    <a:pt x="338" y="82"/>
                  </a:lnTo>
                  <a:lnTo>
                    <a:pt x="340" y="82"/>
                  </a:lnTo>
                  <a:lnTo>
                    <a:pt x="338" y="82"/>
                  </a:lnTo>
                  <a:lnTo>
                    <a:pt x="336" y="84"/>
                  </a:lnTo>
                  <a:lnTo>
                    <a:pt x="336" y="86"/>
                  </a:lnTo>
                  <a:lnTo>
                    <a:pt x="332" y="84"/>
                  </a:lnTo>
                  <a:lnTo>
                    <a:pt x="334" y="88"/>
                  </a:lnTo>
                  <a:lnTo>
                    <a:pt x="334" y="90"/>
                  </a:lnTo>
                  <a:lnTo>
                    <a:pt x="334" y="92"/>
                  </a:lnTo>
                  <a:lnTo>
                    <a:pt x="336" y="96"/>
                  </a:lnTo>
                  <a:lnTo>
                    <a:pt x="340" y="90"/>
                  </a:lnTo>
                  <a:lnTo>
                    <a:pt x="342" y="102"/>
                  </a:lnTo>
                  <a:lnTo>
                    <a:pt x="342" y="106"/>
                  </a:lnTo>
                  <a:lnTo>
                    <a:pt x="340" y="106"/>
                  </a:lnTo>
                  <a:lnTo>
                    <a:pt x="338" y="106"/>
                  </a:lnTo>
                  <a:lnTo>
                    <a:pt x="336" y="98"/>
                  </a:lnTo>
                  <a:lnTo>
                    <a:pt x="334" y="98"/>
                  </a:lnTo>
                  <a:lnTo>
                    <a:pt x="332" y="100"/>
                  </a:lnTo>
                  <a:lnTo>
                    <a:pt x="330" y="100"/>
                  </a:lnTo>
                  <a:lnTo>
                    <a:pt x="328" y="94"/>
                  </a:lnTo>
                  <a:lnTo>
                    <a:pt x="330" y="92"/>
                  </a:lnTo>
                  <a:lnTo>
                    <a:pt x="332" y="90"/>
                  </a:lnTo>
                  <a:lnTo>
                    <a:pt x="330" y="84"/>
                  </a:lnTo>
                  <a:lnTo>
                    <a:pt x="328" y="86"/>
                  </a:lnTo>
                  <a:lnTo>
                    <a:pt x="328" y="88"/>
                  </a:lnTo>
                  <a:lnTo>
                    <a:pt x="324" y="84"/>
                  </a:lnTo>
                  <a:lnTo>
                    <a:pt x="328" y="90"/>
                  </a:lnTo>
                  <a:lnTo>
                    <a:pt x="326" y="92"/>
                  </a:lnTo>
                  <a:lnTo>
                    <a:pt x="322" y="92"/>
                  </a:lnTo>
                  <a:lnTo>
                    <a:pt x="322" y="94"/>
                  </a:lnTo>
                  <a:lnTo>
                    <a:pt x="324" y="98"/>
                  </a:lnTo>
                  <a:lnTo>
                    <a:pt x="320" y="92"/>
                  </a:lnTo>
                  <a:lnTo>
                    <a:pt x="320" y="94"/>
                  </a:lnTo>
                  <a:lnTo>
                    <a:pt x="320" y="98"/>
                  </a:lnTo>
                  <a:lnTo>
                    <a:pt x="316" y="88"/>
                  </a:lnTo>
                  <a:lnTo>
                    <a:pt x="316" y="90"/>
                  </a:lnTo>
                  <a:lnTo>
                    <a:pt x="314" y="92"/>
                  </a:lnTo>
                  <a:lnTo>
                    <a:pt x="312" y="92"/>
                  </a:lnTo>
                  <a:lnTo>
                    <a:pt x="308" y="90"/>
                  </a:lnTo>
                  <a:lnTo>
                    <a:pt x="306" y="90"/>
                  </a:lnTo>
                  <a:lnTo>
                    <a:pt x="306" y="92"/>
                  </a:lnTo>
                  <a:lnTo>
                    <a:pt x="310" y="92"/>
                  </a:lnTo>
                  <a:lnTo>
                    <a:pt x="312" y="94"/>
                  </a:lnTo>
                  <a:lnTo>
                    <a:pt x="314" y="98"/>
                  </a:lnTo>
                  <a:lnTo>
                    <a:pt x="318" y="100"/>
                  </a:lnTo>
                  <a:lnTo>
                    <a:pt x="318" y="104"/>
                  </a:lnTo>
                  <a:lnTo>
                    <a:pt x="316" y="104"/>
                  </a:lnTo>
                  <a:lnTo>
                    <a:pt x="310" y="100"/>
                  </a:lnTo>
                  <a:lnTo>
                    <a:pt x="302" y="96"/>
                  </a:lnTo>
                  <a:lnTo>
                    <a:pt x="300" y="94"/>
                  </a:lnTo>
                  <a:lnTo>
                    <a:pt x="298" y="96"/>
                  </a:lnTo>
                  <a:lnTo>
                    <a:pt x="302" y="96"/>
                  </a:lnTo>
                  <a:lnTo>
                    <a:pt x="304" y="98"/>
                  </a:lnTo>
                  <a:lnTo>
                    <a:pt x="304" y="102"/>
                  </a:lnTo>
                  <a:lnTo>
                    <a:pt x="300" y="100"/>
                  </a:lnTo>
                  <a:lnTo>
                    <a:pt x="296" y="98"/>
                  </a:lnTo>
                  <a:lnTo>
                    <a:pt x="294" y="100"/>
                  </a:lnTo>
                  <a:lnTo>
                    <a:pt x="298" y="102"/>
                  </a:lnTo>
                  <a:lnTo>
                    <a:pt x="300" y="106"/>
                  </a:lnTo>
                  <a:lnTo>
                    <a:pt x="302" y="108"/>
                  </a:lnTo>
                  <a:lnTo>
                    <a:pt x="298" y="106"/>
                  </a:lnTo>
                  <a:lnTo>
                    <a:pt x="300" y="108"/>
                  </a:lnTo>
                  <a:lnTo>
                    <a:pt x="302" y="118"/>
                  </a:lnTo>
                  <a:lnTo>
                    <a:pt x="296" y="110"/>
                  </a:lnTo>
                  <a:lnTo>
                    <a:pt x="294" y="112"/>
                  </a:lnTo>
                  <a:lnTo>
                    <a:pt x="294" y="114"/>
                  </a:lnTo>
                  <a:lnTo>
                    <a:pt x="296" y="118"/>
                  </a:lnTo>
                  <a:lnTo>
                    <a:pt x="300" y="122"/>
                  </a:lnTo>
                  <a:lnTo>
                    <a:pt x="298" y="124"/>
                  </a:lnTo>
                  <a:lnTo>
                    <a:pt x="296" y="124"/>
                  </a:lnTo>
                  <a:lnTo>
                    <a:pt x="292" y="114"/>
                  </a:lnTo>
                  <a:lnTo>
                    <a:pt x="292" y="118"/>
                  </a:lnTo>
                  <a:lnTo>
                    <a:pt x="286" y="110"/>
                  </a:lnTo>
                  <a:lnTo>
                    <a:pt x="288" y="114"/>
                  </a:lnTo>
                  <a:lnTo>
                    <a:pt x="286" y="116"/>
                  </a:lnTo>
                  <a:lnTo>
                    <a:pt x="282" y="118"/>
                  </a:lnTo>
                  <a:lnTo>
                    <a:pt x="288" y="124"/>
                  </a:lnTo>
                  <a:lnTo>
                    <a:pt x="288" y="128"/>
                  </a:lnTo>
                  <a:lnTo>
                    <a:pt x="288" y="130"/>
                  </a:lnTo>
                  <a:lnTo>
                    <a:pt x="284" y="126"/>
                  </a:lnTo>
                  <a:lnTo>
                    <a:pt x="282" y="128"/>
                  </a:lnTo>
                  <a:lnTo>
                    <a:pt x="278" y="122"/>
                  </a:lnTo>
                  <a:lnTo>
                    <a:pt x="280" y="120"/>
                  </a:lnTo>
                  <a:lnTo>
                    <a:pt x="282" y="122"/>
                  </a:lnTo>
                  <a:lnTo>
                    <a:pt x="278" y="116"/>
                  </a:lnTo>
                  <a:lnTo>
                    <a:pt x="276" y="114"/>
                  </a:lnTo>
                  <a:lnTo>
                    <a:pt x="274" y="116"/>
                  </a:lnTo>
                  <a:lnTo>
                    <a:pt x="272" y="120"/>
                  </a:lnTo>
                  <a:lnTo>
                    <a:pt x="274" y="120"/>
                  </a:lnTo>
                  <a:lnTo>
                    <a:pt x="276" y="132"/>
                  </a:lnTo>
                  <a:lnTo>
                    <a:pt x="274" y="128"/>
                  </a:lnTo>
                  <a:lnTo>
                    <a:pt x="272" y="126"/>
                  </a:lnTo>
                  <a:lnTo>
                    <a:pt x="272" y="128"/>
                  </a:lnTo>
                  <a:lnTo>
                    <a:pt x="272" y="132"/>
                  </a:lnTo>
                  <a:lnTo>
                    <a:pt x="268" y="124"/>
                  </a:lnTo>
                  <a:lnTo>
                    <a:pt x="266" y="118"/>
                  </a:lnTo>
                  <a:lnTo>
                    <a:pt x="264" y="126"/>
                  </a:lnTo>
                  <a:lnTo>
                    <a:pt x="260" y="124"/>
                  </a:lnTo>
                  <a:lnTo>
                    <a:pt x="256" y="120"/>
                  </a:lnTo>
                  <a:lnTo>
                    <a:pt x="254" y="122"/>
                  </a:lnTo>
                  <a:lnTo>
                    <a:pt x="254" y="128"/>
                  </a:lnTo>
                  <a:lnTo>
                    <a:pt x="254" y="132"/>
                  </a:lnTo>
                  <a:lnTo>
                    <a:pt x="254" y="134"/>
                  </a:lnTo>
                  <a:lnTo>
                    <a:pt x="252" y="134"/>
                  </a:lnTo>
                  <a:lnTo>
                    <a:pt x="252" y="138"/>
                  </a:lnTo>
                  <a:lnTo>
                    <a:pt x="246" y="138"/>
                  </a:lnTo>
                  <a:lnTo>
                    <a:pt x="242" y="140"/>
                  </a:lnTo>
                  <a:lnTo>
                    <a:pt x="242" y="144"/>
                  </a:lnTo>
                  <a:lnTo>
                    <a:pt x="234" y="138"/>
                  </a:lnTo>
                  <a:lnTo>
                    <a:pt x="234" y="140"/>
                  </a:lnTo>
                  <a:lnTo>
                    <a:pt x="238" y="144"/>
                  </a:lnTo>
                  <a:lnTo>
                    <a:pt x="242" y="148"/>
                  </a:lnTo>
                  <a:lnTo>
                    <a:pt x="242" y="150"/>
                  </a:lnTo>
                  <a:lnTo>
                    <a:pt x="242" y="154"/>
                  </a:lnTo>
                  <a:lnTo>
                    <a:pt x="240" y="154"/>
                  </a:lnTo>
                  <a:lnTo>
                    <a:pt x="238" y="152"/>
                  </a:lnTo>
                  <a:lnTo>
                    <a:pt x="232" y="146"/>
                  </a:lnTo>
                  <a:lnTo>
                    <a:pt x="234" y="156"/>
                  </a:lnTo>
                  <a:lnTo>
                    <a:pt x="234" y="158"/>
                  </a:lnTo>
                  <a:lnTo>
                    <a:pt x="228" y="158"/>
                  </a:lnTo>
                  <a:lnTo>
                    <a:pt x="230" y="156"/>
                  </a:lnTo>
                  <a:lnTo>
                    <a:pt x="232" y="154"/>
                  </a:lnTo>
                  <a:close/>
                  <a:moveTo>
                    <a:pt x="198" y="188"/>
                  </a:moveTo>
                  <a:lnTo>
                    <a:pt x="198" y="188"/>
                  </a:lnTo>
                  <a:lnTo>
                    <a:pt x="196" y="184"/>
                  </a:lnTo>
                  <a:lnTo>
                    <a:pt x="198" y="182"/>
                  </a:lnTo>
                  <a:lnTo>
                    <a:pt x="198" y="184"/>
                  </a:lnTo>
                  <a:lnTo>
                    <a:pt x="200" y="188"/>
                  </a:lnTo>
                  <a:lnTo>
                    <a:pt x="198" y="188"/>
                  </a:lnTo>
                  <a:close/>
                  <a:moveTo>
                    <a:pt x="154" y="246"/>
                  </a:moveTo>
                  <a:lnTo>
                    <a:pt x="154" y="246"/>
                  </a:lnTo>
                  <a:lnTo>
                    <a:pt x="154" y="244"/>
                  </a:lnTo>
                  <a:lnTo>
                    <a:pt x="156" y="246"/>
                  </a:lnTo>
                  <a:lnTo>
                    <a:pt x="154" y="246"/>
                  </a:lnTo>
                  <a:close/>
                  <a:moveTo>
                    <a:pt x="36" y="412"/>
                  </a:moveTo>
                  <a:lnTo>
                    <a:pt x="36" y="412"/>
                  </a:lnTo>
                  <a:lnTo>
                    <a:pt x="38" y="412"/>
                  </a:lnTo>
                  <a:lnTo>
                    <a:pt x="36" y="412"/>
                  </a:lnTo>
                  <a:close/>
                  <a:moveTo>
                    <a:pt x="32" y="412"/>
                  </a:moveTo>
                  <a:lnTo>
                    <a:pt x="32" y="412"/>
                  </a:lnTo>
                  <a:lnTo>
                    <a:pt x="34" y="416"/>
                  </a:lnTo>
                  <a:lnTo>
                    <a:pt x="34" y="414"/>
                  </a:lnTo>
                  <a:lnTo>
                    <a:pt x="34" y="412"/>
                  </a:lnTo>
                  <a:lnTo>
                    <a:pt x="32" y="412"/>
                  </a:lnTo>
                  <a:close/>
                  <a:moveTo>
                    <a:pt x="378" y="132"/>
                  </a:moveTo>
                  <a:lnTo>
                    <a:pt x="376" y="130"/>
                  </a:lnTo>
                  <a:lnTo>
                    <a:pt x="378" y="132"/>
                  </a:lnTo>
                  <a:close/>
                </a:path>
              </a:pathLst>
            </a:custGeom>
            <a:solidFill>
              <a:srgbClr val="EDAD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" name="Freeform 147">
              <a:extLst>
                <a:ext uri="{FF2B5EF4-FFF2-40B4-BE49-F238E27FC236}">
                  <a16:creationId xmlns="" xmlns:a16="http://schemas.microsoft.com/office/drawing/2014/main" id="{0403BFD7-DB41-439D-A286-BBDFC4F5E3D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-9129639">
              <a:off x="-203141" y="1328005"/>
              <a:ext cx="1301885" cy="531480"/>
            </a:xfrm>
            <a:custGeom>
              <a:avLst/>
              <a:gdLst>
                <a:gd name="T0" fmla="*/ 1557271441 w 534"/>
                <a:gd name="T1" fmla="*/ 309075124 h 218"/>
                <a:gd name="T2" fmla="*/ 1474058072 w 534"/>
                <a:gd name="T3" fmla="*/ 451726306 h 218"/>
                <a:gd name="T4" fmla="*/ 1390844704 w 534"/>
                <a:gd name="T5" fmla="*/ 309075124 h 218"/>
                <a:gd name="T6" fmla="*/ 1343294207 w 534"/>
                <a:gd name="T7" fmla="*/ 416063511 h 218"/>
                <a:gd name="T8" fmla="*/ 1248193215 w 534"/>
                <a:gd name="T9" fmla="*/ 416063511 h 218"/>
                <a:gd name="T10" fmla="*/ 1164979846 w 534"/>
                <a:gd name="T11" fmla="*/ 463613905 h 218"/>
                <a:gd name="T12" fmla="*/ 1117431788 w 534"/>
                <a:gd name="T13" fmla="*/ 641925445 h 218"/>
                <a:gd name="T14" fmla="*/ 1010443171 w 534"/>
                <a:gd name="T15" fmla="*/ 725138634 h 218"/>
                <a:gd name="T16" fmla="*/ 951005051 w 534"/>
                <a:gd name="T17" fmla="*/ 618150248 h 218"/>
                <a:gd name="T18" fmla="*/ 903454554 w 534"/>
                <a:gd name="T19" fmla="*/ 630037846 h 218"/>
                <a:gd name="T20" fmla="*/ 737027817 w 534"/>
                <a:gd name="T21" fmla="*/ 594375051 h 218"/>
                <a:gd name="T22" fmla="*/ 653816887 w 534"/>
                <a:gd name="T23" fmla="*/ 618150248 h 218"/>
                <a:gd name="T24" fmla="*/ 594378766 w 534"/>
                <a:gd name="T25" fmla="*/ 832124583 h 218"/>
                <a:gd name="T26" fmla="*/ 487390149 w 534"/>
                <a:gd name="T27" fmla="*/ 641925445 h 218"/>
                <a:gd name="T28" fmla="*/ 451727277 w 534"/>
                <a:gd name="T29" fmla="*/ 665700642 h 218"/>
                <a:gd name="T30" fmla="*/ 404176781 w 534"/>
                <a:gd name="T31" fmla="*/ 867787379 h 218"/>
                <a:gd name="T32" fmla="*/ 332851036 w 534"/>
                <a:gd name="T33" fmla="*/ 796464226 h 218"/>
                <a:gd name="T34" fmla="*/ 202089609 w 534"/>
                <a:gd name="T35" fmla="*/ 855899780 h 218"/>
                <a:gd name="T36" fmla="*/ 213977233 w 534"/>
                <a:gd name="T37" fmla="*/ 1057988955 h 218"/>
                <a:gd name="T38" fmla="*/ 142651489 w 534"/>
                <a:gd name="T39" fmla="*/ 1010438561 h 218"/>
                <a:gd name="T40" fmla="*/ 59438120 w 534"/>
                <a:gd name="T41" fmla="*/ 1081764152 h 218"/>
                <a:gd name="T42" fmla="*/ 23775248 w 534"/>
                <a:gd name="T43" fmla="*/ 1153087306 h 218"/>
                <a:gd name="T44" fmla="*/ 95100993 w 534"/>
                <a:gd name="T45" fmla="*/ 1260075692 h 218"/>
                <a:gd name="T46" fmla="*/ 118876241 w 534"/>
                <a:gd name="T47" fmla="*/ 1176862503 h 218"/>
                <a:gd name="T48" fmla="*/ 237750044 w 534"/>
                <a:gd name="T49" fmla="*/ 1188750101 h 218"/>
                <a:gd name="T50" fmla="*/ 451727277 w 534"/>
                <a:gd name="T51" fmla="*/ 1212525298 h 218"/>
                <a:gd name="T52" fmla="*/ 582491142 w 534"/>
                <a:gd name="T53" fmla="*/ 1069876554 h 218"/>
                <a:gd name="T54" fmla="*/ 689477321 w 534"/>
                <a:gd name="T55" fmla="*/ 1034213758 h 218"/>
                <a:gd name="T56" fmla="*/ 772690689 w 534"/>
                <a:gd name="T57" fmla="*/ 974775766 h 218"/>
                <a:gd name="T58" fmla="*/ 891566930 w 534"/>
                <a:gd name="T59" fmla="*/ 879674977 h 218"/>
                <a:gd name="T60" fmla="*/ 1093656540 w 534"/>
                <a:gd name="T61" fmla="*/ 939112970 h 218"/>
                <a:gd name="T62" fmla="*/ 1153092222 w 534"/>
                <a:gd name="T63" fmla="*/ 808351824 h 218"/>
                <a:gd name="T64" fmla="*/ 1283856087 w 534"/>
                <a:gd name="T65" fmla="*/ 772689029 h 218"/>
                <a:gd name="T66" fmla="*/ 1414619952 w 534"/>
                <a:gd name="T67" fmla="*/ 725138634 h 218"/>
                <a:gd name="T68" fmla="*/ 1521608569 w 534"/>
                <a:gd name="T69" fmla="*/ 855899780 h 218"/>
                <a:gd name="T70" fmla="*/ 1628594747 w 534"/>
                <a:gd name="T71" fmla="*/ 748913832 h 218"/>
                <a:gd name="T72" fmla="*/ 1806909109 w 534"/>
                <a:gd name="T73" fmla="*/ 630037846 h 218"/>
                <a:gd name="T74" fmla="*/ 1973335846 w 534"/>
                <a:gd name="T75" fmla="*/ 653813043 h 218"/>
                <a:gd name="T76" fmla="*/ 2080322024 w 534"/>
                <a:gd name="T77" fmla="*/ 475501503 h 218"/>
                <a:gd name="T78" fmla="*/ 2147483646 w 534"/>
                <a:gd name="T79" fmla="*/ 546824657 h 218"/>
                <a:gd name="T80" fmla="*/ 2147483646 w 534"/>
                <a:gd name="T81" fmla="*/ 534937058 h 218"/>
                <a:gd name="T82" fmla="*/ 2147483646 w 534"/>
                <a:gd name="T83" fmla="*/ 439838708 h 218"/>
                <a:gd name="T84" fmla="*/ 2147483646 w 534"/>
                <a:gd name="T85" fmla="*/ 392288314 h 218"/>
                <a:gd name="T86" fmla="*/ 2147483646 w 534"/>
                <a:gd name="T87" fmla="*/ 416063511 h 218"/>
                <a:gd name="T88" fmla="*/ 2147483646 w 534"/>
                <a:gd name="T89" fmla="*/ 368513117 h 218"/>
                <a:gd name="T90" fmla="*/ 2147483646 w 534"/>
                <a:gd name="T91" fmla="*/ 71325591 h 218"/>
                <a:gd name="T92" fmla="*/ 2147483646 w 534"/>
                <a:gd name="T93" fmla="*/ 71325591 h 218"/>
                <a:gd name="T94" fmla="*/ 2147483646 w 534"/>
                <a:gd name="T95" fmla="*/ 59437993 h 218"/>
                <a:gd name="T96" fmla="*/ 2147483646 w 534"/>
                <a:gd name="T97" fmla="*/ 142651182 h 218"/>
                <a:gd name="T98" fmla="*/ 2147483646 w 534"/>
                <a:gd name="T99" fmla="*/ 249637131 h 218"/>
                <a:gd name="T100" fmla="*/ 2147483646 w 534"/>
                <a:gd name="T101" fmla="*/ 202086737 h 218"/>
                <a:gd name="T102" fmla="*/ 2147483646 w 534"/>
                <a:gd name="T103" fmla="*/ 154538781 h 218"/>
                <a:gd name="T104" fmla="*/ 2147483646 w 534"/>
                <a:gd name="T105" fmla="*/ 237749533 h 218"/>
                <a:gd name="T106" fmla="*/ 2147483646 w 534"/>
                <a:gd name="T107" fmla="*/ 166423941 h 218"/>
                <a:gd name="T108" fmla="*/ 2147483646 w 534"/>
                <a:gd name="T109" fmla="*/ 225861934 h 218"/>
                <a:gd name="T110" fmla="*/ 2056546776 w 534"/>
                <a:gd name="T111" fmla="*/ 202086737 h 218"/>
                <a:gd name="T112" fmla="*/ 1949560598 w 534"/>
                <a:gd name="T113" fmla="*/ 213974336 h 218"/>
                <a:gd name="T114" fmla="*/ 1902010101 w 534"/>
                <a:gd name="T115" fmla="*/ 202086737 h 218"/>
                <a:gd name="T116" fmla="*/ 1806909109 w 534"/>
                <a:gd name="T117" fmla="*/ 178311540 h 218"/>
                <a:gd name="T118" fmla="*/ 1688032868 w 534"/>
                <a:gd name="T119" fmla="*/ 332850321 h 218"/>
                <a:gd name="T120" fmla="*/ 1426507576 w 534"/>
                <a:gd name="T121" fmla="*/ 416063511 h 218"/>
                <a:gd name="T122" fmla="*/ 142651489 w 534"/>
                <a:gd name="T123" fmla="*/ 1188750101 h 218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534" h="218">
                  <a:moveTo>
                    <a:pt x="274" y="52"/>
                  </a:moveTo>
                  <a:lnTo>
                    <a:pt x="270" y="46"/>
                  </a:lnTo>
                  <a:lnTo>
                    <a:pt x="272" y="38"/>
                  </a:lnTo>
                  <a:lnTo>
                    <a:pt x="270" y="34"/>
                  </a:lnTo>
                  <a:lnTo>
                    <a:pt x="268" y="30"/>
                  </a:lnTo>
                  <a:lnTo>
                    <a:pt x="270" y="36"/>
                  </a:lnTo>
                  <a:lnTo>
                    <a:pt x="270" y="40"/>
                  </a:lnTo>
                  <a:lnTo>
                    <a:pt x="268" y="42"/>
                  </a:lnTo>
                  <a:lnTo>
                    <a:pt x="266" y="44"/>
                  </a:lnTo>
                  <a:lnTo>
                    <a:pt x="264" y="44"/>
                  </a:lnTo>
                  <a:lnTo>
                    <a:pt x="264" y="46"/>
                  </a:lnTo>
                  <a:lnTo>
                    <a:pt x="264" y="50"/>
                  </a:lnTo>
                  <a:lnTo>
                    <a:pt x="264" y="56"/>
                  </a:lnTo>
                  <a:lnTo>
                    <a:pt x="262" y="52"/>
                  </a:lnTo>
                  <a:lnTo>
                    <a:pt x="260" y="50"/>
                  </a:lnTo>
                  <a:lnTo>
                    <a:pt x="260" y="56"/>
                  </a:lnTo>
                  <a:lnTo>
                    <a:pt x="260" y="62"/>
                  </a:lnTo>
                  <a:lnTo>
                    <a:pt x="260" y="66"/>
                  </a:lnTo>
                  <a:lnTo>
                    <a:pt x="256" y="62"/>
                  </a:lnTo>
                  <a:lnTo>
                    <a:pt x="256" y="58"/>
                  </a:lnTo>
                  <a:lnTo>
                    <a:pt x="254" y="66"/>
                  </a:lnTo>
                  <a:lnTo>
                    <a:pt x="252" y="64"/>
                  </a:lnTo>
                  <a:lnTo>
                    <a:pt x="252" y="62"/>
                  </a:lnTo>
                  <a:lnTo>
                    <a:pt x="248" y="64"/>
                  </a:lnTo>
                  <a:lnTo>
                    <a:pt x="248" y="76"/>
                  </a:lnTo>
                  <a:lnTo>
                    <a:pt x="248" y="72"/>
                  </a:lnTo>
                  <a:lnTo>
                    <a:pt x="246" y="70"/>
                  </a:lnTo>
                  <a:lnTo>
                    <a:pt x="246" y="76"/>
                  </a:lnTo>
                  <a:lnTo>
                    <a:pt x="244" y="68"/>
                  </a:lnTo>
                  <a:lnTo>
                    <a:pt x="244" y="66"/>
                  </a:lnTo>
                  <a:lnTo>
                    <a:pt x="246" y="66"/>
                  </a:lnTo>
                  <a:lnTo>
                    <a:pt x="242" y="58"/>
                  </a:lnTo>
                  <a:lnTo>
                    <a:pt x="240" y="60"/>
                  </a:lnTo>
                  <a:lnTo>
                    <a:pt x="240" y="64"/>
                  </a:lnTo>
                  <a:lnTo>
                    <a:pt x="238" y="64"/>
                  </a:lnTo>
                  <a:lnTo>
                    <a:pt x="236" y="60"/>
                  </a:lnTo>
                  <a:lnTo>
                    <a:pt x="238" y="58"/>
                  </a:lnTo>
                  <a:lnTo>
                    <a:pt x="234" y="52"/>
                  </a:lnTo>
                  <a:lnTo>
                    <a:pt x="232" y="50"/>
                  </a:lnTo>
                  <a:lnTo>
                    <a:pt x="230" y="48"/>
                  </a:lnTo>
                  <a:lnTo>
                    <a:pt x="226" y="44"/>
                  </a:lnTo>
                  <a:lnTo>
                    <a:pt x="232" y="56"/>
                  </a:lnTo>
                  <a:lnTo>
                    <a:pt x="236" y="62"/>
                  </a:lnTo>
                  <a:lnTo>
                    <a:pt x="236" y="68"/>
                  </a:lnTo>
                  <a:lnTo>
                    <a:pt x="234" y="66"/>
                  </a:lnTo>
                  <a:lnTo>
                    <a:pt x="234" y="70"/>
                  </a:lnTo>
                  <a:lnTo>
                    <a:pt x="230" y="66"/>
                  </a:lnTo>
                  <a:lnTo>
                    <a:pt x="228" y="66"/>
                  </a:lnTo>
                  <a:lnTo>
                    <a:pt x="226" y="56"/>
                  </a:lnTo>
                  <a:lnTo>
                    <a:pt x="226" y="62"/>
                  </a:lnTo>
                  <a:lnTo>
                    <a:pt x="226" y="70"/>
                  </a:lnTo>
                  <a:lnTo>
                    <a:pt x="224" y="68"/>
                  </a:lnTo>
                  <a:lnTo>
                    <a:pt x="222" y="64"/>
                  </a:lnTo>
                  <a:lnTo>
                    <a:pt x="218" y="56"/>
                  </a:lnTo>
                  <a:lnTo>
                    <a:pt x="216" y="56"/>
                  </a:lnTo>
                  <a:lnTo>
                    <a:pt x="218" y="58"/>
                  </a:lnTo>
                  <a:lnTo>
                    <a:pt x="218" y="62"/>
                  </a:lnTo>
                  <a:lnTo>
                    <a:pt x="220" y="66"/>
                  </a:lnTo>
                  <a:lnTo>
                    <a:pt x="220" y="68"/>
                  </a:lnTo>
                  <a:lnTo>
                    <a:pt x="220" y="70"/>
                  </a:lnTo>
                  <a:lnTo>
                    <a:pt x="218" y="70"/>
                  </a:lnTo>
                  <a:lnTo>
                    <a:pt x="216" y="70"/>
                  </a:lnTo>
                  <a:lnTo>
                    <a:pt x="212" y="80"/>
                  </a:lnTo>
                  <a:lnTo>
                    <a:pt x="210" y="76"/>
                  </a:lnTo>
                  <a:lnTo>
                    <a:pt x="210" y="74"/>
                  </a:lnTo>
                  <a:lnTo>
                    <a:pt x="210" y="70"/>
                  </a:lnTo>
                  <a:lnTo>
                    <a:pt x="210" y="78"/>
                  </a:lnTo>
                  <a:lnTo>
                    <a:pt x="208" y="74"/>
                  </a:lnTo>
                  <a:lnTo>
                    <a:pt x="208" y="82"/>
                  </a:lnTo>
                  <a:lnTo>
                    <a:pt x="210" y="86"/>
                  </a:lnTo>
                  <a:lnTo>
                    <a:pt x="208" y="88"/>
                  </a:lnTo>
                  <a:lnTo>
                    <a:pt x="210" y="90"/>
                  </a:lnTo>
                  <a:lnTo>
                    <a:pt x="208" y="90"/>
                  </a:lnTo>
                  <a:lnTo>
                    <a:pt x="204" y="86"/>
                  </a:lnTo>
                  <a:lnTo>
                    <a:pt x="200" y="84"/>
                  </a:lnTo>
                  <a:lnTo>
                    <a:pt x="198" y="88"/>
                  </a:lnTo>
                  <a:lnTo>
                    <a:pt x="198" y="82"/>
                  </a:lnTo>
                  <a:lnTo>
                    <a:pt x="196" y="78"/>
                  </a:lnTo>
                  <a:lnTo>
                    <a:pt x="194" y="86"/>
                  </a:lnTo>
                  <a:lnTo>
                    <a:pt x="194" y="96"/>
                  </a:lnTo>
                  <a:lnTo>
                    <a:pt x="188" y="90"/>
                  </a:lnTo>
                  <a:lnTo>
                    <a:pt x="190" y="96"/>
                  </a:lnTo>
                  <a:lnTo>
                    <a:pt x="192" y="102"/>
                  </a:lnTo>
                  <a:lnTo>
                    <a:pt x="192" y="114"/>
                  </a:lnTo>
                  <a:lnTo>
                    <a:pt x="196" y="122"/>
                  </a:lnTo>
                  <a:lnTo>
                    <a:pt x="194" y="130"/>
                  </a:lnTo>
                  <a:lnTo>
                    <a:pt x="192" y="120"/>
                  </a:lnTo>
                  <a:lnTo>
                    <a:pt x="190" y="122"/>
                  </a:lnTo>
                  <a:lnTo>
                    <a:pt x="188" y="116"/>
                  </a:lnTo>
                  <a:lnTo>
                    <a:pt x="188" y="108"/>
                  </a:lnTo>
                  <a:lnTo>
                    <a:pt x="190" y="114"/>
                  </a:lnTo>
                  <a:lnTo>
                    <a:pt x="190" y="104"/>
                  </a:lnTo>
                  <a:lnTo>
                    <a:pt x="188" y="94"/>
                  </a:lnTo>
                  <a:lnTo>
                    <a:pt x="186" y="98"/>
                  </a:lnTo>
                  <a:lnTo>
                    <a:pt x="186" y="94"/>
                  </a:lnTo>
                  <a:lnTo>
                    <a:pt x="186" y="98"/>
                  </a:lnTo>
                  <a:lnTo>
                    <a:pt x="182" y="86"/>
                  </a:lnTo>
                  <a:lnTo>
                    <a:pt x="182" y="90"/>
                  </a:lnTo>
                  <a:lnTo>
                    <a:pt x="174" y="86"/>
                  </a:lnTo>
                  <a:lnTo>
                    <a:pt x="174" y="106"/>
                  </a:lnTo>
                  <a:lnTo>
                    <a:pt x="172" y="114"/>
                  </a:lnTo>
                  <a:lnTo>
                    <a:pt x="170" y="122"/>
                  </a:lnTo>
                  <a:lnTo>
                    <a:pt x="168" y="110"/>
                  </a:lnTo>
                  <a:lnTo>
                    <a:pt x="164" y="98"/>
                  </a:lnTo>
                  <a:lnTo>
                    <a:pt x="166" y="102"/>
                  </a:lnTo>
                  <a:lnTo>
                    <a:pt x="168" y="100"/>
                  </a:lnTo>
                  <a:lnTo>
                    <a:pt x="170" y="96"/>
                  </a:lnTo>
                  <a:lnTo>
                    <a:pt x="172" y="94"/>
                  </a:lnTo>
                  <a:lnTo>
                    <a:pt x="170" y="90"/>
                  </a:lnTo>
                  <a:lnTo>
                    <a:pt x="168" y="86"/>
                  </a:lnTo>
                  <a:lnTo>
                    <a:pt x="166" y="98"/>
                  </a:lnTo>
                  <a:lnTo>
                    <a:pt x="164" y="92"/>
                  </a:lnTo>
                  <a:lnTo>
                    <a:pt x="160" y="90"/>
                  </a:lnTo>
                  <a:lnTo>
                    <a:pt x="162" y="98"/>
                  </a:lnTo>
                  <a:lnTo>
                    <a:pt x="162" y="102"/>
                  </a:lnTo>
                  <a:lnTo>
                    <a:pt x="160" y="104"/>
                  </a:lnTo>
                  <a:lnTo>
                    <a:pt x="158" y="106"/>
                  </a:lnTo>
                  <a:lnTo>
                    <a:pt x="156" y="98"/>
                  </a:lnTo>
                  <a:lnTo>
                    <a:pt x="156" y="96"/>
                  </a:lnTo>
                  <a:lnTo>
                    <a:pt x="158" y="96"/>
                  </a:lnTo>
                  <a:lnTo>
                    <a:pt x="156" y="94"/>
                  </a:lnTo>
                  <a:lnTo>
                    <a:pt x="156" y="100"/>
                  </a:lnTo>
                  <a:lnTo>
                    <a:pt x="156" y="106"/>
                  </a:lnTo>
                  <a:lnTo>
                    <a:pt x="156" y="108"/>
                  </a:lnTo>
                  <a:lnTo>
                    <a:pt x="154" y="106"/>
                  </a:lnTo>
                  <a:lnTo>
                    <a:pt x="154" y="104"/>
                  </a:lnTo>
                  <a:lnTo>
                    <a:pt x="154" y="106"/>
                  </a:lnTo>
                  <a:lnTo>
                    <a:pt x="152" y="106"/>
                  </a:lnTo>
                  <a:lnTo>
                    <a:pt x="150" y="104"/>
                  </a:lnTo>
                  <a:lnTo>
                    <a:pt x="148" y="102"/>
                  </a:lnTo>
                  <a:lnTo>
                    <a:pt x="150" y="102"/>
                  </a:lnTo>
                  <a:lnTo>
                    <a:pt x="144" y="102"/>
                  </a:lnTo>
                  <a:lnTo>
                    <a:pt x="140" y="104"/>
                  </a:lnTo>
                  <a:lnTo>
                    <a:pt x="138" y="110"/>
                  </a:lnTo>
                  <a:lnTo>
                    <a:pt x="138" y="118"/>
                  </a:lnTo>
                  <a:lnTo>
                    <a:pt x="134" y="100"/>
                  </a:lnTo>
                  <a:lnTo>
                    <a:pt x="138" y="146"/>
                  </a:lnTo>
                  <a:lnTo>
                    <a:pt x="130" y="122"/>
                  </a:lnTo>
                  <a:lnTo>
                    <a:pt x="128" y="110"/>
                  </a:lnTo>
                  <a:lnTo>
                    <a:pt x="128" y="102"/>
                  </a:lnTo>
                  <a:lnTo>
                    <a:pt x="124" y="100"/>
                  </a:lnTo>
                  <a:lnTo>
                    <a:pt x="122" y="104"/>
                  </a:lnTo>
                  <a:lnTo>
                    <a:pt x="126" y="112"/>
                  </a:lnTo>
                  <a:lnTo>
                    <a:pt x="128" y="120"/>
                  </a:lnTo>
                  <a:lnTo>
                    <a:pt x="122" y="112"/>
                  </a:lnTo>
                  <a:lnTo>
                    <a:pt x="118" y="104"/>
                  </a:lnTo>
                  <a:lnTo>
                    <a:pt x="120" y="116"/>
                  </a:lnTo>
                  <a:lnTo>
                    <a:pt x="122" y="122"/>
                  </a:lnTo>
                  <a:lnTo>
                    <a:pt x="122" y="124"/>
                  </a:lnTo>
                  <a:lnTo>
                    <a:pt x="116" y="104"/>
                  </a:lnTo>
                  <a:lnTo>
                    <a:pt x="116" y="124"/>
                  </a:lnTo>
                  <a:lnTo>
                    <a:pt x="114" y="114"/>
                  </a:lnTo>
                  <a:lnTo>
                    <a:pt x="110" y="104"/>
                  </a:lnTo>
                  <a:lnTo>
                    <a:pt x="110" y="106"/>
                  </a:lnTo>
                  <a:lnTo>
                    <a:pt x="108" y="106"/>
                  </a:lnTo>
                  <a:lnTo>
                    <a:pt x="106" y="106"/>
                  </a:lnTo>
                  <a:lnTo>
                    <a:pt x="106" y="108"/>
                  </a:lnTo>
                  <a:lnTo>
                    <a:pt x="108" y="110"/>
                  </a:lnTo>
                  <a:lnTo>
                    <a:pt x="108" y="112"/>
                  </a:lnTo>
                  <a:lnTo>
                    <a:pt x="106" y="114"/>
                  </a:lnTo>
                  <a:lnTo>
                    <a:pt x="106" y="122"/>
                  </a:lnTo>
                  <a:lnTo>
                    <a:pt x="108" y="132"/>
                  </a:lnTo>
                  <a:lnTo>
                    <a:pt x="106" y="136"/>
                  </a:lnTo>
                  <a:lnTo>
                    <a:pt x="102" y="124"/>
                  </a:lnTo>
                  <a:lnTo>
                    <a:pt x="100" y="116"/>
                  </a:lnTo>
                  <a:lnTo>
                    <a:pt x="98" y="112"/>
                  </a:lnTo>
                  <a:lnTo>
                    <a:pt x="100" y="140"/>
                  </a:lnTo>
                  <a:lnTo>
                    <a:pt x="102" y="154"/>
                  </a:lnTo>
                  <a:lnTo>
                    <a:pt x="102" y="166"/>
                  </a:lnTo>
                  <a:lnTo>
                    <a:pt x="100" y="160"/>
                  </a:lnTo>
                  <a:lnTo>
                    <a:pt x="98" y="166"/>
                  </a:lnTo>
                  <a:lnTo>
                    <a:pt x="96" y="138"/>
                  </a:lnTo>
                  <a:lnTo>
                    <a:pt x="94" y="112"/>
                  </a:lnTo>
                  <a:lnTo>
                    <a:pt x="92" y="108"/>
                  </a:lnTo>
                  <a:lnTo>
                    <a:pt x="90" y="106"/>
                  </a:lnTo>
                  <a:lnTo>
                    <a:pt x="88" y="102"/>
                  </a:lnTo>
                  <a:lnTo>
                    <a:pt x="90" y="98"/>
                  </a:lnTo>
                  <a:lnTo>
                    <a:pt x="82" y="98"/>
                  </a:lnTo>
                  <a:lnTo>
                    <a:pt x="84" y="104"/>
                  </a:lnTo>
                  <a:lnTo>
                    <a:pt x="82" y="108"/>
                  </a:lnTo>
                  <a:lnTo>
                    <a:pt x="82" y="112"/>
                  </a:lnTo>
                  <a:lnTo>
                    <a:pt x="82" y="118"/>
                  </a:lnTo>
                  <a:lnTo>
                    <a:pt x="86" y="106"/>
                  </a:lnTo>
                  <a:lnTo>
                    <a:pt x="88" y="114"/>
                  </a:lnTo>
                  <a:lnTo>
                    <a:pt x="90" y="124"/>
                  </a:lnTo>
                  <a:lnTo>
                    <a:pt x="88" y="132"/>
                  </a:lnTo>
                  <a:lnTo>
                    <a:pt x="88" y="134"/>
                  </a:lnTo>
                  <a:lnTo>
                    <a:pt x="86" y="136"/>
                  </a:lnTo>
                  <a:lnTo>
                    <a:pt x="82" y="124"/>
                  </a:lnTo>
                  <a:lnTo>
                    <a:pt x="80" y="114"/>
                  </a:lnTo>
                  <a:lnTo>
                    <a:pt x="78" y="118"/>
                  </a:lnTo>
                  <a:lnTo>
                    <a:pt x="78" y="120"/>
                  </a:lnTo>
                  <a:lnTo>
                    <a:pt x="76" y="118"/>
                  </a:lnTo>
                  <a:lnTo>
                    <a:pt x="76" y="112"/>
                  </a:lnTo>
                  <a:lnTo>
                    <a:pt x="76" y="114"/>
                  </a:lnTo>
                  <a:lnTo>
                    <a:pt x="74" y="118"/>
                  </a:lnTo>
                  <a:lnTo>
                    <a:pt x="74" y="120"/>
                  </a:lnTo>
                  <a:lnTo>
                    <a:pt x="72" y="120"/>
                  </a:lnTo>
                  <a:lnTo>
                    <a:pt x="70" y="118"/>
                  </a:lnTo>
                  <a:lnTo>
                    <a:pt x="66" y="114"/>
                  </a:lnTo>
                  <a:lnTo>
                    <a:pt x="66" y="110"/>
                  </a:lnTo>
                  <a:lnTo>
                    <a:pt x="66" y="112"/>
                  </a:lnTo>
                  <a:lnTo>
                    <a:pt x="76" y="142"/>
                  </a:lnTo>
                  <a:lnTo>
                    <a:pt x="82" y="170"/>
                  </a:lnTo>
                  <a:lnTo>
                    <a:pt x="78" y="164"/>
                  </a:lnTo>
                  <a:lnTo>
                    <a:pt x="70" y="154"/>
                  </a:lnTo>
                  <a:lnTo>
                    <a:pt x="68" y="146"/>
                  </a:lnTo>
                  <a:lnTo>
                    <a:pt x="66" y="138"/>
                  </a:lnTo>
                  <a:lnTo>
                    <a:pt x="66" y="130"/>
                  </a:lnTo>
                  <a:lnTo>
                    <a:pt x="64" y="124"/>
                  </a:lnTo>
                  <a:lnTo>
                    <a:pt x="64" y="132"/>
                  </a:lnTo>
                  <a:lnTo>
                    <a:pt x="62" y="126"/>
                  </a:lnTo>
                  <a:lnTo>
                    <a:pt x="62" y="124"/>
                  </a:lnTo>
                  <a:lnTo>
                    <a:pt x="60" y="124"/>
                  </a:lnTo>
                  <a:lnTo>
                    <a:pt x="60" y="130"/>
                  </a:lnTo>
                  <a:lnTo>
                    <a:pt x="58" y="130"/>
                  </a:lnTo>
                  <a:lnTo>
                    <a:pt x="62" y="134"/>
                  </a:lnTo>
                  <a:lnTo>
                    <a:pt x="60" y="136"/>
                  </a:lnTo>
                  <a:lnTo>
                    <a:pt x="58" y="134"/>
                  </a:lnTo>
                  <a:lnTo>
                    <a:pt x="56" y="134"/>
                  </a:lnTo>
                  <a:lnTo>
                    <a:pt x="58" y="148"/>
                  </a:lnTo>
                  <a:lnTo>
                    <a:pt x="58" y="162"/>
                  </a:lnTo>
                  <a:lnTo>
                    <a:pt x="56" y="154"/>
                  </a:lnTo>
                  <a:lnTo>
                    <a:pt x="48" y="152"/>
                  </a:lnTo>
                  <a:lnTo>
                    <a:pt x="44" y="152"/>
                  </a:lnTo>
                  <a:lnTo>
                    <a:pt x="42" y="152"/>
                  </a:lnTo>
                  <a:lnTo>
                    <a:pt x="38" y="148"/>
                  </a:lnTo>
                  <a:lnTo>
                    <a:pt x="36" y="142"/>
                  </a:lnTo>
                  <a:lnTo>
                    <a:pt x="36" y="146"/>
                  </a:lnTo>
                  <a:lnTo>
                    <a:pt x="36" y="148"/>
                  </a:lnTo>
                  <a:lnTo>
                    <a:pt x="34" y="144"/>
                  </a:lnTo>
                  <a:lnTo>
                    <a:pt x="34" y="142"/>
                  </a:lnTo>
                  <a:lnTo>
                    <a:pt x="32" y="136"/>
                  </a:lnTo>
                  <a:lnTo>
                    <a:pt x="34" y="140"/>
                  </a:lnTo>
                  <a:lnTo>
                    <a:pt x="32" y="144"/>
                  </a:lnTo>
                  <a:lnTo>
                    <a:pt x="30" y="150"/>
                  </a:lnTo>
                  <a:lnTo>
                    <a:pt x="34" y="154"/>
                  </a:lnTo>
                  <a:lnTo>
                    <a:pt x="34" y="152"/>
                  </a:lnTo>
                  <a:lnTo>
                    <a:pt x="36" y="146"/>
                  </a:lnTo>
                  <a:lnTo>
                    <a:pt x="40" y="156"/>
                  </a:lnTo>
                  <a:lnTo>
                    <a:pt x="40" y="166"/>
                  </a:lnTo>
                  <a:lnTo>
                    <a:pt x="40" y="174"/>
                  </a:lnTo>
                  <a:lnTo>
                    <a:pt x="38" y="180"/>
                  </a:lnTo>
                  <a:lnTo>
                    <a:pt x="36" y="182"/>
                  </a:lnTo>
                  <a:lnTo>
                    <a:pt x="36" y="178"/>
                  </a:lnTo>
                  <a:lnTo>
                    <a:pt x="34" y="174"/>
                  </a:lnTo>
                  <a:lnTo>
                    <a:pt x="32" y="176"/>
                  </a:lnTo>
                  <a:lnTo>
                    <a:pt x="30" y="178"/>
                  </a:lnTo>
                  <a:lnTo>
                    <a:pt x="30" y="186"/>
                  </a:lnTo>
                  <a:lnTo>
                    <a:pt x="30" y="192"/>
                  </a:lnTo>
                  <a:lnTo>
                    <a:pt x="28" y="194"/>
                  </a:lnTo>
                  <a:lnTo>
                    <a:pt x="26" y="192"/>
                  </a:lnTo>
                  <a:lnTo>
                    <a:pt x="24" y="186"/>
                  </a:lnTo>
                  <a:lnTo>
                    <a:pt x="22" y="180"/>
                  </a:lnTo>
                  <a:lnTo>
                    <a:pt x="18" y="170"/>
                  </a:lnTo>
                  <a:lnTo>
                    <a:pt x="20" y="168"/>
                  </a:lnTo>
                  <a:lnTo>
                    <a:pt x="24" y="170"/>
                  </a:lnTo>
                  <a:lnTo>
                    <a:pt x="26" y="172"/>
                  </a:lnTo>
                  <a:lnTo>
                    <a:pt x="28" y="172"/>
                  </a:lnTo>
                  <a:lnTo>
                    <a:pt x="24" y="170"/>
                  </a:lnTo>
                  <a:lnTo>
                    <a:pt x="24" y="166"/>
                  </a:lnTo>
                  <a:lnTo>
                    <a:pt x="26" y="166"/>
                  </a:lnTo>
                  <a:lnTo>
                    <a:pt x="24" y="164"/>
                  </a:lnTo>
                  <a:lnTo>
                    <a:pt x="22" y="164"/>
                  </a:lnTo>
                  <a:lnTo>
                    <a:pt x="18" y="164"/>
                  </a:lnTo>
                  <a:lnTo>
                    <a:pt x="12" y="164"/>
                  </a:lnTo>
                  <a:lnTo>
                    <a:pt x="6" y="164"/>
                  </a:lnTo>
                  <a:lnTo>
                    <a:pt x="6" y="168"/>
                  </a:lnTo>
                  <a:lnTo>
                    <a:pt x="8" y="172"/>
                  </a:lnTo>
                  <a:lnTo>
                    <a:pt x="8" y="170"/>
                  </a:lnTo>
                  <a:lnTo>
                    <a:pt x="10" y="176"/>
                  </a:lnTo>
                  <a:lnTo>
                    <a:pt x="10" y="178"/>
                  </a:lnTo>
                  <a:lnTo>
                    <a:pt x="10" y="182"/>
                  </a:lnTo>
                  <a:lnTo>
                    <a:pt x="12" y="184"/>
                  </a:lnTo>
                  <a:lnTo>
                    <a:pt x="10" y="192"/>
                  </a:lnTo>
                  <a:lnTo>
                    <a:pt x="8" y="194"/>
                  </a:lnTo>
                  <a:lnTo>
                    <a:pt x="6" y="194"/>
                  </a:lnTo>
                  <a:lnTo>
                    <a:pt x="2" y="186"/>
                  </a:lnTo>
                  <a:lnTo>
                    <a:pt x="6" y="188"/>
                  </a:lnTo>
                  <a:lnTo>
                    <a:pt x="6" y="186"/>
                  </a:lnTo>
                  <a:lnTo>
                    <a:pt x="6" y="188"/>
                  </a:lnTo>
                  <a:lnTo>
                    <a:pt x="2" y="184"/>
                  </a:lnTo>
                  <a:lnTo>
                    <a:pt x="0" y="184"/>
                  </a:lnTo>
                  <a:lnTo>
                    <a:pt x="0" y="188"/>
                  </a:lnTo>
                  <a:lnTo>
                    <a:pt x="4" y="194"/>
                  </a:lnTo>
                  <a:lnTo>
                    <a:pt x="4" y="204"/>
                  </a:lnTo>
                  <a:lnTo>
                    <a:pt x="2" y="208"/>
                  </a:lnTo>
                  <a:lnTo>
                    <a:pt x="0" y="208"/>
                  </a:lnTo>
                  <a:lnTo>
                    <a:pt x="2" y="212"/>
                  </a:lnTo>
                  <a:lnTo>
                    <a:pt x="6" y="218"/>
                  </a:lnTo>
                  <a:lnTo>
                    <a:pt x="4" y="212"/>
                  </a:lnTo>
                  <a:lnTo>
                    <a:pt x="6" y="210"/>
                  </a:lnTo>
                  <a:lnTo>
                    <a:pt x="8" y="208"/>
                  </a:lnTo>
                  <a:lnTo>
                    <a:pt x="6" y="202"/>
                  </a:lnTo>
                  <a:lnTo>
                    <a:pt x="10" y="208"/>
                  </a:lnTo>
                  <a:lnTo>
                    <a:pt x="12" y="210"/>
                  </a:lnTo>
                  <a:lnTo>
                    <a:pt x="14" y="212"/>
                  </a:lnTo>
                  <a:lnTo>
                    <a:pt x="18" y="216"/>
                  </a:lnTo>
                  <a:lnTo>
                    <a:pt x="16" y="212"/>
                  </a:lnTo>
                  <a:lnTo>
                    <a:pt x="18" y="212"/>
                  </a:lnTo>
                  <a:lnTo>
                    <a:pt x="18" y="208"/>
                  </a:lnTo>
                  <a:lnTo>
                    <a:pt x="14" y="204"/>
                  </a:lnTo>
                  <a:lnTo>
                    <a:pt x="14" y="200"/>
                  </a:lnTo>
                  <a:lnTo>
                    <a:pt x="16" y="196"/>
                  </a:lnTo>
                  <a:lnTo>
                    <a:pt x="18" y="192"/>
                  </a:lnTo>
                  <a:lnTo>
                    <a:pt x="18" y="194"/>
                  </a:lnTo>
                  <a:lnTo>
                    <a:pt x="20" y="198"/>
                  </a:lnTo>
                  <a:lnTo>
                    <a:pt x="20" y="192"/>
                  </a:lnTo>
                  <a:lnTo>
                    <a:pt x="24" y="200"/>
                  </a:lnTo>
                  <a:lnTo>
                    <a:pt x="26" y="204"/>
                  </a:lnTo>
                  <a:lnTo>
                    <a:pt x="26" y="208"/>
                  </a:lnTo>
                  <a:lnTo>
                    <a:pt x="28" y="206"/>
                  </a:lnTo>
                  <a:lnTo>
                    <a:pt x="32" y="210"/>
                  </a:lnTo>
                  <a:lnTo>
                    <a:pt x="34" y="210"/>
                  </a:lnTo>
                  <a:lnTo>
                    <a:pt x="34" y="208"/>
                  </a:lnTo>
                  <a:lnTo>
                    <a:pt x="36" y="206"/>
                  </a:lnTo>
                  <a:lnTo>
                    <a:pt x="36" y="204"/>
                  </a:lnTo>
                  <a:lnTo>
                    <a:pt x="36" y="202"/>
                  </a:lnTo>
                  <a:lnTo>
                    <a:pt x="36" y="204"/>
                  </a:lnTo>
                  <a:lnTo>
                    <a:pt x="40" y="198"/>
                  </a:lnTo>
                  <a:lnTo>
                    <a:pt x="40" y="200"/>
                  </a:lnTo>
                  <a:lnTo>
                    <a:pt x="44" y="198"/>
                  </a:lnTo>
                  <a:lnTo>
                    <a:pt x="46" y="194"/>
                  </a:lnTo>
                  <a:lnTo>
                    <a:pt x="50" y="192"/>
                  </a:lnTo>
                  <a:lnTo>
                    <a:pt x="52" y="194"/>
                  </a:lnTo>
                  <a:lnTo>
                    <a:pt x="56" y="196"/>
                  </a:lnTo>
                  <a:lnTo>
                    <a:pt x="58" y="194"/>
                  </a:lnTo>
                  <a:lnTo>
                    <a:pt x="60" y="194"/>
                  </a:lnTo>
                  <a:lnTo>
                    <a:pt x="62" y="194"/>
                  </a:lnTo>
                  <a:lnTo>
                    <a:pt x="64" y="200"/>
                  </a:lnTo>
                  <a:lnTo>
                    <a:pt x="66" y="198"/>
                  </a:lnTo>
                  <a:lnTo>
                    <a:pt x="68" y="200"/>
                  </a:lnTo>
                  <a:lnTo>
                    <a:pt x="70" y="200"/>
                  </a:lnTo>
                  <a:lnTo>
                    <a:pt x="70" y="196"/>
                  </a:lnTo>
                  <a:lnTo>
                    <a:pt x="72" y="202"/>
                  </a:lnTo>
                  <a:lnTo>
                    <a:pt x="76" y="204"/>
                  </a:lnTo>
                  <a:lnTo>
                    <a:pt x="78" y="204"/>
                  </a:lnTo>
                  <a:lnTo>
                    <a:pt x="82" y="200"/>
                  </a:lnTo>
                  <a:lnTo>
                    <a:pt x="86" y="200"/>
                  </a:lnTo>
                  <a:lnTo>
                    <a:pt x="84" y="192"/>
                  </a:lnTo>
                  <a:lnTo>
                    <a:pt x="86" y="190"/>
                  </a:lnTo>
                  <a:lnTo>
                    <a:pt x="90" y="184"/>
                  </a:lnTo>
                  <a:lnTo>
                    <a:pt x="88" y="178"/>
                  </a:lnTo>
                  <a:lnTo>
                    <a:pt x="90" y="176"/>
                  </a:lnTo>
                  <a:lnTo>
                    <a:pt x="92" y="176"/>
                  </a:lnTo>
                  <a:lnTo>
                    <a:pt x="96" y="178"/>
                  </a:lnTo>
                  <a:lnTo>
                    <a:pt x="100" y="178"/>
                  </a:lnTo>
                  <a:lnTo>
                    <a:pt x="100" y="180"/>
                  </a:lnTo>
                  <a:lnTo>
                    <a:pt x="98" y="180"/>
                  </a:lnTo>
                  <a:lnTo>
                    <a:pt x="102" y="182"/>
                  </a:lnTo>
                  <a:lnTo>
                    <a:pt x="104" y="184"/>
                  </a:lnTo>
                  <a:lnTo>
                    <a:pt x="106" y="178"/>
                  </a:lnTo>
                  <a:lnTo>
                    <a:pt x="108" y="174"/>
                  </a:lnTo>
                  <a:lnTo>
                    <a:pt x="110" y="172"/>
                  </a:lnTo>
                  <a:lnTo>
                    <a:pt x="114" y="176"/>
                  </a:lnTo>
                  <a:lnTo>
                    <a:pt x="114" y="174"/>
                  </a:lnTo>
                  <a:lnTo>
                    <a:pt x="116" y="174"/>
                  </a:lnTo>
                  <a:lnTo>
                    <a:pt x="120" y="178"/>
                  </a:lnTo>
                  <a:lnTo>
                    <a:pt x="116" y="174"/>
                  </a:lnTo>
                  <a:lnTo>
                    <a:pt x="120" y="170"/>
                  </a:lnTo>
                  <a:lnTo>
                    <a:pt x="122" y="178"/>
                  </a:lnTo>
                  <a:lnTo>
                    <a:pt x="124" y="178"/>
                  </a:lnTo>
                  <a:lnTo>
                    <a:pt x="122" y="176"/>
                  </a:lnTo>
                  <a:lnTo>
                    <a:pt x="120" y="168"/>
                  </a:lnTo>
                  <a:lnTo>
                    <a:pt x="120" y="164"/>
                  </a:lnTo>
                  <a:lnTo>
                    <a:pt x="122" y="168"/>
                  </a:lnTo>
                  <a:lnTo>
                    <a:pt x="124" y="168"/>
                  </a:lnTo>
                  <a:lnTo>
                    <a:pt x="126" y="166"/>
                  </a:lnTo>
                  <a:lnTo>
                    <a:pt x="128" y="172"/>
                  </a:lnTo>
                  <a:lnTo>
                    <a:pt x="128" y="168"/>
                  </a:lnTo>
                  <a:lnTo>
                    <a:pt x="130" y="164"/>
                  </a:lnTo>
                  <a:lnTo>
                    <a:pt x="130" y="160"/>
                  </a:lnTo>
                  <a:lnTo>
                    <a:pt x="130" y="152"/>
                  </a:lnTo>
                  <a:lnTo>
                    <a:pt x="130" y="154"/>
                  </a:lnTo>
                  <a:lnTo>
                    <a:pt x="134" y="154"/>
                  </a:lnTo>
                  <a:lnTo>
                    <a:pt x="134" y="152"/>
                  </a:lnTo>
                  <a:lnTo>
                    <a:pt x="138" y="162"/>
                  </a:lnTo>
                  <a:lnTo>
                    <a:pt x="138" y="148"/>
                  </a:lnTo>
                  <a:lnTo>
                    <a:pt x="142" y="154"/>
                  </a:lnTo>
                  <a:lnTo>
                    <a:pt x="142" y="164"/>
                  </a:lnTo>
                  <a:lnTo>
                    <a:pt x="144" y="156"/>
                  </a:lnTo>
                  <a:lnTo>
                    <a:pt x="146" y="146"/>
                  </a:lnTo>
                  <a:lnTo>
                    <a:pt x="148" y="152"/>
                  </a:lnTo>
                  <a:lnTo>
                    <a:pt x="150" y="148"/>
                  </a:lnTo>
                  <a:lnTo>
                    <a:pt x="150" y="146"/>
                  </a:lnTo>
                  <a:lnTo>
                    <a:pt x="152" y="148"/>
                  </a:lnTo>
                  <a:lnTo>
                    <a:pt x="154" y="152"/>
                  </a:lnTo>
                  <a:lnTo>
                    <a:pt x="158" y="152"/>
                  </a:lnTo>
                  <a:lnTo>
                    <a:pt x="164" y="152"/>
                  </a:lnTo>
                  <a:lnTo>
                    <a:pt x="170" y="150"/>
                  </a:lnTo>
                  <a:lnTo>
                    <a:pt x="174" y="152"/>
                  </a:lnTo>
                  <a:lnTo>
                    <a:pt x="178" y="154"/>
                  </a:lnTo>
                  <a:lnTo>
                    <a:pt x="178" y="148"/>
                  </a:lnTo>
                  <a:lnTo>
                    <a:pt x="180" y="150"/>
                  </a:lnTo>
                  <a:lnTo>
                    <a:pt x="182" y="152"/>
                  </a:lnTo>
                  <a:lnTo>
                    <a:pt x="182" y="146"/>
                  </a:lnTo>
                  <a:lnTo>
                    <a:pt x="184" y="152"/>
                  </a:lnTo>
                  <a:lnTo>
                    <a:pt x="184" y="158"/>
                  </a:lnTo>
                  <a:lnTo>
                    <a:pt x="188" y="156"/>
                  </a:lnTo>
                  <a:lnTo>
                    <a:pt x="190" y="156"/>
                  </a:lnTo>
                  <a:lnTo>
                    <a:pt x="192" y="156"/>
                  </a:lnTo>
                  <a:lnTo>
                    <a:pt x="192" y="150"/>
                  </a:lnTo>
                  <a:lnTo>
                    <a:pt x="194" y="158"/>
                  </a:lnTo>
                  <a:lnTo>
                    <a:pt x="194" y="156"/>
                  </a:lnTo>
                  <a:lnTo>
                    <a:pt x="196" y="156"/>
                  </a:lnTo>
                  <a:lnTo>
                    <a:pt x="196" y="160"/>
                  </a:lnTo>
                  <a:lnTo>
                    <a:pt x="196" y="162"/>
                  </a:lnTo>
                  <a:lnTo>
                    <a:pt x="198" y="160"/>
                  </a:lnTo>
                  <a:lnTo>
                    <a:pt x="198" y="152"/>
                  </a:lnTo>
                  <a:lnTo>
                    <a:pt x="194" y="136"/>
                  </a:lnTo>
                  <a:lnTo>
                    <a:pt x="196" y="138"/>
                  </a:lnTo>
                  <a:lnTo>
                    <a:pt x="198" y="138"/>
                  </a:lnTo>
                  <a:lnTo>
                    <a:pt x="198" y="130"/>
                  </a:lnTo>
                  <a:lnTo>
                    <a:pt x="200" y="136"/>
                  </a:lnTo>
                  <a:lnTo>
                    <a:pt x="200" y="138"/>
                  </a:lnTo>
                  <a:lnTo>
                    <a:pt x="200" y="140"/>
                  </a:lnTo>
                  <a:lnTo>
                    <a:pt x="206" y="142"/>
                  </a:lnTo>
                  <a:lnTo>
                    <a:pt x="208" y="140"/>
                  </a:lnTo>
                  <a:lnTo>
                    <a:pt x="208" y="134"/>
                  </a:lnTo>
                  <a:lnTo>
                    <a:pt x="210" y="134"/>
                  </a:lnTo>
                  <a:lnTo>
                    <a:pt x="210" y="132"/>
                  </a:lnTo>
                  <a:lnTo>
                    <a:pt x="214" y="132"/>
                  </a:lnTo>
                  <a:lnTo>
                    <a:pt x="218" y="132"/>
                  </a:lnTo>
                  <a:lnTo>
                    <a:pt x="216" y="130"/>
                  </a:lnTo>
                  <a:lnTo>
                    <a:pt x="216" y="124"/>
                  </a:lnTo>
                  <a:lnTo>
                    <a:pt x="218" y="124"/>
                  </a:lnTo>
                  <a:lnTo>
                    <a:pt x="220" y="124"/>
                  </a:lnTo>
                  <a:lnTo>
                    <a:pt x="220" y="126"/>
                  </a:lnTo>
                  <a:lnTo>
                    <a:pt x="224" y="128"/>
                  </a:lnTo>
                  <a:lnTo>
                    <a:pt x="226" y="128"/>
                  </a:lnTo>
                  <a:lnTo>
                    <a:pt x="226" y="126"/>
                  </a:lnTo>
                  <a:lnTo>
                    <a:pt x="230" y="130"/>
                  </a:lnTo>
                  <a:lnTo>
                    <a:pt x="228" y="122"/>
                  </a:lnTo>
                  <a:lnTo>
                    <a:pt x="228" y="116"/>
                  </a:lnTo>
                  <a:lnTo>
                    <a:pt x="230" y="118"/>
                  </a:lnTo>
                  <a:lnTo>
                    <a:pt x="236" y="124"/>
                  </a:lnTo>
                  <a:lnTo>
                    <a:pt x="238" y="122"/>
                  </a:lnTo>
                  <a:lnTo>
                    <a:pt x="236" y="118"/>
                  </a:lnTo>
                  <a:lnTo>
                    <a:pt x="238" y="120"/>
                  </a:lnTo>
                  <a:lnTo>
                    <a:pt x="242" y="126"/>
                  </a:lnTo>
                  <a:lnTo>
                    <a:pt x="250" y="140"/>
                  </a:lnTo>
                  <a:lnTo>
                    <a:pt x="250" y="142"/>
                  </a:lnTo>
                  <a:lnTo>
                    <a:pt x="250" y="144"/>
                  </a:lnTo>
                  <a:lnTo>
                    <a:pt x="252" y="146"/>
                  </a:lnTo>
                  <a:lnTo>
                    <a:pt x="252" y="142"/>
                  </a:lnTo>
                  <a:lnTo>
                    <a:pt x="250" y="136"/>
                  </a:lnTo>
                  <a:lnTo>
                    <a:pt x="250" y="130"/>
                  </a:lnTo>
                  <a:lnTo>
                    <a:pt x="252" y="140"/>
                  </a:lnTo>
                  <a:lnTo>
                    <a:pt x="254" y="142"/>
                  </a:lnTo>
                  <a:lnTo>
                    <a:pt x="256" y="144"/>
                  </a:lnTo>
                  <a:lnTo>
                    <a:pt x="258" y="144"/>
                  </a:lnTo>
                  <a:lnTo>
                    <a:pt x="258" y="138"/>
                  </a:lnTo>
                  <a:lnTo>
                    <a:pt x="262" y="132"/>
                  </a:lnTo>
                  <a:lnTo>
                    <a:pt x="264" y="134"/>
                  </a:lnTo>
                  <a:lnTo>
                    <a:pt x="262" y="128"/>
                  </a:lnTo>
                  <a:lnTo>
                    <a:pt x="262" y="124"/>
                  </a:lnTo>
                  <a:lnTo>
                    <a:pt x="264" y="124"/>
                  </a:lnTo>
                  <a:lnTo>
                    <a:pt x="268" y="128"/>
                  </a:lnTo>
                  <a:lnTo>
                    <a:pt x="272" y="128"/>
                  </a:lnTo>
                  <a:lnTo>
                    <a:pt x="272" y="124"/>
                  </a:lnTo>
                  <a:lnTo>
                    <a:pt x="274" y="126"/>
                  </a:lnTo>
                  <a:lnTo>
                    <a:pt x="276" y="120"/>
                  </a:lnTo>
                  <a:lnTo>
                    <a:pt x="278" y="116"/>
                  </a:lnTo>
                  <a:lnTo>
                    <a:pt x="278" y="112"/>
                  </a:lnTo>
                  <a:lnTo>
                    <a:pt x="280" y="118"/>
                  </a:lnTo>
                  <a:lnTo>
                    <a:pt x="284" y="120"/>
                  </a:lnTo>
                  <a:lnTo>
                    <a:pt x="284" y="118"/>
                  </a:lnTo>
                  <a:lnTo>
                    <a:pt x="286" y="116"/>
                  </a:lnTo>
                  <a:lnTo>
                    <a:pt x="288" y="112"/>
                  </a:lnTo>
                  <a:lnTo>
                    <a:pt x="290" y="112"/>
                  </a:lnTo>
                  <a:lnTo>
                    <a:pt x="292" y="112"/>
                  </a:lnTo>
                  <a:lnTo>
                    <a:pt x="294" y="118"/>
                  </a:lnTo>
                  <a:lnTo>
                    <a:pt x="300" y="116"/>
                  </a:lnTo>
                  <a:lnTo>
                    <a:pt x="300" y="118"/>
                  </a:lnTo>
                  <a:lnTo>
                    <a:pt x="302" y="118"/>
                  </a:lnTo>
                  <a:lnTo>
                    <a:pt x="304" y="114"/>
                  </a:lnTo>
                  <a:lnTo>
                    <a:pt x="304" y="106"/>
                  </a:lnTo>
                  <a:lnTo>
                    <a:pt x="304" y="108"/>
                  </a:lnTo>
                  <a:lnTo>
                    <a:pt x="306" y="112"/>
                  </a:lnTo>
                  <a:lnTo>
                    <a:pt x="310" y="112"/>
                  </a:lnTo>
                  <a:lnTo>
                    <a:pt x="312" y="112"/>
                  </a:lnTo>
                  <a:lnTo>
                    <a:pt x="312" y="108"/>
                  </a:lnTo>
                  <a:lnTo>
                    <a:pt x="314" y="100"/>
                  </a:lnTo>
                  <a:lnTo>
                    <a:pt x="316" y="108"/>
                  </a:lnTo>
                  <a:lnTo>
                    <a:pt x="318" y="106"/>
                  </a:lnTo>
                  <a:lnTo>
                    <a:pt x="322" y="110"/>
                  </a:lnTo>
                  <a:lnTo>
                    <a:pt x="328" y="110"/>
                  </a:lnTo>
                  <a:lnTo>
                    <a:pt x="330" y="110"/>
                  </a:lnTo>
                  <a:lnTo>
                    <a:pt x="332" y="106"/>
                  </a:lnTo>
                  <a:lnTo>
                    <a:pt x="332" y="110"/>
                  </a:lnTo>
                  <a:lnTo>
                    <a:pt x="334" y="108"/>
                  </a:lnTo>
                  <a:lnTo>
                    <a:pt x="336" y="108"/>
                  </a:lnTo>
                  <a:lnTo>
                    <a:pt x="342" y="110"/>
                  </a:lnTo>
                  <a:lnTo>
                    <a:pt x="346" y="112"/>
                  </a:lnTo>
                  <a:lnTo>
                    <a:pt x="348" y="110"/>
                  </a:lnTo>
                  <a:lnTo>
                    <a:pt x="348" y="106"/>
                  </a:lnTo>
                  <a:lnTo>
                    <a:pt x="348" y="98"/>
                  </a:lnTo>
                  <a:lnTo>
                    <a:pt x="350" y="90"/>
                  </a:lnTo>
                  <a:lnTo>
                    <a:pt x="346" y="88"/>
                  </a:lnTo>
                  <a:lnTo>
                    <a:pt x="346" y="84"/>
                  </a:lnTo>
                  <a:lnTo>
                    <a:pt x="344" y="78"/>
                  </a:lnTo>
                  <a:lnTo>
                    <a:pt x="344" y="74"/>
                  </a:lnTo>
                  <a:lnTo>
                    <a:pt x="346" y="74"/>
                  </a:lnTo>
                  <a:lnTo>
                    <a:pt x="348" y="76"/>
                  </a:lnTo>
                  <a:lnTo>
                    <a:pt x="350" y="80"/>
                  </a:lnTo>
                  <a:lnTo>
                    <a:pt x="348" y="82"/>
                  </a:lnTo>
                  <a:lnTo>
                    <a:pt x="350" y="88"/>
                  </a:lnTo>
                  <a:lnTo>
                    <a:pt x="354" y="90"/>
                  </a:lnTo>
                  <a:lnTo>
                    <a:pt x="356" y="90"/>
                  </a:lnTo>
                  <a:lnTo>
                    <a:pt x="358" y="94"/>
                  </a:lnTo>
                  <a:lnTo>
                    <a:pt x="368" y="94"/>
                  </a:lnTo>
                  <a:lnTo>
                    <a:pt x="376" y="94"/>
                  </a:lnTo>
                  <a:lnTo>
                    <a:pt x="384" y="94"/>
                  </a:lnTo>
                  <a:lnTo>
                    <a:pt x="392" y="94"/>
                  </a:lnTo>
                  <a:lnTo>
                    <a:pt x="388" y="84"/>
                  </a:lnTo>
                  <a:lnTo>
                    <a:pt x="392" y="84"/>
                  </a:lnTo>
                  <a:lnTo>
                    <a:pt x="394" y="88"/>
                  </a:lnTo>
                  <a:lnTo>
                    <a:pt x="394" y="90"/>
                  </a:lnTo>
                  <a:lnTo>
                    <a:pt x="392" y="92"/>
                  </a:lnTo>
                  <a:lnTo>
                    <a:pt x="394" y="94"/>
                  </a:lnTo>
                  <a:lnTo>
                    <a:pt x="394" y="90"/>
                  </a:lnTo>
                  <a:lnTo>
                    <a:pt x="394" y="82"/>
                  </a:lnTo>
                  <a:lnTo>
                    <a:pt x="398" y="86"/>
                  </a:lnTo>
                  <a:lnTo>
                    <a:pt x="398" y="90"/>
                  </a:lnTo>
                  <a:lnTo>
                    <a:pt x="398" y="96"/>
                  </a:lnTo>
                  <a:lnTo>
                    <a:pt x="400" y="96"/>
                  </a:lnTo>
                  <a:lnTo>
                    <a:pt x="398" y="94"/>
                  </a:lnTo>
                  <a:lnTo>
                    <a:pt x="398" y="86"/>
                  </a:lnTo>
                  <a:lnTo>
                    <a:pt x="400" y="84"/>
                  </a:lnTo>
                  <a:lnTo>
                    <a:pt x="402" y="84"/>
                  </a:lnTo>
                  <a:lnTo>
                    <a:pt x="404" y="88"/>
                  </a:lnTo>
                  <a:lnTo>
                    <a:pt x="404" y="90"/>
                  </a:lnTo>
                  <a:lnTo>
                    <a:pt x="406" y="92"/>
                  </a:lnTo>
                  <a:lnTo>
                    <a:pt x="406" y="90"/>
                  </a:lnTo>
                  <a:lnTo>
                    <a:pt x="410" y="90"/>
                  </a:lnTo>
                  <a:lnTo>
                    <a:pt x="406" y="82"/>
                  </a:lnTo>
                  <a:lnTo>
                    <a:pt x="408" y="80"/>
                  </a:lnTo>
                  <a:lnTo>
                    <a:pt x="408" y="78"/>
                  </a:lnTo>
                  <a:lnTo>
                    <a:pt x="406" y="72"/>
                  </a:lnTo>
                  <a:lnTo>
                    <a:pt x="408" y="76"/>
                  </a:lnTo>
                  <a:lnTo>
                    <a:pt x="412" y="78"/>
                  </a:lnTo>
                  <a:lnTo>
                    <a:pt x="414" y="80"/>
                  </a:lnTo>
                  <a:lnTo>
                    <a:pt x="418" y="78"/>
                  </a:lnTo>
                  <a:lnTo>
                    <a:pt x="424" y="78"/>
                  </a:lnTo>
                  <a:lnTo>
                    <a:pt x="426" y="78"/>
                  </a:lnTo>
                  <a:lnTo>
                    <a:pt x="428" y="78"/>
                  </a:lnTo>
                  <a:lnTo>
                    <a:pt x="428" y="74"/>
                  </a:lnTo>
                  <a:lnTo>
                    <a:pt x="430" y="72"/>
                  </a:lnTo>
                  <a:lnTo>
                    <a:pt x="434" y="70"/>
                  </a:lnTo>
                  <a:lnTo>
                    <a:pt x="432" y="64"/>
                  </a:lnTo>
                  <a:lnTo>
                    <a:pt x="432" y="60"/>
                  </a:lnTo>
                  <a:lnTo>
                    <a:pt x="434" y="60"/>
                  </a:lnTo>
                  <a:lnTo>
                    <a:pt x="436" y="70"/>
                  </a:lnTo>
                  <a:lnTo>
                    <a:pt x="440" y="72"/>
                  </a:lnTo>
                  <a:lnTo>
                    <a:pt x="442" y="74"/>
                  </a:lnTo>
                  <a:lnTo>
                    <a:pt x="446" y="82"/>
                  </a:lnTo>
                  <a:lnTo>
                    <a:pt x="446" y="76"/>
                  </a:lnTo>
                  <a:lnTo>
                    <a:pt x="448" y="74"/>
                  </a:lnTo>
                  <a:lnTo>
                    <a:pt x="450" y="70"/>
                  </a:lnTo>
                  <a:lnTo>
                    <a:pt x="448" y="64"/>
                  </a:lnTo>
                  <a:lnTo>
                    <a:pt x="450" y="66"/>
                  </a:lnTo>
                  <a:lnTo>
                    <a:pt x="450" y="68"/>
                  </a:lnTo>
                  <a:lnTo>
                    <a:pt x="452" y="76"/>
                  </a:lnTo>
                  <a:lnTo>
                    <a:pt x="454" y="74"/>
                  </a:lnTo>
                  <a:lnTo>
                    <a:pt x="456" y="72"/>
                  </a:lnTo>
                  <a:lnTo>
                    <a:pt x="462" y="74"/>
                  </a:lnTo>
                  <a:lnTo>
                    <a:pt x="468" y="76"/>
                  </a:lnTo>
                  <a:lnTo>
                    <a:pt x="470" y="76"/>
                  </a:lnTo>
                  <a:lnTo>
                    <a:pt x="472" y="74"/>
                  </a:lnTo>
                  <a:lnTo>
                    <a:pt x="472" y="70"/>
                  </a:lnTo>
                  <a:lnTo>
                    <a:pt x="470" y="64"/>
                  </a:lnTo>
                  <a:lnTo>
                    <a:pt x="478" y="76"/>
                  </a:lnTo>
                  <a:lnTo>
                    <a:pt x="478" y="68"/>
                  </a:lnTo>
                  <a:lnTo>
                    <a:pt x="478" y="66"/>
                  </a:lnTo>
                  <a:lnTo>
                    <a:pt x="480" y="70"/>
                  </a:lnTo>
                  <a:lnTo>
                    <a:pt x="478" y="66"/>
                  </a:lnTo>
                  <a:lnTo>
                    <a:pt x="478" y="62"/>
                  </a:lnTo>
                  <a:lnTo>
                    <a:pt x="484" y="64"/>
                  </a:lnTo>
                  <a:lnTo>
                    <a:pt x="490" y="64"/>
                  </a:lnTo>
                  <a:lnTo>
                    <a:pt x="500" y="62"/>
                  </a:lnTo>
                  <a:lnTo>
                    <a:pt x="506" y="60"/>
                  </a:lnTo>
                  <a:lnTo>
                    <a:pt x="512" y="60"/>
                  </a:lnTo>
                  <a:lnTo>
                    <a:pt x="518" y="62"/>
                  </a:lnTo>
                  <a:lnTo>
                    <a:pt x="524" y="70"/>
                  </a:lnTo>
                  <a:lnTo>
                    <a:pt x="522" y="64"/>
                  </a:lnTo>
                  <a:lnTo>
                    <a:pt x="524" y="62"/>
                  </a:lnTo>
                  <a:lnTo>
                    <a:pt x="522" y="58"/>
                  </a:lnTo>
                  <a:lnTo>
                    <a:pt x="522" y="52"/>
                  </a:lnTo>
                  <a:lnTo>
                    <a:pt x="530" y="62"/>
                  </a:lnTo>
                  <a:lnTo>
                    <a:pt x="530" y="56"/>
                  </a:lnTo>
                  <a:lnTo>
                    <a:pt x="532" y="56"/>
                  </a:lnTo>
                  <a:lnTo>
                    <a:pt x="534" y="54"/>
                  </a:lnTo>
                  <a:lnTo>
                    <a:pt x="534" y="50"/>
                  </a:lnTo>
                  <a:lnTo>
                    <a:pt x="534" y="52"/>
                  </a:lnTo>
                  <a:lnTo>
                    <a:pt x="532" y="42"/>
                  </a:lnTo>
                  <a:lnTo>
                    <a:pt x="530" y="32"/>
                  </a:lnTo>
                  <a:lnTo>
                    <a:pt x="526" y="22"/>
                  </a:lnTo>
                  <a:lnTo>
                    <a:pt x="524" y="10"/>
                  </a:lnTo>
                  <a:lnTo>
                    <a:pt x="522" y="14"/>
                  </a:lnTo>
                  <a:lnTo>
                    <a:pt x="518" y="10"/>
                  </a:lnTo>
                  <a:lnTo>
                    <a:pt x="514" y="6"/>
                  </a:lnTo>
                  <a:lnTo>
                    <a:pt x="512" y="8"/>
                  </a:lnTo>
                  <a:lnTo>
                    <a:pt x="512" y="12"/>
                  </a:lnTo>
                  <a:lnTo>
                    <a:pt x="510" y="8"/>
                  </a:lnTo>
                  <a:lnTo>
                    <a:pt x="510" y="4"/>
                  </a:lnTo>
                  <a:lnTo>
                    <a:pt x="508" y="10"/>
                  </a:lnTo>
                  <a:lnTo>
                    <a:pt x="506" y="10"/>
                  </a:lnTo>
                  <a:lnTo>
                    <a:pt x="506" y="8"/>
                  </a:lnTo>
                  <a:lnTo>
                    <a:pt x="500" y="10"/>
                  </a:lnTo>
                  <a:lnTo>
                    <a:pt x="496" y="8"/>
                  </a:lnTo>
                  <a:lnTo>
                    <a:pt x="484" y="2"/>
                  </a:lnTo>
                  <a:lnTo>
                    <a:pt x="486" y="10"/>
                  </a:lnTo>
                  <a:lnTo>
                    <a:pt x="484" y="8"/>
                  </a:lnTo>
                  <a:lnTo>
                    <a:pt x="482" y="6"/>
                  </a:lnTo>
                  <a:lnTo>
                    <a:pt x="484" y="10"/>
                  </a:lnTo>
                  <a:lnTo>
                    <a:pt x="484" y="12"/>
                  </a:lnTo>
                  <a:lnTo>
                    <a:pt x="486" y="12"/>
                  </a:lnTo>
                  <a:lnTo>
                    <a:pt x="488" y="18"/>
                  </a:lnTo>
                  <a:lnTo>
                    <a:pt x="486" y="14"/>
                  </a:lnTo>
                  <a:lnTo>
                    <a:pt x="484" y="12"/>
                  </a:lnTo>
                  <a:lnTo>
                    <a:pt x="478" y="12"/>
                  </a:lnTo>
                  <a:lnTo>
                    <a:pt x="474" y="10"/>
                  </a:lnTo>
                  <a:lnTo>
                    <a:pt x="472" y="8"/>
                  </a:lnTo>
                  <a:lnTo>
                    <a:pt x="470" y="4"/>
                  </a:lnTo>
                  <a:lnTo>
                    <a:pt x="470" y="8"/>
                  </a:lnTo>
                  <a:lnTo>
                    <a:pt x="470" y="10"/>
                  </a:lnTo>
                  <a:lnTo>
                    <a:pt x="470" y="12"/>
                  </a:lnTo>
                  <a:lnTo>
                    <a:pt x="468" y="8"/>
                  </a:lnTo>
                  <a:lnTo>
                    <a:pt x="468" y="14"/>
                  </a:lnTo>
                  <a:lnTo>
                    <a:pt x="466" y="10"/>
                  </a:lnTo>
                  <a:lnTo>
                    <a:pt x="464" y="4"/>
                  </a:lnTo>
                  <a:lnTo>
                    <a:pt x="464" y="2"/>
                  </a:lnTo>
                  <a:lnTo>
                    <a:pt x="462" y="0"/>
                  </a:lnTo>
                  <a:lnTo>
                    <a:pt x="460" y="2"/>
                  </a:lnTo>
                  <a:lnTo>
                    <a:pt x="458" y="2"/>
                  </a:lnTo>
                  <a:lnTo>
                    <a:pt x="458" y="4"/>
                  </a:lnTo>
                  <a:lnTo>
                    <a:pt x="460" y="6"/>
                  </a:lnTo>
                  <a:lnTo>
                    <a:pt x="454" y="8"/>
                  </a:lnTo>
                  <a:lnTo>
                    <a:pt x="448" y="10"/>
                  </a:lnTo>
                  <a:lnTo>
                    <a:pt x="442" y="12"/>
                  </a:lnTo>
                  <a:lnTo>
                    <a:pt x="438" y="18"/>
                  </a:lnTo>
                  <a:lnTo>
                    <a:pt x="440" y="22"/>
                  </a:lnTo>
                  <a:lnTo>
                    <a:pt x="436" y="24"/>
                  </a:lnTo>
                  <a:lnTo>
                    <a:pt x="434" y="24"/>
                  </a:lnTo>
                  <a:lnTo>
                    <a:pt x="432" y="22"/>
                  </a:lnTo>
                  <a:lnTo>
                    <a:pt x="428" y="24"/>
                  </a:lnTo>
                  <a:lnTo>
                    <a:pt x="428" y="22"/>
                  </a:lnTo>
                  <a:lnTo>
                    <a:pt x="428" y="28"/>
                  </a:lnTo>
                  <a:lnTo>
                    <a:pt x="424" y="28"/>
                  </a:lnTo>
                  <a:lnTo>
                    <a:pt x="424" y="26"/>
                  </a:lnTo>
                  <a:lnTo>
                    <a:pt x="422" y="22"/>
                  </a:lnTo>
                  <a:lnTo>
                    <a:pt x="422" y="20"/>
                  </a:lnTo>
                  <a:lnTo>
                    <a:pt x="422" y="16"/>
                  </a:lnTo>
                  <a:lnTo>
                    <a:pt x="418" y="24"/>
                  </a:lnTo>
                  <a:lnTo>
                    <a:pt x="418" y="36"/>
                  </a:lnTo>
                  <a:lnTo>
                    <a:pt x="416" y="30"/>
                  </a:lnTo>
                  <a:lnTo>
                    <a:pt x="416" y="38"/>
                  </a:lnTo>
                  <a:lnTo>
                    <a:pt x="414" y="42"/>
                  </a:lnTo>
                  <a:lnTo>
                    <a:pt x="414" y="38"/>
                  </a:lnTo>
                  <a:lnTo>
                    <a:pt x="412" y="34"/>
                  </a:lnTo>
                  <a:lnTo>
                    <a:pt x="412" y="30"/>
                  </a:lnTo>
                  <a:lnTo>
                    <a:pt x="412" y="26"/>
                  </a:lnTo>
                  <a:lnTo>
                    <a:pt x="408" y="24"/>
                  </a:lnTo>
                  <a:lnTo>
                    <a:pt x="406" y="24"/>
                  </a:lnTo>
                  <a:lnTo>
                    <a:pt x="404" y="26"/>
                  </a:lnTo>
                  <a:lnTo>
                    <a:pt x="402" y="28"/>
                  </a:lnTo>
                  <a:lnTo>
                    <a:pt x="402" y="30"/>
                  </a:lnTo>
                  <a:lnTo>
                    <a:pt x="398" y="22"/>
                  </a:lnTo>
                  <a:lnTo>
                    <a:pt x="398" y="32"/>
                  </a:lnTo>
                  <a:lnTo>
                    <a:pt x="402" y="34"/>
                  </a:lnTo>
                  <a:lnTo>
                    <a:pt x="404" y="34"/>
                  </a:lnTo>
                  <a:lnTo>
                    <a:pt x="406" y="38"/>
                  </a:lnTo>
                  <a:lnTo>
                    <a:pt x="404" y="42"/>
                  </a:lnTo>
                  <a:lnTo>
                    <a:pt x="404" y="46"/>
                  </a:lnTo>
                  <a:lnTo>
                    <a:pt x="402" y="46"/>
                  </a:lnTo>
                  <a:lnTo>
                    <a:pt x="400" y="42"/>
                  </a:lnTo>
                  <a:lnTo>
                    <a:pt x="396" y="36"/>
                  </a:lnTo>
                  <a:lnTo>
                    <a:pt x="392" y="30"/>
                  </a:lnTo>
                  <a:lnTo>
                    <a:pt x="390" y="28"/>
                  </a:lnTo>
                  <a:lnTo>
                    <a:pt x="388" y="28"/>
                  </a:lnTo>
                  <a:lnTo>
                    <a:pt x="390" y="26"/>
                  </a:lnTo>
                  <a:lnTo>
                    <a:pt x="388" y="26"/>
                  </a:lnTo>
                  <a:lnTo>
                    <a:pt x="386" y="28"/>
                  </a:lnTo>
                  <a:lnTo>
                    <a:pt x="382" y="26"/>
                  </a:lnTo>
                  <a:lnTo>
                    <a:pt x="382" y="32"/>
                  </a:lnTo>
                  <a:lnTo>
                    <a:pt x="382" y="34"/>
                  </a:lnTo>
                  <a:lnTo>
                    <a:pt x="382" y="40"/>
                  </a:lnTo>
                  <a:lnTo>
                    <a:pt x="386" y="36"/>
                  </a:lnTo>
                  <a:lnTo>
                    <a:pt x="384" y="46"/>
                  </a:lnTo>
                  <a:lnTo>
                    <a:pt x="384" y="50"/>
                  </a:lnTo>
                  <a:lnTo>
                    <a:pt x="382" y="50"/>
                  </a:lnTo>
                  <a:lnTo>
                    <a:pt x="380" y="48"/>
                  </a:lnTo>
                  <a:lnTo>
                    <a:pt x="380" y="40"/>
                  </a:lnTo>
                  <a:lnTo>
                    <a:pt x="378" y="40"/>
                  </a:lnTo>
                  <a:lnTo>
                    <a:pt x="378" y="42"/>
                  </a:lnTo>
                  <a:lnTo>
                    <a:pt x="376" y="40"/>
                  </a:lnTo>
                  <a:lnTo>
                    <a:pt x="376" y="34"/>
                  </a:lnTo>
                  <a:lnTo>
                    <a:pt x="378" y="32"/>
                  </a:lnTo>
                  <a:lnTo>
                    <a:pt x="380" y="30"/>
                  </a:lnTo>
                  <a:lnTo>
                    <a:pt x="382" y="26"/>
                  </a:lnTo>
                  <a:lnTo>
                    <a:pt x="380" y="24"/>
                  </a:lnTo>
                  <a:lnTo>
                    <a:pt x="380" y="26"/>
                  </a:lnTo>
                  <a:lnTo>
                    <a:pt x="378" y="28"/>
                  </a:lnTo>
                  <a:lnTo>
                    <a:pt x="376" y="22"/>
                  </a:lnTo>
                  <a:lnTo>
                    <a:pt x="376" y="30"/>
                  </a:lnTo>
                  <a:lnTo>
                    <a:pt x="374" y="30"/>
                  </a:lnTo>
                  <a:lnTo>
                    <a:pt x="372" y="30"/>
                  </a:lnTo>
                  <a:lnTo>
                    <a:pt x="370" y="36"/>
                  </a:lnTo>
                  <a:lnTo>
                    <a:pt x="368" y="28"/>
                  </a:lnTo>
                  <a:lnTo>
                    <a:pt x="368" y="32"/>
                  </a:lnTo>
                  <a:lnTo>
                    <a:pt x="368" y="34"/>
                  </a:lnTo>
                  <a:lnTo>
                    <a:pt x="366" y="24"/>
                  </a:lnTo>
                  <a:lnTo>
                    <a:pt x="366" y="26"/>
                  </a:lnTo>
                  <a:lnTo>
                    <a:pt x="362" y="24"/>
                  </a:lnTo>
                  <a:lnTo>
                    <a:pt x="360" y="22"/>
                  </a:lnTo>
                  <a:lnTo>
                    <a:pt x="358" y="22"/>
                  </a:lnTo>
                  <a:lnTo>
                    <a:pt x="360" y="24"/>
                  </a:lnTo>
                  <a:lnTo>
                    <a:pt x="362" y="28"/>
                  </a:lnTo>
                  <a:lnTo>
                    <a:pt x="364" y="32"/>
                  </a:lnTo>
                  <a:lnTo>
                    <a:pt x="366" y="36"/>
                  </a:lnTo>
                  <a:lnTo>
                    <a:pt x="364" y="38"/>
                  </a:lnTo>
                  <a:lnTo>
                    <a:pt x="362" y="38"/>
                  </a:lnTo>
                  <a:lnTo>
                    <a:pt x="358" y="32"/>
                  </a:lnTo>
                  <a:lnTo>
                    <a:pt x="354" y="24"/>
                  </a:lnTo>
                  <a:lnTo>
                    <a:pt x="352" y="22"/>
                  </a:lnTo>
                  <a:lnTo>
                    <a:pt x="350" y="24"/>
                  </a:lnTo>
                  <a:lnTo>
                    <a:pt x="352" y="26"/>
                  </a:lnTo>
                  <a:lnTo>
                    <a:pt x="354" y="28"/>
                  </a:lnTo>
                  <a:lnTo>
                    <a:pt x="354" y="30"/>
                  </a:lnTo>
                  <a:lnTo>
                    <a:pt x="350" y="28"/>
                  </a:lnTo>
                  <a:lnTo>
                    <a:pt x="348" y="24"/>
                  </a:lnTo>
                  <a:lnTo>
                    <a:pt x="346" y="26"/>
                  </a:lnTo>
                  <a:lnTo>
                    <a:pt x="346" y="30"/>
                  </a:lnTo>
                  <a:lnTo>
                    <a:pt x="348" y="32"/>
                  </a:lnTo>
                  <a:lnTo>
                    <a:pt x="348" y="36"/>
                  </a:lnTo>
                  <a:lnTo>
                    <a:pt x="346" y="34"/>
                  </a:lnTo>
                  <a:lnTo>
                    <a:pt x="346" y="36"/>
                  </a:lnTo>
                  <a:lnTo>
                    <a:pt x="346" y="44"/>
                  </a:lnTo>
                  <a:lnTo>
                    <a:pt x="344" y="36"/>
                  </a:lnTo>
                  <a:lnTo>
                    <a:pt x="342" y="36"/>
                  </a:lnTo>
                  <a:lnTo>
                    <a:pt x="342" y="38"/>
                  </a:lnTo>
                  <a:lnTo>
                    <a:pt x="342" y="42"/>
                  </a:lnTo>
                  <a:lnTo>
                    <a:pt x="342" y="48"/>
                  </a:lnTo>
                  <a:lnTo>
                    <a:pt x="340" y="48"/>
                  </a:lnTo>
                  <a:lnTo>
                    <a:pt x="338" y="38"/>
                  </a:lnTo>
                  <a:lnTo>
                    <a:pt x="336" y="40"/>
                  </a:lnTo>
                  <a:lnTo>
                    <a:pt x="336" y="32"/>
                  </a:lnTo>
                  <a:lnTo>
                    <a:pt x="334" y="36"/>
                  </a:lnTo>
                  <a:lnTo>
                    <a:pt x="332" y="38"/>
                  </a:lnTo>
                  <a:lnTo>
                    <a:pt x="328" y="36"/>
                  </a:lnTo>
                  <a:lnTo>
                    <a:pt x="332" y="44"/>
                  </a:lnTo>
                  <a:lnTo>
                    <a:pt x="332" y="48"/>
                  </a:lnTo>
                  <a:lnTo>
                    <a:pt x="330" y="50"/>
                  </a:lnTo>
                  <a:lnTo>
                    <a:pt x="328" y="46"/>
                  </a:lnTo>
                  <a:lnTo>
                    <a:pt x="328" y="44"/>
                  </a:lnTo>
                  <a:lnTo>
                    <a:pt x="326" y="46"/>
                  </a:lnTo>
                  <a:lnTo>
                    <a:pt x="326" y="38"/>
                  </a:lnTo>
                  <a:lnTo>
                    <a:pt x="328" y="40"/>
                  </a:lnTo>
                  <a:lnTo>
                    <a:pt x="326" y="34"/>
                  </a:lnTo>
                  <a:lnTo>
                    <a:pt x="324" y="32"/>
                  </a:lnTo>
                  <a:lnTo>
                    <a:pt x="322" y="32"/>
                  </a:lnTo>
                  <a:lnTo>
                    <a:pt x="320" y="34"/>
                  </a:lnTo>
                  <a:lnTo>
                    <a:pt x="322" y="36"/>
                  </a:lnTo>
                  <a:lnTo>
                    <a:pt x="320" y="48"/>
                  </a:lnTo>
                  <a:lnTo>
                    <a:pt x="318" y="44"/>
                  </a:lnTo>
                  <a:lnTo>
                    <a:pt x="318" y="40"/>
                  </a:lnTo>
                  <a:lnTo>
                    <a:pt x="318" y="44"/>
                  </a:lnTo>
                  <a:lnTo>
                    <a:pt x="316" y="46"/>
                  </a:lnTo>
                  <a:lnTo>
                    <a:pt x="314" y="38"/>
                  </a:lnTo>
                  <a:lnTo>
                    <a:pt x="314" y="30"/>
                  </a:lnTo>
                  <a:lnTo>
                    <a:pt x="312" y="38"/>
                  </a:lnTo>
                  <a:lnTo>
                    <a:pt x="308" y="34"/>
                  </a:lnTo>
                  <a:lnTo>
                    <a:pt x="306" y="30"/>
                  </a:lnTo>
                  <a:lnTo>
                    <a:pt x="304" y="30"/>
                  </a:lnTo>
                  <a:lnTo>
                    <a:pt x="302" y="34"/>
                  </a:lnTo>
                  <a:lnTo>
                    <a:pt x="302" y="40"/>
                  </a:lnTo>
                  <a:lnTo>
                    <a:pt x="300" y="40"/>
                  </a:lnTo>
                  <a:lnTo>
                    <a:pt x="298" y="40"/>
                  </a:lnTo>
                  <a:lnTo>
                    <a:pt x="298" y="44"/>
                  </a:lnTo>
                  <a:lnTo>
                    <a:pt x="292" y="42"/>
                  </a:lnTo>
                  <a:lnTo>
                    <a:pt x="288" y="42"/>
                  </a:lnTo>
                  <a:lnTo>
                    <a:pt x="286" y="46"/>
                  </a:lnTo>
                  <a:lnTo>
                    <a:pt x="282" y="36"/>
                  </a:lnTo>
                  <a:lnTo>
                    <a:pt x="282" y="40"/>
                  </a:lnTo>
                  <a:lnTo>
                    <a:pt x="284" y="44"/>
                  </a:lnTo>
                  <a:lnTo>
                    <a:pt x="286" y="50"/>
                  </a:lnTo>
                  <a:lnTo>
                    <a:pt x="284" y="54"/>
                  </a:lnTo>
                  <a:lnTo>
                    <a:pt x="284" y="56"/>
                  </a:lnTo>
                  <a:lnTo>
                    <a:pt x="282" y="54"/>
                  </a:lnTo>
                  <a:lnTo>
                    <a:pt x="280" y="52"/>
                  </a:lnTo>
                  <a:lnTo>
                    <a:pt x="278" y="44"/>
                  </a:lnTo>
                  <a:lnTo>
                    <a:pt x="276" y="54"/>
                  </a:lnTo>
                  <a:lnTo>
                    <a:pt x="276" y="56"/>
                  </a:lnTo>
                  <a:lnTo>
                    <a:pt x="272" y="54"/>
                  </a:lnTo>
                  <a:lnTo>
                    <a:pt x="272" y="52"/>
                  </a:lnTo>
                  <a:lnTo>
                    <a:pt x="274" y="52"/>
                  </a:lnTo>
                  <a:close/>
                  <a:moveTo>
                    <a:pt x="236" y="68"/>
                  </a:moveTo>
                  <a:lnTo>
                    <a:pt x="236" y="68"/>
                  </a:lnTo>
                  <a:lnTo>
                    <a:pt x="238" y="64"/>
                  </a:lnTo>
                  <a:lnTo>
                    <a:pt x="240" y="70"/>
                  </a:lnTo>
                  <a:lnTo>
                    <a:pt x="236" y="68"/>
                  </a:lnTo>
                  <a:close/>
                  <a:moveTo>
                    <a:pt x="182" y="102"/>
                  </a:moveTo>
                  <a:lnTo>
                    <a:pt x="182" y="102"/>
                  </a:lnTo>
                  <a:lnTo>
                    <a:pt x="182" y="100"/>
                  </a:lnTo>
                  <a:lnTo>
                    <a:pt x="184" y="104"/>
                  </a:lnTo>
                  <a:lnTo>
                    <a:pt x="182" y="102"/>
                  </a:lnTo>
                  <a:close/>
                  <a:moveTo>
                    <a:pt x="30" y="202"/>
                  </a:moveTo>
                  <a:lnTo>
                    <a:pt x="30" y="202"/>
                  </a:lnTo>
                  <a:close/>
                  <a:moveTo>
                    <a:pt x="24" y="200"/>
                  </a:moveTo>
                  <a:lnTo>
                    <a:pt x="24" y="200"/>
                  </a:lnTo>
                  <a:lnTo>
                    <a:pt x="26" y="202"/>
                  </a:lnTo>
                  <a:lnTo>
                    <a:pt x="28" y="200"/>
                  </a:lnTo>
                  <a:lnTo>
                    <a:pt x="26" y="198"/>
                  </a:lnTo>
                  <a:lnTo>
                    <a:pt x="24" y="200"/>
                  </a:lnTo>
                  <a:close/>
                  <a:moveTo>
                    <a:pt x="404" y="88"/>
                  </a:moveTo>
                  <a:lnTo>
                    <a:pt x="404" y="86"/>
                  </a:lnTo>
                  <a:lnTo>
                    <a:pt x="404" y="88"/>
                  </a:lnTo>
                  <a:close/>
                </a:path>
              </a:pathLst>
            </a:custGeom>
            <a:solidFill>
              <a:srgbClr val="9850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" name="Freeform 229">
              <a:extLst>
                <a:ext uri="{FF2B5EF4-FFF2-40B4-BE49-F238E27FC236}">
                  <a16:creationId xmlns="" xmlns:a16="http://schemas.microsoft.com/office/drawing/2014/main" id="{59933FC0-5100-4D9F-A637-62FFF758A67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10800000">
              <a:off x="1900211" y="1490325"/>
              <a:ext cx="526605" cy="1194612"/>
            </a:xfrm>
            <a:custGeom>
              <a:avLst/>
              <a:gdLst>
                <a:gd name="T0" fmla="*/ 332850930 w 216"/>
                <a:gd name="T1" fmla="*/ 1485941297 h 490"/>
                <a:gd name="T2" fmla="*/ 463614753 w 216"/>
                <a:gd name="T3" fmla="*/ 1569154556 h 490"/>
                <a:gd name="T4" fmla="*/ 309075689 w 216"/>
                <a:gd name="T5" fmla="*/ 1652365377 h 490"/>
                <a:gd name="T6" fmla="*/ 416064272 w 216"/>
                <a:gd name="T7" fmla="*/ 1699915810 h 490"/>
                <a:gd name="T8" fmla="*/ 475502373 w 216"/>
                <a:gd name="T9" fmla="*/ 1783129069 h 490"/>
                <a:gd name="T10" fmla="*/ 582490956 w 216"/>
                <a:gd name="T11" fmla="*/ 1866342328 h 490"/>
                <a:gd name="T12" fmla="*/ 677589480 w 216"/>
                <a:gd name="T13" fmla="*/ 1890117544 h 490"/>
                <a:gd name="T14" fmla="*/ 582490956 w 216"/>
                <a:gd name="T15" fmla="*/ 2032766407 h 490"/>
                <a:gd name="T16" fmla="*/ 594378576 w 216"/>
                <a:gd name="T17" fmla="*/ 2080316841 h 490"/>
                <a:gd name="T18" fmla="*/ 606266196 w 216"/>
                <a:gd name="T19" fmla="*/ 2115979666 h 490"/>
                <a:gd name="T20" fmla="*/ 665701860 w 216"/>
                <a:gd name="T21" fmla="*/ 2147483646 h 490"/>
                <a:gd name="T22" fmla="*/ 630041437 w 216"/>
                <a:gd name="T23" fmla="*/ 2147483646 h 490"/>
                <a:gd name="T24" fmla="*/ 951004746 w 216"/>
                <a:gd name="T25" fmla="*/ 2147483646 h 490"/>
                <a:gd name="T26" fmla="*/ 618153816 w 216"/>
                <a:gd name="T27" fmla="*/ 2147483646 h 490"/>
                <a:gd name="T28" fmla="*/ 689477100 w 216"/>
                <a:gd name="T29" fmla="*/ 2147483646 h 490"/>
                <a:gd name="T30" fmla="*/ 725139961 w 216"/>
                <a:gd name="T31" fmla="*/ 2147483646 h 490"/>
                <a:gd name="T32" fmla="*/ 951004746 w 216"/>
                <a:gd name="T33" fmla="*/ 2147483646 h 490"/>
                <a:gd name="T34" fmla="*/ 844016164 w 216"/>
                <a:gd name="T35" fmla="*/ 2147483646 h 490"/>
                <a:gd name="T36" fmla="*/ 1141204233 w 216"/>
                <a:gd name="T37" fmla="*/ 2147483646 h 490"/>
                <a:gd name="T38" fmla="*/ 962892367 w 216"/>
                <a:gd name="T39" fmla="*/ 2147483646 h 490"/>
                <a:gd name="T40" fmla="*/ 1117428992 w 216"/>
                <a:gd name="T41" fmla="*/ 2147483646 h 490"/>
                <a:gd name="T42" fmla="*/ 1248192815 w 216"/>
                <a:gd name="T43" fmla="*/ 2147483646 h 490"/>
                <a:gd name="T44" fmla="*/ 1236305195 w 216"/>
                <a:gd name="T45" fmla="*/ 2147483646 h 490"/>
                <a:gd name="T46" fmla="*/ 1236305195 w 216"/>
                <a:gd name="T47" fmla="*/ 2147483646 h 490"/>
                <a:gd name="T48" fmla="*/ 1141204233 w 216"/>
                <a:gd name="T49" fmla="*/ 2147483646 h 490"/>
                <a:gd name="T50" fmla="*/ 1046105708 w 216"/>
                <a:gd name="T51" fmla="*/ 2147483646 h 490"/>
                <a:gd name="T52" fmla="*/ 1034218088 w 216"/>
                <a:gd name="T53" fmla="*/ 2147483646 h 490"/>
                <a:gd name="T54" fmla="*/ 962892367 w 216"/>
                <a:gd name="T55" fmla="*/ 2147483646 h 490"/>
                <a:gd name="T56" fmla="*/ 879679025 w 216"/>
                <a:gd name="T57" fmla="*/ 2147483646 h 490"/>
                <a:gd name="T58" fmla="*/ 915341885 w 216"/>
                <a:gd name="T59" fmla="*/ 1949555586 h 490"/>
                <a:gd name="T60" fmla="*/ 939117126 w 216"/>
                <a:gd name="T61" fmla="*/ 1854454719 h 490"/>
                <a:gd name="T62" fmla="*/ 832128543 w 216"/>
                <a:gd name="T63" fmla="*/ 1783129069 h 490"/>
                <a:gd name="T64" fmla="*/ 760802822 w 216"/>
                <a:gd name="T65" fmla="*/ 1688028202 h 490"/>
                <a:gd name="T66" fmla="*/ 867791404 w 216"/>
                <a:gd name="T67" fmla="*/ 1557266947 h 490"/>
                <a:gd name="T68" fmla="*/ 748915202 w 216"/>
                <a:gd name="T69" fmla="*/ 1497828905 h 490"/>
                <a:gd name="T70" fmla="*/ 701364720 w 216"/>
                <a:gd name="T71" fmla="*/ 1331402388 h 490"/>
                <a:gd name="T72" fmla="*/ 665701860 w 216"/>
                <a:gd name="T73" fmla="*/ 1176865917 h 490"/>
                <a:gd name="T74" fmla="*/ 534940475 w 216"/>
                <a:gd name="T75" fmla="*/ 1034214616 h 490"/>
                <a:gd name="T76" fmla="*/ 594378576 w 216"/>
                <a:gd name="T77" fmla="*/ 772689670 h 490"/>
                <a:gd name="T78" fmla="*/ 558715715 w 216"/>
                <a:gd name="T79" fmla="*/ 725139236 h 490"/>
                <a:gd name="T80" fmla="*/ 499277614 w 216"/>
                <a:gd name="T81" fmla="*/ 641925977 h 490"/>
                <a:gd name="T82" fmla="*/ 499277614 w 216"/>
                <a:gd name="T83" fmla="*/ 463614289 h 490"/>
                <a:gd name="T84" fmla="*/ 380401411 w 216"/>
                <a:gd name="T85" fmla="*/ 332850597 h 490"/>
                <a:gd name="T86" fmla="*/ 356626170 w 216"/>
                <a:gd name="T87" fmla="*/ 35662825 h 490"/>
                <a:gd name="T88" fmla="*/ 23775241 w 216"/>
                <a:gd name="T89" fmla="*/ 118876084 h 490"/>
                <a:gd name="T90" fmla="*/ 11887620 w 216"/>
                <a:gd name="T91" fmla="*/ 332850597 h 490"/>
                <a:gd name="T92" fmla="*/ 35662861 w 216"/>
                <a:gd name="T93" fmla="*/ 404176247 h 490"/>
                <a:gd name="T94" fmla="*/ 71325722 w 216"/>
                <a:gd name="T95" fmla="*/ 475501898 h 490"/>
                <a:gd name="T96" fmla="*/ 130763823 w 216"/>
                <a:gd name="T97" fmla="*/ 653813586 h 490"/>
                <a:gd name="T98" fmla="*/ 178314304 w 216"/>
                <a:gd name="T99" fmla="*/ 772689670 h 490"/>
                <a:gd name="T100" fmla="*/ 202089545 w 216"/>
                <a:gd name="T101" fmla="*/ 808352495 h 490"/>
                <a:gd name="T102" fmla="*/ 285300449 w 216"/>
                <a:gd name="T103" fmla="*/ 855902928 h 490"/>
                <a:gd name="T104" fmla="*/ 225862347 w 216"/>
                <a:gd name="T105" fmla="*/ 879678145 h 490"/>
                <a:gd name="T106" fmla="*/ 202089545 w 216"/>
                <a:gd name="T107" fmla="*/ 951001357 h 490"/>
                <a:gd name="T108" fmla="*/ 202089545 w 216"/>
                <a:gd name="T109" fmla="*/ 1046102225 h 490"/>
                <a:gd name="T110" fmla="*/ 237749968 w 216"/>
                <a:gd name="T111" fmla="*/ 1093652658 h 490"/>
                <a:gd name="T112" fmla="*/ 237749968 w 216"/>
                <a:gd name="T113" fmla="*/ 1141203092 h 490"/>
                <a:gd name="T114" fmla="*/ 237749968 w 216"/>
                <a:gd name="T115" fmla="*/ 1236303959 h 490"/>
                <a:gd name="T116" fmla="*/ 297188069 w 216"/>
                <a:gd name="T117" fmla="*/ 1367065213 h 490"/>
                <a:gd name="T118" fmla="*/ 392289031 w 216"/>
                <a:gd name="T119" fmla="*/ 1628592598 h 490"/>
                <a:gd name="T120" fmla="*/ 1188754714 w 216"/>
                <a:gd name="T121" fmla="*/ 2147483646 h 490"/>
                <a:gd name="T122" fmla="*/ 558715715 w 216"/>
                <a:gd name="T123" fmla="*/ 701364019 h 490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216" h="490">
                  <a:moveTo>
                    <a:pt x="56" y="240"/>
                  </a:moveTo>
                  <a:lnTo>
                    <a:pt x="50" y="244"/>
                  </a:lnTo>
                  <a:lnTo>
                    <a:pt x="42" y="242"/>
                  </a:lnTo>
                  <a:lnTo>
                    <a:pt x="38" y="242"/>
                  </a:lnTo>
                  <a:lnTo>
                    <a:pt x="34" y="244"/>
                  </a:lnTo>
                  <a:lnTo>
                    <a:pt x="40" y="244"/>
                  </a:lnTo>
                  <a:lnTo>
                    <a:pt x="44" y="244"/>
                  </a:lnTo>
                  <a:lnTo>
                    <a:pt x="46" y="244"/>
                  </a:lnTo>
                  <a:lnTo>
                    <a:pt x="48" y="246"/>
                  </a:lnTo>
                  <a:lnTo>
                    <a:pt x="48" y="248"/>
                  </a:lnTo>
                  <a:lnTo>
                    <a:pt x="50" y="250"/>
                  </a:lnTo>
                  <a:lnTo>
                    <a:pt x="54" y="250"/>
                  </a:lnTo>
                  <a:lnTo>
                    <a:pt x="60" y="248"/>
                  </a:lnTo>
                  <a:lnTo>
                    <a:pt x="56" y="250"/>
                  </a:lnTo>
                  <a:lnTo>
                    <a:pt x="54" y="252"/>
                  </a:lnTo>
                  <a:lnTo>
                    <a:pt x="60" y="252"/>
                  </a:lnTo>
                  <a:lnTo>
                    <a:pt x="66" y="252"/>
                  </a:lnTo>
                  <a:lnTo>
                    <a:pt x="68" y="252"/>
                  </a:lnTo>
                  <a:lnTo>
                    <a:pt x="68" y="254"/>
                  </a:lnTo>
                  <a:lnTo>
                    <a:pt x="66" y="256"/>
                  </a:lnTo>
                  <a:lnTo>
                    <a:pt x="62" y="256"/>
                  </a:lnTo>
                  <a:lnTo>
                    <a:pt x="68" y="258"/>
                  </a:lnTo>
                  <a:lnTo>
                    <a:pt x="66" y="260"/>
                  </a:lnTo>
                  <a:lnTo>
                    <a:pt x="64" y="260"/>
                  </a:lnTo>
                  <a:lnTo>
                    <a:pt x="68" y="264"/>
                  </a:lnTo>
                  <a:lnTo>
                    <a:pt x="66" y="264"/>
                  </a:lnTo>
                  <a:lnTo>
                    <a:pt x="78" y="264"/>
                  </a:lnTo>
                  <a:lnTo>
                    <a:pt x="76" y="264"/>
                  </a:lnTo>
                  <a:lnTo>
                    <a:pt x="74" y="264"/>
                  </a:lnTo>
                  <a:lnTo>
                    <a:pt x="80" y="266"/>
                  </a:lnTo>
                  <a:lnTo>
                    <a:pt x="72" y="268"/>
                  </a:lnTo>
                  <a:lnTo>
                    <a:pt x="70" y="266"/>
                  </a:lnTo>
                  <a:lnTo>
                    <a:pt x="68" y="266"/>
                  </a:lnTo>
                  <a:lnTo>
                    <a:pt x="60" y="270"/>
                  </a:lnTo>
                  <a:lnTo>
                    <a:pt x="62" y="270"/>
                  </a:lnTo>
                  <a:lnTo>
                    <a:pt x="66" y="272"/>
                  </a:lnTo>
                  <a:lnTo>
                    <a:pt x="64" y="276"/>
                  </a:lnTo>
                  <a:lnTo>
                    <a:pt x="60" y="274"/>
                  </a:lnTo>
                  <a:lnTo>
                    <a:pt x="54" y="276"/>
                  </a:lnTo>
                  <a:lnTo>
                    <a:pt x="52" y="278"/>
                  </a:lnTo>
                  <a:lnTo>
                    <a:pt x="50" y="280"/>
                  </a:lnTo>
                  <a:lnTo>
                    <a:pt x="46" y="284"/>
                  </a:lnTo>
                  <a:lnTo>
                    <a:pt x="58" y="278"/>
                  </a:lnTo>
                  <a:lnTo>
                    <a:pt x="64" y="276"/>
                  </a:lnTo>
                  <a:lnTo>
                    <a:pt x="70" y="274"/>
                  </a:lnTo>
                  <a:lnTo>
                    <a:pt x="70" y="276"/>
                  </a:lnTo>
                  <a:lnTo>
                    <a:pt x="72" y="278"/>
                  </a:lnTo>
                  <a:lnTo>
                    <a:pt x="68" y="280"/>
                  </a:lnTo>
                  <a:lnTo>
                    <a:pt x="68" y="282"/>
                  </a:lnTo>
                  <a:lnTo>
                    <a:pt x="58" y="284"/>
                  </a:lnTo>
                  <a:lnTo>
                    <a:pt x="64" y="286"/>
                  </a:lnTo>
                  <a:lnTo>
                    <a:pt x="72" y="284"/>
                  </a:lnTo>
                  <a:lnTo>
                    <a:pt x="70" y="286"/>
                  </a:lnTo>
                  <a:lnTo>
                    <a:pt x="66" y="288"/>
                  </a:lnTo>
                  <a:lnTo>
                    <a:pt x="58" y="292"/>
                  </a:lnTo>
                  <a:lnTo>
                    <a:pt x="60" y="292"/>
                  </a:lnTo>
                  <a:lnTo>
                    <a:pt x="64" y="292"/>
                  </a:lnTo>
                  <a:lnTo>
                    <a:pt x="68" y="290"/>
                  </a:lnTo>
                  <a:lnTo>
                    <a:pt x="72" y="290"/>
                  </a:lnTo>
                  <a:lnTo>
                    <a:pt x="72" y="292"/>
                  </a:lnTo>
                  <a:lnTo>
                    <a:pt x="72" y="294"/>
                  </a:lnTo>
                  <a:lnTo>
                    <a:pt x="80" y="298"/>
                  </a:lnTo>
                  <a:lnTo>
                    <a:pt x="78" y="298"/>
                  </a:lnTo>
                  <a:lnTo>
                    <a:pt x="76" y="300"/>
                  </a:lnTo>
                  <a:lnTo>
                    <a:pt x="72" y="300"/>
                  </a:lnTo>
                  <a:lnTo>
                    <a:pt x="80" y="300"/>
                  </a:lnTo>
                  <a:lnTo>
                    <a:pt x="76" y="300"/>
                  </a:lnTo>
                  <a:lnTo>
                    <a:pt x="84" y="300"/>
                  </a:lnTo>
                  <a:lnTo>
                    <a:pt x="86" y="300"/>
                  </a:lnTo>
                  <a:lnTo>
                    <a:pt x="90" y="300"/>
                  </a:lnTo>
                  <a:lnTo>
                    <a:pt x="92" y="300"/>
                  </a:lnTo>
                  <a:lnTo>
                    <a:pt x="88" y="304"/>
                  </a:lnTo>
                  <a:lnTo>
                    <a:pt x="84" y="308"/>
                  </a:lnTo>
                  <a:lnTo>
                    <a:pt x="86" y="310"/>
                  </a:lnTo>
                  <a:lnTo>
                    <a:pt x="88" y="310"/>
                  </a:lnTo>
                  <a:lnTo>
                    <a:pt x="84" y="310"/>
                  </a:lnTo>
                  <a:lnTo>
                    <a:pt x="78" y="312"/>
                  </a:lnTo>
                  <a:lnTo>
                    <a:pt x="86" y="314"/>
                  </a:lnTo>
                  <a:lnTo>
                    <a:pt x="98" y="314"/>
                  </a:lnTo>
                  <a:lnTo>
                    <a:pt x="92" y="320"/>
                  </a:lnTo>
                  <a:lnTo>
                    <a:pt x="98" y="318"/>
                  </a:lnTo>
                  <a:lnTo>
                    <a:pt x="104" y="316"/>
                  </a:lnTo>
                  <a:lnTo>
                    <a:pt x="116" y="316"/>
                  </a:lnTo>
                  <a:lnTo>
                    <a:pt x="124" y="312"/>
                  </a:lnTo>
                  <a:lnTo>
                    <a:pt x="130" y="314"/>
                  </a:lnTo>
                  <a:lnTo>
                    <a:pt x="120" y="316"/>
                  </a:lnTo>
                  <a:lnTo>
                    <a:pt x="124" y="316"/>
                  </a:lnTo>
                  <a:lnTo>
                    <a:pt x="116" y="320"/>
                  </a:lnTo>
                  <a:lnTo>
                    <a:pt x="108" y="320"/>
                  </a:lnTo>
                  <a:lnTo>
                    <a:pt x="114" y="318"/>
                  </a:lnTo>
                  <a:lnTo>
                    <a:pt x="96" y="320"/>
                  </a:lnTo>
                  <a:lnTo>
                    <a:pt x="98" y="322"/>
                  </a:lnTo>
                  <a:lnTo>
                    <a:pt x="94" y="322"/>
                  </a:lnTo>
                  <a:lnTo>
                    <a:pt x="98" y="322"/>
                  </a:lnTo>
                  <a:lnTo>
                    <a:pt x="88" y="326"/>
                  </a:lnTo>
                  <a:lnTo>
                    <a:pt x="92" y="324"/>
                  </a:lnTo>
                  <a:lnTo>
                    <a:pt x="86" y="332"/>
                  </a:lnTo>
                  <a:lnTo>
                    <a:pt x="106" y="332"/>
                  </a:lnTo>
                  <a:lnTo>
                    <a:pt x="114" y="334"/>
                  </a:lnTo>
                  <a:lnTo>
                    <a:pt x="122" y="336"/>
                  </a:lnTo>
                  <a:lnTo>
                    <a:pt x="110" y="338"/>
                  </a:lnTo>
                  <a:lnTo>
                    <a:pt x="98" y="342"/>
                  </a:lnTo>
                  <a:lnTo>
                    <a:pt x="102" y="340"/>
                  </a:lnTo>
                  <a:lnTo>
                    <a:pt x="100" y="338"/>
                  </a:lnTo>
                  <a:lnTo>
                    <a:pt x="96" y="336"/>
                  </a:lnTo>
                  <a:lnTo>
                    <a:pt x="94" y="334"/>
                  </a:lnTo>
                  <a:lnTo>
                    <a:pt x="92" y="336"/>
                  </a:lnTo>
                  <a:lnTo>
                    <a:pt x="88" y="338"/>
                  </a:lnTo>
                  <a:lnTo>
                    <a:pt x="98" y="340"/>
                  </a:lnTo>
                  <a:lnTo>
                    <a:pt x="92" y="342"/>
                  </a:lnTo>
                  <a:lnTo>
                    <a:pt x="90" y="346"/>
                  </a:lnTo>
                  <a:lnTo>
                    <a:pt x="98" y="344"/>
                  </a:lnTo>
                  <a:lnTo>
                    <a:pt x="102" y="344"/>
                  </a:lnTo>
                  <a:lnTo>
                    <a:pt x="104" y="346"/>
                  </a:lnTo>
                  <a:lnTo>
                    <a:pt x="106" y="348"/>
                  </a:lnTo>
                  <a:lnTo>
                    <a:pt x="100" y="350"/>
                  </a:lnTo>
                  <a:lnTo>
                    <a:pt x="96" y="348"/>
                  </a:lnTo>
                  <a:lnTo>
                    <a:pt x="94" y="348"/>
                  </a:lnTo>
                  <a:lnTo>
                    <a:pt x="94" y="350"/>
                  </a:lnTo>
                  <a:lnTo>
                    <a:pt x="100" y="350"/>
                  </a:lnTo>
                  <a:lnTo>
                    <a:pt x="108" y="350"/>
                  </a:lnTo>
                  <a:lnTo>
                    <a:pt x="106" y="352"/>
                  </a:lnTo>
                  <a:lnTo>
                    <a:pt x="106" y="350"/>
                  </a:lnTo>
                  <a:lnTo>
                    <a:pt x="104" y="350"/>
                  </a:lnTo>
                  <a:lnTo>
                    <a:pt x="106" y="352"/>
                  </a:lnTo>
                  <a:lnTo>
                    <a:pt x="106" y="354"/>
                  </a:lnTo>
                  <a:lnTo>
                    <a:pt x="104" y="356"/>
                  </a:lnTo>
                  <a:lnTo>
                    <a:pt x="102" y="356"/>
                  </a:lnTo>
                  <a:lnTo>
                    <a:pt x="102" y="360"/>
                  </a:lnTo>
                  <a:lnTo>
                    <a:pt x="104" y="364"/>
                  </a:lnTo>
                  <a:lnTo>
                    <a:pt x="110" y="366"/>
                  </a:lnTo>
                  <a:lnTo>
                    <a:pt x="118" y="366"/>
                  </a:lnTo>
                  <a:lnTo>
                    <a:pt x="100" y="370"/>
                  </a:lnTo>
                  <a:lnTo>
                    <a:pt x="146" y="366"/>
                  </a:lnTo>
                  <a:lnTo>
                    <a:pt x="122" y="372"/>
                  </a:lnTo>
                  <a:lnTo>
                    <a:pt x="110" y="376"/>
                  </a:lnTo>
                  <a:lnTo>
                    <a:pt x="100" y="376"/>
                  </a:lnTo>
                  <a:lnTo>
                    <a:pt x="100" y="378"/>
                  </a:lnTo>
                  <a:lnTo>
                    <a:pt x="100" y="380"/>
                  </a:lnTo>
                  <a:lnTo>
                    <a:pt x="102" y="380"/>
                  </a:lnTo>
                  <a:lnTo>
                    <a:pt x="112" y="378"/>
                  </a:lnTo>
                  <a:lnTo>
                    <a:pt x="120" y="374"/>
                  </a:lnTo>
                  <a:lnTo>
                    <a:pt x="110" y="380"/>
                  </a:lnTo>
                  <a:lnTo>
                    <a:pt x="104" y="384"/>
                  </a:lnTo>
                  <a:lnTo>
                    <a:pt x="114" y="382"/>
                  </a:lnTo>
                  <a:lnTo>
                    <a:pt x="122" y="380"/>
                  </a:lnTo>
                  <a:lnTo>
                    <a:pt x="124" y="382"/>
                  </a:lnTo>
                  <a:lnTo>
                    <a:pt x="104" y="386"/>
                  </a:lnTo>
                  <a:lnTo>
                    <a:pt x="122" y="386"/>
                  </a:lnTo>
                  <a:lnTo>
                    <a:pt x="114" y="388"/>
                  </a:lnTo>
                  <a:lnTo>
                    <a:pt x="104" y="392"/>
                  </a:lnTo>
                  <a:lnTo>
                    <a:pt x="106" y="392"/>
                  </a:lnTo>
                  <a:lnTo>
                    <a:pt x="106" y="394"/>
                  </a:lnTo>
                  <a:lnTo>
                    <a:pt x="106" y="396"/>
                  </a:lnTo>
                  <a:lnTo>
                    <a:pt x="110" y="394"/>
                  </a:lnTo>
                  <a:lnTo>
                    <a:pt x="114" y="396"/>
                  </a:lnTo>
                  <a:lnTo>
                    <a:pt x="122" y="394"/>
                  </a:lnTo>
                  <a:lnTo>
                    <a:pt x="132" y="394"/>
                  </a:lnTo>
                  <a:lnTo>
                    <a:pt x="134" y="394"/>
                  </a:lnTo>
                  <a:lnTo>
                    <a:pt x="136" y="396"/>
                  </a:lnTo>
                  <a:lnTo>
                    <a:pt x="124" y="398"/>
                  </a:lnTo>
                  <a:lnTo>
                    <a:pt x="116" y="402"/>
                  </a:lnTo>
                  <a:lnTo>
                    <a:pt x="112" y="404"/>
                  </a:lnTo>
                  <a:lnTo>
                    <a:pt x="138" y="400"/>
                  </a:lnTo>
                  <a:lnTo>
                    <a:pt x="154" y="398"/>
                  </a:lnTo>
                  <a:lnTo>
                    <a:pt x="164" y="398"/>
                  </a:lnTo>
                  <a:lnTo>
                    <a:pt x="160" y="400"/>
                  </a:lnTo>
                  <a:lnTo>
                    <a:pt x="166" y="402"/>
                  </a:lnTo>
                  <a:lnTo>
                    <a:pt x="138" y="404"/>
                  </a:lnTo>
                  <a:lnTo>
                    <a:pt x="110" y="406"/>
                  </a:lnTo>
                  <a:lnTo>
                    <a:pt x="106" y="410"/>
                  </a:lnTo>
                  <a:lnTo>
                    <a:pt x="106" y="412"/>
                  </a:lnTo>
                  <a:lnTo>
                    <a:pt x="100" y="412"/>
                  </a:lnTo>
                  <a:lnTo>
                    <a:pt x="98" y="412"/>
                  </a:lnTo>
                  <a:lnTo>
                    <a:pt x="96" y="418"/>
                  </a:lnTo>
                  <a:lnTo>
                    <a:pt x="104" y="418"/>
                  </a:lnTo>
                  <a:lnTo>
                    <a:pt x="108" y="418"/>
                  </a:lnTo>
                  <a:lnTo>
                    <a:pt x="112" y="418"/>
                  </a:lnTo>
                  <a:lnTo>
                    <a:pt x="116" y="418"/>
                  </a:lnTo>
                  <a:lnTo>
                    <a:pt x="104" y="414"/>
                  </a:lnTo>
                  <a:lnTo>
                    <a:pt x="114" y="412"/>
                  </a:lnTo>
                  <a:lnTo>
                    <a:pt x="124" y="410"/>
                  </a:lnTo>
                  <a:lnTo>
                    <a:pt x="132" y="412"/>
                  </a:lnTo>
                  <a:lnTo>
                    <a:pt x="134" y="412"/>
                  </a:lnTo>
                  <a:lnTo>
                    <a:pt x="134" y="414"/>
                  </a:lnTo>
                  <a:lnTo>
                    <a:pt x="124" y="418"/>
                  </a:lnTo>
                  <a:lnTo>
                    <a:pt x="112" y="420"/>
                  </a:lnTo>
                  <a:lnTo>
                    <a:pt x="118" y="420"/>
                  </a:lnTo>
                  <a:lnTo>
                    <a:pt x="118" y="422"/>
                  </a:lnTo>
                  <a:lnTo>
                    <a:pt x="112" y="422"/>
                  </a:lnTo>
                  <a:lnTo>
                    <a:pt x="112" y="424"/>
                  </a:lnTo>
                  <a:lnTo>
                    <a:pt x="116" y="424"/>
                  </a:lnTo>
                  <a:lnTo>
                    <a:pt x="120" y="426"/>
                  </a:lnTo>
                  <a:lnTo>
                    <a:pt x="118" y="428"/>
                  </a:lnTo>
                  <a:lnTo>
                    <a:pt x="112" y="432"/>
                  </a:lnTo>
                  <a:lnTo>
                    <a:pt x="110" y="434"/>
                  </a:lnTo>
                  <a:lnTo>
                    <a:pt x="112" y="434"/>
                  </a:lnTo>
                  <a:lnTo>
                    <a:pt x="140" y="424"/>
                  </a:lnTo>
                  <a:lnTo>
                    <a:pt x="168" y="416"/>
                  </a:lnTo>
                  <a:lnTo>
                    <a:pt x="162" y="420"/>
                  </a:lnTo>
                  <a:lnTo>
                    <a:pt x="154" y="426"/>
                  </a:lnTo>
                  <a:lnTo>
                    <a:pt x="146" y="430"/>
                  </a:lnTo>
                  <a:lnTo>
                    <a:pt x="138" y="432"/>
                  </a:lnTo>
                  <a:lnTo>
                    <a:pt x="130" y="432"/>
                  </a:lnTo>
                  <a:lnTo>
                    <a:pt x="122" y="436"/>
                  </a:lnTo>
                  <a:lnTo>
                    <a:pt x="130" y="434"/>
                  </a:lnTo>
                  <a:lnTo>
                    <a:pt x="126" y="436"/>
                  </a:lnTo>
                  <a:lnTo>
                    <a:pt x="124" y="438"/>
                  </a:lnTo>
                  <a:lnTo>
                    <a:pt x="128" y="438"/>
                  </a:lnTo>
                  <a:lnTo>
                    <a:pt x="130" y="438"/>
                  </a:lnTo>
                  <a:lnTo>
                    <a:pt x="134" y="436"/>
                  </a:lnTo>
                  <a:lnTo>
                    <a:pt x="134" y="438"/>
                  </a:lnTo>
                  <a:lnTo>
                    <a:pt x="132" y="440"/>
                  </a:lnTo>
                  <a:lnTo>
                    <a:pt x="132" y="442"/>
                  </a:lnTo>
                  <a:lnTo>
                    <a:pt x="148" y="438"/>
                  </a:lnTo>
                  <a:lnTo>
                    <a:pt x="160" y="438"/>
                  </a:lnTo>
                  <a:lnTo>
                    <a:pt x="152" y="442"/>
                  </a:lnTo>
                  <a:lnTo>
                    <a:pt x="152" y="448"/>
                  </a:lnTo>
                  <a:lnTo>
                    <a:pt x="150" y="452"/>
                  </a:lnTo>
                  <a:lnTo>
                    <a:pt x="150" y="454"/>
                  </a:lnTo>
                  <a:lnTo>
                    <a:pt x="146" y="458"/>
                  </a:lnTo>
                  <a:lnTo>
                    <a:pt x="142" y="460"/>
                  </a:lnTo>
                  <a:lnTo>
                    <a:pt x="144" y="460"/>
                  </a:lnTo>
                  <a:lnTo>
                    <a:pt x="148" y="460"/>
                  </a:lnTo>
                  <a:lnTo>
                    <a:pt x="144" y="462"/>
                  </a:lnTo>
                  <a:lnTo>
                    <a:pt x="142" y="462"/>
                  </a:lnTo>
                  <a:lnTo>
                    <a:pt x="140" y="460"/>
                  </a:lnTo>
                  <a:lnTo>
                    <a:pt x="136" y="464"/>
                  </a:lnTo>
                  <a:lnTo>
                    <a:pt x="142" y="462"/>
                  </a:lnTo>
                  <a:lnTo>
                    <a:pt x="148" y="464"/>
                  </a:lnTo>
                  <a:lnTo>
                    <a:pt x="152" y="462"/>
                  </a:lnTo>
                  <a:lnTo>
                    <a:pt x="152" y="460"/>
                  </a:lnTo>
                  <a:lnTo>
                    <a:pt x="144" y="458"/>
                  </a:lnTo>
                  <a:lnTo>
                    <a:pt x="164" y="454"/>
                  </a:lnTo>
                  <a:lnTo>
                    <a:pt x="172" y="454"/>
                  </a:lnTo>
                  <a:lnTo>
                    <a:pt x="180" y="456"/>
                  </a:lnTo>
                  <a:lnTo>
                    <a:pt x="180" y="458"/>
                  </a:lnTo>
                  <a:lnTo>
                    <a:pt x="178" y="458"/>
                  </a:lnTo>
                  <a:lnTo>
                    <a:pt x="174" y="460"/>
                  </a:lnTo>
                  <a:lnTo>
                    <a:pt x="174" y="462"/>
                  </a:lnTo>
                  <a:lnTo>
                    <a:pt x="178" y="462"/>
                  </a:lnTo>
                  <a:lnTo>
                    <a:pt x="184" y="462"/>
                  </a:lnTo>
                  <a:lnTo>
                    <a:pt x="192" y="462"/>
                  </a:lnTo>
                  <a:lnTo>
                    <a:pt x="192" y="464"/>
                  </a:lnTo>
                  <a:lnTo>
                    <a:pt x="190" y="466"/>
                  </a:lnTo>
                  <a:lnTo>
                    <a:pt x="180" y="472"/>
                  </a:lnTo>
                  <a:lnTo>
                    <a:pt x="168" y="474"/>
                  </a:lnTo>
                  <a:lnTo>
                    <a:pt x="168" y="472"/>
                  </a:lnTo>
                  <a:lnTo>
                    <a:pt x="168" y="470"/>
                  </a:lnTo>
                  <a:lnTo>
                    <a:pt x="170" y="468"/>
                  </a:lnTo>
                  <a:lnTo>
                    <a:pt x="172" y="466"/>
                  </a:lnTo>
                  <a:lnTo>
                    <a:pt x="168" y="470"/>
                  </a:lnTo>
                  <a:lnTo>
                    <a:pt x="164" y="470"/>
                  </a:lnTo>
                  <a:lnTo>
                    <a:pt x="164" y="468"/>
                  </a:lnTo>
                  <a:lnTo>
                    <a:pt x="162" y="470"/>
                  </a:lnTo>
                  <a:lnTo>
                    <a:pt x="162" y="476"/>
                  </a:lnTo>
                  <a:lnTo>
                    <a:pt x="164" y="480"/>
                  </a:lnTo>
                  <a:lnTo>
                    <a:pt x="162" y="486"/>
                  </a:lnTo>
                  <a:lnTo>
                    <a:pt x="166" y="486"/>
                  </a:lnTo>
                  <a:lnTo>
                    <a:pt x="172" y="484"/>
                  </a:lnTo>
                  <a:lnTo>
                    <a:pt x="170" y="484"/>
                  </a:lnTo>
                  <a:lnTo>
                    <a:pt x="174" y="482"/>
                  </a:lnTo>
                  <a:lnTo>
                    <a:pt x="178" y="482"/>
                  </a:lnTo>
                  <a:lnTo>
                    <a:pt x="180" y="482"/>
                  </a:lnTo>
                  <a:lnTo>
                    <a:pt x="182" y="480"/>
                  </a:lnTo>
                  <a:lnTo>
                    <a:pt x="190" y="480"/>
                  </a:lnTo>
                  <a:lnTo>
                    <a:pt x="194" y="482"/>
                  </a:lnTo>
                  <a:lnTo>
                    <a:pt x="194" y="484"/>
                  </a:lnTo>
                  <a:lnTo>
                    <a:pt x="184" y="488"/>
                  </a:lnTo>
                  <a:lnTo>
                    <a:pt x="188" y="486"/>
                  </a:lnTo>
                  <a:lnTo>
                    <a:pt x="188" y="484"/>
                  </a:lnTo>
                  <a:lnTo>
                    <a:pt x="186" y="484"/>
                  </a:lnTo>
                  <a:lnTo>
                    <a:pt x="186" y="486"/>
                  </a:lnTo>
                  <a:lnTo>
                    <a:pt x="184" y="488"/>
                  </a:lnTo>
                  <a:lnTo>
                    <a:pt x="182" y="490"/>
                  </a:lnTo>
                  <a:lnTo>
                    <a:pt x="188" y="490"/>
                  </a:lnTo>
                  <a:lnTo>
                    <a:pt x="194" y="486"/>
                  </a:lnTo>
                  <a:lnTo>
                    <a:pt x="204" y="486"/>
                  </a:lnTo>
                  <a:lnTo>
                    <a:pt x="206" y="488"/>
                  </a:lnTo>
                  <a:lnTo>
                    <a:pt x="208" y="488"/>
                  </a:lnTo>
                  <a:lnTo>
                    <a:pt x="212" y="486"/>
                  </a:lnTo>
                  <a:lnTo>
                    <a:pt x="216" y="482"/>
                  </a:lnTo>
                  <a:lnTo>
                    <a:pt x="210" y="484"/>
                  </a:lnTo>
                  <a:lnTo>
                    <a:pt x="208" y="484"/>
                  </a:lnTo>
                  <a:lnTo>
                    <a:pt x="208" y="482"/>
                  </a:lnTo>
                  <a:lnTo>
                    <a:pt x="202" y="484"/>
                  </a:lnTo>
                  <a:lnTo>
                    <a:pt x="206" y="480"/>
                  </a:lnTo>
                  <a:lnTo>
                    <a:pt x="208" y="478"/>
                  </a:lnTo>
                  <a:lnTo>
                    <a:pt x="210" y="476"/>
                  </a:lnTo>
                  <a:lnTo>
                    <a:pt x="214" y="472"/>
                  </a:lnTo>
                  <a:lnTo>
                    <a:pt x="212" y="474"/>
                  </a:lnTo>
                  <a:lnTo>
                    <a:pt x="210" y="474"/>
                  </a:lnTo>
                  <a:lnTo>
                    <a:pt x="210" y="472"/>
                  </a:lnTo>
                  <a:lnTo>
                    <a:pt x="208" y="474"/>
                  </a:lnTo>
                  <a:lnTo>
                    <a:pt x="206" y="474"/>
                  </a:lnTo>
                  <a:lnTo>
                    <a:pt x="202" y="476"/>
                  </a:lnTo>
                  <a:lnTo>
                    <a:pt x="198" y="476"/>
                  </a:lnTo>
                  <a:lnTo>
                    <a:pt x="196" y="476"/>
                  </a:lnTo>
                  <a:lnTo>
                    <a:pt x="190" y="474"/>
                  </a:lnTo>
                  <a:lnTo>
                    <a:pt x="192" y="474"/>
                  </a:lnTo>
                  <a:lnTo>
                    <a:pt x="196" y="472"/>
                  </a:lnTo>
                  <a:lnTo>
                    <a:pt x="190" y="472"/>
                  </a:lnTo>
                  <a:lnTo>
                    <a:pt x="200" y="468"/>
                  </a:lnTo>
                  <a:lnTo>
                    <a:pt x="202" y="466"/>
                  </a:lnTo>
                  <a:lnTo>
                    <a:pt x="206" y="466"/>
                  </a:lnTo>
                  <a:lnTo>
                    <a:pt x="206" y="464"/>
                  </a:lnTo>
                  <a:lnTo>
                    <a:pt x="208" y="460"/>
                  </a:lnTo>
                  <a:lnTo>
                    <a:pt x="208" y="458"/>
                  </a:lnTo>
                  <a:lnTo>
                    <a:pt x="206" y="458"/>
                  </a:lnTo>
                  <a:lnTo>
                    <a:pt x="206" y="456"/>
                  </a:lnTo>
                  <a:lnTo>
                    <a:pt x="202" y="456"/>
                  </a:lnTo>
                  <a:lnTo>
                    <a:pt x="204" y="456"/>
                  </a:lnTo>
                  <a:lnTo>
                    <a:pt x="198" y="454"/>
                  </a:lnTo>
                  <a:lnTo>
                    <a:pt x="200" y="452"/>
                  </a:lnTo>
                  <a:lnTo>
                    <a:pt x="196" y="450"/>
                  </a:lnTo>
                  <a:lnTo>
                    <a:pt x="194" y="448"/>
                  </a:lnTo>
                  <a:lnTo>
                    <a:pt x="192" y="444"/>
                  </a:lnTo>
                  <a:lnTo>
                    <a:pt x="196" y="438"/>
                  </a:lnTo>
                  <a:lnTo>
                    <a:pt x="192" y="438"/>
                  </a:lnTo>
                  <a:lnTo>
                    <a:pt x="192" y="436"/>
                  </a:lnTo>
                  <a:lnTo>
                    <a:pt x="192" y="434"/>
                  </a:lnTo>
                  <a:lnTo>
                    <a:pt x="198" y="432"/>
                  </a:lnTo>
                  <a:lnTo>
                    <a:pt x="198" y="430"/>
                  </a:lnTo>
                  <a:lnTo>
                    <a:pt x="198" y="428"/>
                  </a:lnTo>
                  <a:lnTo>
                    <a:pt x="198" y="426"/>
                  </a:lnTo>
                  <a:lnTo>
                    <a:pt x="196" y="426"/>
                  </a:lnTo>
                  <a:lnTo>
                    <a:pt x="202" y="420"/>
                  </a:lnTo>
                  <a:lnTo>
                    <a:pt x="202" y="418"/>
                  </a:lnTo>
                  <a:lnTo>
                    <a:pt x="198" y="414"/>
                  </a:lnTo>
                  <a:lnTo>
                    <a:pt x="198" y="412"/>
                  </a:lnTo>
                  <a:lnTo>
                    <a:pt x="190" y="414"/>
                  </a:lnTo>
                  <a:lnTo>
                    <a:pt x="188" y="410"/>
                  </a:lnTo>
                  <a:lnTo>
                    <a:pt x="182" y="408"/>
                  </a:lnTo>
                  <a:lnTo>
                    <a:pt x="176" y="410"/>
                  </a:lnTo>
                  <a:lnTo>
                    <a:pt x="174" y="408"/>
                  </a:lnTo>
                  <a:lnTo>
                    <a:pt x="176" y="406"/>
                  </a:lnTo>
                  <a:lnTo>
                    <a:pt x="176" y="402"/>
                  </a:lnTo>
                  <a:lnTo>
                    <a:pt x="178" y="398"/>
                  </a:lnTo>
                  <a:lnTo>
                    <a:pt x="180" y="400"/>
                  </a:lnTo>
                  <a:lnTo>
                    <a:pt x="178" y="400"/>
                  </a:lnTo>
                  <a:lnTo>
                    <a:pt x="182" y="398"/>
                  </a:lnTo>
                  <a:lnTo>
                    <a:pt x="182" y="396"/>
                  </a:lnTo>
                  <a:lnTo>
                    <a:pt x="178" y="394"/>
                  </a:lnTo>
                  <a:lnTo>
                    <a:pt x="172" y="390"/>
                  </a:lnTo>
                  <a:lnTo>
                    <a:pt x="174" y="386"/>
                  </a:lnTo>
                  <a:lnTo>
                    <a:pt x="172" y="386"/>
                  </a:lnTo>
                  <a:lnTo>
                    <a:pt x="174" y="384"/>
                  </a:lnTo>
                  <a:lnTo>
                    <a:pt x="178" y="382"/>
                  </a:lnTo>
                  <a:lnTo>
                    <a:pt x="174" y="384"/>
                  </a:lnTo>
                  <a:lnTo>
                    <a:pt x="170" y="382"/>
                  </a:lnTo>
                  <a:lnTo>
                    <a:pt x="178" y="378"/>
                  </a:lnTo>
                  <a:lnTo>
                    <a:pt x="176" y="378"/>
                  </a:lnTo>
                  <a:lnTo>
                    <a:pt x="168" y="380"/>
                  </a:lnTo>
                  <a:lnTo>
                    <a:pt x="162" y="380"/>
                  </a:lnTo>
                  <a:lnTo>
                    <a:pt x="168" y="378"/>
                  </a:lnTo>
                  <a:lnTo>
                    <a:pt x="166" y="378"/>
                  </a:lnTo>
                  <a:lnTo>
                    <a:pt x="166" y="376"/>
                  </a:lnTo>
                  <a:lnTo>
                    <a:pt x="170" y="374"/>
                  </a:lnTo>
                  <a:lnTo>
                    <a:pt x="166" y="374"/>
                  </a:lnTo>
                  <a:lnTo>
                    <a:pt x="164" y="372"/>
                  </a:lnTo>
                  <a:lnTo>
                    <a:pt x="158" y="372"/>
                  </a:lnTo>
                  <a:lnTo>
                    <a:pt x="150" y="372"/>
                  </a:lnTo>
                  <a:lnTo>
                    <a:pt x="154" y="372"/>
                  </a:lnTo>
                  <a:lnTo>
                    <a:pt x="154" y="370"/>
                  </a:lnTo>
                  <a:lnTo>
                    <a:pt x="152" y="368"/>
                  </a:lnTo>
                  <a:lnTo>
                    <a:pt x="160" y="364"/>
                  </a:lnTo>
                  <a:lnTo>
                    <a:pt x="148" y="366"/>
                  </a:lnTo>
                  <a:lnTo>
                    <a:pt x="154" y="362"/>
                  </a:lnTo>
                  <a:lnTo>
                    <a:pt x="164" y="360"/>
                  </a:lnTo>
                  <a:lnTo>
                    <a:pt x="154" y="358"/>
                  </a:lnTo>
                  <a:lnTo>
                    <a:pt x="146" y="358"/>
                  </a:lnTo>
                  <a:lnTo>
                    <a:pt x="152" y="356"/>
                  </a:lnTo>
                  <a:lnTo>
                    <a:pt x="148" y="354"/>
                  </a:lnTo>
                  <a:lnTo>
                    <a:pt x="146" y="354"/>
                  </a:lnTo>
                  <a:lnTo>
                    <a:pt x="148" y="352"/>
                  </a:lnTo>
                  <a:lnTo>
                    <a:pt x="150" y="350"/>
                  </a:lnTo>
                  <a:lnTo>
                    <a:pt x="152" y="348"/>
                  </a:lnTo>
                  <a:lnTo>
                    <a:pt x="152" y="342"/>
                  </a:lnTo>
                  <a:lnTo>
                    <a:pt x="152" y="334"/>
                  </a:lnTo>
                  <a:lnTo>
                    <a:pt x="152" y="330"/>
                  </a:lnTo>
                  <a:lnTo>
                    <a:pt x="154" y="328"/>
                  </a:lnTo>
                  <a:lnTo>
                    <a:pt x="148" y="328"/>
                  </a:lnTo>
                  <a:lnTo>
                    <a:pt x="150" y="328"/>
                  </a:lnTo>
                  <a:lnTo>
                    <a:pt x="152" y="324"/>
                  </a:lnTo>
                  <a:lnTo>
                    <a:pt x="148" y="324"/>
                  </a:lnTo>
                  <a:lnTo>
                    <a:pt x="152" y="322"/>
                  </a:lnTo>
                  <a:lnTo>
                    <a:pt x="158" y="322"/>
                  </a:lnTo>
                  <a:lnTo>
                    <a:pt x="156" y="320"/>
                  </a:lnTo>
                  <a:lnTo>
                    <a:pt x="156" y="318"/>
                  </a:lnTo>
                  <a:lnTo>
                    <a:pt x="156" y="316"/>
                  </a:lnTo>
                  <a:lnTo>
                    <a:pt x="150" y="314"/>
                  </a:lnTo>
                  <a:lnTo>
                    <a:pt x="160" y="312"/>
                  </a:lnTo>
                  <a:lnTo>
                    <a:pt x="158" y="312"/>
                  </a:lnTo>
                  <a:lnTo>
                    <a:pt x="156" y="312"/>
                  </a:lnTo>
                  <a:lnTo>
                    <a:pt x="158" y="312"/>
                  </a:lnTo>
                  <a:lnTo>
                    <a:pt x="160" y="312"/>
                  </a:lnTo>
                  <a:lnTo>
                    <a:pt x="164" y="312"/>
                  </a:lnTo>
                  <a:lnTo>
                    <a:pt x="160" y="310"/>
                  </a:lnTo>
                  <a:lnTo>
                    <a:pt x="154" y="310"/>
                  </a:lnTo>
                  <a:lnTo>
                    <a:pt x="136" y="314"/>
                  </a:lnTo>
                  <a:lnTo>
                    <a:pt x="138" y="312"/>
                  </a:lnTo>
                  <a:lnTo>
                    <a:pt x="138" y="310"/>
                  </a:lnTo>
                  <a:lnTo>
                    <a:pt x="132" y="310"/>
                  </a:lnTo>
                  <a:lnTo>
                    <a:pt x="138" y="308"/>
                  </a:lnTo>
                  <a:lnTo>
                    <a:pt x="140" y="308"/>
                  </a:lnTo>
                  <a:lnTo>
                    <a:pt x="142" y="308"/>
                  </a:lnTo>
                  <a:lnTo>
                    <a:pt x="142" y="302"/>
                  </a:lnTo>
                  <a:lnTo>
                    <a:pt x="140" y="300"/>
                  </a:lnTo>
                  <a:lnTo>
                    <a:pt x="136" y="300"/>
                  </a:lnTo>
                  <a:lnTo>
                    <a:pt x="134" y="298"/>
                  </a:lnTo>
                  <a:lnTo>
                    <a:pt x="134" y="296"/>
                  </a:lnTo>
                  <a:lnTo>
                    <a:pt x="134" y="292"/>
                  </a:lnTo>
                  <a:lnTo>
                    <a:pt x="132" y="294"/>
                  </a:lnTo>
                  <a:lnTo>
                    <a:pt x="126" y="294"/>
                  </a:lnTo>
                  <a:lnTo>
                    <a:pt x="126" y="292"/>
                  </a:lnTo>
                  <a:lnTo>
                    <a:pt x="126" y="290"/>
                  </a:lnTo>
                  <a:lnTo>
                    <a:pt x="128" y="290"/>
                  </a:lnTo>
                  <a:lnTo>
                    <a:pt x="130" y="286"/>
                  </a:lnTo>
                  <a:lnTo>
                    <a:pt x="128" y="284"/>
                  </a:lnTo>
                  <a:lnTo>
                    <a:pt x="132" y="280"/>
                  </a:lnTo>
                  <a:lnTo>
                    <a:pt x="124" y="282"/>
                  </a:lnTo>
                  <a:lnTo>
                    <a:pt x="118" y="282"/>
                  </a:lnTo>
                  <a:lnTo>
                    <a:pt x="120" y="280"/>
                  </a:lnTo>
                  <a:lnTo>
                    <a:pt x="126" y="276"/>
                  </a:lnTo>
                  <a:lnTo>
                    <a:pt x="126" y="274"/>
                  </a:lnTo>
                  <a:lnTo>
                    <a:pt x="124" y="274"/>
                  </a:lnTo>
                  <a:lnTo>
                    <a:pt x="122" y="276"/>
                  </a:lnTo>
                  <a:lnTo>
                    <a:pt x="120" y="274"/>
                  </a:lnTo>
                  <a:lnTo>
                    <a:pt x="122" y="274"/>
                  </a:lnTo>
                  <a:lnTo>
                    <a:pt x="130" y="270"/>
                  </a:lnTo>
                  <a:lnTo>
                    <a:pt x="142" y="262"/>
                  </a:lnTo>
                  <a:lnTo>
                    <a:pt x="144" y="262"/>
                  </a:lnTo>
                  <a:lnTo>
                    <a:pt x="146" y="262"/>
                  </a:lnTo>
                  <a:lnTo>
                    <a:pt x="148" y="260"/>
                  </a:lnTo>
                  <a:lnTo>
                    <a:pt x="144" y="260"/>
                  </a:lnTo>
                  <a:lnTo>
                    <a:pt x="138" y="262"/>
                  </a:lnTo>
                  <a:lnTo>
                    <a:pt x="134" y="262"/>
                  </a:lnTo>
                  <a:lnTo>
                    <a:pt x="142" y="260"/>
                  </a:lnTo>
                  <a:lnTo>
                    <a:pt x="146" y="258"/>
                  </a:lnTo>
                  <a:lnTo>
                    <a:pt x="148" y="256"/>
                  </a:lnTo>
                  <a:lnTo>
                    <a:pt x="146" y="256"/>
                  </a:lnTo>
                  <a:lnTo>
                    <a:pt x="140" y="254"/>
                  </a:lnTo>
                  <a:lnTo>
                    <a:pt x="136" y="252"/>
                  </a:lnTo>
                  <a:lnTo>
                    <a:pt x="136" y="250"/>
                  </a:lnTo>
                  <a:lnTo>
                    <a:pt x="138" y="248"/>
                  </a:lnTo>
                  <a:lnTo>
                    <a:pt x="132" y="250"/>
                  </a:lnTo>
                  <a:lnTo>
                    <a:pt x="126" y="252"/>
                  </a:lnTo>
                  <a:lnTo>
                    <a:pt x="128" y="248"/>
                  </a:lnTo>
                  <a:lnTo>
                    <a:pt x="130" y="246"/>
                  </a:lnTo>
                  <a:lnTo>
                    <a:pt x="132" y="242"/>
                  </a:lnTo>
                  <a:lnTo>
                    <a:pt x="126" y="242"/>
                  </a:lnTo>
                  <a:lnTo>
                    <a:pt x="130" y="240"/>
                  </a:lnTo>
                  <a:lnTo>
                    <a:pt x="124" y="238"/>
                  </a:lnTo>
                  <a:lnTo>
                    <a:pt x="120" y="236"/>
                  </a:lnTo>
                  <a:lnTo>
                    <a:pt x="116" y="236"/>
                  </a:lnTo>
                  <a:lnTo>
                    <a:pt x="122" y="234"/>
                  </a:lnTo>
                  <a:lnTo>
                    <a:pt x="124" y="232"/>
                  </a:lnTo>
                  <a:lnTo>
                    <a:pt x="122" y="230"/>
                  </a:lnTo>
                  <a:lnTo>
                    <a:pt x="120" y="228"/>
                  </a:lnTo>
                  <a:lnTo>
                    <a:pt x="116" y="226"/>
                  </a:lnTo>
                  <a:lnTo>
                    <a:pt x="118" y="224"/>
                  </a:lnTo>
                  <a:lnTo>
                    <a:pt x="124" y="222"/>
                  </a:lnTo>
                  <a:lnTo>
                    <a:pt x="120" y="216"/>
                  </a:lnTo>
                  <a:lnTo>
                    <a:pt x="124" y="216"/>
                  </a:lnTo>
                  <a:lnTo>
                    <a:pt x="122" y="214"/>
                  </a:lnTo>
                  <a:lnTo>
                    <a:pt x="120" y="212"/>
                  </a:lnTo>
                  <a:lnTo>
                    <a:pt x="112" y="212"/>
                  </a:lnTo>
                  <a:lnTo>
                    <a:pt x="114" y="212"/>
                  </a:lnTo>
                  <a:lnTo>
                    <a:pt x="116" y="212"/>
                  </a:lnTo>
                  <a:lnTo>
                    <a:pt x="118" y="208"/>
                  </a:lnTo>
                  <a:lnTo>
                    <a:pt x="118" y="204"/>
                  </a:lnTo>
                  <a:lnTo>
                    <a:pt x="106" y="202"/>
                  </a:lnTo>
                  <a:lnTo>
                    <a:pt x="114" y="200"/>
                  </a:lnTo>
                  <a:lnTo>
                    <a:pt x="112" y="200"/>
                  </a:lnTo>
                  <a:lnTo>
                    <a:pt x="112" y="198"/>
                  </a:lnTo>
                  <a:lnTo>
                    <a:pt x="116" y="194"/>
                  </a:lnTo>
                  <a:lnTo>
                    <a:pt x="116" y="190"/>
                  </a:lnTo>
                  <a:lnTo>
                    <a:pt x="116" y="188"/>
                  </a:lnTo>
                  <a:lnTo>
                    <a:pt x="112" y="186"/>
                  </a:lnTo>
                  <a:lnTo>
                    <a:pt x="116" y="186"/>
                  </a:lnTo>
                  <a:lnTo>
                    <a:pt x="114" y="184"/>
                  </a:lnTo>
                  <a:lnTo>
                    <a:pt x="114" y="182"/>
                  </a:lnTo>
                  <a:lnTo>
                    <a:pt x="118" y="176"/>
                  </a:lnTo>
                  <a:lnTo>
                    <a:pt x="118" y="172"/>
                  </a:lnTo>
                  <a:lnTo>
                    <a:pt x="118" y="170"/>
                  </a:lnTo>
                  <a:lnTo>
                    <a:pt x="114" y="170"/>
                  </a:lnTo>
                  <a:lnTo>
                    <a:pt x="106" y="172"/>
                  </a:lnTo>
                  <a:lnTo>
                    <a:pt x="98" y="170"/>
                  </a:lnTo>
                  <a:lnTo>
                    <a:pt x="94" y="172"/>
                  </a:lnTo>
                  <a:lnTo>
                    <a:pt x="90" y="174"/>
                  </a:lnTo>
                  <a:lnTo>
                    <a:pt x="86" y="174"/>
                  </a:lnTo>
                  <a:lnTo>
                    <a:pt x="80" y="176"/>
                  </a:lnTo>
                  <a:lnTo>
                    <a:pt x="82" y="174"/>
                  </a:lnTo>
                  <a:lnTo>
                    <a:pt x="84" y="172"/>
                  </a:lnTo>
                  <a:lnTo>
                    <a:pt x="88" y="170"/>
                  </a:lnTo>
                  <a:lnTo>
                    <a:pt x="90" y="170"/>
                  </a:lnTo>
                  <a:lnTo>
                    <a:pt x="88" y="170"/>
                  </a:lnTo>
                  <a:lnTo>
                    <a:pt x="96" y="168"/>
                  </a:lnTo>
                  <a:lnTo>
                    <a:pt x="98" y="166"/>
                  </a:lnTo>
                  <a:lnTo>
                    <a:pt x="98" y="162"/>
                  </a:lnTo>
                  <a:lnTo>
                    <a:pt x="102" y="160"/>
                  </a:lnTo>
                  <a:lnTo>
                    <a:pt x="100" y="152"/>
                  </a:lnTo>
                  <a:lnTo>
                    <a:pt x="100" y="144"/>
                  </a:lnTo>
                  <a:lnTo>
                    <a:pt x="102" y="136"/>
                  </a:lnTo>
                  <a:lnTo>
                    <a:pt x="100" y="130"/>
                  </a:lnTo>
                  <a:lnTo>
                    <a:pt x="90" y="134"/>
                  </a:lnTo>
                  <a:lnTo>
                    <a:pt x="90" y="130"/>
                  </a:lnTo>
                  <a:lnTo>
                    <a:pt x="94" y="128"/>
                  </a:lnTo>
                  <a:lnTo>
                    <a:pt x="98" y="128"/>
                  </a:lnTo>
                  <a:lnTo>
                    <a:pt x="100" y="128"/>
                  </a:lnTo>
                  <a:lnTo>
                    <a:pt x="98" y="126"/>
                  </a:lnTo>
                  <a:lnTo>
                    <a:pt x="90" y="128"/>
                  </a:lnTo>
                  <a:lnTo>
                    <a:pt x="92" y="124"/>
                  </a:lnTo>
                  <a:lnTo>
                    <a:pt x="98" y="124"/>
                  </a:lnTo>
                  <a:lnTo>
                    <a:pt x="102" y="124"/>
                  </a:lnTo>
                  <a:lnTo>
                    <a:pt x="102" y="122"/>
                  </a:lnTo>
                  <a:lnTo>
                    <a:pt x="100" y="122"/>
                  </a:lnTo>
                  <a:lnTo>
                    <a:pt x="94" y="122"/>
                  </a:lnTo>
                  <a:lnTo>
                    <a:pt x="90" y="122"/>
                  </a:lnTo>
                  <a:lnTo>
                    <a:pt x="90" y="120"/>
                  </a:lnTo>
                  <a:lnTo>
                    <a:pt x="94" y="118"/>
                  </a:lnTo>
                  <a:lnTo>
                    <a:pt x="96" y="116"/>
                  </a:lnTo>
                  <a:lnTo>
                    <a:pt x="98" y="116"/>
                  </a:lnTo>
                  <a:lnTo>
                    <a:pt x="96" y="116"/>
                  </a:lnTo>
                  <a:lnTo>
                    <a:pt x="96" y="112"/>
                  </a:lnTo>
                  <a:lnTo>
                    <a:pt x="88" y="116"/>
                  </a:lnTo>
                  <a:lnTo>
                    <a:pt x="86" y="116"/>
                  </a:lnTo>
                  <a:lnTo>
                    <a:pt x="84" y="114"/>
                  </a:lnTo>
                  <a:lnTo>
                    <a:pt x="78" y="116"/>
                  </a:lnTo>
                  <a:lnTo>
                    <a:pt x="82" y="114"/>
                  </a:lnTo>
                  <a:lnTo>
                    <a:pt x="84" y="110"/>
                  </a:lnTo>
                  <a:lnTo>
                    <a:pt x="84" y="108"/>
                  </a:lnTo>
                  <a:lnTo>
                    <a:pt x="84" y="106"/>
                  </a:lnTo>
                  <a:lnTo>
                    <a:pt x="82" y="100"/>
                  </a:lnTo>
                  <a:lnTo>
                    <a:pt x="82" y="98"/>
                  </a:lnTo>
                  <a:lnTo>
                    <a:pt x="82" y="96"/>
                  </a:lnTo>
                  <a:lnTo>
                    <a:pt x="78" y="96"/>
                  </a:lnTo>
                  <a:lnTo>
                    <a:pt x="76" y="94"/>
                  </a:lnTo>
                  <a:lnTo>
                    <a:pt x="74" y="90"/>
                  </a:lnTo>
                  <a:lnTo>
                    <a:pt x="68" y="94"/>
                  </a:lnTo>
                  <a:lnTo>
                    <a:pt x="64" y="94"/>
                  </a:lnTo>
                  <a:lnTo>
                    <a:pt x="64" y="92"/>
                  </a:lnTo>
                  <a:lnTo>
                    <a:pt x="74" y="88"/>
                  </a:lnTo>
                  <a:lnTo>
                    <a:pt x="76" y="86"/>
                  </a:lnTo>
                  <a:lnTo>
                    <a:pt x="78" y="82"/>
                  </a:lnTo>
                  <a:lnTo>
                    <a:pt x="84" y="78"/>
                  </a:lnTo>
                  <a:lnTo>
                    <a:pt x="80" y="78"/>
                  </a:lnTo>
                  <a:lnTo>
                    <a:pt x="78" y="78"/>
                  </a:lnTo>
                  <a:lnTo>
                    <a:pt x="74" y="76"/>
                  </a:lnTo>
                  <a:lnTo>
                    <a:pt x="66" y="78"/>
                  </a:lnTo>
                  <a:lnTo>
                    <a:pt x="68" y="76"/>
                  </a:lnTo>
                  <a:lnTo>
                    <a:pt x="72" y="76"/>
                  </a:lnTo>
                  <a:lnTo>
                    <a:pt x="78" y="72"/>
                  </a:lnTo>
                  <a:lnTo>
                    <a:pt x="76" y="72"/>
                  </a:lnTo>
                  <a:lnTo>
                    <a:pt x="74" y="70"/>
                  </a:lnTo>
                  <a:lnTo>
                    <a:pt x="74" y="64"/>
                  </a:lnTo>
                  <a:lnTo>
                    <a:pt x="76" y="58"/>
                  </a:lnTo>
                  <a:lnTo>
                    <a:pt x="76" y="56"/>
                  </a:lnTo>
                  <a:lnTo>
                    <a:pt x="74" y="54"/>
                  </a:lnTo>
                  <a:lnTo>
                    <a:pt x="70" y="56"/>
                  </a:lnTo>
                  <a:lnTo>
                    <a:pt x="64" y="56"/>
                  </a:lnTo>
                  <a:lnTo>
                    <a:pt x="76" y="48"/>
                  </a:lnTo>
                  <a:lnTo>
                    <a:pt x="68" y="50"/>
                  </a:lnTo>
                  <a:lnTo>
                    <a:pt x="66" y="50"/>
                  </a:lnTo>
                  <a:lnTo>
                    <a:pt x="68" y="48"/>
                  </a:lnTo>
                  <a:lnTo>
                    <a:pt x="64" y="50"/>
                  </a:lnTo>
                  <a:lnTo>
                    <a:pt x="62" y="50"/>
                  </a:lnTo>
                  <a:lnTo>
                    <a:pt x="64" y="44"/>
                  </a:lnTo>
                  <a:lnTo>
                    <a:pt x="62" y="38"/>
                  </a:lnTo>
                  <a:lnTo>
                    <a:pt x="56" y="30"/>
                  </a:lnTo>
                  <a:lnTo>
                    <a:pt x="54" y="24"/>
                  </a:lnTo>
                  <a:lnTo>
                    <a:pt x="54" y="20"/>
                  </a:lnTo>
                  <a:lnTo>
                    <a:pt x="54" y="14"/>
                  </a:lnTo>
                  <a:lnTo>
                    <a:pt x="60" y="6"/>
                  </a:lnTo>
                  <a:lnTo>
                    <a:pt x="56" y="8"/>
                  </a:lnTo>
                  <a:lnTo>
                    <a:pt x="54" y="6"/>
                  </a:lnTo>
                  <a:lnTo>
                    <a:pt x="50" y="10"/>
                  </a:lnTo>
                  <a:lnTo>
                    <a:pt x="44" y="12"/>
                  </a:lnTo>
                  <a:lnTo>
                    <a:pt x="52" y="2"/>
                  </a:lnTo>
                  <a:lnTo>
                    <a:pt x="46" y="2"/>
                  </a:lnTo>
                  <a:lnTo>
                    <a:pt x="44" y="0"/>
                  </a:lnTo>
                  <a:lnTo>
                    <a:pt x="38" y="0"/>
                  </a:lnTo>
                  <a:lnTo>
                    <a:pt x="42" y="0"/>
                  </a:lnTo>
                  <a:lnTo>
                    <a:pt x="32" y="4"/>
                  </a:lnTo>
                  <a:lnTo>
                    <a:pt x="24" y="10"/>
                  </a:lnTo>
                  <a:lnTo>
                    <a:pt x="14" y="16"/>
                  </a:lnTo>
                  <a:lnTo>
                    <a:pt x="4" y="20"/>
                  </a:lnTo>
                  <a:lnTo>
                    <a:pt x="8" y="20"/>
                  </a:lnTo>
                  <a:lnTo>
                    <a:pt x="8" y="22"/>
                  </a:lnTo>
                  <a:lnTo>
                    <a:pt x="4" y="26"/>
                  </a:lnTo>
                  <a:lnTo>
                    <a:pt x="0" y="30"/>
                  </a:lnTo>
                  <a:lnTo>
                    <a:pt x="2" y="32"/>
                  </a:lnTo>
                  <a:lnTo>
                    <a:pt x="8" y="30"/>
                  </a:lnTo>
                  <a:lnTo>
                    <a:pt x="4" y="32"/>
                  </a:lnTo>
                  <a:lnTo>
                    <a:pt x="0" y="34"/>
                  </a:lnTo>
                  <a:lnTo>
                    <a:pt x="6" y="34"/>
                  </a:lnTo>
                  <a:lnTo>
                    <a:pt x="6" y="36"/>
                  </a:lnTo>
                  <a:lnTo>
                    <a:pt x="4" y="36"/>
                  </a:lnTo>
                  <a:lnTo>
                    <a:pt x="6" y="40"/>
                  </a:lnTo>
                  <a:lnTo>
                    <a:pt x="6" y="46"/>
                  </a:lnTo>
                  <a:lnTo>
                    <a:pt x="2" y="56"/>
                  </a:lnTo>
                  <a:lnTo>
                    <a:pt x="10" y="52"/>
                  </a:lnTo>
                  <a:lnTo>
                    <a:pt x="8" y="56"/>
                  </a:lnTo>
                  <a:lnTo>
                    <a:pt x="6" y="58"/>
                  </a:lnTo>
                  <a:lnTo>
                    <a:pt x="10" y="56"/>
                  </a:lnTo>
                  <a:lnTo>
                    <a:pt x="10" y="54"/>
                  </a:lnTo>
                  <a:lnTo>
                    <a:pt x="12" y="52"/>
                  </a:lnTo>
                  <a:lnTo>
                    <a:pt x="16" y="50"/>
                  </a:lnTo>
                  <a:lnTo>
                    <a:pt x="12" y="52"/>
                  </a:lnTo>
                  <a:lnTo>
                    <a:pt x="12" y="54"/>
                  </a:lnTo>
                  <a:lnTo>
                    <a:pt x="12" y="60"/>
                  </a:lnTo>
                  <a:lnTo>
                    <a:pt x="12" y="64"/>
                  </a:lnTo>
                  <a:lnTo>
                    <a:pt x="10" y="66"/>
                  </a:lnTo>
                  <a:lnTo>
                    <a:pt x="4" y="68"/>
                  </a:lnTo>
                  <a:lnTo>
                    <a:pt x="6" y="68"/>
                  </a:lnTo>
                  <a:lnTo>
                    <a:pt x="10" y="68"/>
                  </a:lnTo>
                  <a:lnTo>
                    <a:pt x="12" y="66"/>
                  </a:lnTo>
                  <a:lnTo>
                    <a:pt x="14" y="66"/>
                  </a:lnTo>
                  <a:lnTo>
                    <a:pt x="10" y="70"/>
                  </a:lnTo>
                  <a:lnTo>
                    <a:pt x="16" y="68"/>
                  </a:lnTo>
                  <a:lnTo>
                    <a:pt x="12" y="70"/>
                  </a:lnTo>
                  <a:lnTo>
                    <a:pt x="6" y="74"/>
                  </a:lnTo>
                  <a:lnTo>
                    <a:pt x="4" y="72"/>
                  </a:lnTo>
                  <a:lnTo>
                    <a:pt x="2" y="76"/>
                  </a:lnTo>
                  <a:lnTo>
                    <a:pt x="4" y="78"/>
                  </a:lnTo>
                  <a:lnTo>
                    <a:pt x="6" y="78"/>
                  </a:lnTo>
                  <a:lnTo>
                    <a:pt x="6" y="80"/>
                  </a:lnTo>
                  <a:lnTo>
                    <a:pt x="8" y="76"/>
                  </a:lnTo>
                  <a:lnTo>
                    <a:pt x="12" y="80"/>
                  </a:lnTo>
                  <a:lnTo>
                    <a:pt x="14" y="86"/>
                  </a:lnTo>
                  <a:lnTo>
                    <a:pt x="18" y="90"/>
                  </a:lnTo>
                  <a:lnTo>
                    <a:pt x="24" y="94"/>
                  </a:lnTo>
                  <a:lnTo>
                    <a:pt x="26" y="92"/>
                  </a:lnTo>
                  <a:lnTo>
                    <a:pt x="30" y="94"/>
                  </a:lnTo>
                  <a:lnTo>
                    <a:pt x="28" y="96"/>
                  </a:lnTo>
                  <a:lnTo>
                    <a:pt x="28" y="98"/>
                  </a:lnTo>
                  <a:lnTo>
                    <a:pt x="28" y="102"/>
                  </a:lnTo>
                  <a:lnTo>
                    <a:pt x="32" y="102"/>
                  </a:lnTo>
                  <a:lnTo>
                    <a:pt x="34" y="104"/>
                  </a:lnTo>
                  <a:lnTo>
                    <a:pt x="30" y="104"/>
                  </a:lnTo>
                  <a:lnTo>
                    <a:pt x="28" y="106"/>
                  </a:lnTo>
                  <a:lnTo>
                    <a:pt x="26" y="108"/>
                  </a:lnTo>
                  <a:lnTo>
                    <a:pt x="22" y="110"/>
                  </a:lnTo>
                  <a:lnTo>
                    <a:pt x="30" y="110"/>
                  </a:lnTo>
                  <a:lnTo>
                    <a:pt x="42" y="110"/>
                  </a:lnTo>
                  <a:lnTo>
                    <a:pt x="36" y="112"/>
                  </a:lnTo>
                  <a:lnTo>
                    <a:pt x="44" y="112"/>
                  </a:lnTo>
                  <a:lnTo>
                    <a:pt x="48" y="112"/>
                  </a:lnTo>
                  <a:lnTo>
                    <a:pt x="44" y="114"/>
                  </a:lnTo>
                  <a:lnTo>
                    <a:pt x="40" y="114"/>
                  </a:lnTo>
                  <a:lnTo>
                    <a:pt x="36" y="116"/>
                  </a:lnTo>
                  <a:lnTo>
                    <a:pt x="32" y="116"/>
                  </a:lnTo>
                  <a:lnTo>
                    <a:pt x="30" y="120"/>
                  </a:lnTo>
                  <a:lnTo>
                    <a:pt x="30" y="122"/>
                  </a:lnTo>
                  <a:lnTo>
                    <a:pt x="34" y="124"/>
                  </a:lnTo>
                  <a:lnTo>
                    <a:pt x="36" y="126"/>
                  </a:lnTo>
                  <a:lnTo>
                    <a:pt x="30" y="130"/>
                  </a:lnTo>
                  <a:lnTo>
                    <a:pt x="38" y="128"/>
                  </a:lnTo>
                  <a:lnTo>
                    <a:pt x="40" y="124"/>
                  </a:lnTo>
                  <a:lnTo>
                    <a:pt x="40" y="122"/>
                  </a:lnTo>
                  <a:lnTo>
                    <a:pt x="44" y="120"/>
                  </a:lnTo>
                  <a:lnTo>
                    <a:pt x="48" y="120"/>
                  </a:lnTo>
                  <a:lnTo>
                    <a:pt x="52" y="122"/>
                  </a:lnTo>
                  <a:lnTo>
                    <a:pt x="50" y="126"/>
                  </a:lnTo>
                  <a:lnTo>
                    <a:pt x="44" y="128"/>
                  </a:lnTo>
                  <a:lnTo>
                    <a:pt x="38" y="134"/>
                  </a:lnTo>
                  <a:lnTo>
                    <a:pt x="36" y="136"/>
                  </a:lnTo>
                  <a:lnTo>
                    <a:pt x="34" y="136"/>
                  </a:lnTo>
                  <a:lnTo>
                    <a:pt x="34" y="138"/>
                  </a:lnTo>
                  <a:lnTo>
                    <a:pt x="36" y="140"/>
                  </a:lnTo>
                  <a:lnTo>
                    <a:pt x="34" y="142"/>
                  </a:lnTo>
                  <a:lnTo>
                    <a:pt x="38" y="142"/>
                  </a:lnTo>
                  <a:lnTo>
                    <a:pt x="40" y="142"/>
                  </a:lnTo>
                  <a:lnTo>
                    <a:pt x="42" y="142"/>
                  </a:lnTo>
                  <a:lnTo>
                    <a:pt x="46" y="142"/>
                  </a:lnTo>
                  <a:lnTo>
                    <a:pt x="42" y="138"/>
                  </a:lnTo>
                  <a:lnTo>
                    <a:pt x="52" y="138"/>
                  </a:lnTo>
                  <a:lnTo>
                    <a:pt x="56" y="140"/>
                  </a:lnTo>
                  <a:lnTo>
                    <a:pt x="56" y="142"/>
                  </a:lnTo>
                  <a:lnTo>
                    <a:pt x="56" y="144"/>
                  </a:lnTo>
                  <a:lnTo>
                    <a:pt x="48" y="144"/>
                  </a:lnTo>
                  <a:lnTo>
                    <a:pt x="46" y="144"/>
                  </a:lnTo>
                  <a:lnTo>
                    <a:pt x="48" y="146"/>
                  </a:lnTo>
                  <a:lnTo>
                    <a:pt x="48" y="148"/>
                  </a:lnTo>
                  <a:lnTo>
                    <a:pt x="42" y="148"/>
                  </a:lnTo>
                  <a:lnTo>
                    <a:pt x="40" y="146"/>
                  </a:lnTo>
                  <a:lnTo>
                    <a:pt x="38" y="144"/>
                  </a:lnTo>
                  <a:lnTo>
                    <a:pt x="34" y="144"/>
                  </a:lnTo>
                  <a:lnTo>
                    <a:pt x="32" y="144"/>
                  </a:lnTo>
                  <a:lnTo>
                    <a:pt x="34" y="146"/>
                  </a:lnTo>
                  <a:lnTo>
                    <a:pt x="36" y="146"/>
                  </a:lnTo>
                  <a:lnTo>
                    <a:pt x="30" y="148"/>
                  </a:lnTo>
                  <a:lnTo>
                    <a:pt x="38" y="148"/>
                  </a:lnTo>
                  <a:lnTo>
                    <a:pt x="38" y="150"/>
                  </a:lnTo>
                  <a:lnTo>
                    <a:pt x="38" y="152"/>
                  </a:lnTo>
                  <a:lnTo>
                    <a:pt x="42" y="152"/>
                  </a:lnTo>
                  <a:lnTo>
                    <a:pt x="36" y="154"/>
                  </a:lnTo>
                  <a:lnTo>
                    <a:pt x="38" y="154"/>
                  </a:lnTo>
                  <a:lnTo>
                    <a:pt x="40" y="156"/>
                  </a:lnTo>
                  <a:lnTo>
                    <a:pt x="30" y="156"/>
                  </a:lnTo>
                  <a:lnTo>
                    <a:pt x="34" y="158"/>
                  </a:lnTo>
                  <a:lnTo>
                    <a:pt x="32" y="160"/>
                  </a:lnTo>
                  <a:lnTo>
                    <a:pt x="30" y="162"/>
                  </a:lnTo>
                  <a:lnTo>
                    <a:pt x="30" y="164"/>
                  </a:lnTo>
                  <a:lnTo>
                    <a:pt x="30" y="162"/>
                  </a:lnTo>
                  <a:lnTo>
                    <a:pt x="34" y="160"/>
                  </a:lnTo>
                  <a:lnTo>
                    <a:pt x="40" y="160"/>
                  </a:lnTo>
                  <a:lnTo>
                    <a:pt x="44" y="158"/>
                  </a:lnTo>
                  <a:lnTo>
                    <a:pt x="46" y="158"/>
                  </a:lnTo>
                  <a:lnTo>
                    <a:pt x="46" y="160"/>
                  </a:lnTo>
                  <a:lnTo>
                    <a:pt x="40" y="164"/>
                  </a:lnTo>
                  <a:lnTo>
                    <a:pt x="32" y="168"/>
                  </a:lnTo>
                  <a:lnTo>
                    <a:pt x="30" y="170"/>
                  </a:lnTo>
                  <a:lnTo>
                    <a:pt x="30" y="172"/>
                  </a:lnTo>
                  <a:lnTo>
                    <a:pt x="32" y="170"/>
                  </a:lnTo>
                  <a:lnTo>
                    <a:pt x="36" y="168"/>
                  </a:lnTo>
                  <a:lnTo>
                    <a:pt x="38" y="168"/>
                  </a:lnTo>
                  <a:lnTo>
                    <a:pt x="36" y="170"/>
                  </a:lnTo>
                  <a:lnTo>
                    <a:pt x="32" y="174"/>
                  </a:lnTo>
                  <a:lnTo>
                    <a:pt x="34" y="176"/>
                  </a:lnTo>
                  <a:lnTo>
                    <a:pt x="36" y="174"/>
                  </a:lnTo>
                  <a:lnTo>
                    <a:pt x="40" y="172"/>
                  </a:lnTo>
                  <a:lnTo>
                    <a:pt x="44" y="172"/>
                  </a:lnTo>
                  <a:lnTo>
                    <a:pt x="40" y="174"/>
                  </a:lnTo>
                  <a:lnTo>
                    <a:pt x="42" y="174"/>
                  </a:lnTo>
                  <a:lnTo>
                    <a:pt x="52" y="174"/>
                  </a:lnTo>
                  <a:lnTo>
                    <a:pt x="44" y="176"/>
                  </a:lnTo>
                  <a:lnTo>
                    <a:pt x="44" y="178"/>
                  </a:lnTo>
                  <a:lnTo>
                    <a:pt x="50" y="178"/>
                  </a:lnTo>
                  <a:lnTo>
                    <a:pt x="54" y="178"/>
                  </a:lnTo>
                  <a:lnTo>
                    <a:pt x="56" y="178"/>
                  </a:lnTo>
                  <a:lnTo>
                    <a:pt x="56" y="180"/>
                  </a:lnTo>
                  <a:lnTo>
                    <a:pt x="44" y="180"/>
                  </a:lnTo>
                  <a:lnTo>
                    <a:pt x="48" y="182"/>
                  </a:lnTo>
                  <a:lnTo>
                    <a:pt x="40" y="184"/>
                  </a:lnTo>
                  <a:lnTo>
                    <a:pt x="44" y="186"/>
                  </a:lnTo>
                  <a:lnTo>
                    <a:pt x="44" y="190"/>
                  </a:lnTo>
                  <a:lnTo>
                    <a:pt x="52" y="188"/>
                  </a:lnTo>
                  <a:lnTo>
                    <a:pt x="56" y="188"/>
                  </a:lnTo>
                  <a:lnTo>
                    <a:pt x="58" y="188"/>
                  </a:lnTo>
                  <a:lnTo>
                    <a:pt x="52" y="190"/>
                  </a:lnTo>
                  <a:lnTo>
                    <a:pt x="52" y="192"/>
                  </a:lnTo>
                  <a:lnTo>
                    <a:pt x="46" y="194"/>
                  </a:lnTo>
                  <a:lnTo>
                    <a:pt x="46" y="192"/>
                  </a:lnTo>
                  <a:lnTo>
                    <a:pt x="48" y="190"/>
                  </a:lnTo>
                  <a:lnTo>
                    <a:pt x="40" y="192"/>
                  </a:lnTo>
                  <a:lnTo>
                    <a:pt x="38" y="194"/>
                  </a:lnTo>
                  <a:lnTo>
                    <a:pt x="38" y="196"/>
                  </a:lnTo>
                  <a:lnTo>
                    <a:pt x="42" y="198"/>
                  </a:lnTo>
                  <a:lnTo>
                    <a:pt x="42" y="196"/>
                  </a:lnTo>
                  <a:lnTo>
                    <a:pt x="54" y="198"/>
                  </a:lnTo>
                  <a:lnTo>
                    <a:pt x="50" y="200"/>
                  </a:lnTo>
                  <a:lnTo>
                    <a:pt x="46" y="200"/>
                  </a:lnTo>
                  <a:lnTo>
                    <a:pt x="50" y="200"/>
                  </a:lnTo>
                  <a:lnTo>
                    <a:pt x="52" y="200"/>
                  </a:lnTo>
                  <a:lnTo>
                    <a:pt x="44" y="202"/>
                  </a:lnTo>
                  <a:lnTo>
                    <a:pt x="36" y="202"/>
                  </a:lnTo>
                  <a:lnTo>
                    <a:pt x="44" y="206"/>
                  </a:lnTo>
                  <a:lnTo>
                    <a:pt x="40" y="208"/>
                  </a:lnTo>
                  <a:lnTo>
                    <a:pt x="36" y="210"/>
                  </a:lnTo>
                  <a:lnTo>
                    <a:pt x="36" y="212"/>
                  </a:lnTo>
                  <a:lnTo>
                    <a:pt x="40" y="214"/>
                  </a:lnTo>
                  <a:lnTo>
                    <a:pt x="46" y="214"/>
                  </a:lnTo>
                  <a:lnTo>
                    <a:pt x="46" y="216"/>
                  </a:lnTo>
                  <a:lnTo>
                    <a:pt x="46" y="218"/>
                  </a:lnTo>
                  <a:lnTo>
                    <a:pt x="48" y="218"/>
                  </a:lnTo>
                  <a:lnTo>
                    <a:pt x="46" y="224"/>
                  </a:lnTo>
                  <a:lnTo>
                    <a:pt x="46" y="226"/>
                  </a:lnTo>
                  <a:lnTo>
                    <a:pt x="52" y="228"/>
                  </a:lnTo>
                  <a:lnTo>
                    <a:pt x="40" y="232"/>
                  </a:lnTo>
                  <a:lnTo>
                    <a:pt x="44" y="232"/>
                  </a:lnTo>
                  <a:lnTo>
                    <a:pt x="50" y="230"/>
                  </a:lnTo>
                  <a:lnTo>
                    <a:pt x="54" y="230"/>
                  </a:lnTo>
                  <a:lnTo>
                    <a:pt x="60" y="230"/>
                  </a:lnTo>
                  <a:lnTo>
                    <a:pt x="60" y="232"/>
                  </a:lnTo>
                  <a:lnTo>
                    <a:pt x="56" y="234"/>
                  </a:lnTo>
                  <a:lnTo>
                    <a:pt x="48" y="236"/>
                  </a:lnTo>
                  <a:lnTo>
                    <a:pt x="58" y="236"/>
                  </a:lnTo>
                  <a:lnTo>
                    <a:pt x="60" y="238"/>
                  </a:lnTo>
                  <a:lnTo>
                    <a:pt x="58" y="242"/>
                  </a:lnTo>
                  <a:lnTo>
                    <a:pt x="56" y="240"/>
                  </a:lnTo>
                  <a:close/>
                  <a:moveTo>
                    <a:pt x="70" y="274"/>
                  </a:moveTo>
                  <a:lnTo>
                    <a:pt x="70" y="274"/>
                  </a:lnTo>
                  <a:lnTo>
                    <a:pt x="66" y="274"/>
                  </a:lnTo>
                  <a:lnTo>
                    <a:pt x="68" y="272"/>
                  </a:lnTo>
                  <a:lnTo>
                    <a:pt x="72" y="272"/>
                  </a:lnTo>
                  <a:lnTo>
                    <a:pt x="70" y="274"/>
                  </a:lnTo>
                  <a:close/>
                  <a:moveTo>
                    <a:pt x="102" y="326"/>
                  </a:moveTo>
                  <a:lnTo>
                    <a:pt x="102" y="326"/>
                  </a:lnTo>
                  <a:lnTo>
                    <a:pt x="102" y="324"/>
                  </a:lnTo>
                  <a:lnTo>
                    <a:pt x="104" y="322"/>
                  </a:lnTo>
                  <a:lnTo>
                    <a:pt x="104" y="324"/>
                  </a:lnTo>
                  <a:lnTo>
                    <a:pt x="102" y="326"/>
                  </a:lnTo>
                  <a:close/>
                  <a:moveTo>
                    <a:pt x="200" y="462"/>
                  </a:moveTo>
                  <a:lnTo>
                    <a:pt x="200" y="462"/>
                  </a:lnTo>
                  <a:lnTo>
                    <a:pt x="202" y="462"/>
                  </a:lnTo>
                  <a:lnTo>
                    <a:pt x="200" y="462"/>
                  </a:lnTo>
                  <a:close/>
                  <a:moveTo>
                    <a:pt x="198" y="466"/>
                  </a:moveTo>
                  <a:lnTo>
                    <a:pt x="198" y="466"/>
                  </a:lnTo>
                  <a:lnTo>
                    <a:pt x="202" y="466"/>
                  </a:lnTo>
                  <a:lnTo>
                    <a:pt x="200" y="466"/>
                  </a:lnTo>
                  <a:lnTo>
                    <a:pt x="200" y="464"/>
                  </a:lnTo>
                  <a:lnTo>
                    <a:pt x="198" y="466"/>
                  </a:lnTo>
                  <a:close/>
                  <a:moveTo>
                    <a:pt x="94" y="118"/>
                  </a:moveTo>
                  <a:lnTo>
                    <a:pt x="92" y="118"/>
                  </a:lnTo>
                  <a:lnTo>
                    <a:pt x="94" y="118"/>
                  </a:lnTo>
                  <a:close/>
                </a:path>
              </a:pathLst>
            </a:custGeom>
            <a:solidFill>
              <a:srgbClr val="19A4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" name="Freeform 961">
              <a:extLst>
                <a:ext uri="{FF2B5EF4-FFF2-40B4-BE49-F238E27FC236}">
                  <a16:creationId xmlns="" xmlns:a16="http://schemas.microsoft.com/office/drawing/2014/main" id="{4E6D714B-0223-4036-8F5B-848DD2C0D13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3683703">
              <a:off x="2541775" y="689019"/>
              <a:ext cx="1089618" cy="788566"/>
            </a:xfrm>
            <a:custGeom>
              <a:avLst/>
              <a:gdLst>
                <a:gd name="T0" fmla="*/ 719359321 w 706"/>
                <a:gd name="T1" fmla="*/ 1338734382 h 324"/>
                <a:gd name="T2" fmla="*/ 800347572 w 706"/>
                <a:gd name="T3" fmla="*/ 1315040894 h 324"/>
                <a:gd name="T4" fmla="*/ 800347572 w 706"/>
                <a:gd name="T5" fmla="*/ 1504596097 h 324"/>
                <a:gd name="T6" fmla="*/ 852751098 w 706"/>
                <a:gd name="T7" fmla="*/ 1469054649 h 324"/>
                <a:gd name="T8" fmla="*/ 905154624 w 706"/>
                <a:gd name="T9" fmla="*/ 1480900176 h 324"/>
                <a:gd name="T10" fmla="*/ 986141331 w 706"/>
                <a:gd name="T11" fmla="*/ 1492748136 h 324"/>
                <a:gd name="T12" fmla="*/ 1005197299 w 706"/>
                <a:gd name="T13" fmla="*/ 1433513200 h 324"/>
                <a:gd name="T14" fmla="*/ 1062365203 w 706"/>
                <a:gd name="T15" fmla="*/ 1528289585 h 324"/>
                <a:gd name="T16" fmla="*/ 1086185549 w 706"/>
                <a:gd name="T17" fmla="*/ 1587526955 h 324"/>
                <a:gd name="T18" fmla="*/ 1110005895 w 706"/>
                <a:gd name="T19" fmla="*/ 1611220443 h 324"/>
                <a:gd name="T20" fmla="*/ 1186228224 w 706"/>
                <a:gd name="T21" fmla="*/ 1658609852 h 324"/>
                <a:gd name="T22" fmla="*/ 1229104538 w 706"/>
                <a:gd name="T23" fmla="*/ 1753386236 h 324"/>
                <a:gd name="T24" fmla="*/ 1352967558 w 706"/>
                <a:gd name="T25" fmla="*/ 1516441624 h 324"/>
                <a:gd name="T26" fmla="*/ 1281508064 w 706"/>
                <a:gd name="T27" fmla="*/ 1848165055 h 324"/>
                <a:gd name="T28" fmla="*/ 1343440346 w 706"/>
                <a:gd name="T29" fmla="*/ 1824469133 h 324"/>
                <a:gd name="T30" fmla="*/ 1386315117 w 706"/>
                <a:gd name="T31" fmla="*/ 1812623606 h 324"/>
                <a:gd name="T32" fmla="*/ 1448247399 w 706"/>
                <a:gd name="T33" fmla="*/ 1705999261 h 324"/>
                <a:gd name="T34" fmla="*/ 1476830579 w 706"/>
                <a:gd name="T35" fmla="*/ 1919247952 h 324"/>
                <a:gd name="T36" fmla="*/ 1553054451 w 706"/>
                <a:gd name="T37" fmla="*/ 1729692749 h 324"/>
                <a:gd name="T38" fmla="*/ 1538762861 w 706"/>
                <a:gd name="T39" fmla="*/ 1812623606 h 324"/>
                <a:gd name="T40" fmla="*/ 1638805536 w 706"/>
                <a:gd name="T41" fmla="*/ 1824469133 h 324"/>
                <a:gd name="T42" fmla="*/ 1681681850 w 706"/>
                <a:gd name="T43" fmla="*/ 1670455379 h 324"/>
                <a:gd name="T44" fmla="*/ 1638805536 w 706"/>
                <a:gd name="T45" fmla="*/ 1658609852 h 324"/>
                <a:gd name="T46" fmla="*/ 1605457978 w 706"/>
                <a:gd name="T47" fmla="*/ 1623068403 h 324"/>
                <a:gd name="T48" fmla="*/ 1505415303 w 706"/>
                <a:gd name="T49" fmla="*/ 1551985506 h 324"/>
                <a:gd name="T50" fmla="*/ 1400608250 w 706"/>
                <a:gd name="T51" fmla="*/ 1469054649 h 324"/>
                <a:gd name="T52" fmla="*/ 1324384378 w 706"/>
                <a:gd name="T53" fmla="*/ 1409817279 h 324"/>
                <a:gd name="T54" fmla="*/ 1295799654 w 706"/>
                <a:gd name="T55" fmla="*/ 1409817279 h 324"/>
                <a:gd name="T56" fmla="*/ 1229104538 w 706"/>
                <a:gd name="T57" fmla="*/ 1433513200 h 324"/>
                <a:gd name="T58" fmla="*/ 1119533107 w 706"/>
                <a:gd name="T59" fmla="*/ 1267651485 h 324"/>
                <a:gd name="T60" fmla="*/ 1081421171 w 706"/>
                <a:gd name="T61" fmla="*/ 1161027140 h 324"/>
                <a:gd name="T62" fmla="*/ 1033782023 w 706"/>
                <a:gd name="T63" fmla="*/ 1220262076 h 324"/>
                <a:gd name="T64" fmla="*/ 957558150 w 706"/>
                <a:gd name="T65" fmla="*/ 1196568588 h 324"/>
                <a:gd name="T66" fmla="*/ 905154624 w 706"/>
                <a:gd name="T67" fmla="*/ 1007013385 h 324"/>
                <a:gd name="T68" fmla="*/ 862278310 w 706"/>
                <a:gd name="T69" fmla="*/ 995165424 h 324"/>
                <a:gd name="T70" fmla="*/ 790818816 w 706"/>
                <a:gd name="T71" fmla="*/ 971471937 h 324"/>
                <a:gd name="T72" fmla="*/ 700303353 w 706"/>
                <a:gd name="T73" fmla="*/ 852999631 h 324"/>
                <a:gd name="T74" fmla="*/ 595496301 w 706"/>
                <a:gd name="T75" fmla="*/ 710831403 h 324"/>
                <a:gd name="T76" fmla="*/ 547857152 w 706"/>
                <a:gd name="T77" fmla="*/ 734527324 h 324"/>
                <a:gd name="T78" fmla="*/ 433521344 w 706"/>
                <a:gd name="T79" fmla="*/ 580513570 h 324"/>
                <a:gd name="T80" fmla="*/ 404938164 w 706"/>
                <a:gd name="T81" fmla="*/ 544972121 h 324"/>
                <a:gd name="T82" fmla="*/ 304893945 w 706"/>
                <a:gd name="T83" fmla="*/ 521276200 h 324"/>
                <a:gd name="T84" fmla="*/ 281073600 w 706"/>
                <a:gd name="T85" fmla="*/ 355416918 h 324"/>
                <a:gd name="T86" fmla="*/ 195322515 w 706"/>
                <a:gd name="T87" fmla="*/ 272486061 h 324"/>
                <a:gd name="T88" fmla="*/ 66695117 w 706"/>
                <a:gd name="T89" fmla="*/ 11847961 h 324"/>
                <a:gd name="T90" fmla="*/ 14291590 w 706"/>
                <a:gd name="T91" fmla="*/ 319875470 h 324"/>
                <a:gd name="T92" fmla="*/ 90515462 w 706"/>
                <a:gd name="T93" fmla="*/ 402806328 h 324"/>
                <a:gd name="T94" fmla="*/ 119098643 w 706"/>
                <a:gd name="T95" fmla="*/ 592361531 h 324"/>
                <a:gd name="T96" fmla="*/ 247726041 w 706"/>
                <a:gd name="T97" fmla="*/ 687137915 h 324"/>
                <a:gd name="T98" fmla="*/ 309658323 w 706"/>
                <a:gd name="T99" fmla="*/ 698985876 h 324"/>
                <a:gd name="T100" fmla="*/ 333478669 w 706"/>
                <a:gd name="T101" fmla="*/ 734527324 h 324"/>
                <a:gd name="T102" fmla="*/ 381117818 w 706"/>
                <a:gd name="T103" fmla="*/ 876693118 h 324"/>
                <a:gd name="T104" fmla="*/ 385882196 w 706"/>
                <a:gd name="T105" fmla="*/ 888541079 h 324"/>
                <a:gd name="T106" fmla="*/ 404938164 w 706"/>
                <a:gd name="T107" fmla="*/ 983317464 h 324"/>
                <a:gd name="T108" fmla="*/ 452577312 w 706"/>
                <a:gd name="T109" fmla="*/ 1066248321 h 324"/>
                <a:gd name="T110" fmla="*/ 485924870 w 706"/>
                <a:gd name="T111" fmla="*/ 1030706873 h 324"/>
                <a:gd name="T112" fmla="*/ 547857152 w 706"/>
                <a:gd name="T113" fmla="*/ 1030706873 h 324"/>
                <a:gd name="T114" fmla="*/ 562148743 w 706"/>
                <a:gd name="T115" fmla="*/ 1113637730 h 324"/>
                <a:gd name="T116" fmla="*/ 609787891 w 706"/>
                <a:gd name="T117" fmla="*/ 1220262076 h 324"/>
                <a:gd name="T118" fmla="*/ 666955795 w 706"/>
                <a:gd name="T119" fmla="*/ 1279499446 h 324"/>
                <a:gd name="T120" fmla="*/ 819403540 w 706"/>
                <a:gd name="T121" fmla="*/ 1386123791 h 324"/>
                <a:gd name="T122" fmla="*/ 1605457978 w 706"/>
                <a:gd name="T123" fmla="*/ 1646761891 h 324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706" h="324">
                  <a:moveTo>
                    <a:pt x="290" y="218"/>
                  </a:moveTo>
                  <a:lnTo>
                    <a:pt x="290" y="224"/>
                  </a:lnTo>
                  <a:lnTo>
                    <a:pt x="282" y="230"/>
                  </a:lnTo>
                  <a:lnTo>
                    <a:pt x="280" y="232"/>
                  </a:lnTo>
                  <a:lnTo>
                    <a:pt x="280" y="238"/>
                  </a:lnTo>
                  <a:lnTo>
                    <a:pt x="284" y="232"/>
                  </a:lnTo>
                  <a:lnTo>
                    <a:pt x="286" y="230"/>
                  </a:lnTo>
                  <a:lnTo>
                    <a:pt x="290" y="228"/>
                  </a:lnTo>
                  <a:lnTo>
                    <a:pt x="292" y="230"/>
                  </a:lnTo>
                  <a:lnTo>
                    <a:pt x="294" y="230"/>
                  </a:lnTo>
                  <a:lnTo>
                    <a:pt x="298" y="230"/>
                  </a:lnTo>
                  <a:lnTo>
                    <a:pt x="300" y="226"/>
                  </a:lnTo>
                  <a:lnTo>
                    <a:pt x="304" y="222"/>
                  </a:lnTo>
                  <a:lnTo>
                    <a:pt x="304" y="226"/>
                  </a:lnTo>
                  <a:lnTo>
                    <a:pt x="302" y="226"/>
                  </a:lnTo>
                  <a:lnTo>
                    <a:pt x="302" y="230"/>
                  </a:lnTo>
                  <a:lnTo>
                    <a:pt x="304" y="230"/>
                  </a:lnTo>
                  <a:lnTo>
                    <a:pt x="308" y="224"/>
                  </a:lnTo>
                  <a:lnTo>
                    <a:pt x="312" y="220"/>
                  </a:lnTo>
                  <a:lnTo>
                    <a:pt x="314" y="218"/>
                  </a:lnTo>
                  <a:lnTo>
                    <a:pt x="316" y="218"/>
                  </a:lnTo>
                  <a:lnTo>
                    <a:pt x="318" y="222"/>
                  </a:lnTo>
                  <a:lnTo>
                    <a:pt x="316" y="226"/>
                  </a:lnTo>
                  <a:lnTo>
                    <a:pt x="322" y="224"/>
                  </a:lnTo>
                  <a:lnTo>
                    <a:pt x="322" y="226"/>
                  </a:lnTo>
                  <a:lnTo>
                    <a:pt x="320" y="226"/>
                  </a:lnTo>
                  <a:lnTo>
                    <a:pt x="328" y="228"/>
                  </a:lnTo>
                  <a:lnTo>
                    <a:pt x="336" y="220"/>
                  </a:lnTo>
                  <a:lnTo>
                    <a:pt x="336" y="222"/>
                  </a:lnTo>
                  <a:lnTo>
                    <a:pt x="334" y="224"/>
                  </a:lnTo>
                  <a:lnTo>
                    <a:pt x="340" y="220"/>
                  </a:lnTo>
                  <a:lnTo>
                    <a:pt x="338" y="224"/>
                  </a:lnTo>
                  <a:lnTo>
                    <a:pt x="336" y="228"/>
                  </a:lnTo>
                  <a:lnTo>
                    <a:pt x="334" y="230"/>
                  </a:lnTo>
                  <a:lnTo>
                    <a:pt x="332" y="228"/>
                  </a:lnTo>
                  <a:lnTo>
                    <a:pt x="330" y="238"/>
                  </a:lnTo>
                  <a:lnTo>
                    <a:pt x="332" y="236"/>
                  </a:lnTo>
                  <a:lnTo>
                    <a:pt x="336" y="234"/>
                  </a:lnTo>
                  <a:lnTo>
                    <a:pt x="338" y="236"/>
                  </a:lnTo>
                  <a:lnTo>
                    <a:pt x="340" y="240"/>
                  </a:lnTo>
                  <a:lnTo>
                    <a:pt x="334" y="240"/>
                  </a:lnTo>
                  <a:lnTo>
                    <a:pt x="334" y="248"/>
                  </a:lnTo>
                  <a:lnTo>
                    <a:pt x="334" y="252"/>
                  </a:lnTo>
                  <a:lnTo>
                    <a:pt x="336" y="254"/>
                  </a:lnTo>
                  <a:lnTo>
                    <a:pt x="338" y="258"/>
                  </a:lnTo>
                  <a:lnTo>
                    <a:pt x="338" y="246"/>
                  </a:lnTo>
                  <a:lnTo>
                    <a:pt x="340" y="240"/>
                  </a:lnTo>
                  <a:lnTo>
                    <a:pt x="344" y="234"/>
                  </a:lnTo>
                  <a:lnTo>
                    <a:pt x="344" y="236"/>
                  </a:lnTo>
                  <a:lnTo>
                    <a:pt x="348" y="234"/>
                  </a:lnTo>
                  <a:lnTo>
                    <a:pt x="348" y="238"/>
                  </a:lnTo>
                  <a:lnTo>
                    <a:pt x="348" y="240"/>
                  </a:lnTo>
                  <a:lnTo>
                    <a:pt x="352" y="242"/>
                  </a:lnTo>
                  <a:lnTo>
                    <a:pt x="348" y="250"/>
                  </a:lnTo>
                  <a:lnTo>
                    <a:pt x="352" y="246"/>
                  </a:lnTo>
                  <a:lnTo>
                    <a:pt x="356" y="240"/>
                  </a:lnTo>
                  <a:lnTo>
                    <a:pt x="358" y="244"/>
                  </a:lnTo>
                  <a:lnTo>
                    <a:pt x="358" y="248"/>
                  </a:lnTo>
                  <a:lnTo>
                    <a:pt x="356" y="258"/>
                  </a:lnTo>
                  <a:lnTo>
                    <a:pt x="358" y="258"/>
                  </a:lnTo>
                  <a:lnTo>
                    <a:pt x="358" y="256"/>
                  </a:lnTo>
                  <a:lnTo>
                    <a:pt x="358" y="252"/>
                  </a:lnTo>
                  <a:lnTo>
                    <a:pt x="360" y="246"/>
                  </a:lnTo>
                  <a:lnTo>
                    <a:pt x="362" y="246"/>
                  </a:lnTo>
                  <a:lnTo>
                    <a:pt x="364" y="244"/>
                  </a:lnTo>
                  <a:lnTo>
                    <a:pt x="366" y="248"/>
                  </a:lnTo>
                  <a:lnTo>
                    <a:pt x="370" y="248"/>
                  </a:lnTo>
                  <a:lnTo>
                    <a:pt x="378" y="244"/>
                  </a:lnTo>
                  <a:lnTo>
                    <a:pt x="380" y="246"/>
                  </a:lnTo>
                  <a:lnTo>
                    <a:pt x="378" y="248"/>
                  </a:lnTo>
                  <a:lnTo>
                    <a:pt x="376" y="252"/>
                  </a:lnTo>
                  <a:lnTo>
                    <a:pt x="382" y="246"/>
                  </a:lnTo>
                  <a:lnTo>
                    <a:pt x="380" y="250"/>
                  </a:lnTo>
                  <a:lnTo>
                    <a:pt x="382" y="248"/>
                  </a:lnTo>
                  <a:lnTo>
                    <a:pt x="384" y="244"/>
                  </a:lnTo>
                  <a:lnTo>
                    <a:pt x="386" y="242"/>
                  </a:lnTo>
                  <a:lnTo>
                    <a:pt x="390" y="240"/>
                  </a:lnTo>
                  <a:lnTo>
                    <a:pt x="390" y="236"/>
                  </a:lnTo>
                  <a:lnTo>
                    <a:pt x="392" y="238"/>
                  </a:lnTo>
                  <a:lnTo>
                    <a:pt x="392" y="244"/>
                  </a:lnTo>
                  <a:lnTo>
                    <a:pt x="394" y="248"/>
                  </a:lnTo>
                  <a:lnTo>
                    <a:pt x="396" y="250"/>
                  </a:lnTo>
                  <a:lnTo>
                    <a:pt x="400" y="248"/>
                  </a:lnTo>
                  <a:lnTo>
                    <a:pt x="398" y="252"/>
                  </a:lnTo>
                  <a:lnTo>
                    <a:pt x="396" y="256"/>
                  </a:lnTo>
                  <a:lnTo>
                    <a:pt x="404" y="252"/>
                  </a:lnTo>
                  <a:lnTo>
                    <a:pt x="412" y="244"/>
                  </a:lnTo>
                  <a:lnTo>
                    <a:pt x="414" y="252"/>
                  </a:lnTo>
                  <a:lnTo>
                    <a:pt x="414" y="246"/>
                  </a:lnTo>
                  <a:lnTo>
                    <a:pt x="418" y="240"/>
                  </a:lnTo>
                  <a:lnTo>
                    <a:pt x="426" y="230"/>
                  </a:lnTo>
                  <a:lnTo>
                    <a:pt x="428" y="222"/>
                  </a:lnTo>
                  <a:lnTo>
                    <a:pt x="434" y="218"/>
                  </a:lnTo>
                  <a:lnTo>
                    <a:pt x="434" y="222"/>
                  </a:lnTo>
                  <a:lnTo>
                    <a:pt x="430" y="228"/>
                  </a:lnTo>
                  <a:lnTo>
                    <a:pt x="432" y="226"/>
                  </a:lnTo>
                  <a:lnTo>
                    <a:pt x="430" y="232"/>
                  </a:lnTo>
                  <a:lnTo>
                    <a:pt x="426" y="240"/>
                  </a:lnTo>
                  <a:lnTo>
                    <a:pt x="426" y="234"/>
                  </a:lnTo>
                  <a:lnTo>
                    <a:pt x="422" y="242"/>
                  </a:lnTo>
                  <a:lnTo>
                    <a:pt x="418" y="250"/>
                  </a:lnTo>
                  <a:lnTo>
                    <a:pt x="420" y="248"/>
                  </a:lnTo>
                  <a:lnTo>
                    <a:pt x="418" y="252"/>
                  </a:lnTo>
                  <a:lnTo>
                    <a:pt x="422" y="250"/>
                  </a:lnTo>
                  <a:lnTo>
                    <a:pt x="418" y="260"/>
                  </a:lnTo>
                  <a:lnTo>
                    <a:pt x="420" y="256"/>
                  </a:lnTo>
                  <a:lnTo>
                    <a:pt x="426" y="266"/>
                  </a:lnTo>
                  <a:lnTo>
                    <a:pt x="440" y="250"/>
                  </a:lnTo>
                  <a:lnTo>
                    <a:pt x="448" y="244"/>
                  </a:lnTo>
                  <a:lnTo>
                    <a:pt x="456" y="242"/>
                  </a:lnTo>
                  <a:lnTo>
                    <a:pt x="450" y="252"/>
                  </a:lnTo>
                  <a:lnTo>
                    <a:pt x="446" y="264"/>
                  </a:lnTo>
                  <a:lnTo>
                    <a:pt x="446" y="258"/>
                  </a:lnTo>
                  <a:lnTo>
                    <a:pt x="442" y="260"/>
                  </a:lnTo>
                  <a:lnTo>
                    <a:pt x="438" y="262"/>
                  </a:lnTo>
                  <a:lnTo>
                    <a:pt x="436" y="262"/>
                  </a:lnTo>
                  <a:lnTo>
                    <a:pt x="434" y="262"/>
                  </a:lnTo>
                  <a:lnTo>
                    <a:pt x="436" y="264"/>
                  </a:lnTo>
                  <a:lnTo>
                    <a:pt x="436" y="266"/>
                  </a:lnTo>
                  <a:lnTo>
                    <a:pt x="434" y="268"/>
                  </a:lnTo>
                  <a:lnTo>
                    <a:pt x="444" y="262"/>
                  </a:lnTo>
                  <a:lnTo>
                    <a:pt x="444" y="270"/>
                  </a:lnTo>
                  <a:lnTo>
                    <a:pt x="444" y="274"/>
                  </a:lnTo>
                  <a:lnTo>
                    <a:pt x="448" y="266"/>
                  </a:lnTo>
                  <a:lnTo>
                    <a:pt x="452" y="262"/>
                  </a:lnTo>
                  <a:lnTo>
                    <a:pt x="456" y="262"/>
                  </a:lnTo>
                  <a:lnTo>
                    <a:pt x="458" y="262"/>
                  </a:lnTo>
                  <a:lnTo>
                    <a:pt x="456" y="268"/>
                  </a:lnTo>
                  <a:lnTo>
                    <a:pt x="454" y="270"/>
                  </a:lnTo>
                  <a:lnTo>
                    <a:pt x="452" y="270"/>
                  </a:lnTo>
                  <a:lnTo>
                    <a:pt x="452" y="272"/>
                  </a:lnTo>
                  <a:lnTo>
                    <a:pt x="454" y="272"/>
                  </a:lnTo>
                  <a:lnTo>
                    <a:pt x="458" y="268"/>
                  </a:lnTo>
                  <a:lnTo>
                    <a:pt x="462" y="262"/>
                  </a:lnTo>
                  <a:lnTo>
                    <a:pt x="464" y="262"/>
                  </a:lnTo>
                  <a:lnTo>
                    <a:pt x="464" y="264"/>
                  </a:lnTo>
                  <a:lnTo>
                    <a:pt x="462" y="264"/>
                  </a:lnTo>
                  <a:lnTo>
                    <a:pt x="462" y="266"/>
                  </a:lnTo>
                  <a:lnTo>
                    <a:pt x="464" y="264"/>
                  </a:lnTo>
                  <a:lnTo>
                    <a:pt x="466" y="266"/>
                  </a:lnTo>
                  <a:lnTo>
                    <a:pt x="468" y="268"/>
                  </a:lnTo>
                  <a:lnTo>
                    <a:pt x="466" y="272"/>
                  </a:lnTo>
                  <a:lnTo>
                    <a:pt x="470" y="274"/>
                  </a:lnTo>
                  <a:lnTo>
                    <a:pt x="478" y="274"/>
                  </a:lnTo>
                  <a:lnTo>
                    <a:pt x="484" y="272"/>
                  </a:lnTo>
                  <a:lnTo>
                    <a:pt x="488" y="270"/>
                  </a:lnTo>
                  <a:lnTo>
                    <a:pt x="490" y="266"/>
                  </a:lnTo>
                  <a:lnTo>
                    <a:pt x="482" y="284"/>
                  </a:lnTo>
                  <a:lnTo>
                    <a:pt x="508" y="244"/>
                  </a:lnTo>
                  <a:lnTo>
                    <a:pt x="500" y="268"/>
                  </a:lnTo>
                  <a:lnTo>
                    <a:pt x="496" y="280"/>
                  </a:lnTo>
                  <a:lnTo>
                    <a:pt x="494" y="284"/>
                  </a:lnTo>
                  <a:lnTo>
                    <a:pt x="490" y="286"/>
                  </a:lnTo>
                  <a:lnTo>
                    <a:pt x="492" y="290"/>
                  </a:lnTo>
                  <a:lnTo>
                    <a:pt x="494" y="290"/>
                  </a:lnTo>
                  <a:lnTo>
                    <a:pt x="498" y="288"/>
                  </a:lnTo>
                  <a:lnTo>
                    <a:pt x="498" y="280"/>
                  </a:lnTo>
                  <a:lnTo>
                    <a:pt x="502" y="272"/>
                  </a:lnTo>
                  <a:lnTo>
                    <a:pt x="502" y="282"/>
                  </a:lnTo>
                  <a:lnTo>
                    <a:pt x="504" y="290"/>
                  </a:lnTo>
                  <a:lnTo>
                    <a:pt x="506" y="280"/>
                  </a:lnTo>
                  <a:lnTo>
                    <a:pt x="510" y="274"/>
                  </a:lnTo>
                  <a:lnTo>
                    <a:pt x="512" y="272"/>
                  </a:lnTo>
                  <a:lnTo>
                    <a:pt x="508" y="282"/>
                  </a:lnTo>
                  <a:lnTo>
                    <a:pt x="506" y="292"/>
                  </a:lnTo>
                  <a:lnTo>
                    <a:pt x="518" y="276"/>
                  </a:lnTo>
                  <a:lnTo>
                    <a:pt x="514" y="286"/>
                  </a:lnTo>
                  <a:lnTo>
                    <a:pt x="512" y="296"/>
                  </a:lnTo>
                  <a:lnTo>
                    <a:pt x="512" y="294"/>
                  </a:lnTo>
                  <a:lnTo>
                    <a:pt x="514" y="296"/>
                  </a:lnTo>
                  <a:lnTo>
                    <a:pt x="516" y="296"/>
                  </a:lnTo>
                  <a:lnTo>
                    <a:pt x="518" y="298"/>
                  </a:lnTo>
                  <a:lnTo>
                    <a:pt x="518" y="292"/>
                  </a:lnTo>
                  <a:lnTo>
                    <a:pt x="520" y="292"/>
                  </a:lnTo>
                  <a:lnTo>
                    <a:pt x="522" y="292"/>
                  </a:lnTo>
                  <a:lnTo>
                    <a:pt x="528" y="284"/>
                  </a:lnTo>
                  <a:lnTo>
                    <a:pt x="534" y="276"/>
                  </a:lnTo>
                  <a:lnTo>
                    <a:pt x="536" y="274"/>
                  </a:lnTo>
                  <a:lnTo>
                    <a:pt x="538" y="274"/>
                  </a:lnTo>
                  <a:lnTo>
                    <a:pt x="534" y="286"/>
                  </a:lnTo>
                  <a:lnTo>
                    <a:pt x="532" y="294"/>
                  </a:lnTo>
                  <a:lnTo>
                    <a:pt x="532" y="298"/>
                  </a:lnTo>
                  <a:lnTo>
                    <a:pt x="546" y="274"/>
                  </a:lnTo>
                  <a:lnTo>
                    <a:pt x="554" y="262"/>
                  </a:lnTo>
                  <a:lnTo>
                    <a:pt x="562" y="254"/>
                  </a:lnTo>
                  <a:lnTo>
                    <a:pt x="560" y="260"/>
                  </a:lnTo>
                  <a:lnTo>
                    <a:pt x="568" y="256"/>
                  </a:lnTo>
                  <a:lnTo>
                    <a:pt x="552" y="280"/>
                  </a:lnTo>
                  <a:lnTo>
                    <a:pt x="534" y="302"/>
                  </a:lnTo>
                  <a:lnTo>
                    <a:pt x="534" y="306"/>
                  </a:lnTo>
                  <a:lnTo>
                    <a:pt x="536" y="308"/>
                  </a:lnTo>
                  <a:lnTo>
                    <a:pt x="536" y="312"/>
                  </a:lnTo>
                  <a:lnTo>
                    <a:pt x="534" y="314"/>
                  </a:lnTo>
                  <a:lnTo>
                    <a:pt x="532" y="314"/>
                  </a:lnTo>
                  <a:lnTo>
                    <a:pt x="538" y="320"/>
                  </a:lnTo>
                  <a:lnTo>
                    <a:pt x="542" y="316"/>
                  </a:lnTo>
                  <a:lnTo>
                    <a:pt x="546" y="312"/>
                  </a:lnTo>
                  <a:lnTo>
                    <a:pt x="550" y="310"/>
                  </a:lnTo>
                  <a:lnTo>
                    <a:pt x="552" y="304"/>
                  </a:lnTo>
                  <a:lnTo>
                    <a:pt x="538" y="312"/>
                  </a:lnTo>
                  <a:lnTo>
                    <a:pt x="542" y="304"/>
                  </a:lnTo>
                  <a:lnTo>
                    <a:pt x="548" y="294"/>
                  </a:lnTo>
                  <a:lnTo>
                    <a:pt x="554" y="290"/>
                  </a:lnTo>
                  <a:lnTo>
                    <a:pt x="558" y="288"/>
                  </a:lnTo>
                  <a:lnTo>
                    <a:pt x="560" y="288"/>
                  </a:lnTo>
                  <a:lnTo>
                    <a:pt x="558" y="294"/>
                  </a:lnTo>
                  <a:lnTo>
                    <a:pt x="556" y="300"/>
                  </a:lnTo>
                  <a:lnTo>
                    <a:pt x="552" y="310"/>
                  </a:lnTo>
                  <a:lnTo>
                    <a:pt x="556" y="306"/>
                  </a:lnTo>
                  <a:lnTo>
                    <a:pt x="558" y="306"/>
                  </a:lnTo>
                  <a:lnTo>
                    <a:pt x="560" y="308"/>
                  </a:lnTo>
                  <a:lnTo>
                    <a:pt x="554" y="312"/>
                  </a:lnTo>
                  <a:lnTo>
                    <a:pt x="556" y="314"/>
                  </a:lnTo>
                  <a:lnTo>
                    <a:pt x="558" y="312"/>
                  </a:lnTo>
                  <a:lnTo>
                    <a:pt x="560" y="310"/>
                  </a:lnTo>
                  <a:lnTo>
                    <a:pt x="564" y="308"/>
                  </a:lnTo>
                  <a:lnTo>
                    <a:pt x="566" y="310"/>
                  </a:lnTo>
                  <a:lnTo>
                    <a:pt x="566" y="312"/>
                  </a:lnTo>
                  <a:lnTo>
                    <a:pt x="566" y="318"/>
                  </a:lnTo>
                  <a:lnTo>
                    <a:pt x="566" y="322"/>
                  </a:lnTo>
                  <a:lnTo>
                    <a:pt x="568" y="320"/>
                  </a:lnTo>
                  <a:lnTo>
                    <a:pt x="576" y="290"/>
                  </a:lnTo>
                  <a:lnTo>
                    <a:pt x="586" y="264"/>
                  </a:lnTo>
                  <a:lnTo>
                    <a:pt x="588" y="272"/>
                  </a:lnTo>
                  <a:lnTo>
                    <a:pt x="590" y="284"/>
                  </a:lnTo>
                  <a:lnTo>
                    <a:pt x="588" y="292"/>
                  </a:lnTo>
                  <a:lnTo>
                    <a:pt x="584" y="300"/>
                  </a:lnTo>
                  <a:lnTo>
                    <a:pt x="580" y="306"/>
                  </a:lnTo>
                  <a:lnTo>
                    <a:pt x="578" y="314"/>
                  </a:lnTo>
                  <a:lnTo>
                    <a:pt x="582" y="306"/>
                  </a:lnTo>
                  <a:lnTo>
                    <a:pt x="580" y="312"/>
                  </a:lnTo>
                  <a:lnTo>
                    <a:pt x="580" y="314"/>
                  </a:lnTo>
                  <a:lnTo>
                    <a:pt x="582" y="314"/>
                  </a:lnTo>
                  <a:lnTo>
                    <a:pt x="584" y="310"/>
                  </a:lnTo>
                  <a:lnTo>
                    <a:pt x="586" y="312"/>
                  </a:lnTo>
                  <a:lnTo>
                    <a:pt x="588" y="312"/>
                  </a:lnTo>
                  <a:lnTo>
                    <a:pt x="586" y="306"/>
                  </a:lnTo>
                  <a:lnTo>
                    <a:pt x="588" y="306"/>
                  </a:lnTo>
                  <a:lnTo>
                    <a:pt x="590" y="308"/>
                  </a:lnTo>
                  <a:lnTo>
                    <a:pt x="592" y="310"/>
                  </a:lnTo>
                  <a:lnTo>
                    <a:pt x="594" y="310"/>
                  </a:lnTo>
                  <a:lnTo>
                    <a:pt x="596" y="304"/>
                  </a:lnTo>
                  <a:lnTo>
                    <a:pt x="600" y="298"/>
                  </a:lnTo>
                  <a:lnTo>
                    <a:pt x="604" y="290"/>
                  </a:lnTo>
                  <a:lnTo>
                    <a:pt x="608" y="288"/>
                  </a:lnTo>
                  <a:lnTo>
                    <a:pt x="606" y="296"/>
                  </a:lnTo>
                  <a:lnTo>
                    <a:pt x="614" y="302"/>
                  </a:lnTo>
                  <a:lnTo>
                    <a:pt x="618" y="304"/>
                  </a:lnTo>
                  <a:lnTo>
                    <a:pt x="622" y="306"/>
                  </a:lnTo>
                  <a:lnTo>
                    <a:pt x="622" y="312"/>
                  </a:lnTo>
                  <a:lnTo>
                    <a:pt x="622" y="314"/>
                  </a:lnTo>
                  <a:lnTo>
                    <a:pt x="620" y="318"/>
                  </a:lnTo>
                  <a:lnTo>
                    <a:pt x="622" y="314"/>
                  </a:lnTo>
                  <a:lnTo>
                    <a:pt x="626" y="314"/>
                  </a:lnTo>
                  <a:lnTo>
                    <a:pt x="624" y="318"/>
                  </a:lnTo>
                  <a:lnTo>
                    <a:pt x="622" y="320"/>
                  </a:lnTo>
                  <a:lnTo>
                    <a:pt x="620" y="324"/>
                  </a:lnTo>
                  <a:lnTo>
                    <a:pt x="622" y="322"/>
                  </a:lnTo>
                  <a:lnTo>
                    <a:pt x="624" y="318"/>
                  </a:lnTo>
                  <a:lnTo>
                    <a:pt x="632" y="316"/>
                  </a:lnTo>
                  <a:lnTo>
                    <a:pt x="632" y="310"/>
                  </a:lnTo>
                  <a:lnTo>
                    <a:pt x="630" y="310"/>
                  </a:lnTo>
                  <a:lnTo>
                    <a:pt x="622" y="314"/>
                  </a:lnTo>
                  <a:lnTo>
                    <a:pt x="626" y="304"/>
                  </a:lnTo>
                  <a:lnTo>
                    <a:pt x="632" y="296"/>
                  </a:lnTo>
                  <a:lnTo>
                    <a:pt x="638" y="290"/>
                  </a:lnTo>
                  <a:lnTo>
                    <a:pt x="644" y="286"/>
                  </a:lnTo>
                  <a:lnTo>
                    <a:pt x="646" y="286"/>
                  </a:lnTo>
                  <a:lnTo>
                    <a:pt x="646" y="290"/>
                  </a:lnTo>
                  <a:lnTo>
                    <a:pt x="644" y="294"/>
                  </a:lnTo>
                  <a:lnTo>
                    <a:pt x="648" y="294"/>
                  </a:lnTo>
                  <a:lnTo>
                    <a:pt x="652" y="292"/>
                  </a:lnTo>
                  <a:lnTo>
                    <a:pt x="656" y="288"/>
                  </a:lnTo>
                  <a:lnTo>
                    <a:pt x="662" y="282"/>
                  </a:lnTo>
                  <a:lnTo>
                    <a:pt x="664" y="284"/>
                  </a:lnTo>
                  <a:lnTo>
                    <a:pt x="666" y="286"/>
                  </a:lnTo>
                  <a:lnTo>
                    <a:pt x="664" y="292"/>
                  </a:lnTo>
                  <a:lnTo>
                    <a:pt x="662" y="298"/>
                  </a:lnTo>
                  <a:lnTo>
                    <a:pt x="658" y="308"/>
                  </a:lnTo>
                  <a:lnTo>
                    <a:pt x="656" y="308"/>
                  </a:lnTo>
                  <a:lnTo>
                    <a:pt x="654" y="306"/>
                  </a:lnTo>
                  <a:lnTo>
                    <a:pt x="652" y="302"/>
                  </a:lnTo>
                  <a:lnTo>
                    <a:pt x="652" y="300"/>
                  </a:lnTo>
                  <a:lnTo>
                    <a:pt x="654" y="306"/>
                  </a:lnTo>
                  <a:lnTo>
                    <a:pt x="650" y="308"/>
                  </a:lnTo>
                  <a:lnTo>
                    <a:pt x="648" y="308"/>
                  </a:lnTo>
                  <a:lnTo>
                    <a:pt x="646" y="306"/>
                  </a:lnTo>
                  <a:lnTo>
                    <a:pt x="648" y="308"/>
                  </a:lnTo>
                  <a:lnTo>
                    <a:pt x="650" y="310"/>
                  </a:lnTo>
                  <a:lnTo>
                    <a:pt x="656" y="314"/>
                  </a:lnTo>
                  <a:lnTo>
                    <a:pt x="662" y="316"/>
                  </a:lnTo>
                  <a:lnTo>
                    <a:pt x="668" y="322"/>
                  </a:lnTo>
                  <a:lnTo>
                    <a:pt x="672" y="318"/>
                  </a:lnTo>
                  <a:lnTo>
                    <a:pt x="674" y="314"/>
                  </a:lnTo>
                  <a:lnTo>
                    <a:pt x="670" y="314"/>
                  </a:lnTo>
                  <a:lnTo>
                    <a:pt x="672" y="310"/>
                  </a:lnTo>
                  <a:lnTo>
                    <a:pt x="674" y="308"/>
                  </a:lnTo>
                  <a:lnTo>
                    <a:pt x="676" y="306"/>
                  </a:lnTo>
                  <a:lnTo>
                    <a:pt x="676" y="302"/>
                  </a:lnTo>
                  <a:lnTo>
                    <a:pt x="684" y="298"/>
                  </a:lnTo>
                  <a:lnTo>
                    <a:pt x="686" y="296"/>
                  </a:lnTo>
                  <a:lnTo>
                    <a:pt x="690" y="298"/>
                  </a:lnTo>
                  <a:lnTo>
                    <a:pt x="688" y="308"/>
                  </a:lnTo>
                  <a:lnTo>
                    <a:pt x="686" y="304"/>
                  </a:lnTo>
                  <a:lnTo>
                    <a:pt x="684" y="304"/>
                  </a:lnTo>
                  <a:lnTo>
                    <a:pt x="686" y="304"/>
                  </a:lnTo>
                  <a:lnTo>
                    <a:pt x="688" y="308"/>
                  </a:lnTo>
                  <a:lnTo>
                    <a:pt x="690" y="312"/>
                  </a:lnTo>
                  <a:lnTo>
                    <a:pt x="692" y="308"/>
                  </a:lnTo>
                  <a:lnTo>
                    <a:pt x="692" y="300"/>
                  </a:lnTo>
                  <a:lnTo>
                    <a:pt x="700" y="294"/>
                  </a:lnTo>
                  <a:lnTo>
                    <a:pt x="704" y="292"/>
                  </a:lnTo>
                  <a:lnTo>
                    <a:pt x="706" y="292"/>
                  </a:lnTo>
                  <a:lnTo>
                    <a:pt x="706" y="288"/>
                  </a:lnTo>
                  <a:lnTo>
                    <a:pt x="706" y="282"/>
                  </a:lnTo>
                  <a:lnTo>
                    <a:pt x="706" y="286"/>
                  </a:lnTo>
                  <a:lnTo>
                    <a:pt x="704" y="286"/>
                  </a:lnTo>
                  <a:lnTo>
                    <a:pt x="700" y="286"/>
                  </a:lnTo>
                  <a:lnTo>
                    <a:pt x="698" y="286"/>
                  </a:lnTo>
                  <a:lnTo>
                    <a:pt x="696" y="288"/>
                  </a:lnTo>
                  <a:lnTo>
                    <a:pt x="696" y="292"/>
                  </a:lnTo>
                  <a:lnTo>
                    <a:pt x="696" y="286"/>
                  </a:lnTo>
                  <a:lnTo>
                    <a:pt x="694" y="282"/>
                  </a:lnTo>
                  <a:lnTo>
                    <a:pt x="694" y="280"/>
                  </a:lnTo>
                  <a:lnTo>
                    <a:pt x="692" y="274"/>
                  </a:lnTo>
                  <a:lnTo>
                    <a:pt x="692" y="278"/>
                  </a:lnTo>
                  <a:lnTo>
                    <a:pt x="690" y="278"/>
                  </a:lnTo>
                  <a:lnTo>
                    <a:pt x="688" y="280"/>
                  </a:lnTo>
                  <a:lnTo>
                    <a:pt x="688" y="286"/>
                  </a:lnTo>
                  <a:lnTo>
                    <a:pt x="684" y="288"/>
                  </a:lnTo>
                  <a:lnTo>
                    <a:pt x="682" y="290"/>
                  </a:lnTo>
                  <a:lnTo>
                    <a:pt x="676" y="292"/>
                  </a:lnTo>
                  <a:lnTo>
                    <a:pt x="676" y="290"/>
                  </a:lnTo>
                  <a:lnTo>
                    <a:pt x="678" y="286"/>
                  </a:lnTo>
                  <a:lnTo>
                    <a:pt x="674" y="290"/>
                  </a:lnTo>
                  <a:lnTo>
                    <a:pt x="674" y="280"/>
                  </a:lnTo>
                  <a:lnTo>
                    <a:pt x="674" y="278"/>
                  </a:lnTo>
                  <a:lnTo>
                    <a:pt x="678" y="274"/>
                  </a:lnTo>
                  <a:lnTo>
                    <a:pt x="674" y="274"/>
                  </a:lnTo>
                  <a:lnTo>
                    <a:pt x="672" y="268"/>
                  </a:lnTo>
                  <a:lnTo>
                    <a:pt x="670" y="268"/>
                  </a:lnTo>
                  <a:lnTo>
                    <a:pt x="666" y="268"/>
                  </a:lnTo>
                  <a:lnTo>
                    <a:pt x="662" y="270"/>
                  </a:lnTo>
                  <a:lnTo>
                    <a:pt x="654" y="272"/>
                  </a:lnTo>
                  <a:lnTo>
                    <a:pt x="656" y="270"/>
                  </a:lnTo>
                  <a:lnTo>
                    <a:pt x="650" y="268"/>
                  </a:lnTo>
                  <a:lnTo>
                    <a:pt x="644" y="270"/>
                  </a:lnTo>
                  <a:lnTo>
                    <a:pt x="640" y="268"/>
                  </a:lnTo>
                  <a:lnTo>
                    <a:pt x="636" y="266"/>
                  </a:lnTo>
                  <a:lnTo>
                    <a:pt x="636" y="262"/>
                  </a:lnTo>
                  <a:lnTo>
                    <a:pt x="632" y="262"/>
                  </a:lnTo>
                  <a:lnTo>
                    <a:pt x="630" y="262"/>
                  </a:lnTo>
                  <a:lnTo>
                    <a:pt x="626" y="260"/>
                  </a:lnTo>
                  <a:lnTo>
                    <a:pt x="628" y="254"/>
                  </a:lnTo>
                  <a:lnTo>
                    <a:pt x="626" y="254"/>
                  </a:lnTo>
                  <a:lnTo>
                    <a:pt x="624" y="250"/>
                  </a:lnTo>
                  <a:lnTo>
                    <a:pt x="622" y="250"/>
                  </a:lnTo>
                  <a:lnTo>
                    <a:pt x="618" y="252"/>
                  </a:lnTo>
                  <a:lnTo>
                    <a:pt x="618" y="246"/>
                  </a:lnTo>
                  <a:lnTo>
                    <a:pt x="618" y="242"/>
                  </a:lnTo>
                  <a:lnTo>
                    <a:pt x="616" y="240"/>
                  </a:lnTo>
                  <a:lnTo>
                    <a:pt x="614" y="240"/>
                  </a:lnTo>
                  <a:lnTo>
                    <a:pt x="608" y="240"/>
                  </a:lnTo>
                  <a:lnTo>
                    <a:pt x="602" y="238"/>
                  </a:lnTo>
                  <a:lnTo>
                    <a:pt x="600" y="246"/>
                  </a:lnTo>
                  <a:lnTo>
                    <a:pt x="594" y="246"/>
                  </a:lnTo>
                  <a:lnTo>
                    <a:pt x="588" y="248"/>
                  </a:lnTo>
                  <a:lnTo>
                    <a:pt x="586" y="254"/>
                  </a:lnTo>
                  <a:lnTo>
                    <a:pt x="584" y="256"/>
                  </a:lnTo>
                  <a:lnTo>
                    <a:pt x="582" y="254"/>
                  </a:lnTo>
                  <a:lnTo>
                    <a:pt x="580" y="252"/>
                  </a:lnTo>
                  <a:lnTo>
                    <a:pt x="576" y="248"/>
                  </a:lnTo>
                  <a:lnTo>
                    <a:pt x="572" y="244"/>
                  </a:lnTo>
                  <a:lnTo>
                    <a:pt x="574" y="244"/>
                  </a:lnTo>
                  <a:lnTo>
                    <a:pt x="576" y="246"/>
                  </a:lnTo>
                  <a:lnTo>
                    <a:pt x="574" y="240"/>
                  </a:lnTo>
                  <a:lnTo>
                    <a:pt x="572" y="238"/>
                  </a:lnTo>
                  <a:lnTo>
                    <a:pt x="568" y="238"/>
                  </a:lnTo>
                  <a:lnTo>
                    <a:pt x="566" y="240"/>
                  </a:lnTo>
                  <a:lnTo>
                    <a:pt x="558" y="242"/>
                  </a:lnTo>
                  <a:lnTo>
                    <a:pt x="556" y="242"/>
                  </a:lnTo>
                  <a:lnTo>
                    <a:pt x="556" y="238"/>
                  </a:lnTo>
                  <a:lnTo>
                    <a:pt x="552" y="240"/>
                  </a:lnTo>
                  <a:lnTo>
                    <a:pt x="552" y="238"/>
                  </a:lnTo>
                  <a:lnTo>
                    <a:pt x="552" y="236"/>
                  </a:lnTo>
                  <a:lnTo>
                    <a:pt x="550" y="232"/>
                  </a:lnTo>
                  <a:lnTo>
                    <a:pt x="552" y="236"/>
                  </a:lnTo>
                  <a:lnTo>
                    <a:pt x="546" y="238"/>
                  </a:lnTo>
                  <a:lnTo>
                    <a:pt x="548" y="230"/>
                  </a:lnTo>
                  <a:lnTo>
                    <a:pt x="546" y="230"/>
                  </a:lnTo>
                  <a:lnTo>
                    <a:pt x="544" y="238"/>
                  </a:lnTo>
                  <a:lnTo>
                    <a:pt x="540" y="242"/>
                  </a:lnTo>
                  <a:lnTo>
                    <a:pt x="540" y="238"/>
                  </a:lnTo>
                  <a:lnTo>
                    <a:pt x="538" y="238"/>
                  </a:lnTo>
                  <a:lnTo>
                    <a:pt x="536" y="236"/>
                  </a:lnTo>
                  <a:lnTo>
                    <a:pt x="536" y="232"/>
                  </a:lnTo>
                  <a:lnTo>
                    <a:pt x="532" y="234"/>
                  </a:lnTo>
                  <a:lnTo>
                    <a:pt x="528" y="236"/>
                  </a:lnTo>
                  <a:lnTo>
                    <a:pt x="524" y="238"/>
                  </a:lnTo>
                  <a:lnTo>
                    <a:pt x="520" y="246"/>
                  </a:lnTo>
                  <a:lnTo>
                    <a:pt x="520" y="244"/>
                  </a:lnTo>
                  <a:lnTo>
                    <a:pt x="522" y="242"/>
                  </a:lnTo>
                  <a:lnTo>
                    <a:pt x="520" y="240"/>
                  </a:lnTo>
                  <a:lnTo>
                    <a:pt x="518" y="240"/>
                  </a:lnTo>
                  <a:lnTo>
                    <a:pt x="516" y="242"/>
                  </a:lnTo>
                  <a:lnTo>
                    <a:pt x="518" y="232"/>
                  </a:lnTo>
                  <a:lnTo>
                    <a:pt x="510" y="242"/>
                  </a:lnTo>
                  <a:lnTo>
                    <a:pt x="510" y="234"/>
                  </a:lnTo>
                  <a:lnTo>
                    <a:pt x="514" y="226"/>
                  </a:lnTo>
                  <a:lnTo>
                    <a:pt x="506" y="232"/>
                  </a:lnTo>
                  <a:lnTo>
                    <a:pt x="498" y="238"/>
                  </a:lnTo>
                  <a:lnTo>
                    <a:pt x="500" y="232"/>
                  </a:lnTo>
                  <a:lnTo>
                    <a:pt x="496" y="234"/>
                  </a:lnTo>
                  <a:lnTo>
                    <a:pt x="494" y="236"/>
                  </a:lnTo>
                  <a:lnTo>
                    <a:pt x="494" y="234"/>
                  </a:lnTo>
                  <a:lnTo>
                    <a:pt x="492" y="228"/>
                  </a:lnTo>
                  <a:lnTo>
                    <a:pt x="490" y="226"/>
                  </a:lnTo>
                  <a:lnTo>
                    <a:pt x="482" y="222"/>
                  </a:lnTo>
                  <a:lnTo>
                    <a:pt x="474" y="218"/>
                  </a:lnTo>
                  <a:lnTo>
                    <a:pt x="470" y="214"/>
                  </a:lnTo>
                  <a:lnTo>
                    <a:pt x="468" y="210"/>
                  </a:lnTo>
                  <a:lnTo>
                    <a:pt x="464" y="216"/>
                  </a:lnTo>
                  <a:lnTo>
                    <a:pt x="464" y="214"/>
                  </a:lnTo>
                  <a:lnTo>
                    <a:pt x="462" y="210"/>
                  </a:lnTo>
                  <a:lnTo>
                    <a:pt x="460" y="214"/>
                  </a:lnTo>
                  <a:lnTo>
                    <a:pt x="460" y="208"/>
                  </a:lnTo>
                  <a:lnTo>
                    <a:pt x="462" y="204"/>
                  </a:lnTo>
                  <a:lnTo>
                    <a:pt x="458" y="202"/>
                  </a:lnTo>
                  <a:lnTo>
                    <a:pt x="456" y="200"/>
                  </a:lnTo>
                  <a:lnTo>
                    <a:pt x="454" y="200"/>
                  </a:lnTo>
                  <a:lnTo>
                    <a:pt x="450" y="204"/>
                  </a:lnTo>
                  <a:lnTo>
                    <a:pt x="452" y="198"/>
                  </a:lnTo>
                  <a:lnTo>
                    <a:pt x="454" y="196"/>
                  </a:lnTo>
                  <a:lnTo>
                    <a:pt x="452" y="196"/>
                  </a:lnTo>
                  <a:lnTo>
                    <a:pt x="450" y="196"/>
                  </a:lnTo>
                  <a:lnTo>
                    <a:pt x="452" y="192"/>
                  </a:lnTo>
                  <a:lnTo>
                    <a:pt x="454" y="190"/>
                  </a:lnTo>
                  <a:lnTo>
                    <a:pt x="450" y="192"/>
                  </a:lnTo>
                  <a:lnTo>
                    <a:pt x="446" y="198"/>
                  </a:lnTo>
                  <a:lnTo>
                    <a:pt x="438" y="214"/>
                  </a:lnTo>
                  <a:lnTo>
                    <a:pt x="438" y="210"/>
                  </a:lnTo>
                  <a:lnTo>
                    <a:pt x="436" y="208"/>
                  </a:lnTo>
                  <a:lnTo>
                    <a:pt x="430" y="214"/>
                  </a:lnTo>
                  <a:lnTo>
                    <a:pt x="432" y="208"/>
                  </a:lnTo>
                  <a:lnTo>
                    <a:pt x="432" y="206"/>
                  </a:lnTo>
                  <a:lnTo>
                    <a:pt x="434" y="206"/>
                  </a:lnTo>
                  <a:lnTo>
                    <a:pt x="430" y="200"/>
                  </a:lnTo>
                  <a:lnTo>
                    <a:pt x="424" y="200"/>
                  </a:lnTo>
                  <a:lnTo>
                    <a:pt x="424" y="202"/>
                  </a:lnTo>
                  <a:lnTo>
                    <a:pt x="422" y="204"/>
                  </a:lnTo>
                  <a:lnTo>
                    <a:pt x="420" y="202"/>
                  </a:lnTo>
                  <a:lnTo>
                    <a:pt x="418" y="204"/>
                  </a:lnTo>
                  <a:lnTo>
                    <a:pt x="414" y="202"/>
                  </a:lnTo>
                  <a:lnTo>
                    <a:pt x="410" y="200"/>
                  </a:lnTo>
                  <a:lnTo>
                    <a:pt x="410" y="202"/>
                  </a:lnTo>
                  <a:lnTo>
                    <a:pt x="406" y="206"/>
                  </a:lnTo>
                  <a:lnTo>
                    <a:pt x="404" y="206"/>
                  </a:lnTo>
                  <a:lnTo>
                    <a:pt x="404" y="204"/>
                  </a:lnTo>
                  <a:lnTo>
                    <a:pt x="402" y="204"/>
                  </a:lnTo>
                  <a:lnTo>
                    <a:pt x="402" y="202"/>
                  </a:lnTo>
                  <a:lnTo>
                    <a:pt x="400" y="198"/>
                  </a:lnTo>
                  <a:lnTo>
                    <a:pt x="398" y="198"/>
                  </a:lnTo>
                  <a:lnTo>
                    <a:pt x="396" y="198"/>
                  </a:lnTo>
                  <a:lnTo>
                    <a:pt x="392" y="192"/>
                  </a:lnTo>
                  <a:lnTo>
                    <a:pt x="390" y="200"/>
                  </a:lnTo>
                  <a:lnTo>
                    <a:pt x="388" y="204"/>
                  </a:lnTo>
                  <a:lnTo>
                    <a:pt x="386" y="200"/>
                  </a:lnTo>
                  <a:lnTo>
                    <a:pt x="384" y="194"/>
                  </a:lnTo>
                  <a:lnTo>
                    <a:pt x="382" y="192"/>
                  </a:lnTo>
                  <a:lnTo>
                    <a:pt x="380" y="192"/>
                  </a:lnTo>
                  <a:lnTo>
                    <a:pt x="380" y="196"/>
                  </a:lnTo>
                  <a:lnTo>
                    <a:pt x="378" y="194"/>
                  </a:lnTo>
                  <a:lnTo>
                    <a:pt x="380" y="186"/>
                  </a:lnTo>
                  <a:lnTo>
                    <a:pt x="380" y="176"/>
                  </a:lnTo>
                  <a:lnTo>
                    <a:pt x="380" y="170"/>
                  </a:lnTo>
                  <a:lnTo>
                    <a:pt x="382" y="168"/>
                  </a:lnTo>
                  <a:lnTo>
                    <a:pt x="384" y="168"/>
                  </a:lnTo>
                  <a:lnTo>
                    <a:pt x="382" y="164"/>
                  </a:lnTo>
                  <a:lnTo>
                    <a:pt x="380" y="168"/>
                  </a:lnTo>
                  <a:lnTo>
                    <a:pt x="376" y="174"/>
                  </a:lnTo>
                  <a:lnTo>
                    <a:pt x="374" y="176"/>
                  </a:lnTo>
                  <a:lnTo>
                    <a:pt x="376" y="168"/>
                  </a:lnTo>
                  <a:lnTo>
                    <a:pt x="378" y="164"/>
                  </a:lnTo>
                  <a:lnTo>
                    <a:pt x="376" y="162"/>
                  </a:lnTo>
                  <a:lnTo>
                    <a:pt x="374" y="162"/>
                  </a:lnTo>
                  <a:lnTo>
                    <a:pt x="368" y="166"/>
                  </a:lnTo>
                  <a:lnTo>
                    <a:pt x="362" y="168"/>
                  </a:lnTo>
                  <a:lnTo>
                    <a:pt x="360" y="166"/>
                  </a:lnTo>
                  <a:lnTo>
                    <a:pt x="360" y="164"/>
                  </a:lnTo>
                  <a:lnTo>
                    <a:pt x="358" y="170"/>
                  </a:lnTo>
                  <a:lnTo>
                    <a:pt x="356" y="174"/>
                  </a:lnTo>
                  <a:lnTo>
                    <a:pt x="354" y="172"/>
                  </a:lnTo>
                  <a:lnTo>
                    <a:pt x="352" y="166"/>
                  </a:lnTo>
                  <a:lnTo>
                    <a:pt x="348" y="164"/>
                  </a:lnTo>
                  <a:lnTo>
                    <a:pt x="346" y="164"/>
                  </a:lnTo>
                  <a:lnTo>
                    <a:pt x="344" y="166"/>
                  </a:lnTo>
                  <a:lnTo>
                    <a:pt x="344" y="164"/>
                  </a:lnTo>
                  <a:lnTo>
                    <a:pt x="338" y="166"/>
                  </a:lnTo>
                  <a:lnTo>
                    <a:pt x="334" y="168"/>
                  </a:lnTo>
                  <a:lnTo>
                    <a:pt x="330" y="170"/>
                  </a:lnTo>
                  <a:lnTo>
                    <a:pt x="332" y="164"/>
                  </a:lnTo>
                  <a:lnTo>
                    <a:pt x="330" y="160"/>
                  </a:lnTo>
                  <a:lnTo>
                    <a:pt x="328" y="160"/>
                  </a:lnTo>
                  <a:lnTo>
                    <a:pt x="324" y="162"/>
                  </a:lnTo>
                  <a:lnTo>
                    <a:pt x="320" y="162"/>
                  </a:lnTo>
                  <a:lnTo>
                    <a:pt x="318" y="162"/>
                  </a:lnTo>
                  <a:lnTo>
                    <a:pt x="316" y="160"/>
                  </a:lnTo>
                  <a:lnTo>
                    <a:pt x="318" y="154"/>
                  </a:lnTo>
                  <a:lnTo>
                    <a:pt x="310" y="152"/>
                  </a:lnTo>
                  <a:lnTo>
                    <a:pt x="312" y="150"/>
                  </a:lnTo>
                  <a:lnTo>
                    <a:pt x="308" y="148"/>
                  </a:lnTo>
                  <a:lnTo>
                    <a:pt x="304" y="148"/>
                  </a:lnTo>
                  <a:lnTo>
                    <a:pt x="298" y="154"/>
                  </a:lnTo>
                  <a:lnTo>
                    <a:pt x="300" y="152"/>
                  </a:lnTo>
                  <a:lnTo>
                    <a:pt x="300" y="150"/>
                  </a:lnTo>
                  <a:lnTo>
                    <a:pt x="298" y="146"/>
                  </a:lnTo>
                  <a:lnTo>
                    <a:pt x="294" y="144"/>
                  </a:lnTo>
                  <a:lnTo>
                    <a:pt x="290" y="146"/>
                  </a:lnTo>
                  <a:lnTo>
                    <a:pt x="284" y="152"/>
                  </a:lnTo>
                  <a:lnTo>
                    <a:pt x="286" y="144"/>
                  </a:lnTo>
                  <a:lnTo>
                    <a:pt x="284" y="144"/>
                  </a:lnTo>
                  <a:lnTo>
                    <a:pt x="284" y="142"/>
                  </a:lnTo>
                  <a:lnTo>
                    <a:pt x="280" y="138"/>
                  </a:lnTo>
                  <a:lnTo>
                    <a:pt x="276" y="132"/>
                  </a:lnTo>
                  <a:lnTo>
                    <a:pt x="272" y="132"/>
                  </a:lnTo>
                  <a:lnTo>
                    <a:pt x="270" y="132"/>
                  </a:lnTo>
                  <a:lnTo>
                    <a:pt x="272" y="130"/>
                  </a:lnTo>
                  <a:lnTo>
                    <a:pt x="268" y="130"/>
                  </a:lnTo>
                  <a:lnTo>
                    <a:pt x="264" y="128"/>
                  </a:lnTo>
                  <a:lnTo>
                    <a:pt x="260" y="120"/>
                  </a:lnTo>
                  <a:lnTo>
                    <a:pt x="258" y="118"/>
                  </a:lnTo>
                  <a:lnTo>
                    <a:pt x="254" y="116"/>
                  </a:lnTo>
                  <a:lnTo>
                    <a:pt x="250" y="120"/>
                  </a:lnTo>
                  <a:lnTo>
                    <a:pt x="246" y="126"/>
                  </a:lnTo>
                  <a:lnTo>
                    <a:pt x="238" y="130"/>
                  </a:lnTo>
                  <a:lnTo>
                    <a:pt x="240" y="132"/>
                  </a:lnTo>
                  <a:lnTo>
                    <a:pt x="240" y="134"/>
                  </a:lnTo>
                  <a:lnTo>
                    <a:pt x="236" y="138"/>
                  </a:lnTo>
                  <a:lnTo>
                    <a:pt x="234" y="142"/>
                  </a:lnTo>
                  <a:lnTo>
                    <a:pt x="232" y="146"/>
                  </a:lnTo>
                  <a:lnTo>
                    <a:pt x="230" y="146"/>
                  </a:lnTo>
                  <a:lnTo>
                    <a:pt x="230" y="142"/>
                  </a:lnTo>
                  <a:lnTo>
                    <a:pt x="230" y="138"/>
                  </a:lnTo>
                  <a:lnTo>
                    <a:pt x="232" y="136"/>
                  </a:lnTo>
                  <a:lnTo>
                    <a:pt x="232" y="138"/>
                  </a:lnTo>
                  <a:lnTo>
                    <a:pt x="234" y="134"/>
                  </a:lnTo>
                  <a:lnTo>
                    <a:pt x="234" y="130"/>
                  </a:lnTo>
                  <a:lnTo>
                    <a:pt x="232" y="128"/>
                  </a:lnTo>
                  <a:lnTo>
                    <a:pt x="230" y="124"/>
                  </a:lnTo>
                  <a:lnTo>
                    <a:pt x="230" y="122"/>
                  </a:lnTo>
                  <a:lnTo>
                    <a:pt x="230" y="120"/>
                  </a:lnTo>
                  <a:lnTo>
                    <a:pt x="220" y="114"/>
                  </a:lnTo>
                  <a:lnTo>
                    <a:pt x="212" y="108"/>
                  </a:lnTo>
                  <a:lnTo>
                    <a:pt x="204" y="100"/>
                  </a:lnTo>
                  <a:lnTo>
                    <a:pt x="194" y="94"/>
                  </a:lnTo>
                  <a:lnTo>
                    <a:pt x="190" y="106"/>
                  </a:lnTo>
                  <a:lnTo>
                    <a:pt x="186" y="102"/>
                  </a:lnTo>
                  <a:lnTo>
                    <a:pt x="188" y="98"/>
                  </a:lnTo>
                  <a:lnTo>
                    <a:pt x="190" y="96"/>
                  </a:lnTo>
                  <a:lnTo>
                    <a:pt x="192" y="96"/>
                  </a:lnTo>
                  <a:lnTo>
                    <a:pt x="192" y="94"/>
                  </a:lnTo>
                  <a:lnTo>
                    <a:pt x="188" y="94"/>
                  </a:lnTo>
                  <a:lnTo>
                    <a:pt x="184" y="100"/>
                  </a:lnTo>
                  <a:lnTo>
                    <a:pt x="182" y="98"/>
                  </a:lnTo>
                  <a:lnTo>
                    <a:pt x="182" y="96"/>
                  </a:lnTo>
                  <a:lnTo>
                    <a:pt x="186" y="92"/>
                  </a:lnTo>
                  <a:lnTo>
                    <a:pt x="188" y="90"/>
                  </a:lnTo>
                  <a:lnTo>
                    <a:pt x="190" y="88"/>
                  </a:lnTo>
                  <a:lnTo>
                    <a:pt x="186" y="88"/>
                  </a:lnTo>
                  <a:lnTo>
                    <a:pt x="186" y="90"/>
                  </a:lnTo>
                  <a:lnTo>
                    <a:pt x="182" y="94"/>
                  </a:lnTo>
                  <a:lnTo>
                    <a:pt x="180" y="96"/>
                  </a:lnTo>
                  <a:lnTo>
                    <a:pt x="176" y="94"/>
                  </a:lnTo>
                  <a:lnTo>
                    <a:pt x="178" y="90"/>
                  </a:lnTo>
                  <a:lnTo>
                    <a:pt x="178" y="86"/>
                  </a:lnTo>
                  <a:lnTo>
                    <a:pt x="176" y="86"/>
                  </a:lnTo>
                  <a:lnTo>
                    <a:pt x="172" y="82"/>
                  </a:lnTo>
                  <a:lnTo>
                    <a:pt x="170" y="92"/>
                  </a:lnTo>
                  <a:lnTo>
                    <a:pt x="168" y="92"/>
                  </a:lnTo>
                  <a:lnTo>
                    <a:pt x="166" y="92"/>
                  </a:lnTo>
                  <a:lnTo>
                    <a:pt x="164" y="94"/>
                  </a:lnTo>
                  <a:lnTo>
                    <a:pt x="162" y="100"/>
                  </a:lnTo>
                  <a:lnTo>
                    <a:pt x="164" y="94"/>
                  </a:lnTo>
                  <a:lnTo>
                    <a:pt x="162" y="90"/>
                  </a:lnTo>
                  <a:lnTo>
                    <a:pt x="158" y="88"/>
                  </a:lnTo>
                  <a:lnTo>
                    <a:pt x="156" y="86"/>
                  </a:lnTo>
                  <a:lnTo>
                    <a:pt x="148" y="82"/>
                  </a:lnTo>
                  <a:lnTo>
                    <a:pt x="146" y="80"/>
                  </a:lnTo>
                  <a:lnTo>
                    <a:pt x="146" y="78"/>
                  </a:lnTo>
                  <a:lnTo>
                    <a:pt x="140" y="80"/>
                  </a:lnTo>
                  <a:lnTo>
                    <a:pt x="138" y="82"/>
                  </a:lnTo>
                  <a:lnTo>
                    <a:pt x="132" y="78"/>
                  </a:lnTo>
                  <a:lnTo>
                    <a:pt x="130" y="84"/>
                  </a:lnTo>
                  <a:lnTo>
                    <a:pt x="128" y="88"/>
                  </a:lnTo>
                  <a:lnTo>
                    <a:pt x="124" y="88"/>
                  </a:lnTo>
                  <a:lnTo>
                    <a:pt x="130" y="78"/>
                  </a:lnTo>
                  <a:lnTo>
                    <a:pt x="128" y="72"/>
                  </a:lnTo>
                  <a:lnTo>
                    <a:pt x="126" y="68"/>
                  </a:lnTo>
                  <a:lnTo>
                    <a:pt x="128" y="60"/>
                  </a:lnTo>
                  <a:lnTo>
                    <a:pt x="126" y="64"/>
                  </a:lnTo>
                  <a:lnTo>
                    <a:pt x="124" y="64"/>
                  </a:lnTo>
                  <a:lnTo>
                    <a:pt x="120" y="64"/>
                  </a:lnTo>
                  <a:lnTo>
                    <a:pt x="116" y="66"/>
                  </a:lnTo>
                  <a:lnTo>
                    <a:pt x="114" y="68"/>
                  </a:lnTo>
                  <a:lnTo>
                    <a:pt x="114" y="72"/>
                  </a:lnTo>
                  <a:lnTo>
                    <a:pt x="114" y="70"/>
                  </a:lnTo>
                  <a:lnTo>
                    <a:pt x="114" y="66"/>
                  </a:lnTo>
                  <a:lnTo>
                    <a:pt x="116" y="64"/>
                  </a:lnTo>
                  <a:lnTo>
                    <a:pt x="118" y="60"/>
                  </a:lnTo>
                  <a:lnTo>
                    <a:pt x="114" y="60"/>
                  </a:lnTo>
                  <a:lnTo>
                    <a:pt x="110" y="58"/>
                  </a:lnTo>
                  <a:lnTo>
                    <a:pt x="106" y="54"/>
                  </a:lnTo>
                  <a:lnTo>
                    <a:pt x="102" y="48"/>
                  </a:lnTo>
                  <a:lnTo>
                    <a:pt x="100" y="46"/>
                  </a:lnTo>
                  <a:lnTo>
                    <a:pt x="96" y="44"/>
                  </a:lnTo>
                  <a:lnTo>
                    <a:pt x="94" y="48"/>
                  </a:lnTo>
                  <a:lnTo>
                    <a:pt x="90" y="52"/>
                  </a:lnTo>
                  <a:lnTo>
                    <a:pt x="94" y="38"/>
                  </a:lnTo>
                  <a:lnTo>
                    <a:pt x="88" y="44"/>
                  </a:lnTo>
                  <a:lnTo>
                    <a:pt x="86" y="44"/>
                  </a:lnTo>
                  <a:lnTo>
                    <a:pt x="86" y="40"/>
                  </a:lnTo>
                  <a:lnTo>
                    <a:pt x="84" y="44"/>
                  </a:lnTo>
                  <a:lnTo>
                    <a:pt x="82" y="46"/>
                  </a:lnTo>
                  <a:lnTo>
                    <a:pt x="78" y="40"/>
                  </a:lnTo>
                  <a:lnTo>
                    <a:pt x="72" y="36"/>
                  </a:lnTo>
                  <a:lnTo>
                    <a:pt x="60" y="28"/>
                  </a:lnTo>
                  <a:lnTo>
                    <a:pt x="54" y="24"/>
                  </a:lnTo>
                  <a:lnTo>
                    <a:pt x="50" y="20"/>
                  </a:lnTo>
                  <a:lnTo>
                    <a:pt x="46" y="12"/>
                  </a:lnTo>
                  <a:lnTo>
                    <a:pt x="46" y="2"/>
                  </a:lnTo>
                  <a:lnTo>
                    <a:pt x="44" y="6"/>
                  </a:lnTo>
                  <a:lnTo>
                    <a:pt x="42" y="6"/>
                  </a:lnTo>
                  <a:lnTo>
                    <a:pt x="38" y="10"/>
                  </a:lnTo>
                  <a:lnTo>
                    <a:pt x="34" y="14"/>
                  </a:lnTo>
                  <a:lnTo>
                    <a:pt x="36" y="0"/>
                  </a:lnTo>
                  <a:lnTo>
                    <a:pt x="32" y="2"/>
                  </a:lnTo>
                  <a:lnTo>
                    <a:pt x="28" y="2"/>
                  </a:lnTo>
                  <a:lnTo>
                    <a:pt x="26" y="0"/>
                  </a:lnTo>
                  <a:lnTo>
                    <a:pt x="22" y="2"/>
                  </a:lnTo>
                  <a:lnTo>
                    <a:pt x="24" y="2"/>
                  </a:lnTo>
                  <a:lnTo>
                    <a:pt x="18" y="10"/>
                  </a:lnTo>
                  <a:lnTo>
                    <a:pt x="12" y="18"/>
                  </a:lnTo>
                  <a:lnTo>
                    <a:pt x="6" y="28"/>
                  </a:lnTo>
                  <a:lnTo>
                    <a:pt x="0" y="36"/>
                  </a:lnTo>
                  <a:lnTo>
                    <a:pt x="2" y="34"/>
                  </a:lnTo>
                  <a:lnTo>
                    <a:pt x="4" y="36"/>
                  </a:lnTo>
                  <a:lnTo>
                    <a:pt x="4" y="44"/>
                  </a:lnTo>
                  <a:lnTo>
                    <a:pt x="2" y="46"/>
                  </a:lnTo>
                  <a:lnTo>
                    <a:pt x="4" y="50"/>
                  </a:lnTo>
                  <a:lnTo>
                    <a:pt x="6" y="50"/>
                  </a:lnTo>
                  <a:lnTo>
                    <a:pt x="12" y="48"/>
                  </a:lnTo>
                  <a:lnTo>
                    <a:pt x="10" y="52"/>
                  </a:lnTo>
                  <a:lnTo>
                    <a:pt x="6" y="54"/>
                  </a:lnTo>
                  <a:lnTo>
                    <a:pt x="12" y="52"/>
                  </a:lnTo>
                  <a:lnTo>
                    <a:pt x="14" y="54"/>
                  </a:lnTo>
                  <a:lnTo>
                    <a:pt x="14" y="56"/>
                  </a:lnTo>
                  <a:lnTo>
                    <a:pt x="18" y="62"/>
                  </a:lnTo>
                  <a:lnTo>
                    <a:pt x="22" y="66"/>
                  </a:lnTo>
                  <a:lnTo>
                    <a:pt x="30" y="80"/>
                  </a:lnTo>
                  <a:lnTo>
                    <a:pt x="34" y="74"/>
                  </a:lnTo>
                  <a:lnTo>
                    <a:pt x="34" y="78"/>
                  </a:lnTo>
                  <a:lnTo>
                    <a:pt x="34" y="82"/>
                  </a:lnTo>
                  <a:lnTo>
                    <a:pt x="38" y="78"/>
                  </a:lnTo>
                  <a:lnTo>
                    <a:pt x="36" y="74"/>
                  </a:lnTo>
                  <a:lnTo>
                    <a:pt x="34" y="72"/>
                  </a:lnTo>
                  <a:lnTo>
                    <a:pt x="38" y="68"/>
                  </a:lnTo>
                  <a:lnTo>
                    <a:pt x="38" y="72"/>
                  </a:lnTo>
                  <a:lnTo>
                    <a:pt x="38" y="76"/>
                  </a:lnTo>
                  <a:lnTo>
                    <a:pt x="42" y="80"/>
                  </a:lnTo>
                  <a:lnTo>
                    <a:pt x="46" y="86"/>
                  </a:lnTo>
                  <a:lnTo>
                    <a:pt x="46" y="90"/>
                  </a:lnTo>
                  <a:lnTo>
                    <a:pt x="46" y="94"/>
                  </a:lnTo>
                  <a:lnTo>
                    <a:pt x="48" y="94"/>
                  </a:lnTo>
                  <a:lnTo>
                    <a:pt x="48" y="92"/>
                  </a:lnTo>
                  <a:lnTo>
                    <a:pt x="50" y="88"/>
                  </a:lnTo>
                  <a:lnTo>
                    <a:pt x="52" y="88"/>
                  </a:lnTo>
                  <a:lnTo>
                    <a:pt x="50" y="94"/>
                  </a:lnTo>
                  <a:lnTo>
                    <a:pt x="54" y="88"/>
                  </a:lnTo>
                  <a:lnTo>
                    <a:pt x="54" y="94"/>
                  </a:lnTo>
                  <a:lnTo>
                    <a:pt x="52" y="100"/>
                  </a:lnTo>
                  <a:lnTo>
                    <a:pt x="50" y="100"/>
                  </a:lnTo>
                  <a:lnTo>
                    <a:pt x="50" y="104"/>
                  </a:lnTo>
                  <a:lnTo>
                    <a:pt x="54" y="104"/>
                  </a:lnTo>
                  <a:lnTo>
                    <a:pt x="58" y="104"/>
                  </a:lnTo>
                  <a:lnTo>
                    <a:pt x="58" y="106"/>
                  </a:lnTo>
                  <a:lnTo>
                    <a:pt x="56" y="102"/>
                  </a:lnTo>
                  <a:lnTo>
                    <a:pt x="66" y="104"/>
                  </a:lnTo>
                  <a:lnTo>
                    <a:pt x="72" y="108"/>
                  </a:lnTo>
                  <a:lnTo>
                    <a:pt x="82" y="112"/>
                  </a:lnTo>
                  <a:lnTo>
                    <a:pt x="86" y="112"/>
                  </a:lnTo>
                  <a:lnTo>
                    <a:pt x="90" y="112"/>
                  </a:lnTo>
                  <a:lnTo>
                    <a:pt x="92" y="108"/>
                  </a:lnTo>
                  <a:lnTo>
                    <a:pt x="96" y="108"/>
                  </a:lnTo>
                  <a:lnTo>
                    <a:pt x="98" y="112"/>
                  </a:lnTo>
                  <a:lnTo>
                    <a:pt x="100" y="114"/>
                  </a:lnTo>
                  <a:lnTo>
                    <a:pt x="104" y="116"/>
                  </a:lnTo>
                  <a:lnTo>
                    <a:pt x="104" y="118"/>
                  </a:lnTo>
                  <a:lnTo>
                    <a:pt x="108" y="116"/>
                  </a:lnTo>
                  <a:lnTo>
                    <a:pt x="112" y="116"/>
                  </a:lnTo>
                  <a:lnTo>
                    <a:pt x="110" y="118"/>
                  </a:lnTo>
                  <a:lnTo>
                    <a:pt x="110" y="122"/>
                  </a:lnTo>
                  <a:lnTo>
                    <a:pt x="110" y="126"/>
                  </a:lnTo>
                  <a:lnTo>
                    <a:pt x="106" y="128"/>
                  </a:lnTo>
                  <a:lnTo>
                    <a:pt x="112" y="126"/>
                  </a:lnTo>
                  <a:lnTo>
                    <a:pt x="116" y="124"/>
                  </a:lnTo>
                  <a:lnTo>
                    <a:pt x="124" y="116"/>
                  </a:lnTo>
                  <a:lnTo>
                    <a:pt x="122" y="122"/>
                  </a:lnTo>
                  <a:lnTo>
                    <a:pt x="128" y="116"/>
                  </a:lnTo>
                  <a:lnTo>
                    <a:pt x="132" y="116"/>
                  </a:lnTo>
                  <a:lnTo>
                    <a:pt x="130" y="118"/>
                  </a:lnTo>
                  <a:lnTo>
                    <a:pt x="130" y="122"/>
                  </a:lnTo>
                  <a:lnTo>
                    <a:pt x="128" y="126"/>
                  </a:lnTo>
                  <a:lnTo>
                    <a:pt x="124" y="130"/>
                  </a:lnTo>
                  <a:lnTo>
                    <a:pt x="126" y="134"/>
                  </a:lnTo>
                  <a:lnTo>
                    <a:pt x="128" y="136"/>
                  </a:lnTo>
                  <a:lnTo>
                    <a:pt x="134" y="134"/>
                  </a:lnTo>
                  <a:lnTo>
                    <a:pt x="136" y="134"/>
                  </a:lnTo>
                  <a:lnTo>
                    <a:pt x="138" y="134"/>
                  </a:lnTo>
                  <a:lnTo>
                    <a:pt x="138" y="138"/>
                  </a:lnTo>
                  <a:lnTo>
                    <a:pt x="138" y="142"/>
                  </a:lnTo>
                  <a:lnTo>
                    <a:pt x="142" y="136"/>
                  </a:lnTo>
                  <a:lnTo>
                    <a:pt x="140" y="132"/>
                  </a:lnTo>
                  <a:lnTo>
                    <a:pt x="138" y="130"/>
                  </a:lnTo>
                  <a:lnTo>
                    <a:pt x="138" y="128"/>
                  </a:lnTo>
                  <a:lnTo>
                    <a:pt x="140" y="124"/>
                  </a:lnTo>
                  <a:lnTo>
                    <a:pt x="144" y="122"/>
                  </a:lnTo>
                  <a:lnTo>
                    <a:pt x="146" y="120"/>
                  </a:lnTo>
                  <a:lnTo>
                    <a:pt x="148" y="122"/>
                  </a:lnTo>
                  <a:lnTo>
                    <a:pt x="148" y="126"/>
                  </a:lnTo>
                  <a:lnTo>
                    <a:pt x="148" y="134"/>
                  </a:lnTo>
                  <a:lnTo>
                    <a:pt x="148" y="140"/>
                  </a:lnTo>
                  <a:lnTo>
                    <a:pt x="148" y="144"/>
                  </a:lnTo>
                  <a:lnTo>
                    <a:pt x="150" y="146"/>
                  </a:lnTo>
                  <a:lnTo>
                    <a:pt x="148" y="146"/>
                  </a:lnTo>
                  <a:lnTo>
                    <a:pt x="150" y="148"/>
                  </a:lnTo>
                  <a:lnTo>
                    <a:pt x="152" y="148"/>
                  </a:lnTo>
                  <a:lnTo>
                    <a:pt x="154" y="148"/>
                  </a:lnTo>
                  <a:lnTo>
                    <a:pt x="156" y="150"/>
                  </a:lnTo>
                  <a:lnTo>
                    <a:pt x="160" y="148"/>
                  </a:lnTo>
                  <a:lnTo>
                    <a:pt x="162" y="146"/>
                  </a:lnTo>
                  <a:lnTo>
                    <a:pt x="166" y="142"/>
                  </a:lnTo>
                  <a:lnTo>
                    <a:pt x="158" y="142"/>
                  </a:lnTo>
                  <a:lnTo>
                    <a:pt x="168" y="136"/>
                  </a:lnTo>
                  <a:lnTo>
                    <a:pt x="172" y="134"/>
                  </a:lnTo>
                  <a:lnTo>
                    <a:pt x="174" y="134"/>
                  </a:lnTo>
                  <a:lnTo>
                    <a:pt x="174" y="138"/>
                  </a:lnTo>
                  <a:lnTo>
                    <a:pt x="168" y="142"/>
                  </a:lnTo>
                  <a:lnTo>
                    <a:pt x="170" y="144"/>
                  </a:lnTo>
                  <a:lnTo>
                    <a:pt x="172" y="144"/>
                  </a:lnTo>
                  <a:lnTo>
                    <a:pt x="172" y="146"/>
                  </a:lnTo>
                  <a:lnTo>
                    <a:pt x="168" y="152"/>
                  </a:lnTo>
                  <a:lnTo>
                    <a:pt x="166" y="152"/>
                  </a:lnTo>
                  <a:lnTo>
                    <a:pt x="162" y="150"/>
                  </a:lnTo>
                  <a:lnTo>
                    <a:pt x="156" y="152"/>
                  </a:lnTo>
                  <a:lnTo>
                    <a:pt x="156" y="154"/>
                  </a:lnTo>
                  <a:lnTo>
                    <a:pt x="158" y="154"/>
                  </a:lnTo>
                  <a:lnTo>
                    <a:pt x="160" y="154"/>
                  </a:lnTo>
                  <a:lnTo>
                    <a:pt x="162" y="154"/>
                  </a:lnTo>
                  <a:lnTo>
                    <a:pt x="160" y="160"/>
                  </a:lnTo>
                  <a:lnTo>
                    <a:pt x="164" y="154"/>
                  </a:lnTo>
                  <a:lnTo>
                    <a:pt x="166" y="154"/>
                  </a:lnTo>
                  <a:lnTo>
                    <a:pt x="168" y="154"/>
                  </a:lnTo>
                  <a:lnTo>
                    <a:pt x="170" y="156"/>
                  </a:lnTo>
                  <a:lnTo>
                    <a:pt x="172" y="156"/>
                  </a:lnTo>
                  <a:lnTo>
                    <a:pt x="176" y="154"/>
                  </a:lnTo>
                  <a:lnTo>
                    <a:pt x="172" y="160"/>
                  </a:lnTo>
                  <a:lnTo>
                    <a:pt x="174" y="158"/>
                  </a:lnTo>
                  <a:lnTo>
                    <a:pt x="178" y="158"/>
                  </a:lnTo>
                  <a:lnTo>
                    <a:pt x="170" y="166"/>
                  </a:lnTo>
                  <a:lnTo>
                    <a:pt x="172" y="164"/>
                  </a:lnTo>
                  <a:lnTo>
                    <a:pt x="174" y="164"/>
                  </a:lnTo>
                  <a:lnTo>
                    <a:pt x="176" y="168"/>
                  </a:lnTo>
                  <a:lnTo>
                    <a:pt x="178" y="172"/>
                  </a:lnTo>
                  <a:lnTo>
                    <a:pt x="178" y="174"/>
                  </a:lnTo>
                  <a:lnTo>
                    <a:pt x="180" y="174"/>
                  </a:lnTo>
                  <a:lnTo>
                    <a:pt x="178" y="170"/>
                  </a:lnTo>
                  <a:lnTo>
                    <a:pt x="178" y="166"/>
                  </a:lnTo>
                  <a:lnTo>
                    <a:pt x="180" y="162"/>
                  </a:lnTo>
                  <a:lnTo>
                    <a:pt x="182" y="158"/>
                  </a:lnTo>
                  <a:lnTo>
                    <a:pt x="184" y="158"/>
                  </a:lnTo>
                  <a:lnTo>
                    <a:pt x="186" y="158"/>
                  </a:lnTo>
                  <a:lnTo>
                    <a:pt x="186" y="166"/>
                  </a:lnTo>
                  <a:lnTo>
                    <a:pt x="186" y="174"/>
                  </a:lnTo>
                  <a:lnTo>
                    <a:pt x="186" y="178"/>
                  </a:lnTo>
                  <a:lnTo>
                    <a:pt x="190" y="180"/>
                  </a:lnTo>
                  <a:lnTo>
                    <a:pt x="188" y="178"/>
                  </a:lnTo>
                  <a:lnTo>
                    <a:pt x="188" y="176"/>
                  </a:lnTo>
                  <a:lnTo>
                    <a:pt x="188" y="172"/>
                  </a:lnTo>
                  <a:lnTo>
                    <a:pt x="190" y="170"/>
                  </a:lnTo>
                  <a:lnTo>
                    <a:pt x="192" y="174"/>
                  </a:lnTo>
                  <a:lnTo>
                    <a:pt x="192" y="180"/>
                  </a:lnTo>
                  <a:lnTo>
                    <a:pt x="196" y="180"/>
                  </a:lnTo>
                  <a:lnTo>
                    <a:pt x="196" y="178"/>
                  </a:lnTo>
                  <a:lnTo>
                    <a:pt x="196" y="174"/>
                  </a:lnTo>
                  <a:lnTo>
                    <a:pt x="198" y="170"/>
                  </a:lnTo>
                  <a:lnTo>
                    <a:pt x="200" y="174"/>
                  </a:lnTo>
                  <a:lnTo>
                    <a:pt x="202" y="172"/>
                  </a:lnTo>
                  <a:lnTo>
                    <a:pt x="204" y="170"/>
                  </a:lnTo>
                  <a:lnTo>
                    <a:pt x="208" y="166"/>
                  </a:lnTo>
                  <a:lnTo>
                    <a:pt x="204" y="174"/>
                  </a:lnTo>
                  <a:lnTo>
                    <a:pt x="206" y="176"/>
                  </a:lnTo>
                  <a:lnTo>
                    <a:pt x="208" y="176"/>
                  </a:lnTo>
                  <a:lnTo>
                    <a:pt x="212" y="170"/>
                  </a:lnTo>
                  <a:lnTo>
                    <a:pt x="214" y="166"/>
                  </a:lnTo>
                  <a:lnTo>
                    <a:pt x="216" y="166"/>
                  </a:lnTo>
                  <a:lnTo>
                    <a:pt x="218" y="168"/>
                  </a:lnTo>
                  <a:lnTo>
                    <a:pt x="210" y="176"/>
                  </a:lnTo>
                  <a:lnTo>
                    <a:pt x="214" y="176"/>
                  </a:lnTo>
                  <a:lnTo>
                    <a:pt x="210" y="184"/>
                  </a:lnTo>
                  <a:lnTo>
                    <a:pt x="214" y="182"/>
                  </a:lnTo>
                  <a:lnTo>
                    <a:pt x="216" y="182"/>
                  </a:lnTo>
                  <a:lnTo>
                    <a:pt x="220" y="186"/>
                  </a:lnTo>
                  <a:lnTo>
                    <a:pt x="224" y="178"/>
                  </a:lnTo>
                  <a:lnTo>
                    <a:pt x="226" y="174"/>
                  </a:lnTo>
                  <a:lnTo>
                    <a:pt x="230" y="174"/>
                  </a:lnTo>
                  <a:lnTo>
                    <a:pt x="230" y="178"/>
                  </a:lnTo>
                  <a:lnTo>
                    <a:pt x="228" y="180"/>
                  </a:lnTo>
                  <a:lnTo>
                    <a:pt x="230" y="182"/>
                  </a:lnTo>
                  <a:lnTo>
                    <a:pt x="226" y="186"/>
                  </a:lnTo>
                  <a:lnTo>
                    <a:pt x="224" y="186"/>
                  </a:lnTo>
                  <a:lnTo>
                    <a:pt x="224" y="182"/>
                  </a:lnTo>
                  <a:lnTo>
                    <a:pt x="220" y="188"/>
                  </a:lnTo>
                  <a:lnTo>
                    <a:pt x="222" y="192"/>
                  </a:lnTo>
                  <a:lnTo>
                    <a:pt x="224" y="194"/>
                  </a:lnTo>
                  <a:lnTo>
                    <a:pt x="228" y="194"/>
                  </a:lnTo>
                  <a:lnTo>
                    <a:pt x="226" y="190"/>
                  </a:lnTo>
                  <a:lnTo>
                    <a:pt x="238" y="184"/>
                  </a:lnTo>
                  <a:lnTo>
                    <a:pt x="236" y="188"/>
                  </a:lnTo>
                  <a:lnTo>
                    <a:pt x="234" y="190"/>
                  </a:lnTo>
                  <a:lnTo>
                    <a:pt x="236" y="190"/>
                  </a:lnTo>
                  <a:lnTo>
                    <a:pt x="240" y="188"/>
                  </a:lnTo>
                  <a:lnTo>
                    <a:pt x="236" y="196"/>
                  </a:lnTo>
                  <a:lnTo>
                    <a:pt x="234" y="200"/>
                  </a:lnTo>
                  <a:lnTo>
                    <a:pt x="230" y="200"/>
                  </a:lnTo>
                  <a:lnTo>
                    <a:pt x="240" y="198"/>
                  </a:lnTo>
                  <a:lnTo>
                    <a:pt x="240" y="202"/>
                  </a:lnTo>
                  <a:lnTo>
                    <a:pt x="238" y="208"/>
                  </a:lnTo>
                  <a:lnTo>
                    <a:pt x="240" y="208"/>
                  </a:lnTo>
                  <a:lnTo>
                    <a:pt x="242" y="208"/>
                  </a:lnTo>
                  <a:lnTo>
                    <a:pt x="246" y="206"/>
                  </a:lnTo>
                  <a:lnTo>
                    <a:pt x="252" y="204"/>
                  </a:lnTo>
                  <a:lnTo>
                    <a:pt x="254" y="206"/>
                  </a:lnTo>
                  <a:lnTo>
                    <a:pt x="256" y="206"/>
                  </a:lnTo>
                  <a:lnTo>
                    <a:pt x="258" y="204"/>
                  </a:lnTo>
                  <a:lnTo>
                    <a:pt x="264" y="212"/>
                  </a:lnTo>
                  <a:lnTo>
                    <a:pt x="266" y="212"/>
                  </a:lnTo>
                  <a:lnTo>
                    <a:pt x="272" y="212"/>
                  </a:lnTo>
                  <a:lnTo>
                    <a:pt x="270" y="222"/>
                  </a:lnTo>
                  <a:lnTo>
                    <a:pt x="272" y="222"/>
                  </a:lnTo>
                  <a:lnTo>
                    <a:pt x="274" y="220"/>
                  </a:lnTo>
                  <a:lnTo>
                    <a:pt x="274" y="216"/>
                  </a:lnTo>
                  <a:lnTo>
                    <a:pt x="276" y="210"/>
                  </a:lnTo>
                  <a:lnTo>
                    <a:pt x="278" y="208"/>
                  </a:lnTo>
                  <a:lnTo>
                    <a:pt x="280" y="208"/>
                  </a:lnTo>
                  <a:lnTo>
                    <a:pt x="282" y="208"/>
                  </a:lnTo>
                  <a:lnTo>
                    <a:pt x="284" y="208"/>
                  </a:lnTo>
                  <a:lnTo>
                    <a:pt x="282" y="212"/>
                  </a:lnTo>
                  <a:lnTo>
                    <a:pt x="280" y="216"/>
                  </a:lnTo>
                  <a:lnTo>
                    <a:pt x="280" y="220"/>
                  </a:lnTo>
                  <a:lnTo>
                    <a:pt x="288" y="214"/>
                  </a:lnTo>
                  <a:lnTo>
                    <a:pt x="292" y="214"/>
                  </a:lnTo>
                  <a:lnTo>
                    <a:pt x="294" y="214"/>
                  </a:lnTo>
                  <a:lnTo>
                    <a:pt x="294" y="218"/>
                  </a:lnTo>
                  <a:lnTo>
                    <a:pt x="292" y="218"/>
                  </a:lnTo>
                  <a:lnTo>
                    <a:pt x="290" y="218"/>
                  </a:lnTo>
                  <a:close/>
                  <a:moveTo>
                    <a:pt x="344" y="234"/>
                  </a:moveTo>
                  <a:lnTo>
                    <a:pt x="344" y="234"/>
                  </a:lnTo>
                  <a:lnTo>
                    <a:pt x="340" y="236"/>
                  </a:lnTo>
                  <a:lnTo>
                    <a:pt x="338" y="236"/>
                  </a:lnTo>
                  <a:lnTo>
                    <a:pt x="338" y="234"/>
                  </a:lnTo>
                  <a:lnTo>
                    <a:pt x="342" y="230"/>
                  </a:lnTo>
                  <a:lnTo>
                    <a:pt x="344" y="234"/>
                  </a:lnTo>
                  <a:close/>
                  <a:moveTo>
                    <a:pt x="430" y="248"/>
                  </a:moveTo>
                  <a:lnTo>
                    <a:pt x="430" y="248"/>
                  </a:lnTo>
                  <a:lnTo>
                    <a:pt x="428" y="248"/>
                  </a:lnTo>
                  <a:lnTo>
                    <a:pt x="426" y="244"/>
                  </a:lnTo>
                  <a:lnTo>
                    <a:pt x="428" y="246"/>
                  </a:lnTo>
                  <a:lnTo>
                    <a:pt x="430" y="248"/>
                  </a:lnTo>
                  <a:close/>
                  <a:moveTo>
                    <a:pt x="670" y="276"/>
                  </a:moveTo>
                  <a:lnTo>
                    <a:pt x="670" y="276"/>
                  </a:lnTo>
                  <a:lnTo>
                    <a:pt x="668" y="276"/>
                  </a:lnTo>
                  <a:lnTo>
                    <a:pt x="668" y="274"/>
                  </a:lnTo>
                  <a:lnTo>
                    <a:pt x="670" y="276"/>
                  </a:lnTo>
                  <a:close/>
                  <a:moveTo>
                    <a:pt x="672" y="282"/>
                  </a:moveTo>
                  <a:lnTo>
                    <a:pt x="672" y="282"/>
                  </a:lnTo>
                  <a:lnTo>
                    <a:pt x="674" y="278"/>
                  </a:lnTo>
                  <a:lnTo>
                    <a:pt x="672" y="280"/>
                  </a:lnTo>
                  <a:lnTo>
                    <a:pt x="670" y="278"/>
                  </a:lnTo>
                  <a:lnTo>
                    <a:pt x="670" y="282"/>
                  </a:lnTo>
                  <a:lnTo>
                    <a:pt x="672" y="282"/>
                  </a:lnTo>
                  <a:close/>
                  <a:moveTo>
                    <a:pt x="176" y="90"/>
                  </a:moveTo>
                  <a:lnTo>
                    <a:pt x="176" y="92"/>
                  </a:lnTo>
                  <a:lnTo>
                    <a:pt x="174" y="92"/>
                  </a:lnTo>
                  <a:lnTo>
                    <a:pt x="176" y="90"/>
                  </a:lnTo>
                  <a:close/>
                </a:path>
              </a:pathLst>
            </a:custGeom>
            <a:solidFill>
              <a:srgbClr val="CDD20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" name="Freeform 1124">
              <a:extLst>
                <a:ext uri="{FF2B5EF4-FFF2-40B4-BE49-F238E27FC236}">
                  <a16:creationId xmlns="" xmlns:a16="http://schemas.microsoft.com/office/drawing/2014/main" id="{89D15C16-B075-4EC1-BFC0-0EC4048D53F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17968514">
              <a:off x="1278487" y="17956"/>
              <a:ext cx="1371526" cy="534904"/>
            </a:xfrm>
            <a:custGeom>
              <a:avLst/>
              <a:gdLst>
                <a:gd name="T0" fmla="*/ 276 w 616"/>
                <a:gd name="T1" fmla="*/ 158 h 220"/>
                <a:gd name="T2" fmla="*/ 304 w 616"/>
                <a:gd name="T3" fmla="*/ 150 h 220"/>
                <a:gd name="T4" fmla="*/ 306 w 616"/>
                <a:gd name="T5" fmla="*/ 180 h 220"/>
                <a:gd name="T6" fmla="*/ 324 w 616"/>
                <a:gd name="T7" fmla="*/ 172 h 220"/>
                <a:gd name="T8" fmla="*/ 342 w 616"/>
                <a:gd name="T9" fmla="*/ 170 h 220"/>
                <a:gd name="T10" fmla="*/ 370 w 616"/>
                <a:gd name="T11" fmla="*/ 168 h 220"/>
                <a:gd name="T12" fmla="*/ 374 w 616"/>
                <a:gd name="T13" fmla="*/ 166 h 220"/>
                <a:gd name="T14" fmla="*/ 390 w 616"/>
                <a:gd name="T15" fmla="*/ 174 h 220"/>
                <a:gd name="T16" fmla="*/ 402 w 616"/>
                <a:gd name="T17" fmla="*/ 180 h 220"/>
                <a:gd name="T18" fmla="*/ 430 w 616"/>
                <a:gd name="T19" fmla="*/ 180 h 220"/>
                <a:gd name="T20" fmla="*/ 446 w 616"/>
                <a:gd name="T21" fmla="*/ 196 h 220"/>
                <a:gd name="T22" fmla="*/ 466 w 616"/>
                <a:gd name="T23" fmla="*/ 186 h 220"/>
                <a:gd name="T24" fmla="*/ 474 w 616"/>
                <a:gd name="T25" fmla="*/ 208 h 220"/>
                <a:gd name="T26" fmla="*/ 494 w 616"/>
                <a:gd name="T27" fmla="*/ 186 h 220"/>
                <a:gd name="T28" fmla="*/ 502 w 616"/>
                <a:gd name="T29" fmla="*/ 216 h 220"/>
                <a:gd name="T30" fmla="*/ 516 w 616"/>
                <a:gd name="T31" fmla="*/ 204 h 220"/>
                <a:gd name="T32" fmla="*/ 546 w 616"/>
                <a:gd name="T33" fmla="*/ 200 h 220"/>
                <a:gd name="T34" fmla="*/ 550 w 616"/>
                <a:gd name="T35" fmla="*/ 192 h 220"/>
                <a:gd name="T36" fmla="*/ 576 w 616"/>
                <a:gd name="T37" fmla="*/ 192 h 220"/>
                <a:gd name="T38" fmla="*/ 586 w 616"/>
                <a:gd name="T39" fmla="*/ 196 h 220"/>
                <a:gd name="T40" fmla="*/ 602 w 616"/>
                <a:gd name="T41" fmla="*/ 190 h 220"/>
                <a:gd name="T42" fmla="*/ 604 w 616"/>
                <a:gd name="T43" fmla="*/ 152 h 220"/>
                <a:gd name="T44" fmla="*/ 590 w 616"/>
                <a:gd name="T45" fmla="*/ 170 h 220"/>
                <a:gd name="T46" fmla="*/ 572 w 616"/>
                <a:gd name="T47" fmla="*/ 154 h 220"/>
                <a:gd name="T48" fmla="*/ 538 w 616"/>
                <a:gd name="T49" fmla="*/ 132 h 220"/>
                <a:gd name="T50" fmla="*/ 504 w 616"/>
                <a:gd name="T51" fmla="*/ 136 h 220"/>
                <a:gd name="T52" fmla="*/ 482 w 616"/>
                <a:gd name="T53" fmla="*/ 130 h 220"/>
                <a:gd name="T54" fmla="*/ 460 w 616"/>
                <a:gd name="T55" fmla="*/ 148 h 220"/>
                <a:gd name="T56" fmla="*/ 436 w 616"/>
                <a:gd name="T57" fmla="*/ 140 h 220"/>
                <a:gd name="T58" fmla="*/ 404 w 616"/>
                <a:gd name="T59" fmla="*/ 112 h 220"/>
                <a:gd name="T60" fmla="*/ 388 w 616"/>
                <a:gd name="T61" fmla="*/ 124 h 220"/>
                <a:gd name="T62" fmla="*/ 362 w 616"/>
                <a:gd name="T63" fmla="*/ 126 h 220"/>
                <a:gd name="T64" fmla="*/ 340 w 616"/>
                <a:gd name="T65" fmla="*/ 118 h 220"/>
                <a:gd name="T66" fmla="*/ 330 w 616"/>
                <a:gd name="T67" fmla="*/ 90 h 220"/>
                <a:gd name="T68" fmla="*/ 298 w 616"/>
                <a:gd name="T69" fmla="*/ 100 h 220"/>
                <a:gd name="T70" fmla="*/ 270 w 616"/>
                <a:gd name="T71" fmla="*/ 80 h 220"/>
                <a:gd name="T72" fmla="*/ 236 w 616"/>
                <a:gd name="T73" fmla="*/ 58 h 220"/>
                <a:gd name="T74" fmla="*/ 214 w 616"/>
                <a:gd name="T75" fmla="*/ 68 h 220"/>
                <a:gd name="T76" fmla="*/ 176 w 616"/>
                <a:gd name="T77" fmla="*/ 40 h 220"/>
                <a:gd name="T78" fmla="*/ 160 w 616"/>
                <a:gd name="T79" fmla="*/ 42 h 220"/>
                <a:gd name="T80" fmla="*/ 124 w 616"/>
                <a:gd name="T81" fmla="*/ 44 h 220"/>
                <a:gd name="T82" fmla="*/ 106 w 616"/>
                <a:gd name="T83" fmla="*/ 20 h 220"/>
                <a:gd name="T84" fmla="*/ 50 w 616"/>
                <a:gd name="T85" fmla="*/ 12 h 220"/>
                <a:gd name="T86" fmla="*/ 4 w 616"/>
                <a:gd name="T87" fmla="*/ 16 h 220"/>
                <a:gd name="T88" fmla="*/ 30 w 616"/>
                <a:gd name="T89" fmla="*/ 58 h 220"/>
                <a:gd name="T90" fmla="*/ 52 w 616"/>
                <a:gd name="T91" fmla="*/ 62 h 220"/>
                <a:gd name="T92" fmla="*/ 68 w 616"/>
                <a:gd name="T93" fmla="*/ 78 h 220"/>
                <a:gd name="T94" fmla="*/ 108 w 616"/>
                <a:gd name="T95" fmla="*/ 76 h 220"/>
                <a:gd name="T96" fmla="*/ 130 w 616"/>
                <a:gd name="T97" fmla="*/ 74 h 220"/>
                <a:gd name="T98" fmla="*/ 140 w 616"/>
                <a:gd name="T99" fmla="*/ 74 h 220"/>
                <a:gd name="T100" fmla="*/ 156 w 616"/>
                <a:gd name="T101" fmla="*/ 96 h 220"/>
                <a:gd name="T102" fmla="*/ 152 w 616"/>
                <a:gd name="T103" fmla="*/ 102 h 220"/>
                <a:gd name="T104" fmla="*/ 162 w 616"/>
                <a:gd name="T105" fmla="*/ 114 h 220"/>
                <a:gd name="T106" fmla="*/ 178 w 616"/>
                <a:gd name="T107" fmla="*/ 124 h 220"/>
                <a:gd name="T108" fmla="*/ 194 w 616"/>
                <a:gd name="T109" fmla="*/ 118 h 220"/>
                <a:gd name="T110" fmla="*/ 212 w 616"/>
                <a:gd name="T111" fmla="*/ 124 h 220"/>
                <a:gd name="T112" fmla="*/ 220 w 616"/>
                <a:gd name="T113" fmla="*/ 130 h 220"/>
                <a:gd name="T114" fmla="*/ 242 w 616"/>
                <a:gd name="T115" fmla="*/ 150 h 220"/>
                <a:gd name="T116" fmla="*/ 268 w 616"/>
                <a:gd name="T117" fmla="*/ 152 h 220"/>
                <a:gd name="T118" fmla="*/ 382 w 616"/>
                <a:gd name="T119" fmla="*/ 162 h 220"/>
                <a:gd name="T120" fmla="*/ 168 w 616"/>
                <a:gd name="T121" fmla="*/ 38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616" h="220">
                  <a:moveTo>
                    <a:pt x="264" y="152"/>
                  </a:moveTo>
                  <a:lnTo>
                    <a:pt x="266" y="158"/>
                  </a:lnTo>
                  <a:lnTo>
                    <a:pt x="266" y="158"/>
                  </a:lnTo>
                  <a:lnTo>
                    <a:pt x="258" y="164"/>
                  </a:lnTo>
                  <a:lnTo>
                    <a:pt x="258" y="168"/>
                  </a:lnTo>
                  <a:lnTo>
                    <a:pt x="256" y="172"/>
                  </a:lnTo>
                  <a:lnTo>
                    <a:pt x="256" y="172"/>
                  </a:lnTo>
                  <a:lnTo>
                    <a:pt x="260" y="166"/>
                  </a:lnTo>
                  <a:lnTo>
                    <a:pt x="262" y="164"/>
                  </a:lnTo>
                  <a:lnTo>
                    <a:pt x="264" y="162"/>
                  </a:lnTo>
                  <a:lnTo>
                    <a:pt x="266" y="162"/>
                  </a:lnTo>
                  <a:lnTo>
                    <a:pt x="268" y="162"/>
                  </a:lnTo>
                  <a:lnTo>
                    <a:pt x="272" y="162"/>
                  </a:lnTo>
                  <a:lnTo>
                    <a:pt x="274" y="158"/>
                  </a:lnTo>
                  <a:lnTo>
                    <a:pt x="276" y="152"/>
                  </a:lnTo>
                  <a:lnTo>
                    <a:pt x="276" y="158"/>
                  </a:lnTo>
                  <a:lnTo>
                    <a:pt x="276" y="158"/>
                  </a:lnTo>
                  <a:lnTo>
                    <a:pt x="276" y="158"/>
                  </a:lnTo>
                  <a:lnTo>
                    <a:pt x="276" y="158"/>
                  </a:lnTo>
                  <a:lnTo>
                    <a:pt x="276" y="160"/>
                  </a:lnTo>
                  <a:lnTo>
                    <a:pt x="276" y="160"/>
                  </a:lnTo>
                  <a:lnTo>
                    <a:pt x="280" y="156"/>
                  </a:lnTo>
                  <a:lnTo>
                    <a:pt x="284" y="150"/>
                  </a:lnTo>
                  <a:lnTo>
                    <a:pt x="286" y="148"/>
                  </a:lnTo>
                  <a:lnTo>
                    <a:pt x="288" y="148"/>
                  </a:lnTo>
                  <a:lnTo>
                    <a:pt x="288" y="148"/>
                  </a:lnTo>
                  <a:lnTo>
                    <a:pt x="288" y="152"/>
                  </a:lnTo>
                  <a:lnTo>
                    <a:pt x="286" y="156"/>
                  </a:lnTo>
                  <a:lnTo>
                    <a:pt x="292" y="152"/>
                  </a:lnTo>
                  <a:lnTo>
                    <a:pt x="292" y="152"/>
                  </a:lnTo>
                  <a:lnTo>
                    <a:pt x="292" y="154"/>
                  </a:lnTo>
                  <a:lnTo>
                    <a:pt x="290" y="156"/>
                  </a:lnTo>
                  <a:lnTo>
                    <a:pt x="296" y="156"/>
                  </a:lnTo>
                  <a:lnTo>
                    <a:pt x="296" y="156"/>
                  </a:lnTo>
                  <a:lnTo>
                    <a:pt x="296" y="156"/>
                  </a:lnTo>
                  <a:lnTo>
                    <a:pt x="304" y="148"/>
                  </a:lnTo>
                  <a:lnTo>
                    <a:pt x="304" y="148"/>
                  </a:lnTo>
                  <a:lnTo>
                    <a:pt x="304" y="150"/>
                  </a:lnTo>
                  <a:lnTo>
                    <a:pt x="302" y="152"/>
                  </a:lnTo>
                  <a:lnTo>
                    <a:pt x="306" y="148"/>
                  </a:lnTo>
                  <a:lnTo>
                    <a:pt x="306" y="148"/>
                  </a:lnTo>
                  <a:lnTo>
                    <a:pt x="306" y="152"/>
                  </a:lnTo>
                  <a:lnTo>
                    <a:pt x="304" y="154"/>
                  </a:lnTo>
                  <a:lnTo>
                    <a:pt x="302" y="156"/>
                  </a:lnTo>
                  <a:lnTo>
                    <a:pt x="300" y="156"/>
                  </a:lnTo>
                  <a:lnTo>
                    <a:pt x="300" y="156"/>
                  </a:lnTo>
                  <a:lnTo>
                    <a:pt x="300" y="166"/>
                  </a:lnTo>
                  <a:lnTo>
                    <a:pt x="300" y="166"/>
                  </a:lnTo>
                  <a:lnTo>
                    <a:pt x="302" y="164"/>
                  </a:lnTo>
                  <a:lnTo>
                    <a:pt x="304" y="162"/>
                  </a:lnTo>
                  <a:lnTo>
                    <a:pt x="306" y="162"/>
                  </a:lnTo>
                  <a:lnTo>
                    <a:pt x="306" y="166"/>
                  </a:lnTo>
                  <a:lnTo>
                    <a:pt x="304" y="168"/>
                  </a:lnTo>
                  <a:lnTo>
                    <a:pt x="304" y="168"/>
                  </a:lnTo>
                  <a:lnTo>
                    <a:pt x="302" y="174"/>
                  </a:lnTo>
                  <a:lnTo>
                    <a:pt x="304" y="178"/>
                  </a:lnTo>
                  <a:lnTo>
                    <a:pt x="306" y="180"/>
                  </a:lnTo>
                  <a:lnTo>
                    <a:pt x="306" y="186"/>
                  </a:lnTo>
                  <a:lnTo>
                    <a:pt x="306" y="186"/>
                  </a:lnTo>
                  <a:lnTo>
                    <a:pt x="306" y="172"/>
                  </a:lnTo>
                  <a:lnTo>
                    <a:pt x="308" y="166"/>
                  </a:lnTo>
                  <a:lnTo>
                    <a:pt x="310" y="160"/>
                  </a:lnTo>
                  <a:lnTo>
                    <a:pt x="310" y="160"/>
                  </a:lnTo>
                  <a:lnTo>
                    <a:pt x="312" y="162"/>
                  </a:lnTo>
                  <a:lnTo>
                    <a:pt x="314" y="160"/>
                  </a:lnTo>
                  <a:lnTo>
                    <a:pt x="314" y="160"/>
                  </a:lnTo>
                  <a:lnTo>
                    <a:pt x="314" y="164"/>
                  </a:lnTo>
                  <a:lnTo>
                    <a:pt x="314" y="166"/>
                  </a:lnTo>
                  <a:lnTo>
                    <a:pt x="318" y="166"/>
                  </a:lnTo>
                  <a:lnTo>
                    <a:pt x="314" y="176"/>
                  </a:lnTo>
                  <a:lnTo>
                    <a:pt x="314" y="176"/>
                  </a:lnTo>
                  <a:lnTo>
                    <a:pt x="318" y="172"/>
                  </a:lnTo>
                  <a:lnTo>
                    <a:pt x="322" y="166"/>
                  </a:lnTo>
                  <a:lnTo>
                    <a:pt x="322" y="166"/>
                  </a:lnTo>
                  <a:lnTo>
                    <a:pt x="324" y="168"/>
                  </a:lnTo>
                  <a:lnTo>
                    <a:pt x="324" y="172"/>
                  </a:lnTo>
                  <a:lnTo>
                    <a:pt x="322" y="182"/>
                  </a:lnTo>
                  <a:lnTo>
                    <a:pt x="322" y="182"/>
                  </a:lnTo>
                  <a:lnTo>
                    <a:pt x="322" y="182"/>
                  </a:lnTo>
                  <a:lnTo>
                    <a:pt x="324" y="180"/>
                  </a:lnTo>
                  <a:lnTo>
                    <a:pt x="324" y="176"/>
                  </a:lnTo>
                  <a:lnTo>
                    <a:pt x="324" y="170"/>
                  </a:lnTo>
                  <a:lnTo>
                    <a:pt x="326" y="168"/>
                  </a:lnTo>
                  <a:lnTo>
                    <a:pt x="328" y="168"/>
                  </a:lnTo>
                  <a:lnTo>
                    <a:pt x="328" y="168"/>
                  </a:lnTo>
                  <a:lnTo>
                    <a:pt x="330" y="170"/>
                  </a:lnTo>
                  <a:lnTo>
                    <a:pt x="332" y="170"/>
                  </a:lnTo>
                  <a:lnTo>
                    <a:pt x="340" y="166"/>
                  </a:lnTo>
                  <a:lnTo>
                    <a:pt x="340" y="166"/>
                  </a:lnTo>
                  <a:lnTo>
                    <a:pt x="340" y="168"/>
                  </a:lnTo>
                  <a:lnTo>
                    <a:pt x="340" y="170"/>
                  </a:lnTo>
                  <a:lnTo>
                    <a:pt x="338" y="174"/>
                  </a:lnTo>
                  <a:lnTo>
                    <a:pt x="342" y="166"/>
                  </a:lnTo>
                  <a:lnTo>
                    <a:pt x="342" y="166"/>
                  </a:lnTo>
                  <a:lnTo>
                    <a:pt x="342" y="170"/>
                  </a:lnTo>
                  <a:lnTo>
                    <a:pt x="342" y="170"/>
                  </a:lnTo>
                  <a:lnTo>
                    <a:pt x="346" y="164"/>
                  </a:lnTo>
                  <a:lnTo>
                    <a:pt x="346" y="162"/>
                  </a:lnTo>
                  <a:lnTo>
                    <a:pt x="348" y="160"/>
                  </a:lnTo>
                  <a:lnTo>
                    <a:pt x="348" y="160"/>
                  </a:lnTo>
                  <a:lnTo>
                    <a:pt x="350" y="158"/>
                  </a:lnTo>
                  <a:lnTo>
                    <a:pt x="350" y="158"/>
                  </a:lnTo>
                  <a:lnTo>
                    <a:pt x="352" y="162"/>
                  </a:lnTo>
                  <a:lnTo>
                    <a:pt x="354" y="168"/>
                  </a:lnTo>
                  <a:lnTo>
                    <a:pt x="356" y="168"/>
                  </a:lnTo>
                  <a:lnTo>
                    <a:pt x="358" y="166"/>
                  </a:lnTo>
                  <a:lnTo>
                    <a:pt x="358" y="166"/>
                  </a:lnTo>
                  <a:lnTo>
                    <a:pt x="356" y="170"/>
                  </a:lnTo>
                  <a:lnTo>
                    <a:pt x="354" y="176"/>
                  </a:lnTo>
                  <a:lnTo>
                    <a:pt x="354" y="176"/>
                  </a:lnTo>
                  <a:lnTo>
                    <a:pt x="362" y="170"/>
                  </a:lnTo>
                  <a:lnTo>
                    <a:pt x="368" y="162"/>
                  </a:lnTo>
                  <a:lnTo>
                    <a:pt x="370" y="168"/>
                  </a:lnTo>
                  <a:lnTo>
                    <a:pt x="370" y="168"/>
                  </a:lnTo>
                  <a:lnTo>
                    <a:pt x="370" y="162"/>
                  </a:lnTo>
                  <a:lnTo>
                    <a:pt x="374" y="156"/>
                  </a:lnTo>
                  <a:lnTo>
                    <a:pt x="380" y="146"/>
                  </a:lnTo>
                  <a:lnTo>
                    <a:pt x="380" y="146"/>
                  </a:lnTo>
                  <a:lnTo>
                    <a:pt x="380" y="138"/>
                  </a:lnTo>
                  <a:lnTo>
                    <a:pt x="386" y="134"/>
                  </a:lnTo>
                  <a:lnTo>
                    <a:pt x="386" y="134"/>
                  </a:lnTo>
                  <a:lnTo>
                    <a:pt x="384" y="142"/>
                  </a:lnTo>
                  <a:lnTo>
                    <a:pt x="384" y="142"/>
                  </a:lnTo>
                  <a:lnTo>
                    <a:pt x="384" y="140"/>
                  </a:lnTo>
                  <a:lnTo>
                    <a:pt x="384" y="140"/>
                  </a:lnTo>
                  <a:lnTo>
                    <a:pt x="384" y="148"/>
                  </a:lnTo>
                  <a:lnTo>
                    <a:pt x="380" y="156"/>
                  </a:lnTo>
                  <a:lnTo>
                    <a:pt x="380" y="156"/>
                  </a:lnTo>
                  <a:lnTo>
                    <a:pt x="380" y="148"/>
                  </a:lnTo>
                  <a:lnTo>
                    <a:pt x="380" y="148"/>
                  </a:lnTo>
                  <a:lnTo>
                    <a:pt x="376" y="158"/>
                  </a:lnTo>
                  <a:lnTo>
                    <a:pt x="374" y="166"/>
                  </a:lnTo>
                  <a:lnTo>
                    <a:pt x="374" y="166"/>
                  </a:lnTo>
                  <a:lnTo>
                    <a:pt x="376" y="164"/>
                  </a:lnTo>
                  <a:lnTo>
                    <a:pt x="376" y="164"/>
                  </a:lnTo>
                  <a:lnTo>
                    <a:pt x="374" y="168"/>
                  </a:lnTo>
                  <a:lnTo>
                    <a:pt x="374" y="168"/>
                  </a:lnTo>
                  <a:lnTo>
                    <a:pt x="376" y="164"/>
                  </a:lnTo>
                  <a:lnTo>
                    <a:pt x="374" y="176"/>
                  </a:lnTo>
                  <a:lnTo>
                    <a:pt x="376" y="172"/>
                  </a:lnTo>
                  <a:lnTo>
                    <a:pt x="380" y="180"/>
                  </a:lnTo>
                  <a:lnTo>
                    <a:pt x="380" y="180"/>
                  </a:lnTo>
                  <a:lnTo>
                    <a:pt x="392" y="164"/>
                  </a:lnTo>
                  <a:lnTo>
                    <a:pt x="398" y="156"/>
                  </a:lnTo>
                  <a:lnTo>
                    <a:pt x="404" y="152"/>
                  </a:lnTo>
                  <a:lnTo>
                    <a:pt x="404" y="152"/>
                  </a:lnTo>
                  <a:lnTo>
                    <a:pt x="400" y="164"/>
                  </a:lnTo>
                  <a:lnTo>
                    <a:pt x="398" y="176"/>
                  </a:lnTo>
                  <a:lnTo>
                    <a:pt x="398" y="176"/>
                  </a:lnTo>
                  <a:lnTo>
                    <a:pt x="396" y="172"/>
                  </a:lnTo>
                  <a:lnTo>
                    <a:pt x="394" y="172"/>
                  </a:lnTo>
                  <a:lnTo>
                    <a:pt x="390" y="174"/>
                  </a:lnTo>
                  <a:lnTo>
                    <a:pt x="390" y="176"/>
                  </a:lnTo>
                  <a:lnTo>
                    <a:pt x="388" y="176"/>
                  </a:lnTo>
                  <a:lnTo>
                    <a:pt x="388" y="176"/>
                  </a:lnTo>
                  <a:lnTo>
                    <a:pt x="388" y="178"/>
                  </a:lnTo>
                  <a:lnTo>
                    <a:pt x="386" y="182"/>
                  </a:lnTo>
                  <a:lnTo>
                    <a:pt x="396" y="176"/>
                  </a:lnTo>
                  <a:lnTo>
                    <a:pt x="396" y="176"/>
                  </a:lnTo>
                  <a:lnTo>
                    <a:pt x="396" y="182"/>
                  </a:lnTo>
                  <a:lnTo>
                    <a:pt x="396" y="184"/>
                  </a:lnTo>
                  <a:lnTo>
                    <a:pt x="396" y="184"/>
                  </a:lnTo>
                  <a:lnTo>
                    <a:pt x="400" y="176"/>
                  </a:lnTo>
                  <a:lnTo>
                    <a:pt x="402" y="174"/>
                  </a:lnTo>
                  <a:lnTo>
                    <a:pt x="406" y="174"/>
                  </a:lnTo>
                  <a:lnTo>
                    <a:pt x="408" y="172"/>
                  </a:lnTo>
                  <a:lnTo>
                    <a:pt x="408" y="172"/>
                  </a:lnTo>
                  <a:lnTo>
                    <a:pt x="406" y="178"/>
                  </a:lnTo>
                  <a:lnTo>
                    <a:pt x="404" y="180"/>
                  </a:lnTo>
                  <a:lnTo>
                    <a:pt x="402" y="180"/>
                  </a:lnTo>
                  <a:lnTo>
                    <a:pt x="402" y="180"/>
                  </a:lnTo>
                  <a:lnTo>
                    <a:pt x="402" y="184"/>
                  </a:lnTo>
                  <a:lnTo>
                    <a:pt x="404" y="184"/>
                  </a:lnTo>
                  <a:lnTo>
                    <a:pt x="408" y="178"/>
                  </a:lnTo>
                  <a:lnTo>
                    <a:pt x="410" y="172"/>
                  </a:lnTo>
                  <a:lnTo>
                    <a:pt x="412" y="172"/>
                  </a:lnTo>
                  <a:lnTo>
                    <a:pt x="412" y="174"/>
                  </a:lnTo>
                  <a:lnTo>
                    <a:pt x="412" y="174"/>
                  </a:lnTo>
                  <a:lnTo>
                    <a:pt x="412" y="174"/>
                  </a:lnTo>
                  <a:lnTo>
                    <a:pt x="410" y="176"/>
                  </a:lnTo>
                  <a:lnTo>
                    <a:pt x="410" y="176"/>
                  </a:lnTo>
                  <a:lnTo>
                    <a:pt x="412" y="174"/>
                  </a:lnTo>
                  <a:lnTo>
                    <a:pt x="414" y="176"/>
                  </a:lnTo>
                  <a:lnTo>
                    <a:pt x="416" y="178"/>
                  </a:lnTo>
                  <a:lnTo>
                    <a:pt x="414" y="180"/>
                  </a:lnTo>
                  <a:lnTo>
                    <a:pt x="414" y="180"/>
                  </a:lnTo>
                  <a:lnTo>
                    <a:pt x="414" y="180"/>
                  </a:lnTo>
                  <a:lnTo>
                    <a:pt x="418" y="182"/>
                  </a:lnTo>
                  <a:lnTo>
                    <a:pt x="424" y="182"/>
                  </a:lnTo>
                  <a:lnTo>
                    <a:pt x="430" y="180"/>
                  </a:lnTo>
                  <a:lnTo>
                    <a:pt x="434" y="172"/>
                  </a:lnTo>
                  <a:lnTo>
                    <a:pt x="434" y="172"/>
                  </a:lnTo>
                  <a:lnTo>
                    <a:pt x="428" y="190"/>
                  </a:lnTo>
                  <a:lnTo>
                    <a:pt x="450" y="148"/>
                  </a:lnTo>
                  <a:lnTo>
                    <a:pt x="450" y="148"/>
                  </a:lnTo>
                  <a:lnTo>
                    <a:pt x="444" y="172"/>
                  </a:lnTo>
                  <a:lnTo>
                    <a:pt x="440" y="186"/>
                  </a:lnTo>
                  <a:lnTo>
                    <a:pt x="436" y="192"/>
                  </a:lnTo>
                  <a:lnTo>
                    <a:pt x="436" y="192"/>
                  </a:lnTo>
                  <a:lnTo>
                    <a:pt x="438" y="196"/>
                  </a:lnTo>
                  <a:lnTo>
                    <a:pt x="438" y="196"/>
                  </a:lnTo>
                  <a:lnTo>
                    <a:pt x="440" y="194"/>
                  </a:lnTo>
                  <a:lnTo>
                    <a:pt x="440" y="194"/>
                  </a:lnTo>
                  <a:lnTo>
                    <a:pt x="442" y="184"/>
                  </a:lnTo>
                  <a:lnTo>
                    <a:pt x="444" y="176"/>
                  </a:lnTo>
                  <a:lnTo>
                    <a:pt x="444" y="176"/>
                  </a:lnTo>
                  <a:lnTo>
                    <a:pt x="444" y="186"/>
                  </a:lnTo>
                  <a:lnTo>
                    <a:pt x="446" y="196"/>
                  </a:lnTo>
                  <a:lnTo>
                    <a:pt x="446" y="196"/>
                  </a:lnTo>
                  <a:lnTo>
                    <a:pt x="448" y="184"/>
                  </a:lnTo>
                  <a:lnTo>
                    <a:pt x="452" y="178"/>
                  </a:lnTo>
                  <a:lnTo>
                    <a:pt x="454" y="176"/>
                  </a:lnTo>
                  <a:lnTo>
                    <a:pt x="454" y="176"/>
                  </a:lnTo>
                  <a:lnTo>
                    <a:pt x="448" y="196"/>
                  </a:lnTo>
                  <a:lnTo>
                    <a:pt x="458" y="180"/>
                  </a:lnTo>
                  <a:lnTo>
                    <a:pt x="458" y="180"/>
                  </a:lnTo>
                  <a:lnTo>
                    <a:pt x="454" y="188"/>
                  </a:lnTo>
                  <a:lnTo>
                    <a:pt x="454" y="200"/>
                  </a:lnTo>
                  <a:lnTo>
                    <a:pt x="454" y="200"/>
                  </a:lnTo>
                  <a:lnTo>
                    <a:pt x="454" y="198"/>
                  </a:lnTo>
                  <a:lnTo>
                    <a:pt x="456" y="198"/>
                  </a:lnTo>
                  <a:lnTo>
                    <a:pt x="458" y="200"/>
                  </a:lnTo>
                  <a:lnTo>
                    <a:pt x="460" y="200"/>
                  </a:lnTo>
                  <a:lnTo>
                    <a:pt x="458" y="194"/>
                  </a:lnTo>
                  <a:lnTo>
                    <a:pt x="458" y="194"/>
                  </a:lnTo>
                  <a:lnTo>
                    <a:pt x="460" y="194"/>
                  </a:lnTo>
                  <a:lnTo>
                    <a:pt x="462" y="192"/>
                  </a:lnTo>
                  <a:lnTo>
                    <a:pt x="466" y="186"/>
                  </a:lnTo>
                  <a:lnTo>
                    <a:pt x="472" y="176"/>
                  </a:lnTo>
                  <a:lnTo>
                    <a:pt x="474" y="174"/>
                  </a:lnTo>
                  <a:lnTo>
                    <a:pt x="476" y="174"/>
                  </a:lnTo>
                  <a:lnTo>
                    <a:pt x="476" y="174"/>
                  </a:lnTo>
                  <a:lnTo>
                    <a:pt x="472" y="186"/>
                  </a:lnTo>
                  <a:lnTo>
                    <a:pt x="470" y="194"/>
                  </a:lnTo>
                  <a:lnTo>
                    <a:pt x="470" y="198"/>
                  </a:lnTo>
                  <a:lnTo>
                    <a:pt x="470" y="198"/>
                  </a:lnTo>
                  <a:lnTo>
                    <a:pt x="480" y="174"/>
                  </a:lnTo>
                  <a:lnTo>
                    <a:pt x="488" y="160"/>
                  </a:lnTo>
                  <a:lnTo>
                    <a:pt x="494" y="152"/>
                  </a:lnTo>
                  <a:lnTo>
                    <a:pt x="494" y="158"/>
                  </a:lnTo>
                  <a:lnTo>
                    <a:pt x="498" y="152"/>
                  </a:lnTo>
                  <a:lnTo>
                    <a:pt x="498" y="152"/>
                  </a:lnTo>
                  <a:lnTo>
                    <a:pt x="486" y="178"/>
                  </a:lnTo>
                  <a:lnTo>
                    <a:pt x="472" y="202"/>
                  </a:lnTo>
                  <a:lnTo>
                    <a:pt x="472" y="202"/>
                  </a:lnTo>
                  <a:lnTo>
                    <a:pt x="474" y="206"/>
                  </a:lnTo>
                  <a:lnTo>
                    <a:pt x="474" y="208"/>
                  </a:lnTo>
                  <a:lnTo>
                    <a:pt x="476" y="208"/>
                  </a:lnTo>
                  <a:lnTo>
                    <a:pt x="476" y="208"/>
                  </a:lnTo>
                  <a:lnTo>
                    <a:pt x="474" y="212"/>
                  </a:lnTo>
                  <a:lnTo>
                    <a:pt x="474" y="214"/>
                  </a:lnTo>
                  <a:lnTo>
                    <a:pt x="470" y="216"/>
                  </a:lnTo>
                  <a:lnTo>
                    <a:pt x="478" y="220"/>
                  </a:lnTo>
                  <a:lnTo>
                    <a:pt x="478" y="220"/>
                  </a:lnTo>
                  <a:lnTo>
                    <a:pt x="480" y="214"/>
                  </a:lnTo>
                  <a:lnTo>
                    <a:pt x="482" y="210"/>
                  </a:lnTo>
                  <a:lnTo>
                    <a:pt x="486" y="208"/>
                  </a:lnTo>
                  <a:lnTo>
                    <a:pt x="488" y="202"/>
                  </a:lnTo>
                  <a:lnTo>
                    <a:pt x="476" y="212"/>
                  </a:lnTo>
                  <a:lnTo>
                    <a:pt x="476" y="212"/>
                  </a:lnTo>
                  <a:lnTo>
                    <a:pt x="480" y="202"/>
                  </a:lnTo>
                  <a:lnTo>
                    <a:pt x="484" y="194"/>
                  </a:lnTo>
                  <a:lnTo>
                    <a:pt x="490" y="186"/>
                  </a:lnTo>
                  <a:lnTo>
                    <a:pt x="492" y="186"/>
                  </a:lnTo>
                  <a:lnTo>
                    <a:pt x="494" y="186"/>
                  </a:lnTo>
                  <a:lnTo>
                    <a:pt x="494" y="186"/>
                  </a:lnTo>
                  <a:lnTo>
                    <a:pt x="490" y="196"/>
                  </a:lnTo>
                  <a:lnTo>
                    <a:pt x="488" y="208"/>
                  </a:lnTo>
                  <a:lnTo>
                    <a:pt x="488" y="208"/>
                  </a:lnTo>
                  <a:lnTo>
                    <a:pt x="492" y="204"/>
                  </a:lnTo>
                  <a:lnTo>
                    <a:pt x="492" y="204"/>
                  </a:lnTo>
                  <a:lnTo>
                    <a:pt x="494" y="204"/>
                  </a:lnTo>
                  <a:lnTo>
                    <a:pt x="490" y="210"/>
                  </a:lnTo>
                  <a:lnTo>
                    <a:pt x="490" y="210"/>
                  </a:lnTo>
                  <a:lnTo>
                    <a:pt x="492" y="210"/>
                  </a:lnTo>
                  <a:lnTo>
                    <a:pt x="492" y="210"/>
                  </a:lnTo>
                  <a:lnTo>
                    <a:pt x="496" y="206"/>
                  </a:lnTo>
                  <a:lnTo>
                    <a:pt x="498" y="204"/>
                  </a:lnTo>
                  <a:lnTo>
                    <a:pt x="498" y="204"/>
                  </a:lnTo>
                  <a:lnTo>
                    <a:pt x="500" y="208"/>
                  </a:lnTo>
                  <a:lnTo>
                    <a:pt x="500" y="208"/>
                  </a:lnTo>
                  <a:lnTo>
                    <a:pt x="500" y="214"/>
                  </a:lnTo>
                  <a:lnTo>
                    <a:pt x="500" y="218"/>
                  </a:lnTo>
                  <a:lnTo>
                    <a:pt x="502" y="216"/>
                  </a:lnTo>
                  <a:lnTo>
                    <a:pt x="502" y="216"/>
                  </a:lnTo>
                  <a:lnTo>
                    <a:pt x="508" y="186"/>
                  </a:lnTo>
                  <a:lnTo>
                    <a:pt x="514" y="158"/>
                  </a:lnTo>
                  <a:lnTo>
                    <a:pt x="514" y="158"/>
                  </a:lnTo>
                  <a:lnTo>
                    <a:pt x="516" y="166"/>
                  </a:lnTo>
                  <a:lnTo>
                    <a:pt x="518" y="178"/>
                  </a:lnTo>
                  <a:lnTo>
                    <a:pt x="518" y="178"/>
                  </a:lnTo>
                  <a:lnTo>
                    <a:pt x="516" y="184"/>
                  </a:lnTo>
                  <a:lnTo>
                    <a:pt x="514" y="192"/>
                  </a:lnTo>
                  <a:lnTo>
                    <a:pt x="510" y="200"/>
                  </a:lnTo>
                  <a:lnTo>
                    <a:pt x="510" y="208"/>
                  </a:lnTo>
                  <a:lnTo>
                    <a:pt x="510" y="208"/>
                  </a:lnTo>
                  <a:lnTo>
                    <a:pt x="512" y="200"/>
                  </a:lnTo>
                  <a:lnTo>
                    <a:pt x="512" y="200"/>
                  </a:lnTo>
                  <a:lnTo>
                    <a:pt x="512" y="206"/>
                  </a:lnTo>
                  <a:lnTo>
                    <a:pt x="512" y="208"/>
                  </a:lnTo>
                  <a:lnTo>
                    <a:pt x="514" y="208"/>
                  </a:lnTo>
                  <a:lnTo>
                    <a:pt x="514" y="208"/>
                  </a:lnTo>
                  <a:lnTo>
                    <a:pt x="516" y="204"/>
                  </a:lnTo>
                  <a:lnTo>
                    <a:pt x="516" y="204"/>
                  </a:lnTo>
                  <a:lnTo>
                    <a:pt x="518" y="204"/>
                  </a:lnTo>
                  <a:lnTo>
                    <a:pt x="516" y="200"/>
                  </a:lnTo>
                  <a:lnTo>
                    <a:pt x="516" y="200"/>
                  </a:lnTo>
                  <a:lnTo>
                    <a:pt x="518" y="198"/>
                  </a:lnTo>
                  <a:lnTo>
                    <a:pt x="520" y="200"/>
                  </a:lnTo>
                  <a:lnTo>
                    <a:pt x="520" y="202"/>
                  </a:lnTo>
                  <a:lnTo>
                    <a:pt x="522" y="202"/>
                  </a:lnTo>
                  <a:lnTo>
                    <a:pt x="522" y="202"/>
                  </a:lnTo>
                  <a:lnTo>
                    <a:pt x="524" y="196"/>
                  </a:lnTo>
                  <a:lnTo>
                    <a:pt x="528" y="188"/>
                  </a:lnTo>
                  <a:lnTo>
                    <a:pt x="534" y="178"/>
                  </a:lnTo>
                  <a:lnTo>
                    <a:pt x="534" y="178"/>
                  </a:lnTo>
                  <a:lnTo>
                    <a:pt x="534" y="186"/>
                  </a:lnTo>
                  <a:lnTo>
                    <a:pt x="534" y="186"/>
                  </a:lnTo>
                  <a:lnTo>
                    <a:pt x="540" y="190"/>
                  </a:lnTo>
                  <a:lnTo>
                    <a:pt x="542" y="194"/>
                  </a:lnTo>
                  <a:lnTo>
                    <a:pt x="546" y="194"/>
                  </a:lnTo>
                  <a:lnTo>
                    <a:pt x="546" y="194"/>
                  </a:lnTo>
                  <a:lnTo>
                    <a:pt x="546" y="200"/>
                  </a:lnTo>
                  <a:lnTo>
                    <a:pt x="546" y="206"/>
                  </a:lnTo>
                  <a:lnTo>
                    <a:pt x="546" y="206"/>
                  </a:lnTo>
                  <a:lnTo>
                    <a:pt x="548" y="202"/>
                  </a:lnTo>
                  <a:lnTo>
                    <a:pt x="550" y="200"/>
                  </a:lnTo>
                  <a:lnTo>
                    <a:pt x="550" y="200"/>
                  </a:lnTo>
                  <a:lnTo>
                    <a:pt x="550" y="204"/>
                  </a:lnTo>
                  <a:lnTo>
                    <a:pt x="548" y="206"/>
                  </a:lnTo>
                  <a:lnTo>
                    <a:pt x="546" y="208"/>
                  </a:lnTo>
                  <a:lnTo>
                    <a:pt x="546" y="212"/>
                  </a:lnTo>
                  <a:lnTo>
                    <a:pt x="546" y="212"/>
                  </a:lnTo>
                  <a:lnTo>
                    <a:pt x="546" y="208"/>
                  </a:lnTo>
                  <a:lnTo>
                    <a:pt x="550" y="206"/>
                  </a:lnTo>
                  <a:lnTo>
                    <a:pt x="554" y="202"/>
                  </a:lnTo>
                  <a:lnTo>
                    <a:pt x="554" y="202"/>
                  </a:lnTo>
                  <a:lnTo>
                    <a:pt x="554" y="198"/>
                  </a:lnTo>
                  <a:lnTo>
                    <a:pt x="552" y="198"/>
                  </a:lnTo>
                  <a:lnTo>
                    <a:pt x="546" y="202"/>
                  </a:lnTo>
                  <a:lnTo>
                    <a:pt x="546" y="202"/>
                  </a:lnTo>
                  <a:lnTo>
                    <a:pt x="550" y="192"/>
                  </a:lnTo>
                  <a:lnTo>
                    <a:pt x="554" y="184"/>
                  </a:lnTo>
                  <a:lnTo>
                    <a:pt x="558" y="176"/>
                  </a:lnTo>
                  <a:lnTo>
                    <a:pt x="564" y="172"/>
                  </a:lnTo>
                  <a:lnTo>
                    <a:pt x="564" y="172"/>
                  </a:lnTo>
                  <a:lnTo>
                    <a:pt x="566" y="172"/>
                  </a:lnTo>
                  <a:lnTo>
                    <a:pt x="566" y="174"/>
                  </a:lnTo>
                  <a:lnTo>
                    <a:pt x="564" y="178"/>
                  </a:lnTo>
                  <a:lnTo>
                    <a:pt x="564" y="178"/>
                  </a:lnTo>
                  <a:lnTo>
                    <a:pt x="568" y="178"/>
                  </a:lnTo>
                  <a:lnTo>
                    <a:pt x="570" y="178"/>
                  </a:lnTo>
                  <a:lnTo>
                    <a:pt x="574" y="172"/>
                  </a:lnTo>
                  <a:lnTo>
                    <a:pt x="578" y="166"/>
                  </a:lnTo>
                  <a:lnTo>
                    <a:pt x="580" y="166"/>
                  </a:lnTo>
                  <a:lnTo>
                    <a:pt x="582" y="168"/>
                  </a:lnTo>
                  <a:lnTo>
                    <a:pt x="582" y="168"/>
                  </a:lnTo>
                  <a:lnTo>
                    <a:pt x="582" y="174"/>
                  </a:lnTo>
                  <a:lnTo>
                    <a:pt x="580" y="180"/>
                  </a:lnTo>
                  <a:lnTo>
                    <a:pt x="576" y="192"/>
                  </a:lnTo>
                  <a:lnTo>
                    <a:pt x="576" y="192"/>
                  </a:lnTo>
                  <a:lnTo>
                    <a:pt x="574" y="192"/>
                  </a:lnTo>
                  <a:lnTo>
                    <a:pt x="574" y="188"/>
                  </a:lnTo>
                  <a:lnTo>
                    <a:pt x="572" y="186"/>
                  </a:lnTo>
                  <a:lnTo>
                    <a:pt x="570" y="184"/>
                  </a:lnTo>
                  <a:lnTo>
                    <a:pt x="572" y="190"/>
                  </a:lnTo>
                  <a:lnTo>
                    <a:pt x="572" y="190"/>
                  </a:lnTo>
                  <a:lnTo>
                    <a:pt x="570" y="192"/>
                  </a:lnTo>
                  <a:lnTo>
                    <a:pt x="568" y="192"/>
                  </a:lnTo>
                  <a:lnTo>
                    <a:pt x="568" y="190"/>
                  </a:lnTo>
                  <a:lnTo>
                    <a:pt x="568" y="190"/>
                  </a:lnTo>
                  <a:lnTo>
                    <a:pt x="568" y="194"/>
                  </a:lnTo>
                  <a:lnTo>
                    <a:pt x="570" y="194"/>
                  </a:lnTo>
                  <a:lnTo>
                    <a:pt x="574" y="196"/>
                  </a:lnTo>
                  <a:lnTo>
                    <a:pt x="580" y="200"/>
                  </a:lnTo>
                  <a:lnTo>
                    <a:pt x="584" y="204"/>
                  </a:lnTo>
                  <a:lnTo>
                    <a:pt x="584" y="204"/>
                  </a:lnTo>
                  <a:lnTo>
                    <a:pt x="588" y="200"/>
                  </a:lnTo>
                  <a:lnTo>
                    <a:pt x="590" y="196"/>
                  </a:lnTo>
                  <a:lnTo>
                    <a:pt x="586" y="196"/>
                  </a:lnTo>
                  <a:lnTo>
                    <a:pt x="586" y="196"/>
                  </a:lnTo>
                  <a:lnTo>
                    <a:pt x="588" y="192"/>
                  </a:lnTo>
                  <a:lnTo>
                    <a:pt x="590" y="188"/>
                  </a:lnTo>
                  <a:lnTo>
                    <a:pt x="592" y="186"/>
                  </a:lnTo>
                  <a:lnTo>
                    <a:pt x="592" y="184"/>
                  </a:lnTo>
                  <a:lnTo>
                    <a:pt x="592" y="184"/>
                  </a:lnTo>
                  <a:lnTo>
                    <a:pt x="598" y="178"/>
                  </a:lnTo>
                  <a:lnTo>
                    <a:pt x="600" y="176"/>
                  </a:lnTo>
                  <a:lnTo>
                    <a:pt x="602" y="178"/>
                  </a:lnTo>
                  <a:lnTo>
                    <a:pt x="600" y="188"/>
                  </a:lnTo>
                  <a:lnTo>
                    <a:pt x="600" y="188"/>
                  </a:lnTo>
                  <a:lnTo>
                    <a:pt x="600" y="184"/>
                  </a:lnTo>
                  <a:lnTo>
                    <a:pt x="600" y="182"/>
                  </a:lnTo>
                  <a:lnTo>
                    <a:pt x="598" y="184"/>
                  </a:lnTo>
                  <a:lnTo>
                    <a:pt x="598" y="184"/>
                  </a:lnTo>
                  <a:lnTo>
                    <a:pt x="598" y="184"/>
                  </a:lnTo>
                  <a:lnTo>
                    <a:pt x="600" y="184"/>
                  </a:lnTo>
                  <a:lnTo>
                    <a:pt x="600" y="188"/>
                  </a:lnTo>
                  <a:lnTo>
                    <a:pt x="602" y="190"/>
                  </a:lnTo>
                  <a:lnTo>
                    <a:pt x="606" y="186"/>
                  </a:lnTo>
                  <a:lnTo>
                    <a:pt x="604" y="178"/>
                  </a:lnTo>
                  <a:lnTo>
                    <a:pt x="604" y="178"/>
                  </a:lnTo>
                  <a:lnTo>
                    <a:pt x="610" y="170"/>
                  </a:lnTo>
                  <a:lnTo>
                    <a:pt x="614" y="168"/>
                  </a:lnTo>
                  <a:lnTo>
                    <a:pt x="616" y="168"/>
                  </a:lnTo>
                  <a:lnTo>
                    <a:pt x="616" y="168"/>
                  </a:lnTo>
                  <a:lnTo>
                    <a:pt x="616" y="164"/>
                  </a:lnTo>
                  <a:lnTo>
                    <a:pt x="616" y="158"/>
                  </a:lnTo>
                  <a:lnTo>
                    <a:pt x="616" y="158"/>
                  </a:lnTo>
                  <a:lnTo>
                    <a:pt x="614" y="164"/>
                  </a:lnTo>
                  <a:lnTo>
                    <a:pt x="610" y="164"/>
                  </a:lnTo>
                  <a:lnTo>
                    <a:pt x="608" y="164"/>
                  </a:lnTo>
                  <a:lnTo>
                    <a:pt x="608" y="170"/>
                  </a:lnTo>
                  <a:lnTo>
                    <a:pt x="608" y="170"/>
                  </a:lnTo>
                  <a:lnTo>
                    <a:pt x="606" y="164"/>
                  </a:lnTo>
                  <a:lnTo>
                    <a:pt x="606" y="162"/>
                  </a:lnTo>
                  <a:lnTo>
                    <a:pt x="604" y="158"/>
                  </a:lnTo>
                  <a:lnTo>
                    <a:pt x="604" y="152"/>
                  </a:lnTo>
                  <a:lnTo>
                    <a:pt x="604" y="152"/>
                  </a:lnTo>
                  <a:lnTo>
                    <a:pt x="602" y="156"/>
                  </a:lnTo>
                  <a:lnTo>
                    <a:pt x="602" y="158"/>
                  </a:lnTo>
                  <a:lnTo>
                    <a:pt x="600" y="156"/>
                  </a:lnTo>
                  <a:lnTo>
                    <a:pt x="600" y="156"/>
                  </a:lnTo>
                  <a:lnTo>
                    <a:pt x="600" y="160"/>
                  </a:lnTo>
                  <a:lnTo>
                    <a:pt x="600" y="160"/>
                  </a:lnTo>
                  <a:lnTo>
                    <a:pt x="600" y="160"/>
                  </a:lnTo>
                  <a:lnTo>
                    <a:pt x="600" y="160"/>
                  </a:lnTo>
                  <a:lnTo>
                    <a:pt x="600" y="160"/>
                  </a:lnTo>
                  <a:lnTo>
                    <a:pt x="600" y="160"/>
                  </a:lnTo>
                  <a:lnTo>
                    <a:pt x="600" y="160"/>
                  </a:lnTo>
                  <a:lnTo>
                    <a:pt x="600" y="164"/>
                  </a:lnTo>
                  <a:lnTo>
                    <a:pt x="600" y="164"/>
                  </a:lnTo>
                  <a:lnTo>
                    <a:pt x="598" y="168"/>
                  </a:lnTo>
                  <a:lnTo>
                    <a:pt x="594" y="170"/>
                  </a:lnTo>
                  <a:lnTo>
                    <a:pt x="590" y="174"/>
                  </a:lnTo>
                  <a:lnTo>
                    <a:pt x="590" y="174"/>
                  </a:lnTo>
                  <a:lnTo>
                    <a:pt x="590" y="170"/>
                  </a:lnTo>
                  <a:lnTo>
                    <a:pt x="592" y="166"/>
                  </a:lnTo>
                  <a:lnTo>
                    <a:pt x="588" y="172"/>
                  </a:lnTo>
                  <a:lnTo>
                    <a:pt x="588" y="172"/>
                  </a:lnTo>
                  <a:lnTo>
                    <a:pt x="588" y="162"/>
                  </a:lnTo>
                  <a:lnTo>
                    <a:pt x="588" y="158"/>
                  </a:lnTo>
                  <a:lnTo>
                    <a:pt x="592" y="156"/>
                  </a:lnTo>
                  <a:lnTo>
                    <a:pt x="588" y="154"/>
                  </a:lnTo>
                  <a:lnTo>
                    <a:pt x="588" y="154"/>
                  </a:lnTo>
                  <a:lnTo>
                    <a:pt x="586" y="150"/>
                  </a:lnTo>
                  <a:lnTo>
                    <a:pt x="584" y="150"/>
                  </a:lnTo>
                  <a:lnTo>
                    <a:pt x="582" y="150"/>
                  </a:lnTo>
                  <a:lnTo>
                    <a:pt x="582" y="150"/>
                  </a:lnTo>
                  <a:lnTo>
                    <a:pt x="580" y="150"/>
                  </a:lnTo>
                  <a:lnTo>
                    <a:pt x="578" y="152"/>
                  </a:lnTo>
                  <a:lnTo>
                    <a:pt x="578" y="154"/>
                  </a:lnTo>
                  <a:lnTo>
                    <a:pt x="578" y="152"/>
                  </a:lnTo>
                  <a:lnTo>
                    <a:pt x="572" y="156"/>
                  </a:lnTo>
                  <a:lnTo>
                    <a:pt x="572" y="154"/>
                  </a:lnTo>
                  <a:lnTo>
                    <a:pt x="572" y="154"/>
                  </a:lnTo>
                  <a:lnTo>
                    <a:pt x="568" y="154"/>
                  </a:lnTo>
                  <a:lnTo>
                    <a:pt x="564" y="156"/>
                  </a:lnTo>
                  <a:lnTo>
                    <a:pt x="558" y="154"/>
                  </a:lnTo>
                  <a:lnTo>
                    <a:pt x="558" y="152"/>
                  </a:lnTo>
                  <a:lnTo>
                    <a:pt x="556" y="148"/>
                  </a:lnTo>
                  <a:lnTo>
                    <a:pt x="556" y="148"/>
                  </a:lnTo>
                  <a:lnTo>
                    <a:pt x="552" y="150"/>
                  </a:lnTo>
                  <a:lnTo>
                    <a:pt x="550" y="150"/>
                  </a:lnTo>
                  <a:lnTo>
                    <a:pt x="548" y="148"/>
                  </a:lnTo>
                  <a:lnTo>
                    <a:pt x="550" y="142"/>
                  </a:lnTo>
                  <a:lnTo>
                    <a:pt x="550" y="142"/>
                  </a:lnTo>
                  <a:lnTo>
                    <a:pt x="548" y="142"/>
                  </a:lnTo>
                  <a:lnTo>
                    <a:pt x="546" y="140"/>
                  </a:lnTo>
                  <a:lnTo>
                    <a:pt x="544" y="138"/>
                  </a:lnTo>
                  <a:lnTo>
                    <a:pt x="542" y="140"/>
                  </a:lnTo>
                  <a:lnTo>
                    <a:pt x="542" y="140"/>
                  </a:lnTo>
                  <a:lnTo>
                    <a:pt x="542" y="136"/>
                  </a:lnTo>
                  <a:lnTo>
                    <a:pt x="540" y="132"/>
                  </a:lnTo>
                  <a:lnTo>
                    <a:pt x="538" y="132"/>
                  </a:lnTo>
                  <a:lnTo>
                    <a:pt x="536" y="130"/>
                  </a:lnTo>
                  <a:lnTo>
                    <a:pt x="532" y="132"/>
                  </a:lnTo>
                  <a:lnTo>
                    <a:pt x="528" y="130"/>
                  </a:lnTo>
                  <a:lnTo>
                    <a:pt x="526" y="138"/>
                  </a:lnTo>
                  <a:lnTo>
                    <a:pt x="526" y="138"/>
                  </a:lnTo>
                  <a:lnTo>
                    <a:pt x="522" y="138"/>
                  </a:lnTo>
                  <a:lnTo>
                    <a:pt x="516" y="142"/>
                  </a:lnTo>
                  <a:lnTo>
                    <a:pt x="514" y="148"/>
                  </a:lnTo>
                  <a:lnTo>
                    <a:pt x="514" y="148"/>
                  </a:lnTo>
                  <a:lnTo>
                    <a:pt x="512" y="150"/>
                  </a:lnTo>
                  <a:lnTo>
                    <a:pt x="510" y="150"/>
                  </a:lnTo>
                  <a:lnTo>
                    <a:pt x="508" y="146"/>
                  </a:lnTo>
                  <a:lnTo>
                    <a:pt x="506" y="144"/>
                  </a:lnTo>
                  <a:lnTo>
                    <a:pt x="502" y="142"/>
                  </a:lnTo>
                  <a:lnTo>
                    <a:pt x="502" y="142"/>
                  </a:lnTo>
                  <a:lnTo>
                    <a:pt x="504" y="140"/>
                  </a:lnTo>
                  <a:lnTo>
                    <a:pt x="504" y="142"/>
                  </a:lnTo>
                  <a:lnTo>
                    <a:pt x="504" y="142"/>
                  </a:lnTo>
                  <a:lnTo>
                    <a:pt x="504" y="136"/>
                  </a:lnTo>
                  <a:lnTo>
                    <a:pt x="502" y="136"/>
                  </a:lnTo>
                  <a:lnTo>
                    <a:pt x="496" y="138"/>
                  </a:lnTo>
                  <a:lnTo>
                    <a:pt x="492" y="140"/>
                  </a:lnTo>
                  <a:lnTo>
                    <a:pt x="490" y="140"/>
                  </a:lnTo>
                  <a:lnTo>
                    <a:pt x="488" y="138"/>
                  </a:lnTo>
                  <a:lnTo>
                    <a:pt x="488" y="138"/>
                  </a:lnTo>
                  <a:lnTo>
                    <a:pt x="486" y="138"/>
                  </a:lnTo>
                  <a:lnTo>
                    <a:pt x="484" y="136"/>
                  </a:lnTo>
                  <a:lnTo>
                    <a:pt x="484" y="136"/>
                  </a:lnTo>
                  <a:lnTo>
                    <a:pt x="486" y="136"/>
                  </a:lnTo>
                  <a:lnTo>
                    <a:pt x="486" y="136"/>
                  </a:lnTo>
                  <a:lnTo>
                    <a:pt x="484" y="136"/>
                  </a:lnTo>
                  <a:lnTo>
                    <a:pt x="484" y="136"/>
                  </a:lnTo>
                  <a:lnTo>
                    <a:pt x="484" y="132"/>
                  </a:lnTo>
                  <a:lnTo>
                    <a:pt x="484" y="132"/>
                  </a:lnTo>
                  <a:lnTo>
                    <a:pt x="484" y="136"/>
                  </a:lnTo>
                  <a:lnTo>
                    <a:pt x="484" y="136"/>
                  </a:lnTo>
                  <a:lnTo>
                    <a:pt x="480" y="138"/>
                  </a:lnTo>
                  <a:lnTo>
                    <a:pt x="482" y="130"/>
                  </a:lnTo>
                  <a:lnTo>
                    <a:pt x="482" y="130"/>
                  </a:lnTo>
                  <a:lnTo>
                    <a:pt x="480" y="130"/>
                  </a:lnTo>
                  <a:lnTo>
                    <a:pt x="480" y="130"/>
                  </a:lnTo>
                  <a:lnTo>
                    <a:pt x="480" y="130"/>
                  </a:lnTo>
                  <a:lnTo>
                    <a:pt x="480" y="130"/>
                  </a:lnTo>
                  <a:lnTo>
                    <a:pt x="478" y="138"/>
                  </a:lnTo>
                  <a:lnTo>
                    <a:pt x="478" y="138"/>
                  </a:lnTo>
                  <a:lnTo>
                    <a:pt x="474" y="142"/>
                  </a:lnTo>
                  <a:lnTo>
                    <a:pt x="474" y="142"/>
                  </a:lnTo>
                  <a:lnTo>
                    <a:pt x="476" y="138"/>
                  </a:lnTo>
                  <a:lnTo>
                    <a:pt x="474" y="138"/>
                  </a:lnTo>
                  <a:lnTo>
                    <a:pt x="472" y="138"/>
                  </a:lnTo>
                  <a:lnTo>
                    <a:pt x="472" y="132"/>
                  </a:lnTo>
                  <a:lnTo>
                    <a:pt x="472" y="132"/>
                  </a:lnTo>
                  <a:lnTo>
                    <a:pt x="470" y="136"/>
                  </a:lnTo>
                  <a:lnTo>
                    <a:pt x="466" y="138"/>
                  </a:lnTo>
                  <a:lnTo>
                    <a:pt x="462" y="142"/>
                  </a:lnTo>
                  <a:lnTo>
                    <a:pt x="460" y="148"/>
                  </a:lnTo>
                  <a:lnTo>
                    <a:pt x="460" y="148"/>
                  </a:lnTo>
                  <a:lnTo>
                    <a:pt x="460" y="146"/>
                  </a:lnTo>
                  <a:lnTo>
                    <a:pt x="460" y="146"/>
                  </a:lnTo>
                  <a:lnTo>
                    <a:pt x="460" y="146"/>
                  </a:lnTo>
                  <a:lnTo>
                    <a:pt x="458" y="144"/>
                  </a:lnTo>
                  <a:lnTo>
                    <a:pt x="456" y="144"/>
                  </a:lnTo>
                  <a:lnTo>
                    <a:pt x="456" y="146"/>
                  </a:lnTo>
                  <a:lnTo>
                    <a:pt x="456" y="136"/>
                  </a:lnTo>
                  <a:lnTo>
                    <a:pt x="450" y="148"/>
                  </a:lnTo>
                  <a:lnTo>
                    <a:pt x="450" y="148"/>
                  </a:lnTo>
                  <a:lnTo>
                    <a:pt x="450" y="140"/>
                  </a:lnTo>
                  <a:lnTo>
                    <a:pt x="454" y="130"/>
                  </a:lnTo>
                  <a:lnTo>
                    <a:pt x="454" y="130"/>
                  </a:lnTo>
                  <a:lnTo>
                    <a:pt x="446" y="138"/>
                  </a:lnTo>
                  <a:lnTo>
                    <a:pt x="440" y="144"/>
                  </a:lnTo>
                  <a:lnTo>
                    <a:pt x="442" y="138"/>
                  </a:lnTo>
                  <a:lnTo>
                    <a:pt x="442" y="138"/>
                  </a:lnTo>
                  <a:lnTo>
                    <a:pt x="438" y="140"/>
                  </a:lnTo>
                  <a:lnTo>
                    <a:pt x="438" y="142"/>
                  </a:lnTo>
                  <a:lnTo>
                    <a:pt x="436" y="140"/>
                  </a:lnTo>
                  <a:lnTo>
                    <a:pt x="436" y="140"/>
                  </a:lnTo>
                  <a:lnTo>
                    <a:pt x="436" y="136"/>
                  </a:lnTo>
                  <a:lnTo>
                    <a:pt x="434" y="132"/>
                  </a:lnTo>
                  <a:lnTo>
                    <a:pt x="428" y="130"/>
                  </a:lnTo>
                  <a:lnTo>
                    <a:pt x="420" y="126"/>
                  </a:lnTo>
                  <a:lnTo>
                    <a:pt x="416" y="124"/>
                  </a:lnTo>
                  <a:lnTo>
                    <a:pt x="414" y="120"/>
                  </a:lnTo>
                  <a:lnTo>
                    <a:pt x="414" y="120"/>
                  </a:lnTo>
                  <a:lnTo>
                    <a:pt x="412" y="126"/>
                  </a:lnTo>
                  <a:lnTo>
                    <a:pt x="410" y="124"/>
                  </a:lnTo>
                  <a:lnTo>
                    <a:pt x="410" y="120"/>
                  </a:lnTo>
                  <a:lnTo>
                    <a:pt x="408" y="122"/>
                  </a:lnTo>
                  <a:lnTo>
                    <a:pt x="408" y="124"/>
                  </a:lnTo>
                  <a:lnTo>
                    <a:pt x="408" y="124"/>
                  </a:lnTo>
                  <a:lnTo>
                    <a:pt x="408" y="118"/>
                  </a:lnTo>
                  <a:lnTo>
                    <a:pt x="410" y="114"/>
                  </a:lnTo>
                  <a:lnTo>
                    <a:pt x="410" y="114"/>
                  </a:lnTo>
                  <a:lnTo>
                    <a:pt x="406" y="114"/>
                  </a:lnTo>
                  <a:lnTo>
                    <a:pt x="404" y="112"/>
                  </a:lnTo>
                  <a:lnTo>
                    <a:pt x="402" y="112"/>
                  </a:lnTo>
                  <a:lnTo>
                    <a:pt x="398" y="116"/>
                  </a:lnTo>
                  <a:lnTo>
                    <a:pt x="398" y="116"/>
                  </a:lnTo>
                  <a:lnTo>
                    <a:pt x="400" y="112"/>
                  </a:lnTo>
                  <a:lnTo>
                    <a:pt x="402" y="108"/>
                  </a:lnTo>
                  <a:lnTo>
                    <a:pt x="402" y="108"/>
                  </a:lnTo>
                  <a:lnTo>
                    <a:pt x="400" y="110"/>
                  </a:lnTo>
                  <a:lnTo>
                    <a:pt x="400" y="110"/>
                  </a:lnTo>
                  <a:lnTo>
                    <a:pt x="400" y="108"/>
                  </a:lnTo>
                  <a:lnTo>
                    <a:pt x="400" y="108"/>
                  </a:lnTo>
                  <a:lnTo>
                    <a:pt x="400" y="106"/>
                  </a:lnTo>
                  <a:lnTo>
                    <a:pt x="402" y="104"/>
                  </a:lnTo>
                  <a:lnTo>
                    <a:pt x="402" y="104"/>
                  </a:lnTo>
                  <a:lnTo>
                    <a:pt x="398" y="106"/>
                  </a:lnTo>
                  <a:lnTo>
                    <a:pt x="396" y="110"/>
                  </a:lnTo>
                  <a:lnTo>
                    <a:pt x="390" y="128"/>
                  </a:lnTo>
                  <a:lnTo>
                    <a:pt x="390" y="128"/>
                  </a:lnTo>
                  <a:lnTo>
                    <a:pt x="388" y="124"/>
                  </a:lnTo>
                  <a:lnTo>
                    <a:pt x="388" y="124"/>
                  </a:lnTo>
                  <a:lnTo>
                    <a:pt x="384" y="130"/>
                  </a:lnTo>
                  <a:lnTo>
                    <a:pt x="384" y="130"/>
                  </a:lnTo>
                  <a:lnTo>
                    <a:pt x="384" y="124"/>
                  </a:lnTo>
                  <a:lnTo>
                    <a:pt x="384" y="122"/>
                  </a:lnTo>
                  <a:lnTo>
                    <a:pt x="386" y="120"/>
                  </a:lnTo>
                  <a:lnTo>
                    <a:pt x="386" y="120"/>
                  </a:lnTo>
                  <a:lnTo>
                    <a:pt x="382" y="116"/>
                  </a:lnTo>
                  <a:lnTo>
                    <a:pt x="378" y="116"/>
                  </a:lnTo>
                  <a:lnTo>
                    <a:pt x="376" y="122"/>
                  </a:lnTo>
                  <a:lnTo>
                    <a:pt x="376" y="122"/>
                  </a:lnTo>
                  <a:lnTo>
                    <a:pt x="374" y="120"/>
                  </a:lnTo>
                  <a:lnTo>
                    <a:pt x="374" y="120"/>
                  </a:lnTo>
                  <a:lnTo>
                    <a:pt x="372" y="122"/>
                  </a:lnTo>
                  <a:lnTo>
                    <a:pt x="372" y="122"/>
                  </a:lnTo>
                  <a:lnTo>
                    <a:pt x="368" y="120"/>
                  </a:lnTo>
                  <a:lnTo>
                    <a:pt x="364" y="118"/>
                  </a:lnTo>
                  <a:lnTo>
                    <a:pt x="366" y="120"/>
                  </a:lnTo>
                  <a:lnTo>
                    <a:pt x="366" y="120"/>
                  </a:lnTo>
                  <a:lnTo>
                    <a:pt x="362" y="126"/>
                  </a:lnTo>
                  <a:lnTo>
                    <a:pt x="362" y="126"/>
                  </a:lnTo>
                  <a:lnTo>
                    <a:pt x="360" y="124"/>
                  </a:lnTo>
                  <a:lnTo>
                    <a:pt x="358" y="122"/>
                  </a:lnTo>
                  <a:lnTo>
                    <a:pt x="358" y="122"/>
                  </a:lnTo>
                  <a:lnTo>
                    <a:pt x="358" y="122"/>
                  </a:lnTo>
                  <a:lnTo>
                    <a:pt x="356" y="118"/>
                  </a:lnTo>
                  <a:lnTo>
                    <a:pt x="354" y="118"/>
                  </a:lnTo>
                  <a:lnTo>
                    <a:pt x="354" y="118"/>
                  </a:lnTo>
                  <a:lnTo>
                    <a:pt x="352" y="112"/>
                  </a:lnTo>
                  <a:lnTo>
                    <a:pt x="350" y="120"/>
                  </a:lnTo>
                  <a:lnTo>
                    <a:pt x="350" y="120"/>
                  </a:lnTo>
                  <a:lnTo>
                    <a:pt x="346" y="126"/>
                  </a:lnTo>
                  <a:lnTo>
                    <a:pt x="346" y="122"/>
                  </a:lnTo>
                  <a:lnTo>
                    <a:pt x="344" y="116"/>
                  </a:lnTo>
                  <a:lnTo>
                    <a:pt x="342" y="114"/>
                  </a:lnTo>
                  <a:lnTo>
                    <a:pt x="340" y="114"/>
                  </a:lnTo>
                  <a:lnTo>
                    <a:pt x="340" y="118"/>
                  </a:lnTo>
                  <a:lnTo>
                    <a:pt x="340" y="118"/>
                  </a:lnTo>
                  <a:lnTo>
                    <a:pt x="340" y="118"/>
                  </a:lnTo>
                  <a:lnTo>
                    <a:pt x="340" y="116"/>
                  </a:lnTo>
                  <a:lnTo>
                    <a:pt x="340" y="108"/>
                  </a:lnTo>
                  <a:lnTo>
                    <a:pt x="340" y="92"/>
                  </a:lnTo>
                  <a:lnTo>
                    <a:pt x="340" y="92"/>
                  </a:lnTo>
                  <a:lnTo>
                    <a:pt x="340" y="90"/>
                  </a:lnTo>
                  <a:lnTo>
                    <a:pt x="342" y="90"/>
                  </a:lnTo>
                  <a:lnTo>
                    <a:pt x="342" y="90"/>
                  </a:lnTo>
                  <a:lnTo>
                    <a:pt x="340" y="86"/>
                  </a:lnTo>
                  <a:lnTo>
                    <a:pt x="338" y="90"/>
                  </a:lnTo>
                  <a:lnTo>
                    <a:pt x="336" y="96"/>
                  </a:lnTo>
                  <a:lnTo>
                    <a:pt x="334" y="100"/>
                  </a:lnTo>
                  <a:lnTo>
                    <a:pt x="334" y="100"/>
                  </a:lnTo>
                  <a:lnTo>
                    <a:pt x="336" y="92"/>
                  </a:lnTo>
                  <a:lnTo>
                    <a:pt x="338" y="88"/>
                  </a:lnTo>
                  <a:lnTo>
                    <a:pt x="336" y="86"/>
                  </a:lnTo>
                  <a:lnTo>
                    <a:pt x="336" y="86"/>
                  </a:lnTo>
                  <a:lnTo>
                    <a:pt x="336" y="84"/>
                  </a:lnTo>
                  <a:lnTo>
                    <a:pt x="334" y="86"/>
                  </a:lnTo>
                  <a:lnTo>
                    <a:pt x="330" y="90"/>
                  </a:lnTo>
                  <a:lnTo>
                    <a:pt x="326" y="92"/>
                  </a:lnTo>
                  <a:lnTo>
                    <a:pt x="324" y="92"/>
                  </a:lnTo>
                  <a:lnTo>
                    <a:pt x="322" y="88"/>
                  </a:lnTo>
                  <a:lnTo>
                    <a:pt x="322" y="88"/>
                  </a:lnTo>
                  <a:lnTo>
                    <a:pt x="322" y="94"/>
                  </a:lnTo>
                  <a:lnTo>
                    <a:pt x="320" y="100"/>
                  </a:lnTo>
                  <a:lnTo>
                    <a:pt x="320" y="100"/>
                  </a:lnTo>
                  <a:lnTo>
                    <a:pt x="318" y="98"/>
                  </a:lnTo>
                  <a:lnTo>
                    <a:pt x="316" y="92"/>
                  </a:lnTo>
                  <a:lnTo>
                    <a:pt x="314" y="90"/>
                  </a:lnTo>
                  <a:lnTo>
                    <a:pt x="312" y="90"/>
                  </a:lnTo>
                  <a:lnTo>
                    <a:pt x="310" y="94"/>
                  </a:lnTo>
                  <a:lnTo>
                    <a:pt x="310" y="94"/>
                  </a:lnTo>
                  <a:lnTo>
                    <a:pt x="310" y="90"/>
                  </a:lnTo>
                  <a:lnTo>
                    <a:pt x="310" y="90"/>
                  </a:lnTo>
                  <a:lnTo>
                    <a:pt x="304" y="94"/>
                  </a:lnTo>
                  <a:lnTo>
                    <a:pt x="300" y="96"/>
                  </a:lnTo>
                  <a:lnTo>
                    <a:pt x="298" y="100"/>
                  </a:lnTo>
                  <a:lnTo>
                    <a:pt x="298" y="100"/>
                  </a:lnTo>
                  <a:lnTo>
                    <a:pt x="298" y="94"/>
                  </a:lnTo>
                  <a:lnTo>
                    <a:pt x="298" y="90"/>
                  </a:lnTo>
                  <a:lnTo>
                    <a:pt x="296" y="90"/>
                  </a:lnTo>
                  <a:lnTo>
                    <a:pt x="292" y="92"/>
                  </a:lnTo>
                  <a:lnTo>
                    <a:pt x="290" y="94"/>
                  </a:lnTo>
                  <a:lnTo>
                    <a:pt x="286" y="94"/>
                  </a:lnTo>
                  <a:lnTo>
                    <a:pt x="286" y="92"/>
                  </a:lnTo>
                  <a:lnTo>
                    <a:pt x="288" y="86"/>
                  </a:lnTo>
                  <a:lnTo>
                    <a:pt x="280" y="84"/>
                  </a:lnTo>
                  <a:lnTo>
                    <a:pt x="282" y="82"/>
                  </a:lnTo>
                  <a:lnTo>
                    <a:pt x="282" y="82"/>
                  </a:lnTo>
                  <a:lnTo>
                    <a:pt x="278" y="82"/>
                  </a:lnTo>
                  <a:lnTo>
                    <a:pt x="276" y="82"/>
                  </a:lnTo>
                  <a:lnTo>
                    <a:pt x="270" y="90"/>
                  </a:lnTo>
                  <a:lnTo>
                    <a:pt x="270" y="90"/>
                  </a:lnTo>
                  <a:lnTo>
                    <a:pt x="272" y="86"/>
                  </a:lnTo>
                  <a:lnTo>
                    <a:pt x="272" y="84"/>
                  </a:lnTo>
                  <a:lnTo>
                    <a:pt x="272" y="84"/>
                  </a:lnTo>
                  <a:lnTo>
                    <a:pt x="270" y="80"/>
                  </a:lnTo>
                  <a:lnTo>
                    <a:pt x="266" y="80"/>
                  </a:lnTo>
                  <a:lnTo>
                    <a:pt x="262" y="82"/>
                  </a:lnTo>
                  <a:lnTo>
                    <a:pt x="258" y="88"/>
                  </a:lnTo>
                  <a:lnTo>
                    <a:pt x="260" y="80"/>
                  </a:lnTo>
                  <a:lnTo>
                    <a:pt x="260" y="80"/>
                  </a:lnTo>
                  <a:lnTo>
                    <a:pt x="258" y="82"/>
                  </a:lnTo>
                  <a:lnTo>
                    <a:pt x="258" y="80"/>
                  </a:lnTo>
                  <a:lnTo>
                    <a:pt x="256" y="76"/>
                  </a:lnTo>
                  <a:lnTo>
                    <a:pt x="252" y="72"/>
                  </a:lnTo>
                  <a:lnTo>
                    <a:pt x="250" y="72"/>
                  </a:lnTo>
                  <a:lnTo>
                    <a:pt x="246" y="72"/>
                  </a:lnTo>
                  <a:lnTo>
                    <a:pt x="246" y="72"/>
                  </a:lnTo>
                  <a:lnTo>
                    <a:pt x="248" y="70"/>
                  </a:lnTo>
                  <a:lnTo>
                    <a:pt x="248" y="70"/>
                  </a:lnTo>
                  <a:lnTo>
                    <a:pt x="246" y="70"/>
                  </a:lnTo>
                  <a:lnTo>
                    <a:pt x="242" y="68"/>
                  </a:lnTo>
                  <a:lnTo>
                    <a:pt x="240" y="62"/>
                  </a:lnTo>
                  <a:lnTo>
                    <a:pt x="238" y="58"/>
                  </a:lnTo>
                  <a:lnTo>
                    <a:pt x="236" y="58"/>
                  </a:lnTo>
                  <a:lnTo>
                    <a:pt x="232" y="62"/>
                  </a:lnTo>
                  <a:lnTo>
                    <a:pt x="228" y="68"/>
                  </a:lnTo>
                  <a:lnTo>
                    <a:pt x="220" y="72"/>
                  </a:lnTo>
                  <a:lnTo>
                    <a:pt x="220" y="72"/>
                  </a:lnTo>
                  <a:lnTo>
                    <a:pt x="222" y="74"/>
                  </a:lnTo>
                  <a:lnTo>
                    <a:pt x="222" y="76"/>
                  </a:lnTo>
                  <a:lnTo>
                    <a:pt x="220" y="80"/>
                  </a:lnTo>
                  <a:lnTo>
                    <a:pt x="216" y="86"/>
                  </a:lnTo>
                  <a:lnTo>
                    <a:pt x="216" y="90"/>
                  </a:lnTo>
                  <a:lnTo>
                    <a:pt x="216" y="90"/>
                  </a:lnTo>
                  <a:lnTo>
                    <a:pt x="214" y="88"/>
                  </a:lnTo>
                  <a:lnTo>
                    <a:pt x="214" y="84"/>
                  </a:lnTo>
                  <a:lnTo>
                    <a:pt x="214" y="80"/>
                  </a:lnTo>
                  <a:lnTo>
                    <a:pt x="216" y="78"/>
                  </a:lnTo>
                  <a:lnTo>
                    <a:pt x="216" y="80"/>
                  </a:lnTo>
                  <a:lnTo>
                    <a:pt x="216" y="80"/>
                  </a:lnTo>
                  <a:lnTo>
                    <a:pt x="218" y="74"/>
                  </a:lnTo>
                  <a:lnTo>
                    <a:pt x="216" y="70"/>
                  </a:lnTo>
                  <a:lnTo>
                    <a:pt x="214" y="68"/>
                  </a:lnTo>
                  <a:lnTo>
                    <a:pt x="216" y="64"/>
                  </a:lnTo>
                  <a:lnTo>
                    <a:pt x="216" y="64"/>
                  </a:lnTo>
                  <a:lnTo>
                    <a:pt x="206" y="58"/>
                  </a:lnTo>
                  <a:lnTo>
                    <a:pt x="200" y="52"/>
                  </a:lnTo>
                  <a:lnTo>
                    <a:pt x="192" y="46"/>
                  </a:lnTo>
                  <a:lnTo>
                    <a:pt x="184" y="42"/>
                  </a:lnTo>
                  <a:lnTo>
                    <a:pt x="182" y="52"/>
                  </a:lnTo>
                  <a:lnTo>
                    <a:pt x="178" y="50"/>
                  </a:lnTo>
                  <a:lnTo>
                    <a:pt x="178" y="50"/>
                  </a:lnTo>
                  <a:lnTo>
                    <a:pt x="180" y="44"/>
                  </a:lnTo>
                  <a:lnTo>
                    <a:pt x="180" y="42"/>
                  </a:lnTo>
                  <a:lnTo>
                    <a:pt x="182" y="42"/>
                  </a:lnTo>
                  <a:lnTo>
                    <a:pt x="182" y="42"/>
                  </a:lnTo>
                  <a:lnTo>
                    <a:pt x="182" y="40"/>
                  </a:lnTo>
                  <a:lnTo>
                    <a:pt x="180" y="42"/>
                  </a:lnTo>
                  <a:lnTo>
                    <a:pt x="174" y="48"/>
                  </a:lnTo>
                  <a:lnTo>
                    <a:pt x="174" y="48"/>
                  </a:lnTo>
                  <a:lnTo>
                    <a:pt x="174" y="44"/>
                  </a:lnTo>
                  <a:lnTo>
                    <a:pt x="176" y="40"/>
                  </a:lnTo>
                  <a:lnTo>
                    <a:pt x="180" y="38"/>
                  </a:lnTo>
                  <a:lnTo>
                    <a:pt x="180" y="36"/>
                  </a:lnTo>
                  <a:lnTo>
                    <a:pt x="178" y="36"/>
                  </a:lnTo>
                  <a:lnTo>
                    <a:pt x="178" y="38"/>
                  </a:lnTo>
                  <a:lnTo>
                    <a:pt x="178" y="38"/>
                  </a:lnTo>
                  <a:lnTo>
                    <a:pt x="174" y="42"/>
                  </a:lnTo>
                  <a:lnTo>
                    <a:pt x="172" y="44"/>
                  </a:lnTo>
                  <a:lnTo>
                    <a:pt x="170" y="44"/>
                  </a:lnTo>
                  <a:lnTo>
                    <a:pt x="170" y="44"/>
                  </a:lnTo>
                  <a:lnTo>
                    <a:pt x="170" y="38"/>
                  </a:lnTo>
                  <a:lnTo>
                    <a:pt x="170" y="36"/>
                  </a:lnTo>
                  <a:lnTo>
                    <a:pt x="170" y="36"/>
                  </a:lnTo>
                  <a:lnTo>
                    <a:pt x="170" y="34"/>
                  </a:lnTo>
                  <a:lnTo>
                    <a:pt x="168" y="34"/>
                  </a:lnTo>
                  <a:lnTo>
                    <a:pt x="164" y="32"/>
                  </a:lnTo>
                  <a:lnTo>
                    <a:pt x="162" y="42"/>
                  </a:lnTo>
                  <a:lnTo>
                    <a:pt x="162" y="42"/>
                  </a:lnTo>
                  <a:lnTo>
                    <a:pt x="160" y="42"/>
                  </a:lnTo>
                  <a:lnTo>
                    <a:pt x="160" y="42"/>
                  </a:lnTo>
                  <a:lnTo>
                    <a:pt x="158" y="44"/>
                  </a:lnTo>
                  <a:lnTo>
                    <a:pt x="156" y="50"/>
                  </a:lnTo>
                  <a:lnTo>
                    <a:pt x="156" y="50"/>
                  </a:lnTo>
                  <a:lnTo>
                    <a:pt x="158" y="44"/>
                  </a:lnTo>
                  <a:lnTo>
                    <a:pt x="156" y="40"/>
                  </a:lnTo>
                  <a:lnTo>
                    <a:pt x="152" y="38"/>
                  </a:lnTo>
                  <a:lnTo>
                    <a:pt x="150" y="36"/>
                  </a:lnTo>
                  <a:lnTo>
                    <a:pt x="144" y="34"/>
                  </a:lnTo>
                  <a:lnTo>
                    <a:pt x="142" y="34"/>
                  </a:lnTo>
                  <a:lnTo>
                    <a:pt x="140" y="32"/>
                  </a:lnTo>
                  <a:lnTo>
                    <a:pt x="140" y="32"/>
                  </a:lnTo>
                  <a:lnTo>
                    <a:pt x="136" y="34"/>
                  </a:lnTo>
                  <a:lnTo>
                    <a:pt x="134" y="36"/>
                  </a:lnTo>
                  <a:lnTo>
                    <a:pt x="128" y="34"/>
                  </a:lnTo>
                  <a:lnTo>
                    <a:pt x="128" y="34"/>
                  </a:lnTo>
                  <a:lnTo>
                    <a:pt x="128" y="40"/>
                  </a:lnTo>
                  <a:lnTo>
                    <a:pt x="126" y="44"/>
                  </a:lnTo>
                  <a:lnTo>
                    <a:pt x="124" y="44"/>
                  </a:lnTo>
                  <a:lnTo>
                    <a:pt x="124" y="44"/>
                  </a:lnTo>
                  <a:lnTo>
                    <a:pt x="126" y="34"/>
                  </a:lnTo>
                  <a:lnTo>
                    <a:pt x="126" y="30"/>
                  </a:lnTo>
                  <a:lnTo>
                    <a:pt x="122" y="26"/>
                  </a:lnTo>
                  <a:lnTo>
                    <a:pt x="122" y="18"/>
                  </a:lnTo>
                  <a:lnTo>
                    <a:pt x="122" y="18"/>
                  </a:lnTo>
                  <a:lnTo>
                    <a:pt x="122" y="20"/>
                  </a:lnTo>
                  <a:lnTo>
                    <a:pt x="120" y="22"/>
                  </a:lnTo>
                  <a:lnTo>
                    <a:pt x="116" y="22"/>
                  </a:lnTo>
                  <a:lnTo>
                    <a:pt x="114" y="24"/>
                  </a:lnTo>
                  <a:lnTo>
                    <a:pt x="112" y="28"/>
                  </a:lnTo>
                  <a:lnTo>
                    <a:pt x="112" y="32"/>
                  </a:lnTo>
                  <a:lnTo>
                    <a:pt x="112" y="32"/>
                  </a:lnTo>
                  <a:lnTo>
                    <a:pt x="110" y="30"/>
                  </a:lnTo>
                  <a:lnTo>
                    <a:pt x="112" y="26"/>
                  </a:lnTo>
                  <a:lnTo>
                    <a:pt x="112" y="22"/>
                  </a:lnTo>
                  <a:lnTo>
                    <a:pt x="112" y="18"/>
                  </a:lnTo>
                  <a:lnTo>
                    <a:pt x="112" y="18"/>
                  </a:lnTo>
                  <a:lnTo>
                    <a:pt x="110" y="20"/>
                  </a:lnTo>
                  <a:lnTo>
                    <a:pt x="106" y="20"/>
                  </a:lnTo>
                  <a:lnTo>
                    <a:pt x="102" y="16"/>
                  </a:lnTo>
                  <a:lnTo>
                    <a:pt x="96" y="12"/>
                  </a:lnTo>
                  <a:lnTo>
                    <a:pt x="92" y="10"/>
                  </a:lnTo>
                  <a:lnTo>
                    <a:pt x="90" y="10"/>
                  </a:lnTo>
                  <a:lnTo>
                    <a:pt x="90" y="10"/>
                  </a:lnTo>
                  <a:lnTo>
                    <a:pt x="88" y="14"/>
                  </a:lnTo>
                  <a:lnTo>
                    <a:pt x="86" y="20"/>
                  </a:lnTo>
                  <a:lnTo>
                    <a:pt x="84" y="6"/>
                  </a:lnTo>
                  <a:lnTo>
                    <a:pt x="84" y="6"/>
                  </a:lnTo>
                  <a:lnTo>
                    <a:pt x="82" y="12"/>
                  </a:lnTo>
                  <a:lnTo>
                    <a:pt x="80" y="14"/>
                  </a:lnTo>
                  <a:lnTo>
                    <a:pt x="78" y="12"/>
                  </a:lnTo>
                  <a:lnTo>
                    <a:pt x="78" y="12"/>
                  </a:lnTo>
                  <a:lnTo>
                    <a:pt x="78" y="16"/>
                  </a:lnTo>
                  <a:lnTo>
                    <a:pt x="78" y="18"/>
                  </a:lnTo>
                  <a:lnTo>
                    <a:pt x="78" y="18"/>
                  </a:lnTo>
                  <a:lnTo>
                    <a:pt x="72" y="14"/>
                  </a:lnTo>
                  <a:lnTo>
                    <a:pt x="64" y="12"/>
                  </a:lnTo>
                  <a:lnTo>
                    <a:pt x="50" y="12"/>
                  </a:lnTo>
                  <a:lnTo>
                    <a:pt x="50" y="12"/>
                  </a:lnTo>
                  <a:lnTo>
                    <a:pt x="42" y="12"/>
                  </a:lnTo>
                  <a:lnTo>
                    <a:pt x="36" y="10"/>
                  </a:lnTo>
                  <a:lnTo>
                    <a:pt x="28" y="8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20" y="6"/>
                  </a:lnTo>
                  <a:lnTo>
                    <a:pt x="18" y="8"/>
                  </a:lnTo>
                  <a:lnTo>
                    <a:pt x="18" y="8"/>
                  </a:lnTo>
                  <a:lnTo>
                    <a:pt x="18" y="12"/>
                  </a:lnTo>
                  <a:lnTo>
                    <a:pt x="20" y="18"/>
                  </a:lnTo>
                  <a:lnTo>
                    <a:pt x="20" y="18"/>
                  </a:lnTo>
                  <a:lnTo>
                    <a:pt x="14" y="14"/>
                  </a:lnTo>
                  <a:lnTo>
                    <a:pt x="14" y="14"/>
                  </a:lnTo>
                  <a:lnTo>
                    <a:pt x="8" y="10"/>
                  </a:lnTo>
                  <a:lnTo>
                    <a:pt x="8" y="10"/>
                  </a:lnTo>
                  <a:lnTo>
                    <a:pt x="8" y="14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0" y="18"/>
                  </a:lnTo>
                  <a:lnTo>
                    <a:pt x="0" y="20"/>
                  </a:lnTo>
                  <a:lnTo>
                    <a:pt x="0" y="24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6" y="30"/>
                  </a:lnTo>
                  <a:lnTo>
                    <a:pt x="12" y="38"/>
                  </a:lnTo>
                  <a:lnTo>
                    <a:pt x="12" y="38"/>
                  </a:lnTo>
                  <a:lnTo>
                    <a:pt x="16" y="48"/>
                  </a:lnTo>
                  <a:lnTo>
                    <a:pt x="20" y="60"/>
                  </a:lnTo>
                  <a:lnTo>
                    <a:pt x="20" y="60"/>
                  </a:lnTo>
                  <a:lnTo>
                    <a:pt x="20" y="56"/>
                  </a:lnTo>
                  <a:lnTo>
                    <a:pt x="22" y="56"/>
                  </a:lnTo>
                  <a:lnTo>
                    <a:pt x="26" y="60"/>
                  </a:lnTo>
                  <a:lnTo>
                    <a:pt x="26" y="60"/>
                  </a:lnTo>
                  <a:lnTo>
                    <a:pt x="28" y="64"/>
                  </a:lnTo>
                  <a:lnTo>
                    <a:pt x="30" y="62"/>
                  </a:lnTo>
                  <a:lnTo>
                    <a:pt x="30" y="58"/>
                  </a:lnTo>
                  <a:lnTo>
                    <a:pt x="30" y="58"/>
                  </a:lnTo>
                  <a:lnTo>
                    <a:pt x="30" y="62"/>
                  </a:lnTo>
                  <a:lnTo>
                    <a:pt x="32" y="66"/>
                  </a:lnTo>
                  <a:lnTo>
                    <a:pt x="32" y="66"/>
                  </a:lnTo>
                  <a:lnTo>
                    <a:pt x="32" y="60"/>
                  </a:lnTo>
                  <a:lnTo>
                    <a:pt x="34" y="60"/>
                  </a:lnTo>
                  <a:lnTo>
                    <a:pt x="34" y="60"/>
                  </a:lnTo>
                  <a:lnTo>
                    <a:pt x="34" y="62"/>
                  </a:lnTo>
                  <a:lnTo>
                    <a:pt x="34" y="62"/>
                  </a:lnTo>
                  <a:lnTo>
                    <a:pt x="38" y="62"/>
                  </a:lnTo>
                  <a:lnTo>
                    <a:pt x="42" y="64"/>
                  </a:lnTo>
                  <a:lnTo>
                    <a:pt x="50" y="72"/>
                  </a:lnTo>
                  <a:lnTo>
                    <a:pt x="52" y="64"/>
                  </a:lnTo>
                  <a:lnTo>
                    <a:pt x="52" y="64"/>
                  </a:lnTo>
                  <a:lnTo>
                    <a:pt x="52" y="68"/>
                  </a:lnTo>
                  <a:lnTo>
                    <a:pt x="54" y="70"/>
                  </a:lnTo>
                  <a:lnTo>
                    <a:pt x="54" y="70"/>
                  </a:lnTo>
                  <a:lnTo>
                    <a:pt x="54" y="66"/>
                  </a:lnTo>
                  <a:lnTo>
                    <a:pt x="52" y="64"/>
                  </a:lnTo>
                  <a:lnTo>
                    <a:pt x="52" y="62"/>
                  </a:lnTo>
                  <a:lnTo>
                    <a:pt x="52" y="56"/>
                  </a:lnTo>
                  <a:lnTo>
                    <a:pt x="52" y="56"/>
                  </a:lnTo>
                  <a:lnTo>
                    <a:pt x="52" y="62"/>
                  </a:lnTo>
                  <a:lnTo>
                    <a:pt x="54" y="64"/>
                  </a:lnTo>
                  <a:lnTo>
                    <a:pt x="58" y="66"/>
                  </a:lnTo>
                  <a:lnTo>
                    <a:pt x="58" y="66"/>
                  </a:lnTo>
                  <a:lnTo>
                    <a:pt x="62" y="68"/>
                  </a:lnTo>
                  <a:lnTo>
                    <a:pt x="62" y="70"/>
                  </a:lnTo>
                  <a:lnTo>
                    <a:pt x="62" y="76"/>
                  </a:lnTo>
                  <a:lnTo>
                    <a:pt x="62" y="76"/>
                  </a:lnTo>
                  <a:lnTo>
                    <a:pt x="64" y="76"/>
                  </a:lnTo>
                  <a:lnTo>
                    <a:pt x="64" y="72"/>
                  </a:lnTo>
                  <a:lnTo>
                    <a:pt x="66" y="70"/>
                  </a:lnTo>
                  <a:lnTo>
                    <a:pt x="66" y="68"/>
                  </a:lnTo>
                  <a:lnTo>
                    <a:pt x="66" y="72"/>
                  </a:lnTo>
                  <a:lnTo>
                    <a:pt x="68" y="66"/>
                  </a:lnTo>
                  <a:lnTo>
                    <a:pt x="68" y="66"/>
                  </a:lnTo>
                  <a:lnTo>
                    <a:pt x="70" y="72"/>
                  </a:lnTo>
                  <a:lnTo>
                    <a:pt x="68" y="78"/>
                  </a:lnTo>
                  <a:lnTo>
                    <a:pt x="68" y="78"/>
                  </a:lnTo>
                  <a:lnTo>
                    <a:pt x="66" y="80"/>
                  </a:lnTo>
                  <a:lnTo>
                    <a:pt x="66" y="80"/>
                  </a:lnTo>
                  <a:lnTo>
                    <a:pt x="68" y="82"/>
                  </a:lnTo>
                  <a:lnTo>
                    <a:pt x="70" y="82"/>
                  </a:lnTo>
                  <a:lnTo>
                    <a:pt x="72" y="80"/>
                  </a:lnTo>
                  <a:lnTo>
                    <a:pt x="74" y="80"/>
                  </a:lnTo>
                  <a:lnTo>
                    <a:pt x="72" y="78"/>
                  </a:lnTo>
                  <a:lnTo>
                    <a:pt x="72" y="78"/>
                  </a:lnTo>
                  <a:lnTo>
                    <a:pt x="78" y="76"/>
                  </a:lnTo>
                  <a:lnTo>
                    <a:pt x="84" y="78"/>
                  </a:lnTo>
                  <a:lnTo>
                    <a:pt x="90" y="78"/>
                  </a:lnTo>
                  <a:lnTo>
                    <a:pt x="98" y="76"/>
                  </a:lnTo>
                  <a:lnTo>
                    <a:pt x="98" y="72"/>
                  </a:lnTo>
                  <a:lnTo>
                    <a:pt x="98" y="72"/>
                  </a:lnTo>
                  <a:lnTo>
                    <a:pt x="102" y="72"/>
                  </a:lnTo>
                  <a:lnTo>
                    <a:pt x="104" y="74"/>
                  </a:lnTo>
                  <a:lnTo>
                    <a:pt x="106" y="76"/>
                  </a:lnTo>
                  <a:lnTo>
                    <a:pt x="108" y="76"/>
                  </a:lnTo>
                  <a:lnTo>
                    <a:pt x="108" y="78"/>
                  </a:lnTo>
                  <a:lnTo>
                    <a:pt x="108" y="78"/>
                  </a:lnTo>
                  <a:lnTo>
                    <a:pt x="112" y="74"/>
                  </a:lnTo>
                  <a:lnTo>
                    <a:pt x="114" y="74"/>
                  </a:lnTo>
                  <a:lnTo>
                    <a:pt x="114" y="74"/>
                  </a:lnTo>
                  <a:lnTo>
                    <a:pt x="114" y="78"/>
                  </a:lnTo>
                  <a:lnTo>
                    <a:pt x="114" y="80"/>
                  </a:lnTo>
                  <a:lnTo>
                    <a:pt x="112" y="84"/>
                  </a:lnTo>
                  <a:lnTo>
                    <a:pt x="112" y="86"/>
                  </a:lnTo>
                  <a:lnTo>
                    <a:pt x="112" y="86"/>
                  </a:lnTo>
                  <a:lnTo>
                    <a:pt x="116" y="84"/>
                  </a:lnTo>
                  <a:lnTo>
                    <a:pt x="118" y="82"/>
                  </a:lnTo>
                  <a:lnTo>
                    <a:pt x="124" y="72"/>
                  </a:lnTo>
                  <a:lnTo>
                    <a:pt x="124" y="78"/>
                  </a:lnTo>
                  <a:lnTo>
                    <a:pt x="124" y="78"/>
                  </a:lnTo>
                  <a:lnTo>
                    <a:pt x="128" y="72"/>
                  </a:lnTo>
                  <a:lnTo>
                    <a:pt x="132" y="70"/>
                  </a:lnTo>
                  <a:lnTo>
                    <a:pt x="132" y="70"/>
                  </a:lnTo>
                  <a:lnTo>
                    <a:pt x="130" y="74"/>
                  </a:lnTo>
                  <a:lnTo>
                    <a:pt x="128" y="76"/>
                  </a:lnTo>
                  <a:lnTo>
                    <a:pt x="128" y="80"/>
                  </a:lnTo>
                  <a:lnTo>
                    <a:pt x="126" y="84"/>
                  </a:lnTo>
                  <a:lnTo>
                    <a:pt x="126" y="84"/>
                  </a:lnTo>
                  <a:lnTo>
                    <a:pt x="126" y="88"/>
                  </a:lnTo>
                  <a:lnTo>
                    <a:pt x="128" y="90"/>
                  </a:lnTo>
                  <a:lnTo>
                    <a:pt x="132" y="88"/>
                  </a:lnTo>
                  <a:lnTo>
                    <a:pt x="134" y="88"/>
                  </a:lnTo>
                  <a:lnTo>
                    <a:pt x="136" y="88"/>
                  </a:lnTo>
                  <a:lnTo>
                    <a:pt x="136" y="90"/>
                  </a:lnTo>
                  <a:lnTo>
                    <a:pt x="136" y="94"/>
                  </a:lnTo>
                  <a:lnTo>
                    <a:pt x="136" y="94"/>
                  </a:lnTo>
                  <a:lnTo>
                    <a:pt x="140" y="88"/>
                  </a:lnTo>
                  <a:lnTo>
                    <a:pt x="138" y="84"/>
                  </a:lnTo>
                  <a:lnTo>
                    <a:pt x="136" y="82"/>
                  </a:lnTo>
                  <a:lnTo>
                    <a:pt x="136" y="82"/>
                  </a:lnTo>
                  <a:lnTo>
                    <a:pt x="136" y="82"/>
                  </a:lnTo>
                  <a:lnTo>
                    <a:pt x="138" y="78"/>
                  </a:lnTo>
                  <a:lnTo>
                    <a:pt x="140" y="74"/>
                  </a:lnTo>
                  <a:lnTo>
                    <a:pt x="144" y="72"/>
                  </a:lnTo>
                  <a:lnTo>
                    <a:pt x="144" y="74"/>
                  </a:lnTo>
                  <a:lnTo>
                    <a:pt x="144" y="74"/>
                  </a:lnTo>
                  <a:lnTo>
                    <a:pt x="146" y="78"/>
                  </a:lnTo>
                  <a:lnTo>
                    <a:pt x="144" y="84"/>
                  </a:lnTo>
                  <a:lnTo>
                    <a:pt x="144" y="92"/>
                  </a:lnTo>
                  <a:lnTo>
                    <a:pt x="144" y="94"/>
                  </a:lnTo>
                  <a:lnTo>
                    <a:pt x="146" y="96"/>
                  </a:lnTo>
                  <a:lnTo>
                    <a:pt x="146" y="96"/>
                  </a:lnTo>
                  <a:lnTo>
                    <a:pt x="144" y="96"/>
                  </a:lnTo>
                  <a:lnTo>
                    <a:pt x="144" y="96"/>
                  </a:lnTo>
                  <a:lnTo>
                    <a:pt x="146" y="98"/>
                  </a:lnTo>
                  <a:lnTo>
                    <a:pt x="148" y="98"/>
                  </a:lnTo>
                  <a:lnTo>
                    <a:pt x="150" y="98"/>
                  </a:lnTo>
                  <a:lnTo>
                    <a:pt x="150" y="100"/>
                  </a:lnTo>
                  <a:lnTo>
                    <a:pt x="150" y="100"/>
                  </a:lnTo>
                  <a:lnTo>
                    <a:pt x="154" y="96"/>
                  </a:lnTo>
                  <a:lnTo>
                    <a:pt x="154" y="96"/>
                  </a:lnTo>
                  <a:lnTo>
                    <a:pt x="156" y="96"/>
                  </a:lnTo>
                  <a:lnTo>
                    <a:pt x="158" y="90"/>
                  </a:lnTo>
                  <a:lnTo>
                    <a:pt x="152" y="92"/>
                  </a:lnTo>
                  <a:lnTo>
                    <a:pt x="152" y="92"/>
                  </a:lnTo>
                  <a:lnTo>
                    <a:pt x="160" y="84"/>
                  </a:lnTo>
                  <a:lnTo>
                    <a:pt x="164" y="82"/>
                  </a:lnTo>
                  <a:lnTo>
                    <a:pt x="166" y="82"/>
                  </a:lnTo>
                  <a:lnTo>
                    <a:pt x="166" y="86"/>
                  </a:lnTo>
                  <a:lnTo>
                    <a:pt x="166" y="86"/>
                  </a:lnTo>
                  <a:lnTo>
                    <a:pt x="162" y="92"/>
                  </a:lnTo>
                  <a:lnTo>
                    <a:pt x="162" y="92"/>
                  </a:lnTo>
                  <a:lnTo>
                    <a:pt x="162" y="92"/>
                  </a:lnTo>
                  <a:lnTo>
                    <a:pt x="162" y="92"/>
                  </a:lnTo>
                  <a:lnTo>
                    <a:pt x="164" y="92"/>
                  </a:lnTo>
                  <a:lnTo>
                    <a:pt x="164" y="94"/>
                  </a:lnTo>
                  <a:lnTo>
                    <a:pt x="164" y="94"/>
                  </a:lnTo>
                  <a:lnTo>
                    <a:pt x="162" y="100"/>
                  </a:lnTo>
                  <a:lnTo>
                    <a:pt x="158" y="100"/>
                  </a:lnTo>
                  <a:lnTo>
                    <a:pt x="156" y="100"/>
                  </a:lnTo>
                  <a:lnTo>
                    <a:pt x="152" y="102"/>
                  </a:lnTo>
                  <a:lnTo>
                    <a:pt x="152" y="102"/>
                  </a:lnTo>
                  <a:lnTo>
                    <a:pt x="152" y="104"/>
                  </a:lnTo>
                  <a:lnTo>
                    <a:pt x="152" y="104"/>
                  </a:lnTo>
                  <a:lnTo>
                    <a:pt x="154" y="102"/>
                  </a:lnTo>
                  <a:lnTo>
                    <a:pt x="156" y="102"/>
                  </a:lnTo>
                  <a:lnTo>
                    <a:pt x="154" y="108"/>
                  </a:lnTo>
                  <a:lnTo>
                    <a:pt x="154" y="108"/>
                  </a:lnTo>
                  <a:lnTo>
                    <a:pt x="158" y="102"/>
                  </a:lnTo>
                  <a:lnTo>
                    <a:pt x="160" y="102"/>
                  </a:lnTo>
                  <a:lnTo>
                    <a:pt x="160" y="102"/>
                  </a:lnTo>
                  <a:lnTo>
                    <a:pt x="162" y="104"/>
                  </a:lnTo>
                  <a:lnTo>
                    <a:pt x="164" y="104"/>
                  </a:lnTo>
                  <a:lnTo>
                    <a:pt x="166" y="102"/>
                  </a:lnTo>
                  <a:lnTo>
                    <a:pt x="164" y="108"/>
                  </a:lnTo>
                  <a:lnTo>
                    <a:pt x="164" y="108"/>
                  </a:lnTo>
                  <a:lnTo>
                    <a:pt x="166" y="106"/>
                  </a:lnTo>
                  <a:lnTo>
                    <a:pt x="168" y="106"/>
                  </a:lnTo>
                  <a:lnTo>
                    <a:pt x="162" y="114"/>
                  </a:lnTo>
                  <a:lnTo>
                    <a:pt x="162" y="114"/>
                  </a:lnTo>
                  <a:lnTo>
                    <a:pt x="164" y="112"/>
                  </a:lnTo>
                  <a:lnTo>
                    <a:pt x="166" y="112"/>
                  </a:lnTo>
                  <a:lnTo>
                    <a:pt x="166" y="116"/>
                  </a:lnTo>
                  <a:lnTo>
                    <a:pt x="168" y="118"/>
                  </a:lnTo>
                  <a:lnTo>
                    <a:pt x="168" y="120"/>
                  </a:lnTo>
                  <a:lnTo>
                    <a:pt x="170" y="120"/>
                  </a:lnTo>
                  <a:lnTo>
                    <a:pt x="170" y="120"/>
                  </a:lnTo>
                  <a:lnTo>
                    <a:pt x="168" y="116"/>
                  </a:lnTo>
                  <a:lnTo>
                    <a:pt x="168" y="114"/>
                  </a:lnTo>
                  <a:lnTo>
                    <a:pt x="170" y="108"/>
                  </a:lnTo>
                  <a:lnTo>
                    <a:pt x="172" y="104"/>
                  </a:lnTo>
                  <a:lnTo>
                    <a:pt x="172" y="104"/>
                  </a:lnTo>
                  <a:lnTo>
                    <a:pt x="174" y="104"/>
                  </a:lnTo>
                  <a:lnTo>
                    <a:pt x="176" y="104"/>
                  </a:lnTo>
                  <a:lnTo>
                    <a:pt x="174" y="112"/>
                  </a:lnTo>
                  <a:lnTo>
                    <a:pt x="174" y="120"/>
                  </a:lnTo>
                  <a:lnTo>
                    <a:pt x="174" y="124"/>
                  </a:lnTo>
                  <a:lnTo>
                    <a:pt x="178" y="124"/>
                  </a:lnTo>
                  <a:lnTo>
                    <a:pt x="178" y="124"/>
                  </a:lnTo>
                  <a:lnTo>
                    <a:pt x="176" y="122"/>
                  </a:lnTo>
                  <a:lnTo>
                    <a:pt x="176" y="118"/>
                  </a:lnTo>
                  <a:lnTo>
                    <a:pt x="178" y="116"/>
                  </a:lnTo>
                  <a:lnTo>
                    <a:pt x="178" y="116"/>
                  </a:lnTo>
                  <a:lnTo>
                    <a:pt x="180" y="120"/>
                  </a:lnTo>
                  <a:lnTo>
                    <a:pt x="180" y="126"/>
                  </a:lnTo>
                  <a:lnTo>
                    <a:pt x="180" y="126"/>
                  </a:lnTo>
                  <a:lnTo>
                    <a:pt x="182" y="124"/>
                  </a:lnTo>
                  <a:lnTo>
                    <a:pt x="184" y="122"/>
                  </a:lnTo>
                  <a:lnTo>
                    <a:pt x="184" y="118"/>
                  </a:lnTo>
                  <a:lnTo>
                    <a:pt x="186" y="114"/>
                  </a:lnTo>
                  <a:lnTo>
                    <a:pt x="186" y="114"/>
                  </a:lnTo>
                  <a:lnTo>
                    <a:pt x="186" y="118"/>
                  </a:lnTo>
                  <a:lnTo>
                    <a:pt x="188" y="116"/>
                  </a:lnTo>
                  <a:lnTo>
                    <a:pt x="194" y="110"/>
                  </a:lnTo>
                  <a:lnTo>
                    <a:pt x="190" y="118"/>
                  </a:lnTo>
                  <a:lnTo>
                    <a:pt x="190" y="118"/>
                  </a:lnTo>
                  <a:lnTo>
                    <a:pt x="192" y="120"/>
                  </a:lnTo>
                  <a:lnTo>
                    <a:pt x="194" y="118"/>
                  </a:lnTo>
                  <a:lnTo>
                    <a:pt x="196" y="114"/>
                  </a:lnTo>
                  <a:lnTo>
                    <a:pt x="198" y="110"/>
                  </a:lnTo>
                  <a:lnTo>
                    <a:pt x="200" y="110"/>
                  </a:lnTo>
                  <a:lnTo>
                    <a:pt x="202" y="112"/>
                  </a:lnTo>
                  <a:lnTo>
                    <a:pt x="194" y="120"/>
                  </a:lnTo>
                  <a:lnTo>
                    <a:pt x="198" y="120"/>
                  </a:lnTo>
                  <a:lnTo>
                    <a:pt x="194" y="126"/>
                  </a:lnTo>
                  <a:lnTo>
                    <a:pt x="194" y="126"/>
                  </a:lnTo>
                  <a:lnTo>
                    <a:pt x="198" y="124"/>
                  </a:lnTo>
                  <a:lnTo>
                    <a:pt x="200" y="124"/>
                  </a:lnTo>
                  <a:lnTo>
                    <a:pt x="202" y="128"/>
                  </a:lnTo>
                  <a:lnTo>
                    <a:pt x="202" y="128"/>
                  </a:lnTo>
                  <a:lnTo>
                    <a:pt x="206" y="120"/>
                  </a:lnTo>
                  <a:lnTo>
                    <a:pt x="210" y="116"/>
                  </a:lnTo>
                  <a:lnTo>
                    <a:pt x="212" y="116"/>
                  </a:lnTo>
                  <a:lnTo>
                    <a:pt x="212" y="116"/>
                  </a:lnTo>
                  <a:lnTo>
                    <a:pt x="210" y="122"/>
                  </a:lnTo>
                  <a:lnTo>
                    <a:pt x="210" y="122"/>
                  </a:lnTo>
                  <a:lnTo>
                    <a:pt x="212" y="124"/>
                  </a:lnTo>
                  <a:lnTo>
                    <a:pt x="212" y="124"/>
                  </a:lnTo>
                  <a:lnTo>
                    <a:pt x="208" y="128"/>
                  </a:lnTo>
                  <a:lnTo>
                    <a:pt x="208" y="128"/>
                  </a:lnTo>
                  <a:lnTo>
                    <a:pt x="208" y="126"/>
                  </a:lnTo>
                  <a:lnTo>
                    <a:pt x="208" y="126"/>
                  </a:lnTo>
                  <a:lnTo>
                    <a:pt x="204" y="132"/>
                  </a:lnTo>
                  <a:lnTo>
                    <a:pt x="204" y="132"/>
                  </a:lnTo>
                  <a:lnTo>
                    <a:pt x="204" y="134"/>
                  </a:lnTo>
                  <a:lnTo>
                    <a:pt x="206" y="136"/>
                  </a:lnTo>
                  <a:lnTo>
                    <a:pt x="210" y="136"/>
                  </a:lnTo>
                  <a:lnTo>
                    <a:pt x="210" y="136"/>
                  </a:lnTo>
                  <a:lnTo>
                    <a:pt x="208" y="132"/>
                  </a:lnTo>
                  <a:lnTo>
                    <a:pt x="218" y="126"/>
                  </a:lnTo>
                  <a:lnTo>
                    <a:pt x="218" y="126"/>
                  </a:lnTo>
                  <a:lnTo>
                    <a:pt x="218" y="130"/>
                  </a:lnTo>
                  <a:lnTo>
                    <a:pt x="216" y="132"/>
                  </a:lnTo>
                  <a:lnTo>
                    <a:pt x="216" y="132"/>
                  </a:lnTo>
                  <a:lnTo>
                    <a:pt x="218" y="130"/>
                  </a:lnTo>
                  <a:lnTo>
                    <a:pt x="220" y="130"/>
                  </a:lnTo>
                  <a:lnTo>
                    <a:pt x="220" y="130"/>
                  </a:lnTo>
                  <a:lnTo>
                    <a:pt x="216" y="138"/>
                  </a:lnTo>
                  <a:lnTo>
                    <a:pt x="212" y="142"/>
                  </a:lnTo>
                  <a:lnTo>
                    <a:pt x="220" y="138"/>
                  </a:lnTo>
                  <a:lnTo>
                    <a:pt x="220" y="138"/>
                  </a:lnTo>
                  <a:lnTo>
                    <a:pt x="220" y="144"/>
                  </a:lnTo>
                  <a:lnTo>
                    <a:pt x="220" y="148"/>
                  </a:lnTo>
                  <a:lnTo>
                    <a:pt x="220" y="148"/>
                  </a:lnTo>
                  <a:lnTo>
                    <a:pt x="220" y="150"/>
                  </a:lnTo>
                  <a:lnTo>
                    <a:pt x="222" y="150"/>
                  </a:lnTo>
                  <a:lnTo>
                    <a:pt x="226" y="146"/>
                  </a:lnTo>
                  <a:lnTo>
                    <a:pt x="226" y="146"/>
                  </a:lnTo>
                  <a:lnTo>
                    <a:pt x="232" y="144"/>
                  </a:lnTo>
                  <a:lnTo>
                    <a:pt x="234" y="144"/>
                  </a:lnTo>
                  <a:lnTo>
                    <a:pt x="234" y="146"/>
                  </a:lnTo>
                  <a:lnTo>
                    <a:pt x="234" y="146"/>
                  </a:lnTo>
                  <a:lnTo>
                    <a:pt x="238" y="144"/>
                  </a:lnTo>
                  <a:lnTo>
                    <a:pt x="238" y="144"/>
                  </a:lnTo>
                  <a:lnTo>
                    <a:pt x="242" y="150"/>
                  </a:lnTo>
                  <a:lnTo>
                    <a:pt x="244" y="150"/>
                  </a:lnTo>
                  <a:lnTo>
                    <a:pt x="250" y="148"/>
                  </a:lnTo>
                  <a:lnTo>
                    <a:pt x="248" y="160"/>
                  </a:lnTo>
                  <a:lnTo>
                    <a:pt x="248" y="160"/>
                  </a:lnTo>
                  <a:lnTo>
                    <a:pt x="250" y="156"/>
                  </a:lnTo>
                  <a:lnTo>
                    <a:pt x="252" y="152"/>
                  </a:lnTo>
                  <a:lnTo>
                    <a:pt x="252" y="146"/>
                  </a:lnTo>
                  <a:lnTo>
                    <a:pt x="254" y="144"/>
                  </a:lnTo>
                  <a:lnTo>
                    <a:pt x="256" y="142"/>
                  </a:lnTo>
                  <a:lnTo>
                    <a:pt x="256" y="142"/>
                  </a:lnTo>
                  <a:lnTo>
                    <a:pt x="258" y="142"/>
                  </a:lnTo>
                  <a:lnTo>
                    <a:pt x="258" y="144"/>
                  </a:lnTo>
                  <a:lnTo>
                    <a:pt x="258" y="148"/>
                  </a:lnTo>
                  <a:lnTo>
                    <a:pt x="256" y="156"/>
                  </a:lnTo>
                  <a:lnTo>
                    <a:pt x="256" y="156"/>
                  </a:lnTo>
                  <a:lnTo>
                    <a:pt x="262" y="148"/>
                  </a:lnTo>
                  <a:lnTo>
                    <a:pt x="266" y="148"/>
                  </a:lnTo>
                  <a:lnTo>
                    <a:pt x="268" y="152"/>
                  </a:lnTo>
                  <a:lnTo>
                    <a:pt x="268" y="152"/>
                  </a:lnTo>
                  <a:lnTo>
                    <a:pt x="266" y="152"/>
                  </a:lnTo>
                  <a:lnTo>
                    <a:pt x="264" y="152"/>
                  </a:lnTo>
                  <a:lnTo>
                    <a:pt x="264" y="152"/>
                  </a:lnTo>
                  <a:close/>
                  <a:moveTo>
                    <a:pt x="310" y="160"/>
                  </a:moveTo>
                  <a:lnTo>
                    <a:pt x="310" y="160"/>
                  </a:lnTo>
                  <a:lnTo>
                    <a:pt x="308" y="164"/>
                  </a:lnTo>
                  <a:lnTo>
                    <a:pt x="306" y="164"/>
                  </a:lnTo>
                  <a:lnTo>
                    <a:pt x="306" y="162"/>
                  </a:lnTo>
                  <a:lnTo>
                    <a:pt x="306" y="162"/>
                  </a:lnTo>
                  <a:lnTo>
                    <a:pt x="310" y="156"/>
                  </a:lnTo>
                  <a:lnTo>
                    <a:pt x="310" y="160"/>
                  </a:lnTo>
                  <a:lnTo>
                    <a:pt x="310" y="160"/>
                  </a:lnTo>
                  <a:close/>
                  <a:moveTo>
                    <a:pt x="382" y="162"/>
                  </a:moveTo>
                  <a:lnTo>
                    <a:pt x="382" y="162"/>
                  </a:lnTo>
                  <a:lnTo>
                    <a:pt x="382" y="164"/>
                  </a:lnTo>
                  <a:lnTo>
                    <a:pt x="380" y="160"/>
                  </a:lnTo>
                  <a:lnTo>
                    <a:pt x="380" y="160"/>
                  </a:lnTo>
                  <a:lnTo>
                    <a:pt x="382" y="160"/>
                  </a:lnTo>
                  <a:lnTo>
                    <a:pt x="382" y="162"/>
                  </a:lnTo>
                  <a:lnTo>
                    <a:pt x="382" y="162"/>
                  </a:lnTo>
                  <a:close/>
                  <a:moveTo>
                    <a:pt x="584" y="158"/>
                  </a:moveTo>
                  <a:lnTo>
                    <a:pt x="584" y="158"/>
                  </a:lnTo>
                  <a:lnTo>
                    <a:pt x="584" y="158"/>
                  </a:lnTo>
                  <a:lnTo>
                    <a:pt x="584" y="158"/>
                  </a:lnTo>
                  <a:lnTo>
                    <a:pt x="584" y="156"/>
                  </a:lnTo>
                  <a:lnTo>
                    <a:pt x="584" y="158"/>
                  </a:lnTo>
                  <a:lnTo>
                    <a:pt x="584" y="158"/>
                  </a:lnTo>
                  <a:close/>
                  <a:moveTo>
                    <a:pt x="588" y="162"/>
                  </a:moveTo>
                  <a:lnTo>
                    <a:pt x="588" y="162"/>
                  </a:lnTo>
                  <a:lnTo>
                    <a:pt x="588" y="160"/>
                  </a:lnTo>
                  <a:lnTo>
                    <a:pt x="588" y="160"/>
                  </a:lnTo>
                  <a:lnTo>
                    <a:pt x="588" y="162"/>
                  </a:lnTo>
                  <a:lnTo>
                    <a:pt x="586" y="160"/>
                  </a:lnTo>
                  <a:lnTo>
                    <a:pt x="586" y="160"/>
                  </a:lnTo>
                  <a:lnTo>
                    <a:pt x="586" y="162"/>
                  </a:lnTo>
                  <a:lnTo>
                    <a:pt x="588" y="162"/>
                  </a:lnTo>
                  <a:lnTo>
                    <a:pt x="588" y="162"/>
                  </a:lnTo>
                  <a:close/>
                  <a:moveTo>
                    <a:pt x="168" y="38"/>
                  </a:moveTo>
                  <a:lnTo>
                    <a:pt x="168" y="40"/>
                  </a:lnTo>
                  <a:lnTo>
                    <a:pt x="168" y="40"/>
                  </a:lnTo>
                  <a:lnTo>
                    <a:pt x="168" y="40"/>
                  </a:lnTo>
                  <a:lnTo>
                    <a:pt x="168" y="38"/>
                  </a:lnTo>
                  <a:lnTo>
                    <a:pt x="168" y="38"/>
                  </a:lnTo>
                  <a:close/>
                </a:path>
              </a:pathLst>
            </a:custGeom>
            <a:solidFill>
              <a:schemeClr val="tx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16" name="Freeform 391">
              <a:extLst>
                <a:ext uri="{FF2B5EF4-FFF2-40B4-BE49-F238E27FC236}">
                  <a16:creationId xmlns="" xmlns:a16="http://schemas.microsoft.com/office/drawing/2014/main" id="{2E1DEB93-8B70-4908-83DF-6C7767F2F93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848121">
              <a:off x="1859096" y="1140175"/>
              <a:ext cx="1461826" cy="736272"/>
            </a:xfrm>
            <a:custGeom>
              <a:avLst/>
              <a:gdLst>
                <a:gd name="T0" fmla="*/ 1362841361 w 784"/>
                <a:gd name="T1" fmla="*/ 1271968392 h 302"/>
                <a:gd name="T2" fmla="*/ 1453234043 w 784"/>
                <a:gd name="T3" fmla="*/ 1129316911 h 302"/>
                <a:gd name="T4" fmla="*/ 1543626725 w 784"/>
                <a:gd name="T5" fmla="*/ 1283856015 h 302"/>
                <a:gd name="T6" fmla="*/ 1592299564 w 784"/>
                <a:gd name="T7" fmla="*/ 1212530275 h 302"/>
                <a:gd name="T8" fmla="*/ 1647925400 w 784"/>
                <a:gd name="T9" fmla="*/ 1081768855 h 302"/>
                <a:gd name="T10" fmla="*/ 1738318082 w 784"/>
                <a:gd name="T11" fmla="*/ 939117374 h 302"/>
                <a:gd name="T12" fmla="*/ 1759177071 w 784"/>
                <a:gd name="T13" fmla="*/ 939117374 h 302"/>
                <a:gd name="T14" fmla="*/ 1849569753 w 784"/>
                <a:gd name="T15" fmla="*/ 915342127 h 302"/>
                <a:gd name="T16" fmla="*/ 1905197453 w 784"/>
                <a:gd name="T17" fmla="*/ 903454504 h 302"/>
                <a:gd name="T18" fmla="*/ 2009496128 w 784"/>
                <a:gd name="T19" fmla="*/ 796465893 h 302"/>
                <a:gd name="T20" fmla="*/ 2106841806 w 784"/>
                <a:gd name="T21" fmla="*/ 820241140 h 302"/>
                <a:gd name="T22" fmla="*/ 2147483646 w 784"/>
                <a:gd name="T23" fmla="*/ 760803023 h 302"/>
                <a:gd name="T24" fmla="*/ 2147483646 w 784"/>
                <a:gd name="T25" fmla="*/ 772690646 h 302"/>
                <a:gd name="T26" fmla="*/ 2147483646 w 784"/>
                <a:gd name="T27" fmla="*/ 594378733 h 302"/>
                <a:gd name="T28" fmla="*/ 2147483646 w 784"/>
                <a:gd name="T29" fmla="*/ 713252529 h 302"/>
                <a:gd name="T30" fmla="*/ 2147483646 w 784"/>
                <a:gd name="T31" fmla="*/ 606266356 h 302"/>
                <a:gd name="T32" fmla="*/ 2147483646 w 784"/>
                <a:gd name="T33" fmla="*/ 439839628 h 302"/>
                <a:gd name="T34" fmla="*/ 2147483646 w 784"/>
                <a:gd name="T35" fmla="*/ 475502499 h 302"/>
                <a:gd name="T36" fmla="*/ 2147483646 w 784"/>
                <a:gd name="T37" fmla="*/ 309075771 h 302"/>
                <a:gd name="T38" fmla="*/ 2147483646 w 784"/>
                <a:gd name="T39" fmla="*/ 297188147 h 302"/>
                <a:gd name="T40" fmla="*/ 2147483646 w 784"/>
                <a:gd name="T41" fmla="*/ 178314351 h 302"/>
                <a:gd name="T42" fmla="*/ 2147483646 w 784"/>
                <a:gd name="T43" fmla="*/ 47550494 h 302"/>
                <a:gd name="T44" fmla="*/ 2147483646 w 784"/>
                <a:gd name="T45" fmla="*/ 178314351 h 302"/>
                <a:gd name="T46" fmla="*/ 2147483646 w 784"/>
                <a:gd name="T47" fmla="*/ 142651481 h 302"/>
                <a:gd name="T48" fmla="*/ 2147483646 w 784"/>
                <a:gd name="T49" fmla="*/ 154539104 h 302"/>
                <a:gd name="T50" fmla="*/ 2147483646 w 784"/>
                <a:gd name="T51" fmla="*/ 309075771 h 302"/>
                <a:gd name="T52" fmla="*/ 2106841806 w 784"/>
                <a:gd name="T53" fmla="*/ 368513888 h 302"/>
                <a:gd name="T54" fmla="*/ 2058168967 w 784"/>
                <a:gd name="T55" fmla="*/ 523052992 h 302"/>
                <a:gd name="T56" fmla="*/ 1953870292 w 784"/>
                <a:gd name="T57" fmla="*/ 582491109 h 302"/>
                <a:gd name="T58" fmla="*/ 1752224074 w 784"/>
                <a:gd name="T59" fmla="*/ 606266356 h 302"/>
                <a:gd name="T60" fmla="*/ 1710504232 w 784"/>
                <a:gd name="T61" fmla="*/ 701364906 h 302"/>
                <a:gd name="T62" fmla="*/ 1606205557 w 784"/>
                <a:gd name="T63" fmla="*/ 784578270 h 302"/>
                <a:gd name="T64" fmla="*/ 1481047893 w 784"/>
                <a:gd name="T65" fmla="*/ 737027776 h 302"/>
                <a:gd name="T66" fmla="*/ 1411514200 w 784"/>
                <a:gd name="T67" fmla="*/ 772690646 h 302"/>
                <a:gd name="T68" fmla="*/ 1307215526 w 784"/>
                <a:gd name="T69" fmla="*/ 879679257 h 302"/>
                <a:gd name="T70" fmla="*/ 1140336154 w 784"/>
                <a:gd name="T71" fmla="*/ 962892621 h 302"/>
                <a:gd name="T72" fmla="*/ 952597794 w 784"/>
                <a:gd name="T73" fmla="*/ 1093656478 h 302"/>
                <a:gd name="T74" fmla="*/ 903924955 w 784"/>
                <a:gd name="T75" fmla="*/ 1069881232 h 302"/>
                <a:gd name="T76" fmla="*/ 709233598 w 784"/>
                <a:gd name="T77" fmla="*/ 1093656478 h 302"/>
                <a:gd name="T78" fmla="*/ 660560759 w 784"/>
                <a:gd name="T79" fmla="*/ 1248193145 h 302"/>
                <a:gd name="T80" fmla="*/ 479775395 w 784"/>
                <a:gd name="T81" fmla="*/ 1271968392 h 302"/>
                <a:gd name="T82" fmla="*/ 333756878 w 784"/>
                <a:gd name="T83" fmla="*/ 1307631262 h 302"/>
                <a:gd name="T84" fmla="*/ 118206532 w 784"/>
                <a:gd name="T85" fmla="*/ 1474057990 h 302"/>
                <a:gd name="T86" fmla="*/ 13905993 w 784"/>
                <a:gd name="T87" fmla="*/ 1569158977 h 302"/>
                <a:gd name="T88" fmla="*/ 159924510 w 784"/>
                <a:gd name="T89" fmla="*/ 1783133761 h 302"/>
                <a:gd name="T90" fmla="*/ 278131042 w 784"/>
                <a:gd name="T91" fmla="*/ 1711808020 h 302"/>
                <a:gd name="T92" fmla="*/ 361570728 w 784"/>
                <a:gd name="T93" fmla="*/ 1688032773 h 302"/>
                <a:gd name="T94" fmla="*/ 528448234 w 784"/>
                <a:gd name="T95" fmla="*/ 1581044163 h 302"/>
                <a:gd name="T96" fmla="*/ 611887920 w 784"/>
                <a:gd name="T97" fmla="*/ 1450282743 h 302"/>
                <a:gd name="T98" fmla="*/ 660560759 w 784"/>
                <a:gd name="T99" fmla="*/ 1474057990 h 302"/>
                <a:gd name="T100" fmla="*/ 771812430 w 784"/>
                <a:gd name="T101" fmla="*/ 1474057990 h 302"/>
                <a:gd name="T102" fmla="*/ 771812430 w 784"/>
                <a:gd name="T103" fmla="*/ 1509720860 h 302"/>
                <a:gd name="T104" fmla="*/ 841346123 w 784"/>
                <a:gd name="T105" fmla="*/ 1497833237 h 302"/>
                <a:gd name="T106" fmla="*/ 910877951 w 784"/>
                <a:gd name="T107" fmla="*/ 1497833237 h 302"/>
                <a:gd name="T108" fmla="*/ 973458648 w 784"/>
                <a:gd name="T109" fmla="*/ 1378957002 h 302"/>
                <a:gd name="T110" fmla="*/ 1049943472 w 784"/>
                <a:gd name="T111" fmla="*/ 1355181756 h 302"/>
                <a:gd name="T112" fmla="*/ 1105571173 w 784"/>
                <a:gd name="T113" fmla="*/ 1390844626 h 302"/>
                <a:gd name="T114" fmla="*/ 1265495683 w 784"/>
                <a:gd name="T115" fmla="*/ 1378957002 h 302"/>
                <a:gd name="T116" fmla="*/ 1314168522 w 784"/>
                <a:gd name="T117" fmla="*/ 1271968392 h 302"/>
                <a:gd name="T118" fmla="*/ 1786990921 w 784"/>
                <a:gd name="T119" fmla="*/ 891566880 h 302"/>
                <a:gd name="T120" fmla="*/ 681421613 w 784"/>
                <a:gd name="T121" fmla="*/ 1153092158 h 30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84" h="302">
                  <a:moveTo>
                    <a:pt x="376" y="216"/>
                  </a:moveTo>
                  <a:lnTo>
                    <a:pt x="382" y="220"/>
                  </a:lnTo>
                  <a:lnTo>
                    <a:pt x="380" y="226"/>
                  </a:lnTo>
                  <a:lnTo>
                    <a:pt x="378" y="230"/>
                  </a:lnTo>
                  <a:lnTo>
                    <a:pt x="378" y="232"/>
                  </a:lnTo>
                  <a:lnTo>
                    <a:pt x="382" y="236"/>
                  </a:lnTo>
                  <a:lnTo>
                    <a:pt x="380" y="230"/>
                  </a:lnTo>
                  <a:lnTo>
                    <a:pt x="380" y="226"/>
                  </a:lnTo>
                  <a:lnTo>
                    <a:pt x="382" y="224"/>
                  </a:lnTo>
                  <a:lnTo>
                    <a:pt x="386" y="222"/>
                  </a:lnTo>
                  <a:lnTo>
                    <a:pt x="388" y="222"/>
                  </a:lnTo>
                  <a:lnTo>
                    <a:pt x="390" y="220"/>
                  </a:lnTo>
                  <a:lnTo>
                    <a:pt x="390" y="216"/>
                  </a:lnTo>
                  <a:lnTo>
                    <a:pt x="390" y="210"/>
                  </a:lnTo>
                  <a:lnTo>
                    <a:pt x="394" y="212"/>
                  </a:lnTo>
                  <a:lnTo>
                    <a:pt x="392" y="214"/>
                  </a:lnTo>
                  <a:lnTo>
                    <a:pt x="394" y="216"/>
                  </a:lnTo>
                  <a:lnTo>
                    <a:pt x="396" y="216"/>
                  </a:lnTo>
                  <a:lnTo>
                    <a:pt x="396" y="210"/>
                  </a:lnTo>
                  <a:lnTo>
                    <a:pt x="396" y="202"/>
                  </a:lnTo>
                  <a:lnTo>
                    <a:pt x="396" y="200"/>
                  </a:lnTo>
                  <a:lnTo>
                    <a:pt x="400" y="198"/>
                  </a:lnTo>
                  <a:lnTo>
                    <a:pt x="402" y="202"/>
                  </a:lnTo>
                  <a:lnTo>
                    <a:pt x="404" y="206"/>
                  </a:lnTo>
                  <a:lnTo>
                    <a:pt x="406" y="198"/>
                  </a:lnTo>
                  <a:lnTo>
                    <a:pt x="408" y="200"/>
                  </a:lnTo>
                  <a:lnTo>
                    <a:pt x="408" y="202"/>
                  </a:lnTo>
                  <a:lnTo>
                    <a:pt x="414" y="198"/>
                  </a:lnTo>
                  <a:lnTo>
                    <a:pt x="414" y="200"/>
                  </a:lnTo>
                  <a:lnTo>
                    <a:pt x="416" y="188"/>
                  </a:lnTo>
                  <a:lnTo>
                    <a:pt x="418" y="188"/>
                  </a:lnTo>
                  <a:lnTo>
                    <a:pt x="418" y="190"/>
                  </a:lnTo>
                  <a:lnTo>
                    <a:pt x="418" y="192"/>
                  </a:lnTo>
                  <a:lnTo>
                    <a:pt x="420" y="186"/>
                  </a:lnTo>
                  <a:lnTo>
                    <a:pt x="422" y="190"/>
                  </a:lnTo>
                  <a:lnTo>
                    <a:pt x="422" y="194"/>
                  </a:lnTo>
                  <a:lnTo>
                    <a:pt x="420" y="196"/>
                  </a:lnTo>
                  <a:lnTo>
                    <a:pt x="418" y="198"/>
                  </a:lnTo>
                  <a:lnTo>
                    <a:pt x="424" y="204"/>
                  </a:lnTo>
                  <a:lnTo>
                    <a:pt x="424" y="202"/>
                  </a:lnTo>
                  <a:lnTo>
                    <a:pt x="426" y="198"/>
                  </a:lnTo>
                  <a:lnTo>
                    <a:pt x="428" y="198"/>
                  </a:lnTo>
                  <a:lnTo>
                    <a:pt x="432" y="200"/>
                  </a:lnTo>
                  <a:lnTo>
                    <a:pt x="430" y="204"/>
                  </a:lnTo>
                  <a:lnTo>
                    <a:pt x="432" y="210"/>
                  </a:lnTo>
                  <a:lnTo>
                    <a:pt x="436" y="212"/>
                  </a:lnTo>
                  <a:lnTo>
                    <a:pt x="440" y="214"/>
                  </a:lnTo>
                  <a:lnTo>
                    <a:pt x="444" y="216"/>
                  </a:lnTo>
                  <a:lnTo>
                    <a:pt x="436" y="206"/>
                  </a:lnTo>
                  <a:lnTo>
                    <a:pt x="432" y="200"/>
                  </a:lnTo>
                  <a:lnTo>
                    <a:pt x="432" y="196"/>
                  </a:lnTo>
                  <a:lnTo>
                    <a:pt x="432" y="194"/>
                  </a:lnTo>
                  <a:lnTo>
                    <a:pt x="434" y="194"/>
                  </a:lnTo>
                  <a:lnTo>
                    <a:pt x="438" y="190"/>
                  </a:lnTo>
                  <a:lnTo>
                    <a:pt x="438" y="194"/>
                  </a:lnTo>
                  <a:lnTo>
                    <a:pt x="440" y="196"/>
                  </a:lnTo>
                  <a:lnTo>
                    <a:pt x="444" y="194"/>
                  </a:lnTo>
                  <a:lnTo>
                    <a:pt x="446" y="204"/>
                  </a:lnTo>
                  <a:lnTo>
                    <a:pt x="448" y="198"/>
                  </a:lnTo>
                  <a:lnTo>
                    <a:pt x="448" y="190"/>
                  </a:lnTo>
                  <a:lnTo>
                    <a:pt x="450" y="192"/>
                  </a:lnTo>
                  <a:lnTo>
                    <a:pt x="454" y="194"/>
                  </a:lnTo>
                  <a:lnTo>
                    <a:pt x="458" y="204"/>
                  </a:lnTo>
                  <a:lnTo>
                    <a:pt x="460" y="202"/>
                  </a:lnTo>
                  <a:lnTo>
                    <a:pt x="456" y="198"/>
                  </a:lnTo>
                  <a:lnTo>
                    <a:pt x="454" y="192"/>
                  </a:lnTo>
                  <a:lnTo>
                    <a:pt x="454" y="190"/>
                  </a:lnTo>
                  <a:lnTo>
                    <a:pt x="456" y="188"/>
                  </a:lnTo>
                  <a:lnTo>
                    <a:pt x="460" y="190"/>
                  </a:lnTo>
                  <a:lnTo>
                    <a:pt x="464" y="188"/>
                  </a:lnTo>
                  <a:lnTo>
                    <a:pt x="468" y="178"/>
                  </a:lnTo>
                  <a:lnTo>
                    <a:pt x="470" y="180"/>
                  </a:lnTo>
                  <a:lnTo>
                    <a:pt x="470" y="182"/>
                  </a:lnTo>
                  <a:lnTo>
                    <a:pt x="470" y="184"/>
                  </a:lnTo>
                  <a:lnTo>
                    <a:pt x="472" y="186"/>
                  </a:lnTo>
                  <a:lnTo>
                    <a:pt x="472" y="178"/>
                  </a:lnTo>
                  <a:lnTo>
                    <a:pt x="474" y="182"/>
                  </a:lnTo>
                  <a:lnTo>
                    <a:pt x="474" y="178"/>
                  </a:lnTo>
                  <a:lnTo>
                    <a:pt x="474" y="176"/>
                  </a:lnTo>
                  <a:lnTo>
                    <a:pt x="474" y="172"/>
                  </a:lnTo>
                  <a:lnTo>
                    <a:pt x="474" y="168"/>
                  </a:lnTo>
                  <a:lnTo>
                    <a:pt x="474" y="166"/>
                  </a:lnTo>
                  <a:lnTo>
                    <a:pt x="476" y="166"/>
                  </a:lnTo>
                  <a:lnTo>
                    <a:pt x="480" y="170"/>
                  </a:lnTo>
                  <a:lnTo>
                    <a:pt x="486" y="172"/>
                  </a:lnTo>
                  <a:lnTo>
                    <a:pt x="488" y="172"/>
                  </a:lnTo>
                  <a:lnTo>
                    <a:pt x="488" y="168"/>
                  </a:lnTo>
                  <a:lnTo>
                    <a:pt x="490" y="172"/>
                  </a:lnTo>
                  <a:lnTo>
                    <a:pt x="492" y="178"/>
                  </a:lnTo>
                  <a:lnTo>
                    <a:pt x="494" y="168"/>
                  </a:lnTo>
                  <a:lnTo>
                    <a:pt x="498" y="158"/>
                  </a:lnTo>
                  <a:lnTo>
                    <a:pt x="504" y="162"/>
                  </a:lnTo>
                  <a:lnTo>
                    <a:pt x="500" y="158"/>
                  </a:lnTo>
                  <a:lnTo>
                    <a:pt x="500" y="150"/>
                  </a:lnTo>
                  <a:lnTo>
                    <a:pt x="502" y="138"/>
                  </a:lnTo>
                  <a:lnTo>
                    <a:pt x="496" y="130"/>
                  </a:lnTo>
                  <a:lnTo>
                    <a:pt x="500" y="124"/>
                  </a:lnTo>
                  <a:lnTo>
                    <a:pt x="502" y="128"/>
                  </a:lnTo>
                  <a:lnTo>
                    <a:pt x="502" y="132"/>
                  </a:lnTo>
                  <a:lnTo>
                    <a:pt x="504" y="130"/>
                  </a:lnTo>
                  <a:lnTo>
                    <a:pt x="506" y="132"/>
                  </a:lnTo>
                  <a:lnTo>
                    <a:pt x="506" y="136"/>
                  </a:lnTo>
                  <a:lnTo>
                    <a:pt x="508" y="146"/>
                  </a:lnTo>
                  <a:lnTo>
                    <a:pt x="504" y="140"/>
                  </a:lnTo>
                  <a:lnTo>
                    <a:pt x="504" y="150"/>
                  </a:lnTo>
                  <a:lnTo>
                    <a:pt x="506" y="158"/>
                  </a:lnTo>
                  <a:lnTo>
                    <a:pt x="508" y="156"/>
                  </a:lnTo>
                  <a:lnTo>
                    <a:pt x="508" y="160"/>
                  </a:lnTo>
                  <a:lnTo>
                    <a:pt x="508" y="156"/>
                  </a:lnTo>
                  <a:lnTo>
                    <a:pt x="514" y="166"/>
                  </a:lnTo>
                  <a:lnTo>
                    <a:pt x="512" y="162"/>
                  </a:lnTo>
                  <a:lnTo>
                    <a:pt x="522" y="166"/>
                  </a:lnTo>
                  <a:lnTo>
                    <a:pt x="526" y="144"/>
                  </a:lnTo>
                  <a:lnTo>
                    <a:pt x="528" y="136"/>
                  </a:lnTo>
                  <a:lnTo>
                    <a:pt x="532" y="128"/>
                  </a:lnTo>
                  <a:lnTo>
                    <a:pt x="534" y="140"/>
                  </a:lnTo>
                  <a:lnTo>
                    <a:pt x="540" y="150"/>
                  </a:lnTo>
                  <a:lnTo>
                    <a:pt x="538" y="148"/>
                  </a:lnTo>
                  <a:lnTo>
                    <a:pt x="536" y="148"/>
                  </a:lnTo>
                  <a:lnTo>
                    <a:pt x="534" y="150"/>
                  </a:lnTo>
                  <a:lnTo>
                    <a:pt x="532" y="154"/>
                  </a:lnTo>
                  <a:lnTo>
                    <a:pt x="530" y="156"/>
                  </a:lnTo>
                  <a:lnTo>
                    <a:pt x="528" y="156"/>
                  </a:lnTo>
                  <a:lnTo>
                    <a:pt x="530" y="158"/>
                  </a:lnTo>
                  <a:lnTo>
                    <a:pt x="530" y="160"/>
                  </a:lnTo>
                  <a:lnTo>
                    <a:pt x="532" y="164"/>
                  </a:lnTo>
                  <a:lnTo>
                    <a:pt x="538" y="152"/>
                  </a:lnTo>
                  <a:lnTo>
                    <a:pt x="538" y="156"/>
                  </a:lnTo>
                  <a:lnTo>
                    <a:pt x="540" y="158"/>
                  </a:lnTo>
                  <a:lnTo>
                    <a:pt x="544" y="160"/>
                  </a:lnTo>
                  <a:lnTo>
                    <a:pt x="542" y="152"/>
                  </a:lnTo>
                  <a:lnTo>
                    <a:pt x="544" y="148"/>
                  </a:lnTo>
                  <a:lnTo>
                    <a:pt x="546" y="144"/>
                  </a:lnTo>
                  <a:lnTo>
                    <a:pt x="548" y="142"/>
                  </a:lnTo>
                  <a:lnTo>
                    <a:pt x="550" y="148"/>
                  </a:lnTo>
                  <a:lnTo>
                    <a:pt x="550" y="152"/>
                  </a:lnTo>
                  <a:lnTo>
                    <a:pt x="548" y="152"/>
                  </a:lnTo>
                  <a:lnTo>
                    <a:pt x="550" y="154"/>
                  </a:lnTo>
                  <a:lnTo>
                    <a:pt x="552" y="148"/>
                  </a:lnTo>
                  <a:lnTo>
                    <a:pt x="552" y="140"/>
                  </a:lnTo>
                  <a:lnTo>
                    <a:pt x="556" y="140"/>
                  </a:lnTo>
                  <a:lnTo>
                    <a:pt x="554" y="142"/>
                  </a:lnTo>
                  <a:lnTo>
                    <a:pt x="554" y="144"/>
                  </a:lnTo>
                  <a:lnTo>
                    <a:pt x="556" y="140"/>
                  </a:lnTo>
                  <a:lnTo>
                    <a:pt x="558" y="140"/>
                  </a:lnTo>
                  <a:lnTo>
                    <a:pt x="560" y="142"/>
                  </a:lnTo>
                  <a:lnTo>
                    <a:pt x="562" y="144"/>
                  </a:lnTo>
                  <a:lnTo>
                    <a:pt x="560" y="146"/>
                  </a:lnTo>
                  <a:lnTo>
                    <a:pt x="566" y="144"/>
                  </a:lnTo>
                  <a:lnTo>
                    <a:pt x="574" y="140"/>
                  </a:lnTo>
                  <a:lnTo>
                    <a:pt x="578" y="134"/>
                  </a:lnTo>
                  <a:lnTo>
                    <a:pt x="578" y="130"/>
                  </a:lnTo>
                  <a:lnTo>
                    <a:pt x="578" y="126"/>
                  </a:lnTo>
                  <a:lnTo>
                    <a:pt x="582" y="144"/>
                  </a:lnTo>
                  <a:lnTo>
                    <a:pt x="582" y="96"/>
                  </a:lnTo>
                  <a:lnTo>
                    <a:pt x="590" y="120"/>
                  </a:lnTo>
                  <a:lnTo>
                    <a:pt x="592" y="132"/>
                  </a:lnTo>
                  <a:lnTo>
                    <a:pt x="592" y="138"/>
                  </a:lnTo>
                  <a:lnTo>
                    <a:pt x="592" y="142"/>
                  </a:lnTo>
                  <a:lnTo>
                    <a:pt x="596" y="142"/>
                  </a:lnTo>
                  <a:lnTo>
                    <a:pt x="598" y="142"/>
                  </a:lnTo>
                  <a:lnTo>
                    <a:pt x="600" y="140"/>
                  </a:lnTo>
                  <a:lnTo>
                    <a:pt x="594" y="130"/>
                  </a:lnTo>
                  <a:lnTo>
                    <a:pt x="592" y="122"/>
                  </a:lnTo>
                  <a:lnTo>
                    <a:pt x="600" y="130"/>
                  </a:lnTo>
                  <a:lnTo>
                    <a:pt x="606" y="138"/>
                  </a:lnTo>
                  <a:lnTo>
                    <a:pt x="604" y="134"/>
                  </a:lnTo>
                  <a:lnTo>
                    <a:pt x="602" y="126"/>
                  </a:lnTo>
                  <a:lnTo>
                    <a:pt x="602" y="120"/>
                  </a:lnTo>
                  <a:lnTo>
                    <a:pt x="602" y="116"/>
                  </a:lnTo>
                  <a:lnTo>
                    <a:pt x="606" y="126"/>
                  </a:lnTo>
                  <a:lnTo>
                    <a:pt x="608" y="136"/>
                  </a:lnTo>
                  <a:lnTo>
                    <a:pt x="610" y="118"/>
                  </a:lnTo>
                  <a:lnTo>
                    <a:pt x="612" y="126"/>
                  </a:lnTo>
                  <a:lnTo>
                    <a:pt x="616" y="136"/>
                  </a:lnTo>
                  <a:lnTo>
                    <a:pt x="616" y="134"/>
                  </a:lnTo>
                  <a:lnTo>
                    <a:pt x="618" y="134"/>
                  </a:lnTo>
                  <a:lnTo>
                    <a:pt x="622" y="134"/>
                  </a:lnTo>
                  <a:lnTo>
                    <a:pt x="624" y="132"/>
                  </a:lnTo>
                  <a:lnTo>
                    <a:pt x="620" y="130"/>
                  </a:lnTo>
                  <a:lnTo>
                    <a:pt x="622" y="128"/>
                  </a:lnTo>
                  <a:lnTo>
                    <a:pt x="622" y="126"/>
                  </a:lnTo>
                  <a:lnTo>
                    <a:pt x="624" y="116"/>
                  </a:lnTo>
                  <a:lnTo>
                    <a:pt x="624" y="106"/>
                  </a:lnTo>
                  <a:lnTo>
                    <a:pt x="624" y="104"/>
                  </a:lnTo>
                  <a:lnTo>
                    <a:pt x="626" y="102"/>
                  </a:lnTo>
                  <a:lnTo>
                    <a:pt x="630" y="114"/>
                  </a:lnTo>
                  <a:lnTo>
                    <a:pt x="632" y="122"/>
                  </a:lnTo>
                  <a:lnTo>
                    <a:pt x="636" y="126"/>
                  </a:lnTo>
                  <a:lnTo>
                    <a:pt x="632" y="98"/>
                  </a:lnTo>
                  <a:lnTo>
                    <a:pt x="632" y="82"/>
                  </a:lnTo>
                  <a:lnTo>
                    <a:pt x="634" y="72"/>
                  </a:lnTo>
                  <a:lnTo>
                    <a:pt x="636" y="76"/>
                  </a:lnTo>
                  <a:lnTo>
                    <a:pt x="640" y="68"/>
                  </a:lnTo>
                  <a:lnTo>
                    <a:pt x="640" y="98"/>
                  </a:lnTo>
                  <a:lnTo>
                    <a:pt x="640" y="126"/>
                  </a:lnTo>
                  <a:lnTo>
                    <a:pt x="644" y="130"/>
                  </a:lnTo>
                  <a:lnTo>
                    <a:pt x="646" y="130"/>
                  </a:lnTo>
                  <a:lnTo>
                    <a:pt x="648" y="132"/>
                  </a:lnTo>
                  <a:lnTo>
                    <a:pt x="648" y="136"/>
                  </a:lnTo>
                  <a:lnTo>
                    <a:pt x="646" y="138"/>
                  </a:lnTo>
                  <a:lnTo>
                    <a:pt x="656" y="138"/>
                  </a:lnTo>
                  <a:lnTo>
                    <a:pt x="656" y="132"/>
                  </a:lnTo>
                  <a:lnTo>
                    <a:pt x="656" y="128"/>
                  </a:lnTo>
                  <a:lnTo>
                    <a:pt x="658" y="122"/>
                  </a:lnTo>
                  <a:lnTo>
                    <a:pt x="656" y="118"/>
                  </a:lnTo>
                  <a:lnTo>
                    <a:pt x="650" y="132"/>
                  </a:lnTo>
                  <a:lnTo>
                    <a:pt x="648" y="122"/>
                  </a:lnTo>
                  <a:lnTo>
                    <a:pt x="648" y="112"/>
                  </a:lnTo>
                  <a:lnTo>
                    <a:pt x="650" y="104"/>
                  </a:lnTo>
                  <a:lnTo>
                    <a:pt x="652" y="100"/>
                  </a:lnTo>
                  <a:lnTo>
                    <a:pt x="654" y="100"/>
                  </a:lnTo>
                  <a:lnTo>
                    <a:pt x="656" y="104"/>
                  </a:lnTo>
                  <a:lnTo>
                    <a:pt x="658" y="110"/>
                  </a:lnTo>
                  <a:lnTo>
                    <a:pt x="660" y="122"/>
                  </a:lnTo>
                  <a:lnTo>
                    <a:pt x="660" y="118"/>
                  </a:lnTo>
                  <a:lnTo>
                    <a:pt x="662" y="116"/>
                  </a:lnTo>
                  <a:lnTo>
                    <a:pt x="664" y="114"/>
                  </a:lnTo>
                  <a:lnTo>
                    <a:pt x="666" y="116"/>
                  </a:lnTo>
                  <a:lnTo>
                    <a:pt x="664" y="122"/>
                  </a:lnTo>
                  <a:lnTo>
                    <a:pt x="666" y="122"/>
                  </a:lnTo>
                  <a:lnTo>
                    <a:pt x="666" y="120"/>
                  </a:lnTo>
                  <a:lnTo>
                    <a:pt x="668" y="116"/>
                  </a:lnTo>
                  <a:lnTo>
                    <a:pt x="670" y="112"/>
                  </a:lnTo>
                  <a:lnTo>
                    <a:pt x="672" y="112"/>
                  </a:lnTo>
                  <a:lnTo>
                    <a:pt x="674" y="114"/>
                  </a:lnTo>
                  <a:lnTo>
                    <a:pt x="678" y="120"/>
                  </a:lnTo>
                  <a:lnTo>
                    <a:pt x="680" y="122"/>
                  </a:lnTo>
                  <a:lnTo>
                    <a:pt x="682" y="120"/>
                  </a:lnTo>
                  <a:lnTo>
                    <a:pt x="676" y="108"/>
                  </a:lnTo>
                  <a:lnTo>
                    <a:pt x="670" y="92"/>
                  </a:lnTo>
                  <a:lnTo>
                    <a:pt x="662" y="64"/>
                  </a:lnTo>
                  <a:lnTo>
                    <a:pt x="668" y="68"/>
                  </a:lnTo>
                  <a:lnTo>
                    <a:pt x="676" y="78"/>
                  </a:lnTo>
                  <a:lnTo>
                    <a:pt x="680" y="84"/>
                  </a:lnTo>
                  <a:lnTo>
                    <a:pt x="682" y="92"/>
                  </a:lnTo>
                  <a:lnTo>
                    <a:pt x="682" y="102"/>
                  </a:lnTo>
                  <a:lnTo>
                    <a:pt x="684" y="108"/>
                  </a:lnTo>
                  <a:lnTo>
                    <a:pt x="684" y="100"/>
                  </a:lnTo>
                  <a:lnTo>
                    <a:pt x="686" y="104"/>
                  </a:lnTo>
                  <a:lnTo>
                    <a:pt x="688" y="106"/>
                  </a:lnTo>
                  <a:lnTo>
                    <a:pt x="690" y="106"/>
                  </a:lnTo>
                  <a:lnTo>
                    <a:pt x="690" y="102"/>
                  </a:lnTo>
                  <a:lnTo>
                    <a:pt x="692" y="100"/>
                  </a:lnTo>
                  <a:lnTo>
                    <a:pt x="688" y="96"/>
                  </a:lnTo>
                  <a:lnTo>
                    <a:pt x="690" y="96"/>
                  </a:lnTo>
                  <a:lnTo>
                    <a:pt x="692" y="96"/>
                  </a:lnTo>
                  <a:lnTo>
                    <a:pt x="694" y="96"/>
                  </a:lnTo>
                  <a:lnTo>
                    <a:pt x="696" y="96"/>
                  </a:lnTo>
                  <a:lnTo>
                    <a:pt x="694" y="90"/>
                  </a:lnTo>
                  <a:lnTo>
                    <a:pt x="694" y="80"/>
                  </a:lnTo>
                  <a:lnTo>
                    <a:pt x="694" y="72"/>
                  </a:lnTo>
                  <a:lnTo>
                    <a:pt x="696" y="68"/>
                  </a:lnTo>
                  <a:lnTo>
                    <a:pt x="700" y="76"/>
                  </a:lnTo>
                  <a:lnTo>
                    <a:pt x="710" y="76"/>
                  </a:lnTo>
                  <a:lnTo>
                    <a:pt x="714" y="76"/>
                  </a:lnTo>
                  <a:lnTo>
                    <a:pt x="718" y="74"/>
                  </a:lnTo>
                  <a:lnTo>
                    <a:pt x="722" y="78"/>
                  </a:lnTo>
                  <a:lnTo>
                    <a:pt x="724" y="80"/>
                  </a:lnTo>
                  <a:lnTo>
                    <a:pt x="724" y="84"/>
                  </a:lnTo>
                  <a:lnTo>
                    <a:pt x="724" y="80"/>
                  </a:lnTo>
                  <a:lnTo>
                    <a:pt x="726" y="78"/>
                  </a:lnTo>
                  <a:lnTo>
                    <a:pt x="728" y="82"/>
                  </a:lnTo>
                  <a:lnTo>
                    <a:pt x="726" y="84"/>
                  </a:lnTo>
                  <a:lnTo>
                    <a:pt x="728" y="90"/>
                  </a:lnTo>
                  <a:lnTo>
                    <a:pt x="728" y="86"/>
                  </a:lnTo>
                  <a:lnTo>
                    <a:pt x="730" y="82"/>
                  </a:lnTo>
                  <a:lnTo>
                    <a:pt x="734" y="76"/>
                  </a:lnTo>
                  <a:lnTo>
                    <a:pt x="730" y="72"/>
                  </a:lnTo>
                  <a:lnTo>
                    <a:pt x="728" y="72"/>
                  </a:lnTo>
                  <a:lnTo>
                    <a:pt x="724" y="80"/>
                  </a:lnTo>
                  <a:lnTo>
                    <a:pt x="722" y="70"/>
                  </a:lnTo>
                  <a:lnTo>
                    <a:pt x="722" y="60"/>
                  </a:lnTo>
                  <a:lnTo>
                    <a:pt x="722" y="52"/>
                  </a:lnTo>
                  <a:lnTo>
                    <a:pt x="726" y="44"/>
                  </a:lnTo>
                  <a:lnTo>
                    <a:pt x="728" y="44"/>
                  </a:lnTo>
                  <a:lnTo>
                    <a:pt x="730" y="46"/>
                  </a:lnTo>
                  <a:lnTo>
                    <a:pt x="730" y="50"/>
                  </a:lnTo>
                  <a:lnTo>
                    <a:pt x="734" y="48"/>
                  </a:lnTo>
                  <a:lnTo>
                    <a:pt x="736" y="46"/>
                  </a:lnTo>
                  <a:lnTo>
                    <a:pt x="738" y="38"/>
                  </a:lnTo>
                  <a:lnTo>
                    <a:pt x="738" y="30"/>
                  </a:lnTo>
                  <a:lnTo>
                    <a:pt x="740" y="30"/>
                  </a:lnTo>
                  <a:lnTo>
                    <a:pt x="744" y="30"/>
                  </a:lnTo>
                  <a:lnTo>
                    <a:pt x="748" y="36"/>
                  </a:lnTo>
                  <a:lnTo>
                    <a:pt x="750" y="42"/>
                  </a:lnTo>
                  <a:lnTo>
                    <a:pt x="752" y="52"/>
                  </a:lnTo>
                  <a:lnTo>
                    <a:pt x="750" y="54"/>
                  </a:lnTo>
                  <a:lnTo>
                    <a:pt x="746" y="54"/>
                  </a:lnTo>
                  <a:lnTo>
                    <a:pt x="744" y="52"/>
                  </a:lnTo>
                  <a:lnTo>
                    <a:pt x="740" y="52"/>
                  </a:lnTo>
                  <a:lnTo>
                    <a:pt x="746" y="54"/>
                  </a:lnTo>
                  <a:lnTo>
                    <a:pt x="744" y="58"/>
                  </a:lnTo>
                  <a:lnTo>
                    <a:pt x="742" y="58"/>
                  </a:lnTo>
                  <a:lnTo>
                    <a:pt x="740" y="58"/>
                  </a:lnTo>
                  <a:lnTo>
                    <a:pt x="742" y="60"/>
                  </a:lnTo>
                  <a:lnTo>
                    <a:pt x="746" y="60"/>
                  </a:lnTo>
                  <a:lnTo>
                    <a:pt x="752" y="58"/>
                  </a:lnTo>
                  <a:lnTo>
                    <a:pt x="760" y="58"/>
                  </a:lnTo>
                  <a:lnTo>
                    <a:pt x="768" y="58"/>
                  </a:lnTo>
                  <a:lnTo>
                    <a:pt x="770" y="52"/>
                  </a:lnTo>
                  <a:lnTo>
                    <a:pt x="768" y="48"/>
                  </a:lnTo>
                  <a:lnTo>
                    <a:pt x="766" y="50"/>
                  </a:lnTo>
                  <a:lnTo>
                    <a:pt x="764" y="46"/>
                  </a:lnTo>
                  <a:lnTo>
                    <a:pt x="764" y="42"/>
                  </a:lnTo>
                  <a:lnTo>
                    <a:pt x="766" y="40"/>
                  </a:lnTo>
                  <a:lnTo>
                    <a:pt x="764" y="38"/>
                  </a:lnTo>
                  <a:lnTo>
                    <a:pt x="766" y="28"/>
                  </a:lnTo>
                  <a:lnTo>
                    <a:pt x="770" y="26"/>
                  </a:lnTo>
                  <a:lnTo>
                    <a:pt x="772" y="26"/>
                  </a:lnTo>
                  <a:lnTo>
                    <a:pt x="776" y="34"/>
                  </a:lnTo>
                  <a:lnTo>
                    <a:pt x="774" y="32"/>
                  </a:lnTo>
                  <a:lnTo>
                    <a:pt x="772" y="32"/>
                  </a:lnTo>
                  <a:lnTo>
                    <a:pt x="772" y="34"/>
                  </a:lnTo>
                  <a:lnTo>
                    <a:pt x="772" y="32"/>
                  </a:lnTo>
                  <a:lnTo>
                    <a:pt x="774" y="32"/>
                  </a:lnTo>
                  <a:lnTo>
                    <a:pt x="778" y="34"/>
                  </a:lnTo>
                  <a:lnTo>
                    <a:pt x="780" y="36"/>
                  </a:lnTo>
                  <a:lnTo>
                    <a:pt x="782" y="34"/>
                  </a:lnTo>
                  <a:lnTo>
                    <a:pt x="782" y="30"/>
                  </a:lnTo>
                  <a:lnTo>
                    <a:pt x="776" y="24"/>
                  </a:lnTo>
                  <a:lnTo>
                    <a:pt x="778" y="14"/>
                  </a:lnTo>
                  <a:lnTo>
                    <a:pt x="780" y="10"/>
                  </a:lnTo>
                  <a:lnTo>
                    <a:pt x="784" y="10"/>
                  </a:lnTo>
                  <a:lnTo>
                    <a:pt x="780" y="6"/>
                  </a:lnTo>
                  <a:lnTo>
                    <a:pt x="776" y="0"/>
                  </a:lnTo>
                  <a:lnTo>
                    <a:pt x="778" y="4"/>
                  </a:lnTo>
                  <a:lnTo>
                    <a:pt x="778" y="6"/>
                  </a:lnTo>
                  <a:lnTo>
                    <a:pt x="774" y="8"/>
                  </a:lnTo>
                  <a:lnTo>
                    <a:pt x="772" y="10"/>
                  </a:lnTo>
                  <a:lnTo>
                    <a:pt x="772" y="12"/>
                  </a:lnTo>
                  <a:lnTo>
                    <a:pt x="774" y="16"/>
                  </a:lnTo>
                  <a:lnTo>
                    <a:pt x="770" y="12"/>
                  </a:lnTo>
                  <a:lnTo>
                    <a:pt x="766" y="10"/>
                  </a:lnTo>
                  <a:lnTo>
                    <a:pt x="764" y="8"/>
                  </a:lnTo>
                  <a:lnTo>
                    <a:pt x="760" y="4"/>
                  </a:lnTo>
                  <a:lnTo>
                    <a:pt x="762" y="8"/>
                  </a:lnTo>
                  <a:lnTo>
                    <a:pt x="760" y="8"/>
                  </a:lnTo>
                  <a:lnTo>
                    <a:pt x="758" y="10"/>
                  </a:lnTo>
                  <a:lnTo>
                    <a:pt x="758" y="12"/>
                  </a:lnTo>
                  <a:lnTo>
                    <a:pt x="760" y="12"/>
                  </a:lnTo>
                  <a:lnTo>
                    <a:pt x="762" y="16"/>
                  </a:lnTo>
                  <a:lnTo>
                    <a:pt x="762" y="22"/>
                  </a:lnTo>
                  <a:lnTo>
                    <a:pt x="760" y="24"/>
                  </a:lnTo>
                  <a:lnTo>
                    <a:pt x="758" y="26"/>
                  </a:lnTo>
                  <a:lnTo>
                    <a:pt x="756" y="30"/>
                  </a:lnTo>
                  <a:lnTo>
                    <a:pt x="756" y="28"/>
                  </a:lnTo>
                  <a:lnTo>
                    <a:pt x="754" y="24"/>
                  </a:lnTo>
                  <a:lnTo>
                    <a:pt x="754" y="30"/>
                  </a:lnTo>
                  <a:lnTo>
                    <a:pt x="748" y="22"/>
                  </a:lnTo>
                  <a:lnTo>
                    <a:pt x="746" y="18"/>
                  </a:lnTo>
                  <a:lnTo>
                    <a:pt x="748" y="14"/>
                  </a:lnTo>
                  <a:lnTo>
                    <a:pt x="742" y="16"/>
                  </a:lnTo>
                  <a:lnTo>
                    <a:pt x="738" y="14"/>
                  </a:lnTo>
                  <a:lnTo>
                    <a:pt x="734" y="14"/>
                  </a:lnTo>
                  <a:lnTo>
                    <a:pt x="734" y="16"/>
                  </a:lnTo>
                  <a:lnTo>
                    <a:pt x="732" y="16"/>
                  </a:lnTo>
                  <a:lnTo>
                    <a:pt x="732" y="20"/>
                  </a:lnTo>
                  <a:lnTo>
                    <a:pt x="730" y="22"/>
                  </a:lnTo>
                  <a:lnTo>
                    <a:pt x="730" y="20"/>
                  </a:lnTo>
                  <a:lnTo>
                    <a:pt x="726" y="26"/>
                  </a:lnTo>
                  <a:lnTo>
                    <a:pt x="724" y="24"/>
                  </a:lnTo>
                  <a:lnTo>
                    <a:pt x="720" y="26"/>
                  </a:lnTo>
                  <a:lnTo>
                    <a:pt x="716" y="32"/>
                  </a:lnTo>
                  <a:lnTo>
                    <a:pt x="710" y="34"/>
                  </a:lnTo>
                  <a:lnTo>
                    <a:pt x="706" y="32"/>
                  </a:lnTo>
                  <a:lnTo>
                    <a:pt x="702" y="30"/>
                  </a:lnTo>
                  <a:lnTo>
                    <a:pt x="700" y="34"/>
                  </a:lnTo>
                  <a:lnTo>
                    <a:pt x="698" y="34"/>
                  </a:lnTo>
                  <a:lnTo>
                    <a:pt x="694" y="34"/>
                  </a:lnTo>
                  <a:lnTo>
                    <a:pt x="692" y="30"/>
                  </a:lnTo>
                  <a:lnTo>
                    <a:pt x="688" y="30"/>
                  </a:lnTo>
                  <a:lnTo>
                    <a:pt x="686" y="30"/>
                  </a:lnTo>
                  <a:lnTo>
                    <a:pt x="682" y="30"/>
                  </a:lnTo>
                  <a:lnTo>
                    <a:pt x="682" y="32"/>
                  </a:lnTo>
                  <a:lnTo>
                    <a:pt x="678" y="28"/>
                  </a:lnTo>
                  <a:lnTo>
                    <a:pt x="676" y="26"/>
                  </a:lnTo>
                  <a:lnTo>
                    <a:pt x="672" y="26"/>
                  </a:lnTo>
                  <a:lnTo>
                    <a:pt x="670" y="28"/>
                  </a:lnTo>
                  <a:lnTo>
                    <a:pt x="664" y="32"/>
                  </a:lnTo>
                  <a:lnTo>
                    <a:pt x="660" y="34"/>
                  </a:lnTo>
                  <a:lnTo>
                    <a:pt x="662" y="40"/>
                  </a:lnTo>
                  <a:lnTo>
                    <a:pt x="658" y="44"/>
                  </a:lnTo>
                  <a:lnTo>
                    <a:pt x="652" y="50"/>
                  </a:lnTo>
                  <a:lnTo>
                    <a:pt x="654" y="56"/>
                  </a:lnTo>
                  <a:lnTo>
                    <a:pt x="654" y="58"/>
                  </a:lnTo>
                  <a:lnTo>
                    <a:pt x="652" y="58"/>
                  </a:lnTo>
                  <a:lnTo>
                    <a:pt x="648" y="58"/>
                  </a:lnTo>
                  <a:lnTo>
                    <a:pt x="642" y="56"/>
                  </a:lnTo>
                  <a:lnTo>
                    <a:pt x="638" y="58"/>
                  </a:lnTo>
                  <a:lnTo>
                    <a:pt x="638" y="56"/>
                  </a:lnTo>
                  <a:lnTo>
                    <a:pt x="640" y="56"/>
                  </a:lnTo>
                  <a:lnTo>
                    <a:pt x="636" y="52"/>
                  </a:lnTo>
                  <a:lnTo>
                    <a:pt x="634" y="52"/>
                  </a:lnTo>
                  <a:lnTo>
                    <a:pt x="630" y="54"/>
                  </a:lnTo>
                  <a:lnTo>
                    <a:pt x="628" y="58"/>
                  </a:lnTo>
                  <a:lnTo>
                    <a:pt x="624" y="64"/>
                  </a:lnTo>
                  <a:lnTo>
                    <a:pt x="622" y="64"/>
                  </a:lnTo>
                  <a:lnTo>
                    <a:pt x="618" y="64"/>
                  </a:lnTo>
                  <a:lnTo>
                    <a:pt x="616" y="66"/>
                  </a:lnTo>
                  <a:lnTo>
                    <a:pt x="614" y="64"/>
                  </a:lnTo>
                  <a:lnTo>
                    <a:pt x="610" y="62"/>
                  </a:lnTo>
                  <a:lnTo>
                    <a:pt x="614" y="64"/>
                  </a:lnTo>
                  <a:lnTo>
                    <a:pt x="610" y="68"/>
                  </a:lnTo>
                  <a:lnTo>
                    <a:pt x="606" y="62"/>
                  </a:lnTo>
                  <a:lnTo>
                    <a:pt x="604" y="62"/>
                  </a:lnTo>
                  <a:lnTo>
                    <a:pt x="604" y="64"/>
                  </a:lnTo>
                  <a:lnTo>
                    <a:pt x="608" y="70"/>
                  </a:lnTo>
                  <a:lnTo>
                    <a:pt x="606" y="76"/>
                  </a:lnTo>
                  <a:lnTo>
                    <a:pt x="604" y="72"/>
                  </a:lnTo>
                  <a:lnTo>
                    <a:pt x="602" y="74"/>
                  </a:lnTo>
                  <a:lnTo>
                    <a:pt x="600" y="74"/>
                  </a:lnTo>
                  <a:lnTo>
                    <a:pt x="598" y="70"/>
                  </a:lnTo>
                  <a:lnTo>
                    <a:pt x="596" y="74"/>
                  </a:lnTo>
                  <a:lnTo>
                    <a:pt x="594" y="78"/>
                  </a:lnTo>
                  <a:lnTo>
                    <a:pt x="592" y="82"/>
                  </a:lnTo>
                  <a:lnTo>
                    <a:pt x="592" y="90"/>
                  </a:lnTo>
                  <a:lnTo>
                    <a:pt x="592" y="88"/>
                  </a:lnTo>
                  <a:lnTo>
                    <a:pt x="588" y="88"/>
                  </a:lnTo>
                  <a:lnTo>
                    <a:pt x="586" y="88"/>
                  </a:lnTo>
                  <a:lnTo>
                    <a:pt x="586" y="90"/>
                  </a:lnTo>
                  <a:lnTo>
                    <a:pt x="582" y="82"/>
                  </a:lnTo>
                  <a:lnTo>
                    <a:pt x="582" y="96"/>
                  </a:lnTo>
                  <a:lnTo>
                    <a:pt x="576" y="88"/>
                  </a:lnTo>
                  <a:lnTo>
                    <a:pt x="574" y="80"/>
                  </a:lnTo>
                  <a:lnTo>
                    <a:pt x="572" y="86"/>
                  </a:lnTo>
                  <a:lnTo>
                    <a:pt x="572" y="88"/>
                  </a:lnTo>
                  <a:lnTo>
                    <a:pt x="570" y="92"/>
                  </a:lnTo>
                  <a:lnTo>
                    <a:pt x="568" y="98"/>
                  </a:lnTo>
                  <a:lnTo>
                    <a:pt x="566" y="92"/>
                  </a:lnTo>
                  <a:lnTo>
                    <a:pt x="564" y="96"/>
                  </a:lnTo>
                  <a:lnTo>
                    <a:pt x="564" y="98"/>
                  </a:lnTo>
                  <a:lnTo>
                    <a:pt x="562" y="98"/>
                  </a:lnTo>
                  <a:lnTo>
                    <a:pt x="558" y="94"/>
                  </a:lnTo>
                  <a:lnTo>
                    <a:pt x="554" y="94"/>
                  </a:lnTo>
                  <a:lnTo>
                    <a:pt x="544" y="96"/>
                  </a:lnTo>
                  <a:lnTo>
                    <a:pt x="534" y="98"/>
                  </a:lnTo>
                  <a:lnTo>
                    <a:pt x="528" y="98"/>
                  </a:lnTo>
                  <a:lnTo>
                    <a:pt x="524" y="96"/>
                  </a:lnTo>
                  <a:lnTo>
                    <a:pt x="526" y="102"/>
                  </a:lnTo>
                  <a:lnTo>
                    <a:pt x="522" y="100"/>
                  </a:lnTo>
                  <a:lnTo>
                    <a:pt x="520" y="98"/>
                  </a:lnTo>
                  <a:lnTo>
                    <a:pt x="518" y="100"/>
                  </a:lnTo>
                  <a:lnTo>
                    <a:pt x="518" y="104"/>
                  </a:lnTo>
                  <a:lnTo>
                    <a:pt x="516" y="98"/>
                  </a:lnTo>
                  <a:lnTo>
                    <a:pt x="516" y="94"/>
                  </a:lnTo>
                  <a:lnTo>
                    <a:pt x="512" y="96"/>
                  </a:lnTo>
                  <a:lnTo>
                    <a:pt x="508" y="94"/>
                  </a:lnTo>
                  <a:lnTo>
                    <a:pt x="506" y="96"/>
                  </a:lnTo>
                  <a:lnTo>
                    <a:pt x="504" y="102"/>
                  </a:lnTo>
                  <a:lnTo>
                    <a:pt x="502" y="96"/>
                  </a:lnTo>
                  <a:lnTo>
                    <a:pt x="502" y="94"/>
                  </a:lnTo>
                  <a:lnTo>
                    <a:pt x="502" y="96"/>
                  </a:lnTo>
                  <a:lnTo>
                    <a:pt x="500" y="96"/>
                  </a:lnTo>
                  <a:lnTo>
                    <a:pt x="498" y="92"/>
                  </a:lnTo>
                  <a:lnTo>
                    <a:pt x="500" y="90"/>
                  </a:lnTo>
                  <a:lnTo>
                    <a:pt x="496" y="92"/>
                  </a:lnTo>
                  <a:lnTo>
                    <a:pt x="496" y="100"/>
                  </a:lnTo>
                  <a:lnTo>
                    <a:pt x="500" y="118"/>
                  </a:lnTo>
                  <a:lnTo>
                    <a:pt x="498" y="114"/>
                  </a:lnTo>
                  <a:lnTo>
                    <a:pt x="496" y="114"/>
                  </a:lnTo>
                  <a:lnTo>
                    <a:pt x="494" y="122"/>
                  </a:lnTo>
                  <a:lnTo>
                    <a:pt x="492" y="118"/>
                  </a:lnTo>
                  <a:lnTo>
                    <a:pt x="490" y="114"/>
                  </a:lnTo>
                  <a:lnTo>
                    <a:pt x="492" y="112"/>
                  </a:lnTo>
                  <a:lnTo>
                    <a:pt x="484" y="112"/>
                  </a:lnTo>
                  <a:lnTo>
                    <a:pt x="480" y="116"/>
                  </a:lnTo>
                  <a:lnTo>
                    <a:pt x="480" y="118"/>
                  </a:lnTo>
                  <a:lnTo>
                    <a:pt x="480" y="120"/>
                  </a:lnTo>
                  <a:lnTo>
                    <a:pt x="478" y="120"/>
                  </a:lnTo>
                  <a:lnTo>
                    <a:pt x="476" y="122"/>
                  </a:lnTo>
                  <a:lnTo>
                    <a:pt x="472" y="122"/>
                  </a:lnTo>
                  <a:lnTo>
                    <a:pt x="466" y="124"/>
                  </a:lnTo>
                  <a:lnTo>
                    <a:pt x="468" y="126"/>
                  </a:lnTo>
                  <a:lnTo>
                    <a:pt x="468" y="132"/>
                  </a:lnTo>
                  <a:lnTo>
                    <a:pt x="464" y="132"/>
                  </a:lnTo>
                  <a:lnTo>
                    <a:pt x="462" y="132"/>
                  </a:lnTo>
                  <a:lnTo>
                    <a:pt x="462" y="130"/>
                  </a:lnTo>
                  <a:lnTo>
                    <a:pt x="456" y="130"/>
                  </a:lnTo>
                  <a:lnTo>
                    <a:pt x="454" y="130"/>
                  </a:lnTo>
                  <a:lnTo>
                    <a:pt x="452" y="132"/>
                  </a:lnTo>
                  <a:lnTo>
                    <a:pt x="448" y="130"/>
                  </a:lnTo>
                  <a:lnTo>
                    <a:pt x="450" y="136"/>
                  </a:lnTo>
                  <a:lnTo>
                    <a:pt x="450" y="140"/>
                  </a:lnTo>
                  <a:lnTo>
                    <a:pt x="450" y="142"/>
                  </a:lnTo>
                  <a:lnTo>
                    <a:pt x="446" y="140"/>
                  </a:lnTo>
                  <a:lnTo>
                    <a:pt x="440" y="136"/>
                  </a:lnTo>
                  <a:lnTo>
                    <a:pt x="438" y="136"/>
                  </a:lnTo>
                  <a:lnTo>
                    <a:pt x="436" y="136"/>
                  </a:lnTo>
                  <a:lnTo>
                    <a:pt x="440" y="140"/>
                  </a:lnTo>
                  <a:lnTo>
                    <a:pt x="438" y="142"/>
                  </a:lnTo>
                  <a:lnTo>
                    <a:pt x="436" y="140"/>
                  </a:lnTo>
                  <a:lnTo>
                    <a:pt x="432" y="132"/>
                  </a:lnTo>
                  <a:lnTo>
                    <a:pt x="426" y="124"/>
                  </a:lnTo>
                  <a:lnTo>
                    <a:pt x="422" y="120"/>
                  </a:lnTo>
                  <a:lnTo>
                    <a:pt x="422" y="118"/>
                  </a:lnTo>
                  <a:lnTo>
                    <a:pt x="422" y="116"/>
                  </a:lnTo>
                  <a:lnTo>
                    <a:pt x="420" y="114"/>
                  </a:lnTo>
                  <a:lnTo>
                    <a:pt x="418" y="114"/>
                  </a:lnTo>
                  <a:lnTo>
                    <a:pt x="420" y="118"/>
                  </a:lnTo>
                  <a:lnTo>
                    <a:pt x="422" y="126"/>
                  </a:lnTo>
                  <a:lnTo>
                    <a:pt x="422" y="128"/>
                  </a:lnTo>
                  <a:lnTo>
                    <a:pt x="420" y="130"/>
                  </a:lnTo>
                  <a:lnTo>
                    <a:pt x="418" y="122"/>
                  </a:lnTo>
                  <a:lnTo>
                    <a:pt x="416" y="118"/>
                  </a:lnTo>
                  <a:lnTo>
                    <a:pt x="414" y="116"/>
                  </a:lnTo>
                  <a:lnTo>
                    <a:pt x="412" y="116"/>
                  </a:lnTo>
                  <a:lnTo>
                    <a:pt x="412" y="118"/>
                  </a:lnTo>
                  <a:lnTo>
                    <a:pt x="408" y="124"/>
                  </a:lnTo>
                  <a:lnTo>
                    <a:pt x="406" y="130"/>
                  </a:lnTo>
                  <a:lnTo>
                    <a:pt x="402" y="130"/>
                  </a:lnTo>
                  <a:lnTo>
                    <a:pt x="400" y="128"/>
                  </a:lnTo>
                  <a:lnTo>
                    <a:pt x="404" y="134"/>
                  </a:lnTo>
                  <a:lnTo>
                    <a:pt x="404" y="136"/>
                  </a:lnTo>
                  <a:lnTo>
                    <a:pt x="404" y="140"/>
                  </a:lnTo>
                  <a:lnTo>
                    <a:pt x="400" y="138"/>
                  </a:lnTo>
                  <a:lnTo>
                    <a:pt x="394" y="136"/>
                  </a:lnTo>
                  <a:lnTo>
                    <a:pt x="390" y="136"/>
                  </a:lnTo>
                  <a:lnTo>
                    <a:pt x="388" y="140"/>
                  </a:lnTo>
                  <a:lnTo>
                    <a:pt x="386" y="138"/>
                  </a:lnTo>
                  <a:lnTo>
                    <a:pt x="382" y="144"/>
                  </a:lnTo>
                  <a:lnTo>
                    <a:pt x="380" y="148"/>
                  </a:lnTo>
                  <a:lnTo>
                    <a:pt x="380" y="154"/>
                  </a:lnTo>
                  <a:lnTo>
                    <a:pt x="376" y="148"/>
                  </a:lnTo>
                  <a:lnTo>
                    <a:pt x="372" y="146"/>
                  </a:lnTo>
                  <a:lnTo>
                    <a:pt x="370" y="146"/>
                  </a:lnTo>
                  <a:lnTo>
                    <a:pt x="368" y="150"/>
                  </a:lnTo>
                  <a:lnTo>
                    <a:pt x="366" y="154"/>
                  </a:lnTo>
                  <a:lnTo>
                    <a:pt x="362" y="154"/>
                  </a:lnTo>
                  <a:lnTo>
                    <a:pt x="360" y="154"/>
                  </a:lnTo>
                  <a:lnTo>
                    <a:pt x="358" y="148"/>
                  </a:lnTo>
                  <a:lnTo>
                    <a:pt x="350" y="152"/>
                  </a:lnTo>
                  <a:lnTo>
                    <a:pt x="348" y="150"/>
                  </a:lnTo>
                  <a:lnTo>
                    <a:pt x="346" y="150"/>
                  </a:lnTo>
                  <a:lnTo>
                    <a:pt x="344" y="154"/>
                  </a:lnTo>
                  <a:lnTo>
                    <a:pt x="342" y="162"/>
                  </a:lnTo>
                  <a:lnTo>
                    <a:pt x="340" y="160"/>
                  </a:lnTo>
                  <a:lnTo>
                    <a:pt x="340" y="156"/>
                  </a:lnTo>
                  <a:lnTo>
                    <a:pt x="334" y="156"/>
                  </a:lnTo>
                  <a:lnTo>
                    <a:pt x="330" y="158"/>
                  </a:lnTo>
                  <a:lnTo>
                    <a:pt x="328" y="162"/>
                  </a:lnTo>
                  <a:lnTo>
                    <a:pt x="326" y="170"/>
                  </a:lnTo>
                  <a:lnTo>
                    <a:pt x="324" y="162"/>
                  </a:lnTo>
                  <a:lnTo>
                    <a:pt x="322" y="164"/>
                  </a:lnTo>
                  <a:lnTo>
                    <a:pt x="320" y="164"/>
                  </a:lnTo>
                  <a:lnTo>
                    <a:pt x="314" y="162"/>
                  </a:lnTo>
                  <a:lnTo>
                    <a:pt x="308" y="160"/>
                  </a:lnTo>
                  <a:lnTo>
                    <a:pt x="304" y="162"/>
                  </a:lnTo>
                  <a:lnTo>
                    <a:pt x="302" y="166"/>
                  </a:lnTo>
                  <a:lnTo>
                    <a:pt x="302" y="162"/>
                  </a:lnTo>
                  <a:lnTo>
                    <a:pt x="298" y="164"/>
                  </a:lnTo>
                  <a:lnTo>
                    <a:pt x="294" y="164"/>
                  </a:lnTo>
                  <a:lnTo>
                    <a:pt x="286" y="162"/>
                  </a:lnTo>
                  <a:lnTo>
                    <a:pt x="282" y="162"/>
                  </a:lnTo>
                  <a:lnTo>
                    <a:pt x="278" y="162"/>
                  </a:lnTo>
                  <a:lnTo>
                    <a:pt x="278" y="166"/>
                  </a:lnTo>
                  <a:lnTo>
                    <a:pt x="278" y="176"/>
                  </a:lnTo>
                  <a:lnTo>
                    <a:pt x="274" y="184"/>
                  </a:lnTo>
                  <a:lnTo>
                    <a:pt x="276" y="184"/>
                  </a:lnTo>
                  <a:lnTo>
                    <a:pt x="278" y="186"/>
                  </a:lnTo>
                  <a:lnTo>
                    <a:pt x="278" y="190"/>
                  </a:lnTo>
                  <a:lnTo>
                    <a:pt x="278" y="196"/>
                  </a:lnTo>
                  <a:lnTo>
                    <a:pt x="280" y="200"/>
                  </a:lnTo>
                  <a:lnTo>
                    <a:pt x="278" y="200"/>
                  </a:lnTo>
                  <a:lnTo>
                    <a:pt x="274" y="198"/>
                  </a:lnTo>
                  <a:lnTo>
                    <a:pt x="272" y="194"/>
                  </a:lnTo>
                  <a:lnTo>
                    <a:pt x="274" y="192"/>
                  </a:lnTo>
                  <a:lnTo>
                    <a:pt x="274" y="188"/>
                  </a:lnTo>
                  <a:lnTo>
                    <a:pt x="272" y="186"/>
                  </a:lnTo>
                  <a:lnTo>
                    <a:pt x="268" y="184"/>
                  </a:lnTo>
                  <a:lnTo>
                    <a:pt x="264" y="184"/>
                  </a:lnTo>
                  <a:lnTo>
                    <a:pt x="262" y="182"/>
                  </a:lnTo>
                  <a:lnTo>
                    <a:pt x="260" y="180"/>
                  </a:lnTo>
                  <a:lnTo>
                    <a:pt x="248" y="182"/>
                  </a:lnTo>
                  <a:lnTo>
                    <a:pt x="236" y="184"/>
                  </a:lnTo>
                  <a:lnTo>
                    <a:pt x="224" y="184"/>
                  </a:lnTo>
                  <a:lnTo>
                    <a:pt x="212" y="184"/>
                  </a:lnTo>
                  <a:lnTo>
                    <a:pt x="218" y="196"/>
                  </a:lnTo>
                  <a:lnTo>
                    <a:pt x="212" y="196"/>
                  </a:lnTo>
                  <a:lnTo>
                    <a:pt x="210" y="192"/>
                  </a:lnTo>
                  <a:lnTo>
                    <a:pt x="210" y="188"/>
                  </a:lnTo>
                  <a:lnTo>
                    <a:pt x="212" y="188"/>
                  </a:lnTo>
                  <a:lnTo>
                    <a:pt x="210" y="186"/>
                  </a:lnTo>
                  <a:lnTo>
                    <a:pt x="208" y="190"/>
                  </a:lnTo>
                  <a:lnTo>
                    <a:pt x="208" y="196"/>
                  </a:lnTo>
                  <a:lnTo>
                    <a:pt x="206" y="196"/>
                  </a:lnTo>
                  <a:lnTo>
                    <a:pt x="204" y="194"/>
                  </a:lnTo>
                  <a:lnTo>
                    <a:pt x="204" y="190"/>
                  </a:lnTo>
                  <a:lnTo>
                    <a:pt x="206" y="186"/>
                  </a:lnTo>
                  <a:lnTo>
                    <a:pt x="204" y="184"/>
                  </a:lnTo>
                  <a:lnTo>
                    <a:pt x="202" y="186"/>
                  </a:lnTo>
                  <a:lnTo>
                    <a:pt x="204" y="186"/>
                  </a:lnTo>
                  <a:lnTo>
                    <a:pt x="202" y="194"/>
                  </a:lnTo>
                  <a:lnTo>
                    <a:pt x="200" y="196"/>
                  </a:lnTo>
                  <a:lnTo>
                    <a:pt x="198" y="198"/>
                  </a:lnTo>
                  <a:lnTo>
                    <a:pt x="196" y="196"/>
                  </a:lnTo>
                  <a:lnTo>
                    <a:pt x="196" y="194"/>
                  </a:lnTo>
                  <a:lnTo>
                    <a:pt x="194" y="190"/>
                  </a:lnTo>
                  <a:lnTo>
                    <a:pt x="192" y="190"/>
                  </a:lnTo>
                  <a:lnTo>
                    <a:pt x="186" y="192"/>
                  </a:lnTo>
                  <a:lnTo>
                    <a:pt x="190" y="200"/>
                  </a:lnTo>
                  <a:lnTo>
                    <a:pt x="188" y="202"/>
                  </a:lnTo>
                  <a:lnTo>
                    <a:pt x="188" y="204"/>
                  </a:lnTo>
                  <a:lnTo>
                    <a:pt x="188" y="206"/>
                  </a:lnTo>
                  <a:lnTo>
                    <a:pt x="190" y="210"/>
                  </a:lnTo>
                  <a:lnTo>
                    <a:pt x="186" y="206"/>
                  </a:lnTo>
                  <a:lnTo>
                    <a:pt x="182" y="204"/>
                  </a:lnTo>
                  <a:lnTo>
                    <a:pt x="178" y="204"/>
                  </a:lnTo>
                  <a:lnTo>
                    <a:pt x="174" y="206"/>
                  </a:lnTo>
                  <a:lnTo>
                    <a:pt x="166" y="208"/>
                  </a:lnTo>
                  <a:lnTo>
                    <a:pt x="162" y="208"/>
                  </a:lnTo>
                  <a:lnTo>
                    <a:pt x="160" y="208"/>
                  </a:lnTo>
                  <a:lnTo>
                    <a:pt x="158" y="212"/>
                  </a:lnTo>
                  <a:lnTo>
                    <a:pt x="156" y="214"/>
                  </a:lnTo>
                  <a:lnTo>
                    <a:pt x="150" y="218"/>
                  </a:lnTo>
                  <a:lnTo>
                    <a:pt x="152" y="224"/>
                  </a:lnTo>
                  <a:lnTo>
                    <a:pt x="152" y="226"/>
                  </a:lnTo>
                  <a:lnTo>
                    <a:pt x="150" y="228"/>
                  </a:lnTo>
                  <a:lnTo>
                    <a:pt x="146" y="218"/>
                  </a:lnTo>
                  <a:lnTo>
                    <a:pt x="142" y="216"/>
                  </a:lnTo>
                  <a:lnTo>
                    <a:pt x="138" y="214"/>
                  </a:lnTo>
                  <a:lnTo>
                    <a:pt x="134" y="212"/>
                  </a:lnTo>
                  <a:lnTo>
                    <a:pt x="132" y="208"/>
                  </a:lnTo>
                  <a:lnTo>
                    <a:pt x="132" y="210"/>
                  </a:lnTo>
                  <a:lnTo>
                    <a:pt x="132" y="212"/>
                  </a:lnTo>
                  <a:lnTo>
                    <a:pt x="130" y="216"/>
                  </a:lnTo>
                  <a:lnTo>
                    <a:pt x="126" y="220"/>
                  </a:lnTo>
                  <a:lnTo>
                    <a:pt x="128" y="222"/>
                  </a:lnTo>
                  <a:lnTo>
                    <a:pt x="130" y="226"/>
                  </a:lnTo>
                  <a:lnTo>
                    <a:pt x="128" y="224"/>
                  </a:lnTo>
                  <a:lnTo>
                    <a:pt x="126" y="222"/>
                  </a:lnTo>
                  <a:lnTo>
                    <a:pt x="124" y="218"/>
                  </a:lnTo>
                  <a:lnTo>
                    <a:pt x="122" y="214"/>
                  </a:lnTo>
                  <a:lnTo>
                    <a:pt x="120" y="218"/>
                  </a:lnTo>
                  <a:lnTo>
                    <a:pt x="116" y="220"/>
                  </a:lnTo>
                  <a:lnTo>
                    <a:pt x="110" y="220"/>
                  </a:lnTo>
                  <a:lnTo>
                    <a:pt x="100" y="218"/>
                  </a:lnTo>
                  <a:lnTo>
                    <a:pt x="96" y="220"/>
                  </a:lnTo>
                  <a:lnTo>
                    <a:pt x="92" y="220"/>
                  </a:lnTo>
                  <a:lnTo>
                    <a:pt x="94" y="226"/>
                  </a:lnTo>
                  <a:lnTo>
                    <a:pt x="96" y="232"/>
                  </a:lnTo>
                  <a:lnTo>
                    <a:pt x="86" y="220"/>
                  </a:lnTo>
                  <a:lnTo>
                    <a:pt x="86" y="224"/>
                  </a:lnTo>
                  <a:lnTo>
                    <a:pt x="86" y="228"/>
                  </a:lnTo>
                  <a:lnTo>
                    <a:pt x="86" y="230"/>
                  </a:lnTo>
                  <a:lnTo>
                    <a:pt x="82" y="228"/>
                  </a:lnTo>
                  <a:lnTo>
                    <a:pt x="84" y="232"/>
                  </a:lnTo>
                  <a:lnTo>
                    <a:pt x="84" y="234"/>
                  </a:lnTo>
                  <a:lnTo>
                    <a:pt x="76" y="234"/>
                  </a:lnTo>
                  <a:lnTo>
                    <a:pt x="68" y="234"/>
                  </a:lnTo>
                  <a:lnTo>
                    <a:pt x="52" y="242"/>
                  </a:lnTo>
                  <a:lnTo>
                    <a:pt x="44" y="244"/>
                  </a:lnTo>
                  <a:lnTo>
                    <a:pt x="34" y="248"/>
                  </a:lnTo>
                  <a:lnTo>
                    <a:pt x="24" y="248"/>
                  </a:lnTo>
                  <a:lnTo>
                    <a:pt x="12" y="246"/>
                  </a:lnTo>
                  <a:lnTo>
                    <a:pt x="16" y="248"/>
                  </a:lnTo>
                  <a:lnTo>
                    <a:pt x="16" y="250"/>
                  </a:lnTo>
                  <a:lnTo>
                    <a:pt x="14" y="252"/>
                  </a:lnTo>
                  <a:lnTo>
                    <a:pt x="16" y="256"/>
                  </a:lnTo>
                  <a:lnTo>
                    <a:pt x="20" y="262"/>
                  </a:lnTo>
                  <a:lnTo>
                    <a:pt x="18" y="260"/>
                  </a:lnTo>
                  <a:lnTo>
                    <a:pt x="12" y="260"/>
                  </a:lnTo>
                  <a:lnTo>
                    <a:pt x="4" y="258"/>
                  </a:lnTo>
                  <a:lnTo>
                    <a:pt x="6" y="262"/>
                  </a:lnTo>
                  <a:lnTo>
                    <a:pt x="4" y="264"/>
                  </a:lnTo>
                  <a:lnTo>
                    <a:pt x="2" y="268"/>
                  </a:lnTo>
                  <a:lnTo>
                    <a:pt x="0" y="270"/>
                  </a:lnTo>
                  <a:lnTo>
                    <a:pt x="0" y="272"/>
                  </a:lnTo>
                  <a:lnTo>
                    <a:pt x="0" y="276"/>
                  </a:lnTo>
                  <a:lnTo>
                    <a:pt x="2" y="272"/>
                  </a:lnTo>
                  <a:lnTo>
                    <a:pt x="4" y="276"/>
                  </a:lnTo>
                  <a:lnTo>
                    <a:pt x="8" y="280"/>
                  </a:lnTo>
                  <a:lnTo>
                    <a:pt x="16" y="286"/>
                  </a:lnTo>
                  <a:lnTo>
                    <a:pt x="24" y="294"/>
                  </a:lnTo>
                  <a:lnTo>
                    <a:pt x="32" y="302"/>
                  </a:lnTo>
                  <a:lnTo>
                    <a:pt x="32" y="298"/>
                  </a:lnTo>
                  <a:lnTo>
                    <a:pt x="38" y="300"/>
                  </a:lnTo>
                  <a:lnTo>
                    <a:pt x="44" y="302"/>
                  </a:lnTo>
                  <a:lnTo>
                    <a:pt x="46" y="300"/>
                  </a:lnTo>
                  <a:lnTo>
                    <a:pt x="44" y="294"/>
                  </a:lnTo>
                  <a:lnTo>
                    <a:pt x="46" y="298"/>
                  </a:lnTo>
                  <a:lnTo>
                    <a:pt x="48" y="302"/>
                  </a:lnTo>
                  <a:lnTo>
                    <a:pt x="48" y="296"/>
                  </a:lnTo>
                  <a:lnTo>
                    <a:pt x="50" y="294"/>
                  </a:lnTo>
                  <a:lnTo>
                    <a:pt x="52" y="294"/>
                  </a:lnTo>
                  <a:lnTo>
                    <a:pt x="52" y="296"/>
                  </a:lnTo>
                  <a:lnTo>
                    <a:pt x="58" y="294"/>
                  </a:lnTo>
                  <a:lnTo>
                    <a:pt x="64" y="294"/>
                  </a:lnTo>
                  <a:lnTo>
                    <a:pt x="78" y="296"/>
                  </a:lnTo>
                  <a:lnTo>
                    <a:pt x="76" y="290"/>
                  </a:lnTo>
                  <a:lnTo>
                    <a:pt x="78" y="290"/>
                  </a:lnTo>
                  <a:lnTo>
                    <a:pt x="80" y="294"/>
                  </a:lnTo>
                  <a:lnTo>
                    <a:pt x="80" y="288"/>
                  </a:lnTo>
                  <a:lnTo>
                    <a:pt x="76" y="288"/>
                  </a:lnTo>
                  <a:lnTo>
                    <a:pt x="74" y="288"/>
                  </a:lnTo>
                  <a:lnTo>
                    <a:pt x="72" y="282"/>
                  </a:lnTo>
                  <a:lnTo>
                    <a:pt x="76" y="286"/>
                  </a:lnTo>
                  <a:lnTo>
                    <a:pt x="78" y="288"/>
                  </a:lnTo>
                  <a:lnTo>
                    <a:pt x="86" y="286"/>
                  </a:lnTo>
                  <a:lnTo>
                    <a:pt x="92" y="286"/>
                  </a:lnTo>
                  <a:lnTo>
                    <a:pt x="94" y="288"/>
                  </a:lnTo>
                  <a:lnTo>
                    <a:pt x="98" y="292"/>
                  </a:lnTo>
                  <a:lnTo>
                    <a:pt x="98" y="290"/>
                  </a:lnTo>
                  <a:lnTo>
                    <a:pt x="98" y="288"/>
                  </a:lnTo>
                  <a:lnTo>
                    <a:pt x="96" y="286"/>
                  </a:lnTo>
                  <a:lnTo>
                    <a:pt x="98" y="284"/>
                  </a:lnTo>
                  <a:lnTo>
                    <a:pt x="100" y="288"/>
                  </a:lnTo>
                  <a:lnTo>
                    <a:pt x="100" y="282"/>
                  </a:lnTo>
                  <a:lnTo>
                    <a:pt x="102" y="282"/>
                  </a:lnTo>
                  <a:lnTo>
                    <a:pt x="104" y="284"/>
                  </a:lnTo>
                  <a:lnTo>
                    <a:pt x="106" y="290"/>
                  </a:lnTo>
                  <a:lnTo>
                    <a:pt x="104" y="294"/>
                  </a:lnTo>
                  <a:lnTo>
                    <a:pt x="108" y="294"/>
                  </a:lnTo>
                  <a:lnTo>
                    <a:pt x="112" y="292"/>
                  </a:lnTo>
                  <a:lnTo>
                    <a:pt x="114" y="290"/>
                  </a:lnTo>
                  <a:lnTo>
                    <a:pt x="116" y="290"/>
                  </a:lnTo>
                  <a:lnTo>
                    <a:pt x="110" y="288"/>
                  </a:lnTo>
                  <a:lnTo>
                    <a:pt x="118" y="284"/>
                  </a:lnTo>
                  <a:lnTo>
                    <a:pt x="128" y="282"/>
                  </a:lnTo>
                  <a:lnTo>
                    <a:pt x="136" y="278"/>
                  </a:lnTo>
                  <a:lnTo>
                    <a:pt x="140" y="274"/>
                  </a:lnTo>
                  <a:lnTo>
                    <a:pt x="142" y="270"/>
                  </a:lnTo>
                  <a:lnTo>
                    <a:pt x="140" y="268"/>
                  </a:lnTo>
                  <a:lnTo>
                    <a:pt x="144" y="264"/>
                  </a:lnTo>
                  <a:lnTo>
                    <a:pt x="148" y="264"/>
                  </a:lnTo>
                  <a:lnTo>
                    <a:pt x="152" y="266"/>
                  </a:lnTo>
                  <a:lnTo>
                    <a:pt x="156" y="264"/>
                  </a:lnTo>
                  <a:lnTo>
                    <a:pt x="158" y="260"/>
                  </a:lnTo>
                  <a:lnTo>
                    <a:pt x="160" y="258"/>
                  </a:lnTo>
                  <a:lnTo>
                    <a:pt x="162" y="262"/>
                  </a:lnTo>
                  <a:lnTo>
                    <a:pt x="164" y="264"/>
                  </a:lnTo>
                  <a:lnTo>
                    <a:pt x="166" y="266"/>
                  </a:lnTo>
                  <a:lnTo>
                    <a:pt x="166" y="270"/>
                  </a:lnTo>
                  <a:lnTo>
                    <a:pt x="168" y="264"/>
                  </a:lnTo>
                  <a:lnTo>
                    <a:pt x="170" y="262"/>
                  </a:lnTo>
                  <a:lnTo>
                    <a:pt x="170" y="250"/>
                  </a:lnTo>
                  <a:lnTo>
                    <a:pt x="174" y="254"/>
                  </a:lnTo>
                  <a:lnTo>
                    <a:pt x="174" y="248"/>
                  </a:lnTo>
                  <a:lnTo>
                    <a:pt x="174" y="246"/>
                  </a:lnTo>
                  <a:lnTo>
                    <a:pt x="176" y="244"/>
                  </a:lnTo>
                  <a:lnTo>
                    <a:pt x="176" y="246"/>
                  </a:lnTo>
                  <a:lnTo>
                    <a:pt x="178" y="250"/>
                  </a:lnTo>
                  <a:lnTo>
                    <a:pt x="180" y="254"/>
                  </a:lnTo>
                  <a:lnTo>
                    <a:pt x="180" y="258"/>
                  </a:lnTo>
                  <a:lnTo>
                    <a:pt x="184" y="260"/>
                  </a:lnTo>
                  <a:lnTo>
                    <a:pt x="188" y="260"/>
                  </a:lnTo>
                  <a:lnTo>
                    <a:pt x="190" y="256"/>
                  </a:lnTo>
                  <a:lnTo>
                    <a:pt x="192" y="254"/>
                  </a:lnTo>
                  <a:lnTo>
                    <a:pt x="194" y="254"/>
                  </a:lnTo>
                  <a:lnTo>
                    <a:pt x="196" y="254"/>
                  </a:lnTo>
                  <a:lnTo>
                    <a:pt x="200" y="260"/>
                  </a:lnTo>
                  <a:lnTo>
                    <a:pt x="198" y="250"/>
                  </a:lnTo>
                  <a:lnTo>
                    <a:pt x="196" y="250"/>
                  </a:lnTo>
                  <a:lnTo>
                    <a:pt x="194" y="248"/>
                  </a:lnTo>
                  <a:lnTo>
                    <a:pt x="192" y="250"/>
                  </a:lnTo>
                  <a:lnTo>
                    <a:pt x="190" y="250"/>
                  </a:lnTo>
                  <a:lnTo>
                    <a:pt x="190" y="248"/>
                  </a:lnTo>
                  <a:lnTo>
                    <a:pt x="190" y="244"/>
                  </a:lnTo>
                  <a:lnTo>
                    <a:pt x="190" y="240"/>
                  </a:lnTo>
                  <a:lnTo>
                    <a:pt x="192" y="238"/>
                  </a:lnTo>
                  <a:lnTo>
                    <a:pt x="194" y="236"/>
                  </a:lnTo>
                  <a:lnTo>
                    <a:pt x="196" y="240"/>
                  </a:lnTo>
                  <a:lnTo>
                    <a:pt x="202" y="246"/>
                  </a:lnTo>
                  <a:lnTo>
                    <a:pt x="206" y="252"/>
                  </a:lnTo>
                  <a:lnTo>
                    <a:pt x="208" y="252"/>
                  </a:lnTo>
                  <a:lnTo>
                    <a:pt x="212" y="252"/>
                  </a:lnTo>
                  <a:lnTo>
                    <a:pt x="210" y="254"/>
                  </a:lnTo>
                  <a:lnTo>
                    <a:pt x="212" y="254"/>
                  </a:lnTo>
                  <a:lnTo>
                    <a:pt x="214" y="252"/>
                  </a:lnTo>
                  <a:lnTo>
                    <a:pt x="216" y="252"/>
                  </a:lnTo>
                  <a:lnTo>
                    <a:pt x="220" y="252"/>
                  </a:lnTo>
                  <a:lnTo>
                    <a:pt x="220" y="248"/>
                  </a:lnTo>
                  <a:lnTo>
                    <a:pt x="222" y="248"/>
                  </a:lnTo>
                  <a:lnTo>
                    <a:pt x="222" y="246"/>
                  </a:lnTo>
                  <a:lnTo>
                    <a:pt x="222" y="240"/>
                  </a:lnTo>
                  <a:lnTo>
                    <a:pt x="216" y="244"/>
                  </a:lnTo>
                  <a:lnTo>
                    <a:pt x="218" y="234"/>
                  </a:lnTo>
                  <a:lnTo>
                    <a:pt x="222" y="230"/>
                  </a:lnTo>
                  <a:lnTo>
                    <a:pt x="224" y="230"/>
                  </a:lnTo>
                  <a:lnTo>
                    <a:pt x="226" y="230"/>
                  </a:lnTo>
                  <a:lnTo>
                    <a:pt x="224" y="238"/>
                  </a:lnTo>
                  <a:lnTo>
                    <a:pt x="226" y="240"/>
                  </a:lnTo>
                  <a:lnTo>
                    <a:pt x="228" y="238"/>
                  </a:lnTo>
                  <a:lnTo>
                    <a:pt x="230" y="238"/>
                  </a:lnTo>
                  <a:lnTo>
                    <a:pt x="230" y="244"/>
                  </a:lnTo>
                  <a:lnTo>
                    <a:pt x="228" y="246"/>
                  </a:lnTo>
                  <a:lnTo>
                    <a:pt x="224" y="248"/>
                  </a:lnTo>
                  <a:lnTo>
                    <a:pt x="222" y="254"/>
                  </a:lnTo>
                  <a:lnTo>
                    <a:pt x="224" y="254"/>
                  </a:lnTo>
                  <a:lnTo>
                    <a:pt x="226" y="252"/>
                  </a:lnTo>
                  <a:lnTo>
                    <a:pt x="228" y="256"/>
                  </a:lnTo>
                  <a:lnTo>
                    <a:pt x="228" y="250"/>
                  </a:lnTo>
                  <a:lnTo>
                    <a:pt x="230" y="248"/>
                  </a:lnTo>
                  <a:lnTo>
                    <a:pt x="232" y="248"/>
                  </a:lnTo>
                  <a:lnTo>
                    <a:pt x="236" y="248"/>
                  </a:lnTo>
                  <a:lnTo>
                    <a:pt x="236" y="246"/>
                  </a:lnTo>
                  <a:lnTo>
                    <a:pt x="238" y="242"/>
                  </a:lnTo>
                  <a:lnTo>
                    <a:pt x="240" y="250"/>
                  </a:lnTo>
                  <a:lnTo>
                    <a:pt x="240" y="246"/>
                  </a:lnTo>
                  <a:lnTo>
                    <a:pt x="242" y="244"/>
                  </a:lnTo>
                  <a:lnTo>
                    <a:pt x="242" y="254"/>
                  </a:lnTo>
                  <a:lnTo>
                    <a:pt x="242" y="252"/>
                  </a:lnTo>
                  <a:lnTo>
                    <a:pt x="244" y="252"/>
                  </a:lnTo>
                  <a:lnTo>
                    <a:pt x="248" y="254"/>
                  </a:lnTo>
                  <a:lnTo>
                    <a:pt x="252" y="256"/>
                  </a:lnTo>
                  <a:lnTo>
                    <a:pt x="254" y="256"/>
                  </a:lnTo>
                  <a:lnTo>
                    <a:pt x="254" y="254"/>
                  </a:lnTo>
                  <a:lnTo>
                    <a:pt x="250" y="254"/>
                  </a:lnTo>
                  <a:lnTo>
                    <a:pt x="248" y="250"/>
                  </a:lnTo>
                  <a:lnTo>
                    <a:pt x="248" y="246"/>
                  </a:lnTo>
                  <a:lnTo>
                    <a:pt x="246" y="242"/>
                  </a:lnTo>
                  <a:lnTo>
                    <a:pt x="248" y="238"/>
                  </a:lnTo>
                  <a:lnTo>
                    <a:pt x="250" y="238"/>
                  </a:lnTo>
                  <a:lnTo>
                    <a:pt x="254" y="244"/>
                  </a:lnTo>
                  <a:lnTo>
                    <a:pt x="260" y="252"/>
                  </a:lnTo>
                  <a:lnTo>
                    <a:pt x="264" y="254"/>
                  </a:lnTo>
                  <a:lnTo>
                    <a:pt x="266" y="252"/>
                  </a:lnTo>
                  <a:lnTo>
                    <a:pt x="262" y="252"/>
                  </a:lnTo>
                  <a:lnTo>
                    <a:pt x="262" y="248"/>
                  </a:lnTo>
                  <a:lnTo>
                    <a:pt x="262" y="246"/>
                  </a:lnTo>
                  <a:lnTo>
                    <a:pt x="266" y="248"/>
                  </a:lnTo>
                  <a:lnTo>
                    <a:pt x="270" y="252"/>
                  </a:lnTo>
                  <a:lnTo>
                    <a:pt x="272" y="250"/>
                  </a:lnTo>
                  <a:lnTo>
                    <a:pt x="270" y="246"/>
                  </a:lnTo>
                  <a:lnTo>
                    <a:pt x="268" y="244"/>
                  </a:lnTo>
                  <a:lnTo>
                    <a:pt x="268" y="240"/>
                  </a:lnTo>
                  <a:lnTo>
                    <a:pt x="270" y="242"/>
                  </a:lnTo>
                  <a:lnTo>
                    <a:pt x="272" y="240"/>
                  </a:lnTo>
                  <a:lnTo>
                    <a:pt x="272" y="236"/>
                  </a:lnTo>
                  <a:lnTo>
                    <a:pt x="274" y="230"/>
                  </a:lnTo>
                  <a:lnTo>
                    <a:pt x="276" y="238"/>
                  </a:lnTo>
                  <a:lnTo>
                    <a:pt x="278" y="238"/>
                  </a:lnTo>
                  <a:lnTo>
                    <a:pt x="280" y="236"/>
                  </a:lnTo>
                  <a:lnTo>
                    <a:pt x="280" y="232"/>
                  </a:lnTo>
                  <a:lnTo>
                    <a:pt x="278" y="226"/>
                  </a:lnTo>
                  <a:lnTo>
                    <a:pt x="280" y="226"/>
                  </a:lnTo>
                  <a:lnTo>
                    <a:pt x="282" y="226"/>
                  </a:lnTo>
                  <a:lnTo>
                    <a:pt x="282" y="238"/>
                  </a:lnTo>
                  <a:lnTo>
                    <a:pt x="286" y="234"/>
                  </a:lnTo>
                  <a:lnTo>
                    <a:pt x="288" y="242"/>
                  </a:lnTo>
                  <a:lnTo>
                    <a:pt x="288" y="238"/>
                  </a:lnTo>
                  <a:lnTo>
                    <a:pt x="290" y="236"/>
                  </a:lnTo>
                  <a:lnTo>
                    <a:pt x="296" y="238"/>
                  </a:lnTo>
                  <a:lnTo>
                    <a:pt x="294" y="228"/>
                  </a:lnTo>
                  <a:lnTo>
                    <a:pt x="294" y="224"/>
                  </a:lnTo>
                  <a:lnTo>
                    <a:pt x="296" y="222"/>
                  </a:lnTo>
                  <a:lnTo>
                    <a:pt x="298" y="224"/>
                  </a:lnTo>
                  <a:lnTo>
                    <a:pt x="300" y="226"/>
                  </a:lnTo>
                  <a:lnTo>
                    <a:pt x="300" y="228"/>
                  </a:lnTo>
                  <a:lnTo>
                    <a:pt x="302" y="228"/>
                  </a:lnTo>
                  <a:lnTo>
                    <a:pt x="302" y="234"/>
                  </a:lnTo>
                  <a:lnTo>
                    <a:pt x="298" y="232"/>
                  </a:lnTo>
                  <a:lnTo>
                    <a:pt x="300" y="240"/>
                  </a:lnTo>
                  <a:lnTo>
                    <a:pt x="302" y="242"/>
                  </a:lnTo>
                  <a:lnTo>
                    <a:pt x="304" y="240"/>
                  </a:lnTo>
                  <a:lnTo>
                    <a:pt x="308" y="238"/>
                  </a:lnTo>
                  <a:lnTo>
                    <a:pt x="306" y="236"/>
                  </a:lnTo>
                  <a:lnTo>
                    <a:pt x="310" y="224"/>
                  </a:lnTo>
                  <a:lnTo>
                    <a:pt x="312" y="228"/>
                  </a:lnTo>
                  <a:lnTo>
                    <a:pt x="312" y="232"/>
                  </a:lnTo>
                  <a:lnTo>
                    <a:pt x="314" y="228"/>
                  </a:lnTo>
                  <a:lnTo>
                    <a:pt x="316" y="226"/>
                  </a:lnTo>
                  <a:lnTo>
                    <a:pt x="318" y="234"/>
                  </a:lnTo>
                  <a:lnTo>
                    <a:pt x="318" y="238"/>
                  </a:lnTo>
                  <a:lnTo>
                    <a:pt x="316" y="242"/>
                  </a:lnTo>
                  <a:lnTo>
                    <a:pt x="322" y="234"/>
                  </a:lnTo>
                  <a:lnTo>
                    <a:pt x="326" y="238"/>
                  </a:lnTo>
                  <a:lnTo>
                    <a:pt x="328" y="242"/>
                  </a:lnTo>
                  <a:lnTo>
                    <a:pt x="330" y="240"/>
                  </a:lnTo>
                  <a:lnTo>
                    <a:pt x="334" y="236"/>
                  </a:lnTo>
                  <a:lnTo>
                    <a:pt x="336" y="232"/>
                  </a:lnTo>
                  <a:lnTo>
                    <a:pt x="338" y="230"/>
                  </a:lnTo>
                  <a:lnTo>
                    <a:pt x="340" y="230"/>
                  </a:lnTo>
                  <a:lnTo>
                    <a:pt x="342" y="226"/>
                  </a:lnTo>
                  <a:lnTo>
                    <a:pt x="350" y="228"/>
                  </a:lnTo>
                  <a:lnTo>
                    <a:pt x="354" y="228"/>
                  </a:lnTo>
                  <a:lnTo>
                    <a:pt x="358" y="222"/>
                  </a:lnTo>
                  <a:lnTo>
                    <a:pt x="364" y="232"/>
                  </a:lnTo>
                  <a:lnTo>
                    <a:pt x="364" y="230"/>
                  </a:lnTo>
                  <a:lnTo>
                    <a:pt x="364" y="228"/>
                  </a:lnTo>
                  <a:lnTo>
                    <a:pt x="362" y="224"/>
                  </a:lnTo>
                  <a:lnTo>
                    <a:pt x="360" y="218"/>
                  </a:lnTo>
                  <a:lnTo>
                    <a:pt x="360" y="216"/>
                  </a:lnTo>
                  <a:lnTo>
                    <a:pt x="362" y="214"/>
                  </a:lnTo>
                  <a:lnTo>
                    <a:pt x="364" y="212"/>
                  </a:lnTo>
                  <a:lnTo>
                    <a:pt x="366" y="216"/>
                  </a:lnTo>
                  <a:lnTo>
                    <a:pt x="368" y="222"/>
                  </a:lnTo>
                  <a:lnTo>
                    <a:pt x="370" y="224"/>
                  </a:lnTo>
                  <a:lnTo>
                    <a:pt x="372" y="214"/>
                  </a:lnTo>
                  <a:lnTo>
                    <a:pt x="376" y="210"/>
                  </a:lnTo>
                  <a:lnTo>
                    <a:pt x="378" y="212"/>
                  </a:lnTo>
                  <a:lnTo>
                    <a:pt x="380" y="214"/>
                  </a:lnTo>
                  <a:lnTo>
                    <a:pt x="378" y="214"/>
                  </a:lnTo>
                  <a:lnTo>
                    <a:pt x="376" y="216"/>
                  </a:lnTo>
                  <a:close/>
                  <a:moveTo>
                    <a:pt x="432" y="194"/>
                  </a:moveTo>
                  <a:lnTo>
                    <a:pt x="432" y="194"/>
                  </a:lnTo>
                  <a:lnTo>
                    <a:pt x="430" y="198"/>
                  </a:lnTo>
                  <a:lnTo>
                    <a:pt x="428" y="196"/>
                  </a:lnTo>
                  <a:lnTo>
                    <a:pt x="428" y="192"/>
                  </a:lnTo>
                  <a:lnTo>
                    <a:pt x="432" y="194"/>
                  </a:lnTo>
                  <a:close/>
                  <a:moveTo>
                    <a:pt x="514" y="150"/>
                  </a:moveTo>
                  <a:lnTo>
                    <a:pt x="514" y="150"/>
                  </a:lnTo>
                  <a:lnTo>
                    <a:pt x="514" y="152"/>
                  </a:lnTo>
                  <a:lnTo>
                    <a:pt x="510" y="148"/>
                  </a:lnTo>
                  <a:lnTo>
                    <a:pt x="512" y="148"/>
                  </a:lnTo>
                  <a:lnTo>
                    <a:pt x="514" y="150"/>
                  </a:lnTo>
                  <a:close/>
                  <a:moveTo>
                    <a:pt x="740" y="20"/>
                  </a:moveTo>
                  <a:lnTo>
                    <a:pt x="740" y="20"/>
                  </a:lnTo>
                  <a:lnTo>
                    <a:pt x="740" y="22"/>
                  </a:lnTo>
                  <a:lnTo>
                    <a:pt x="738" y="20"/>
                  </a:lnTo>
                  <a:lnTo>
                    <a:pt x="740" y="20"/>
                  </a:lnTo>
                  <a:close/>
                  <a:moveTo>
                    <a:pt x="748" y="22"/>
                  </a:moveTo>
                  <a:lnTo>
                    <a:pt x="748" y="22"/>
                  </a:lnTo>
                  <a:lnTo>
                    <a:pt x="746" y="20"/>
                  </a:lnTo>
                  <a:lnTo>
                    <a:pt x="746" y="22"/>
                  </a:lnTo>
                  <a:lnTo>
                    <a:pt x="744" y="22"/>
                  </a:lnTo>
                  <a:lnTo>
                    <a:pt x="746" y="24"/>
                  </a:lnTo>
                  <a:lnTo>
                    <a:pt x="748" y="22"/>
                  </a:lnTo>
                  <a:close/>
                  <a:moveTo>
                    <a:pt x="194" y="194"/>
                  </a:moveTo>
                  <a:lnTo>
                    <a:pt x="196" y="194"/>
                  </a:lnTo>
                  <a:lnTo>
                    <a:pt x="194" y="196"/>
                  </a:lnTo>
                  <a:lnTo>
                    <a:pt x="194" y="194"/>
                  </a:lnTo>
                  <a:close/>
                </a:path>
              </a:pathLst>
            </a:custGeom>
            <a:solidFill>
              <a:srgbClr val="D13D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" name="Freeform 473">
              <a:extLst>
                <a:ext uri="{FF2B5EF4-FFF2-40B4-BE49-F238E27FC236}">
                  <a16:creationId xmlns="" xmlns:a16="http://schemas.microsoft.com/office/drawing/2014/main" id="{A0611EB1-2342-413C-92B7-60C682C5B64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198898">
              <a:off x="2015088" y="7687"/>
              <a:ext cx="1292133" cy="589992"/>
            </a:xfrm>
            <a:custGeom>
              <a:avLst/>
              <a:gdLst>
                <a:gd name="T0" fmla="*/ 1331406529 w 530"/>
                <a:gd name="T1" fmla="*/ 1069877352 h 242"/>
                <a:gd name="T2" fmla="*/ 1485945636 w 530"/>
                <a:gd name="T3" fmla="*/ 1010439315 h 242"/>
                <a:gd name="T4" fmla="*/ 1474058012 w 530"/>
                <a:gd name="T5" fmla="*/ 1164978212 h 242"/>
                <a:gd name="T6" fmla="*/ 1569159001 w 530"/>
                <a:gd name="T7" fmla="*/ 1117427782 h 242"/>
                <a:gd name="T8" fmla="*/ 1664257552 w 530"/>
                <a:gd name="T9" fmla="*/ 1164978212 h 242"/>
                <a:gd name="T10" fmla="*/ 1747470917 w 530"/>
                <a:gd name="T11" fmla="*/ 1176865819 h 242"/>
                <a:gd name="T12" fmla="*/ 1890122400 w 530"/>
                <a:gd name="T13" fmla="*/ 1046102138 h 242"/>
                <a:gd name="T14" fmla="*/ 1997111013 w 530"/>
                <a:gd name="T15" fmla="*/ 1093652567 h 242"/>
                <a:gd name="T16" fmla="*/ 2032771446 w 530"/>
                <a:gd name="T17" fmla="*/ 1153090604 h 242"/>
                <a:gd name="T18" fmla="*/ 2068434316 w 530"/>
                <a:gd name="T19" fmla="*/ 1188753427 h 242"/>
                <a:gd name="T20" fmla="*/ 2147483646 w 530"/>
                <a:gd name="T21" fmla="*/ 1283851848 h 242"/>
                <a:gd name="T22" fmla="*/ 2147483646 w 530"/>
                <a:gd name="T23" fmla="*/ 1307627063 h 242"/>
                <a:gd name="T24" fmla="*/ 2147483646 w 530"/>
                <a:gd name="T25" fmla="*/ 1081764960 h 242"/>
                <a:gd name="T26" fmla="*/ 2147483646 w 530"/>
                <a:gd name="T27" fmla="*/ 1367065100 h 242"/>
                <a:gd name="T28" fmla="*/ 2147483646 w 530"/>
                <a:gd name="T29" fmla="*/ 1378952707 h 242"/>
                <a:gd name="T30" fmla="*/ 2147483646 w 530"/>
                <a:gd name="T31" fmla="*/ 1331402277 h 242"/>
                <a:gd name="T32" fmla="*/ 2147483646 w 530"/>
                <a:gd name="T33" fmla="*/ 1260076633 h 242"/>
                <a:gd name="T34" fmla="*/ 2147483646 w 530"/>
                <a:gd name="T35" fmla="*/ 1414615529 h 242"/>
                <a:gd name="T36" fmla="*/ 2147483646 w 530"/>
                <a:gd name="T37" fmla="*/ 1212528641 h 242"/>
                <a:gd name="T38" fmla="*/ 2147483646 w 530"/>
                <a:gd name="T39" fmla="*/ 1295739455 h 242"/>
                <a:gd name="T40" fmla="*/ 2147483646 w 530"/>
                <a:gd name="T41" fmla="*/ 1248191464 h 242"/>
                <a:gd name="T42" fmla="*/ 2147483646 w 530"/>
                <a:gd name="T43" fmla="*/ 1164978212 h 242"/>
                <a:gd name="T44" fmla="*/ 2147483646 w 530"/>
                <a:gd name="T45" fmla="*/ 1093652567 h 242"/>
                <a:gd name="T46" fmla="*/ 2147483646 w 530"/>
                <a:gd name="T47" fmla="*/ 1176865819 h 242"/>
                <a:gd name="T48" fmla="*/ 2147483646 w 530"/>
                <a:gd name="T49" fmla="*/ 1081764960 h 242"/>
                <a:gd name="T50" fmla="*/ 2147483646 w 530"/>
                <a:gd name="T51" fmla="*/ 927226064 h 242"/>
                <a:gd name="T52" fmla="*/ 2147483646 w 530"/>
                <a:gd name="T53" fmla="*/ 939113671 h 242"/>
                <a:gd name="T54" fmla="*/ 2147483646 w 530"/>
                <a:gd name="T55" fmla="*/ 903450849 h 242"/>
                <a:gd name="T56" fmla="*/ 2147483646 w 530"/>
                <a:gd name="T57" fmla="*/ 1010439315 h 242"/>
                <a:gd name="T58" fmla="*/ 2147483646 w 530"/>
                <a:gd name="T59" fmla="*/ 962888886 h 242"/>
                <a:gd name="T60" fmla="*/ 2032771446 w 530"/>
                <a:gd name="T61" fmla="*/ 796464820 h 242"/>
                <a:gd name="T62" fmla="*/ 1937672895 w 530"/>
                <a:gd name="T63" fmla="*/ 867790465 h 242"/>
                <a:gd name="T64" fmla="*/ 1806909035 w 530"/>
                <a:gd name="T65" fmla="*/ 879678072 h 242"/>
                <a:gd name="T66" fmla="*/ 1688032799 w 530"/>
                <a:gd name="T67" fmla="*/ 832127642 h 242"/>
                <a:gd name="T68" fmla="*/ 1676145176 w 530"/>
                <a:gd name="T69" fmla="*/ 641925924 h 242"/>
                <a:gd name="T70" fmla="*/ 1485945636 w 530"/>
                <a:gd name="T71" fmla="*/ 713251568 h 242"/>
                <a:gd name="T72" fmla="*/ 1331406529 w 530"/>
                <a:gd name="T73" fmla="*/ 641925924 h 242"/>
                <a:gd name="T74" fmla="*/ 1176867422 w 530"/>
                <a:gd name="T75" fmla="*/ 546825065 h 242"/>
                <a:gd name="T76" fmla="*/ 1034218377 w 530"/>
                <a:gd name="T77" fmla="*/ 630038316 h 242"/>
                <a:gd name="T78" fmla="*/ 879679270 w 530"/>
                <a:gd name="T79" fmla="*/ 392288606 h 242"/>
                <a:gd name="T80" fmla="*/ 808353529 w 530"/>
                <a:gd name="T81" fmla="*/ 332850569 h 242"/>
                <a:gd name="T82" fmla="*/ 618153989 w 530"/>
                <a:gd name="T83" fmla="*/ 332850569 h 242"/>
                <a:gd name="T84" fmla="*/ 558715871 w 530"/>
                <a:gd name="T85" fmla="*/ 225862103 h 242"/>
                <a:gd name="T86" fmla="*/ 380401517 w 530"/>
                <a:gd name="T87" fmla="*/ 190199280 h 242"/>
                <a:gd name="T88" fmla="*/ 71325742 w 530"/>
                <a:gd name="T89" fmla="*/ 23775215 h 242"/>
                <a:gd name="T90" fmla="*/ 35662871 w 530"/>
                <a:gd name="T91" fmla="*/ 344738177 h 242"/>
                <a:gd name="T92" fmla="*/ 166426730 w 530"/>
                <a:gd name="T93" fmla="*/ 427951429 h 242"/>
                <a:gd name="T94" fmla="*/ 237750034 w 530"/>
                <a:gd name="T95" fmla="*/ 475501858 h 242"/>
                <a:gd name="T96" fmla="*/ 368513894 w 530"/>
                <a:gd name="T97" fmla="*/ 558712672 h 242"/>
                <a:gd name="T98" fmla="*/ 511165377 w 530"/>
                <a:gd name="T99" fmla="*/ 594375494 h 242"/>
                <a:gd name="T100" fmla="*/ 594378742 w 530"/>
                <a:gd name="T101" fmla="*/ 677588746 h 242"/>
                <a:gd name="T102" fmla="*/ 641929236 w 530"/>
                <a:gd name="T103" fmla="*/ 701363961 h 242"/>
                <a:gd name="T104" fmla="*/ 737027787 w 530"/>
                <a:gd name="T105" fmla="*/ 677588746 h 242"/>
                <a:gd name="T106" fmla="*/ 713252540 w 530"/>
                <a:gd name="T107" fmla="*/ 737026783 h 242"/>
                <a:gd name="T108" fmla="*/ 760803034 w 530"/>
                <a:gd name="T109" fmla="*/ 808352428 h 242"/>
                <a:gd name="T110" fmla="*/ 820241152 w 530"/>
                <a:gd name="T111" fmla="*/ 879678072 h 242"/>
                <a:gd name="T112" fmla="*/ 891566894 w 530"/>
                <a:gd name="T113" fmla="*/ 891565679 h 242"/>
                <a:gd name="T114" fmla="*/ 939117388 w 530"/>
                <a:gd name="T115" fmla="*/ 915338456 h 242"/>
                <a:gd name="T116" fmla="*/ 1022330754 w 530"/>
                <a:gd name="T117" fmla="*/ 986664101 h 242"/>
                <a:gd name="T118" fmla="*/ 1153092175 w 530"/>
                <a:gd name="T119" fmla="*/ 1022326923 h 242"/>
                <a:gd name="T120" fmla="*/ 1295743658 w 530"/>
                <a:gd name="T121" fmla="*/ 1034214530 h 242"/>
                <a:gd name="T122" fmla="*/ 1890122400 w 530"/>
                <a:gd name="T123" fmla="*/ 1081764960 h 242"/>
                <a:gd name="T124" fmla="*/ 2147483646 w 530"/>
                <a:gd name="T125" fmla="*/ 1129315390 h 242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530" h="242">
                  <a:moveTo>
                    <a:pt x="214" y="174"/>
                  </a:moveTo>
                  <a:lnTo>
                    <a:pt x="214" y="180"/>
                  </a:lnTo>
                  <a:lnTo>
                    <a:pt x="208" y="188"/>
                  </a:lnTo>
                  <a:lnTo>
                    <a:pt x="206" y="190"/>
                  </a:lnTo>
                  <a:lnTo>
                    <a:pt x="206" y="194"/>
                  </a:lnTo>
                  <a:lnTo>
                    <a:pt x="210" y="188"/>
                  </a:lnTo>
                  <a:lnTo>
                    <a:pt x="212" y="186"/>
                  </a:lnTo>
                  <a:lnTo>
                    <a:pt x="214" y="184"/>
                  </a:lnTo>
                  <a:lnTo>
                    <a:pt x="216" y="184"/>
                  </a:lnTo>
                  <a:lnTo>
                    <a:pt x="218" y="184"/>
                  </a:lnTo>
                  <a:lnTo>
                    <a:pt x="220" y="184"/>
                  </a:lnTo>
                  <a:lnTo>
                    <a:pt x="222" y="182"/>
                  </a:lnTo>
                  <a:lnTo>
                    <a:pt x="224" y="176"/>
                  </a:lnTo>
                  <a:lnTo>
                    <a:pt x="226" y="180"/>
                  </a:lnTo>
                  <a:lnTo>
                    <a:pt x="224" y="180"/>
                  </a:lnTo>
                  <a:lnTo>
                    <a:pt x="224" y="184"/>
                  </a:lnTo>
                  <a:lnTo>
                    <a:pt x="228" y="178"/>
                  </a:lnTo>
                  <a:lnTo>
                    <a:pt x="232" y="172"/>
                  </a:lnTo>
                  <a:lnTo>
                    <a:pt x="234" y="170"/>
                  </a:lnTo>
                  <a:lnTo>
                    <a:pt x="234" y="172"/>
                  </a:lnTo>
                  <a:lnTo>
                    <a:pt x="236" y="174"/>
                  </a:lnTo>
                  <a:lnTo>
                    <a:pt x="234" y="178"/>
                  </a:lnTo>
                  <a:lnTo>
                    <a:pt x="238" y="174"/>
                  </a:lnTo>
                  <a:lnTo>
                    <a:pt x="238" y="176"/>
                  </a:lnTo>
                  <a:lnTo>
                    <a:pt x="238" y="178"/>
                  </a:lnTo>
                  <a:lnTo>
                    <a:pt x="244" y="178"/>
                  </a:lnTo>
                  <a:lnTo>
                    <a:pt x="242" y="178"/>
                  </a:lnTo>
                  <a:lnTo>
                    <a:pt x="250" y="170"/>
                  </a:lnTo>
                  <a:lnTo>
                    <a:pt x="248" y="172"/>
                  </a:lnTo>
                  <a:lnTo>
                    <a:pt x="248" y="174"/>
                  </a:lnTo>
                  <a:lnTo>
                    <a:pt x="252" y="170"/>
                  </a:lnTo>
                  <a:lnTo>
                    <a:pt x="250" y="178"/>
                  </a:lnTo>
                  <a:lnTo>
                    <a:pt x="248" y="178"/>
                  </a:lnTo>
                  <a:lnTo>
                    <a:pt x="246" y="178"/>
                  </a:lnTo>
                  <a:lnTo>
                    <a:pt x="244" y="188"/>
                  </a:lnTo>
                  <a:lnTo>
                    <a:pt x="246" y="188"/>
                  </a:lnTo>
                  <a:lnTo>
                    <a:pt x="246" y="186"/>
                  </a:lnTo>
                  <a:lnTo>
                    <a:pt x="250" y="184"/>
                  </a:lnTo>
                  <a:lnTo>
                    <a:pt x="252" y="188"/>
                  </a:lnTo>
                  <a:lnTo>
                    <a:pt x="248" y="190"/>
                  </a:lnTo>
                  <a:lnTo>
                    <a:pt x="248" y="196"/>
                  </a:lnTo>
                  <a:lnTo>
                    <a:pt x="248" y="200"/>
                  </a:lnTo>
                  <a:lnTo>
                    <a:pt x="250" y="202"/>
                  </a:lnTo>
                  <a:lnTo>
                    <a:pt x="250" y="208"/>
                  </a:lnTo>
                  <a:lnTo>
                    <a:pt x="250" y="194"/>
                  </a:lnTo>
                  <a:lnTo>
                    <a:pt x="252" y="188"/>
                  </a:lnTo>
                  <a:lnTo>
                    <a:pt x="254" y="182"/>
                  </a:lnTo>
                  <a:lnTo>
                    <a:pt x="256" y="184"/>
                  </a:lnTo>
                  <a:lnTo>
                    <a:pt x="258" y="182"/>
                  </a:lnTo>
                  <a:lnTo>
                    <a:pt x="258" y="188"/>
                  </a:lnTo>
                  <a:lnTo>
                    <a:pt x="260" y="188"/>
                  </a:lnTo>
                  <a:lnTo>
                    <a:pt x="258" y="198"/>
                  </a:lnTo>
                  <a:lnTo>
                    <a:pt x="262" y="194"/>
                  </a:lnTo>
                  <a:lnTo>
                    <a:pt x="264" y="188"/>
                  </a:lnTo>
                  <a:lnTo>
                    <a:pt x="266" y="190"/>
                  </a:lnTo>
                  <a:lnTo>
                    <a:pt x="266" y="194"/>
                  </a:lnTo>
                  <a:lnTo>
                    <a:pt x="264" y="204"/>
                  </a:lnTo>
                  <a:lnTo>
                    <a:pt x="266" y="202"/>
                  </a:lnTo>
                  <a:lnTo>
                    <a:pt x="266" y="198"/>
                  </a:lnTo>
                  <a:lnTo>
                    <a:pt x="268" y="192"/>
                  </a:lnTo>
                  <a:lnTo>
                    <a:pt x="268" y="190"/>
                  </a:lnTo>
                  <a:lnTo>
                    <a:pt x="270" y="190"/>
                  </a:lnTo>
                  <a:lnTo>
                    <a:pt x="272" y="192"/>
                  </a:lnTo>
                  <a:lnTo>
                    <a:pt x="274" y="192"/>
                  </a:lnTo>
                  <a:lnTo>
                    <a:pt x="282" y="186"/>
                  </a:lnTo>
                  <a:lnTo>
                    <a:pt x="282" y="190"/>
                  </a:lnTo>
                  <a:lnTo>
                    <a:pt x="280" y="192"/>
                  </a:lnTo>
                  <a:lnTo>
                    <a:pt x="280" y="196"/>
                  </a:lnTo>
                  <a:lnTo>
                    <a:pt x="284" y="188"/>
                  </a:lnTo>
                  <a:lnTo>
                    <a:pt x="282" y="192"/>
                  </a:lnTo>
                  <a:lnTo>
                    <a:pt x="286" y="186"/>
                  </a:lnTo>
                  <a:lnTo>
                    <a:pt x="288" y="184"/>
                  </a:lnTo>
                  <a:lnTo>
                    <a:pt x="290" y="182"/>
                  </a:lnTo>
                  <a:lnTo>
                    <a:pt x="290" y="178"/>
                  </a:lnTo>
                  <a:lnTo>
                    <a:pt x="292" y="180"/>
                  </a:lnTo>
                  <a:lnTo>
                    <a:pt x="292" y="184"/>
                  </a:lnTo>
                  <a:lnTo>
                    <a:pt x="294" y="190"/>
                  </a:lnTo>
                  <a:lnTo>
                    <a:pt x="296" y="188"/>
                  </a:lnTo>
                  <a:lnTo>
                    <a:pt x="296" y="192"/>
                  </a:lnTo>
                  <a:lnTo>
                    <a:pt x="294" y="198"/>
                  </a:lnTo>
                  <a:lnTo>
                    <a:pt x="300" y="192"/>
                  </a:lnTo>
                  <a:lnTo>
                    <a:pt x="306" y="182"/>
                  </a:lnTo>
                  <a:lnTo>
                    <a:pt x="308" y="190"/>
                  </a:lnTo>
                  <a:lnTo>
                    <a:pt x="308" y="184"/>
                  </a:lnTo>
                  <a:lnTo>
                    <a:pt x="312" y="178"/>
                  </a:lnTo>
                  <a:lnTo>
                    <a:pt x="318" y="168"/>
                  </a:lnTo>
                  <a:lnTo>
                    <a:pt x="318" y="160"/>
                  </a:lnTo>
                  <a:lnTo>
                    <a:pt x="324" y="156"/>
                  </a:lnTo>
                  <a:lnTo>
                    <a:pt x="322" y="164"/>
                  </a:lnTo>
                  <a:lnTo>
                    <a:pt x="322" y="162"/>
                  </a:lnTo>
                  <a:lnTo>
                    <a:pt x="322" y="170"/>
                  </a:lnTo>
                  <a:lnTo>
                    <a:pt x="318" y="176"/>
                  </a:lnTo>
                  <a:lnTo>
                    <a:pt x="318" y="170"/>
                  </a:lnTo>
                  <a:lnTo>
                    <a:pt x="310" y="188"/>
                  </a:lnTo>
                  <a:lnTo>
                    <a:pt x="312" y="186"/>
                  </a:lnTo>
                  <a:lnTo>
                    <a:pt x="312" y="190"/>
                  </a:lnTo>
                  <a:lnTo>
                    <a:pt x="314" y="186"/>
                  </a:lnTo>
                  <a:lnTo>
                    <a:pt x="312" y="198"/>
                  </a:lnTo>
                  <a:lnTo>
                    <a:pt x="312" y="194"/>
                  </a:lnTo>
                  <a:lnTo>
                    <a:pt x="316" y="202"/>
                  </a:lnTo>
                  <a:lnTo>
                    <a:pt x="328" y="186"/>
                  </a:lnTo>
                  <a:lnTo>
                    <a:pt x="334" y="178"/>
                  </a:lnTo>
                  <a:lnTo>
                    <a:pt x="340" y="174"/>
                  </a:lnTo>
                  <a:lnTo>
                    <a:pt x="336" y="184"/>
                  </a:lnTo>
                  <a:lnTo>
                    <a:pt x="332" y="196"/>
                  </a:lnTo>
                  <a:lnTo>
                    <a:pt x="332" y="192"/>
                  </a:lnTo>
                  <a:lnTo>
                    <a:pt x="330" y="194"/>
                  </a:lnTo>
                  <a:lnTo>
                    <a:pt x="326" y="196"/>
                  </a:lnTo>
                  <a:lnTo>
                    <a:pt x="324" y="196"/>
                  </a:lnTo>
                  <a:lnTo>
                    <a:pt x="324" y="200"/>
                  </a:lnTo>
                  <a:lnTo>
                    <a:pt x="322" y="204"/>
                  </a:lnTo>
                  <a:lnTo>
                    <a:pt x="330" y="196"/>
                  </a:lnTo>
                  <a:lnTo>
                    <a:pt x="330" y="204"/>
                  </a:lnTo>
                  <a:lnTo>
                    <a:pt x="330" y="206"/>
                  </a:lnTo>
                  <a:lnTo>
                    <a:pt x="334" y="198"/>
                  </a:lnTo>
                  <a:lnTo>
                    <a:pt x="336" y="196"/>
                  </a:lnTo>
                  <a:lnTo>
                    <a:pt x="338" y="196"/>
                  </a:lnTo>
                  <a:lnTo>
                    <a:pt x="342" y="194"/>
                  </a:lnTo>
                  <a:lnTo>
                    <a:pt x="338" y="200"/>
                  </a:lnTo>
                  <a:lnTo>
                    <a:pt x="338" y="202"/>
                  </a:lnTo>
                  <a:lnTo>
                    <a:pt x="336" y="202"/>
                  </a:lnTo>
                  <a:lnTo>
                    <a:pt x="336" y="204"/>
                  </a:lnTo>
                  <a:lnTo>
                    <a:pt x="340" y="200"/>
                  </a:lnTo>
                  <a:lnTo>
                    <a:pt x="344" y="194"/>
                  </a:lnTo>
                  <a:lnTo>
                    <a:pt x="346" y="196"/>
                  </a:lnTo>
                  <a:lnTo>
                    <a:pt x="344" y="196"/>
                  </a:lnTo>
                  <a:lnTo>
                    <a:pt x="344" y="198"/>
                  </a:lnTo>
                  <a:lnTo>
                    <a:pt x="346" y="196"/>
                  </a:lnTo>
                  <a:lnTo>
                    <a:pt x="348" y="200"/>
                  </a:lnTo>
                  <a:lnTo>
                    <a:pt x="346" y="202"/>
                  </a:lnTo>
                  <a:lnTo>
                    <a:pt x="350" y="204"/>
                  </a:lnTo>
                  <a:lnTo>
                    <a:pt x="354" y="204"/>
                  </a:lnTo>
                  <a:lnTo>
                    <a:pt x="360" y="202"/>
                  </a:lnTo>
                  <a:lnTo>
                    <a:pt x="364" y="194"/>
                  </a:lnTo>
                  <a:lnTo>
                    <a:pt x="358" y="212"/>
                  </a:lnTo>
                  <a:lnTo>
                    <a:pt x="380" y="170"/>
                  </a:lnTo>
                  <a:lnTo>
                    <a:pt x="372" y="194"/>
                  </a:lnTo>
                  <a:lnTo>
                    <a:pt x="368" y="206"/>
                  </a:lnTo>
                  <a:lnTo>
                    <a:pt x="364" y="214"/>
                  </a:lnTo>
                  <a:lnTo>
                    <a:pt x="366" y="216"/>
                  </a:lnTo>
                  <a:lnTo>
                    <a:pt x="368" y="216"/>
                  </a:lnTo>
                  <a:lnTo>
                    <a:pt x="370" y="216"/>
                  </a:lnTo>
                  <a:lnTo>
                    <a:pt x="370" y="206"/>
                  </a:lnTo>
                  <a:lnTo>
                    <a:pt x="374" y="198"/>
                  </a:lnTo>
                  <a:lnTo>
                    <a:pt x="374" y="208"/>
                  </a:lnTo>
                  <a:lnTo>
                    <a:pt x="374" y="216"/>
                  </a:lnTo>
                  <a:lnTo>
                    <a:pt x="376" y="206"/>
                  </a:lnTo>
                  <a:lnTo>
                    <a:pt x="380" y="200"/>
                  </a:lnTo>
                  <a:lnTo>
                    <a:pt x="382" y="198"/>
                  </a:lnTo>
                  <a:lnTo>
                    <a:pt x="376" y="216"/>
                  </a:lnTo>
                  <a:lnTo>
                    <a:pt x="384" y="202"/>
                  </a:lnTo>
                  <a:lnTo>
                    <a:pt x="382" y="210"/>
                  </a:lnTo>
                  <a:lnTo>
                    <a:pt x="380" y="220"/>
                  </a:lnTo>
                  <a:lnTo>
                    <a:pt x="382" y="220"/>
                  </a:lnTo>
                  <a:lnTo>
                    <a:pt x="384" y="222"/>
                  </a:lnTo>
                  <a:lnTo>
                    <a:pt x="386" y="220"/>
                  </a:lnTo>
                  <a:lnTo>
                    <a:pt x="384" y="216"/>
                  </a:lnTo>
                  <a:lnTo>
                    <a:pt x="386" y="216"/>
                  </a:lnTo>
                  <a:lnTo>
                    <a:pt x="388" y="214"/>
                  </a:lnTo>
                  <a:lnTo>
                    <a:pt x="392" y="206"/>
                  </a:lnTo>
                  <a:lnTo>
                    <a:pt x="398" y="198"/>
                  </a:lnTo>
                  <a:lnTo>
                    <a:pt x="400" y="196"/>
                  </a:lnTo>
                  <a:lnTo>
                    <a:pt x="402" y="196"/>
                  </a:lnTo>
                  <a:lnTo>
                    <a:pt x="396" y="208"/>
                  </a:lnTo>
                  <a:lnTo>
                    <a:pt x="396" y="216"/>
                  </a:lnTo>
                  <a:lnTo>
                    <a:pt x="396" y="220"/>
                  </a:lnTo>
                  <a:lnTo>
                    <a:pt x="406" y="196"/>
                  </a:lnTo>
                  <a:lnTo>
                    <a:pt x="414" y="182"/>
                  </a:lnTo>
                  <a:lnTo>
                    <a:pt x="420" y="174"/>
                  </a:lnTo>
                  <a:lnTo>
                    <a:pt x="420" y="180"/>
                  </a:lnTo>
                  <a:lnTo>
                    <a:pt x="424" y="176"/>
                  </a:lnTo>
                  <a:lnTo>
                    <a:pt x="410" y="200"/>
                  </a:lnTo>
                  <a:lnTo>
                    <a:pt x="396" y="224"/>
                  </a:lnTo>
                  <a:lnTo>
                    <a:pt x="396" y="228"/>
                  </a:lnTo>
                  <a:lnTo>
                    <a:pt x="398" y="230"/>
                  </a:lnTo>
                  <a:lnTo>
                    <a:pt x="396" y="236"/>
                  </a:lnTo>
                  <a:lnTo>
                    <a:pt x="394" y="236"/>
                  </a:lnTo>
                  <a:lnTo>
                    <a:pt x="400" y="242"/>
                  </a:lnTo>
                  <a:lnTo>
                    <a:pt x="402" y="236"/>
                  </a:lnTo>
                  <a:lnTo>
                    <a:pt x="404" y="232"/>
                  </a:lnTo>
                  <a:lnTo>
                    <a:pt x="408" y="230"/>
                  </a:lnTo>
                  <a:lnTo>
                    <a:pt x="410" y="224"/>
                  </a:lnTo>
                  <a:lnTo>
                    <a:pt x="400" y="232"/>
                  </a:lnTo>
                  <a:lnTo>
                    <a:pt x="402" y="224"/>
                  </a:lnTo>
                  <a:lnTo>
                    <a:pt x="408" y="216"/>
                  </a:lnTo>
                  <a:lnTo>
                    <a:pt x="412" y="210"/>
                  </a:lnTo>
                  <a:lnTo>
                    <a:pt x="414" y="208"/>
                  </a:lnTo>
                  <a:lnTo>
                    <a:pt x="416" y="208"/>
                  </a:lnTo>
                  <a:lnTo>
                    <a:pt x="414" y="220"/>
                  </a:lnTo>
                  <a:lnTo>
                    <a:pt x="410" y="230"/>
                  </a:lnTo>
                  <a:lnTo>
                    <a:pt x="412" y="226"/>
                  </a:lnTo>
                  <a:lnTo>
                    <a:pt x="414" y="226"/>
                  </a:lnTo>
                  <a:lnTo>
                    <a:pt x="416" y="228"/>
                  </a:lnTo>
                  <a:lnTo>
                    <a:pt x="412" y="232"/>
                  </a:lnTo>
                  <a:lnTo>
                    <a:pt x="414" y="232"/>
                  </a:lnTo>
                  <a:lnTo>
                    <a:pt x="416" y="228"/>
                  </a:lnTo>
                  <a:lnTo>
                    <a:pt x="418" y="226"/>
                  </a:lnTo>
                  <a:lnTo>
                    <a:pt x="420" y="230"/>
                  </a:lnTo>
                  <a:lnTo>
                    <a:pt x="420" y="238"/>
                  </a:lnTo>
                  <a:lnTo>
                    <a:pt x="420" y="240"/>
                  </a:lnTo>
                  <a:lnTo>
                    <a:pt x="420" y="238"/>
                  </a:lnTo>
                  <a:lnTo>
                    <a:pt x="428" y="208"/>
                  </a:lnTo>
                  <a:lnTo>
                    <a:pt x="438" y="182"/>
                  </a:lnTo>
                  <a:lnTo>
                    <a:pt x="438" y="190"/>
                  </a:lnTo>
                  <a:lnTo>
                    <a:pt x="440" y="200"/>
                  </a:lnTo>
                  <a:lnTo>
                    <a:pt x="438" y="208"/>
                  </a:lnTo>
                  <a:lnTo>
                    <a:pt x="434" y="216"/>
                  </a:lnTo>
                  <a:lnTo>
                    <a:pt x="430" y="224"/>
                  </a:lnTo>
                  <a:lnTo>
                    <a:pt x="428" y="230"/>
                  </a:lnTo>
                  <a:lnTo>
                    <a:pt x="432" y="224"/>
                  </a:lnTo>
                  <a:lnTo>
                    <a:pt x="432" y="228"/>
                  </a:lnTo>
                  <a:lnTo>
                    <a:pt x="430" y="230"/>
                  </a:lnTo>
                  <a:lnTo>
                    <a:pt x="432" y="232"/>
                  </a:lnTo>
                  <a:lnTo>
                    <a:pt x="434" y="228"/>
                  </a:lnTo>
                  <a:lnTo>
                    <a:pt x="436" y="228"/>
                  </a:lnTo>
                  <a:lnTo>
                    <a:pt x="436" y="222"/>
                  </a:lnTo>
                  <a:lnTo>
                    <a:pt x="438" y="222"/>
                  </a:lnTo>
                  <a:lnTo>
                    <a:pt x="438" y="224"/>
                  </a:lnTo>
                  <a:lnTo>
                    <a:pt x="440" y="226"/>
                  </a:lnTo>
                  <a:lnTo>
                    <a:pt x="446" y="212"/>
                  </a:lnTo>
                  <a:lnTo>
                    <a:pt x="454" y="202"/>
                  </a:lnTo>
                  <a:lnTo>
                    <a:pt x="452" y="210"/>
                  </a:lnTo>
                  <a:lnTo>
                    <a:pt x="458" y="214"/>
                  </a:lnTo>
                  <a:lnTo>
                    <a:pt x="460" y="218"/>
                  </a:lnTo>
                  <a:lnTo>
                    <a:pt x="462" y="220"/>
                  </a:lnTo>
                  <a:lnTo>
                    <a:pt x="462" y="224"/>
                  </a:lnTo>
                  <a:lnTo>
                    <a:pt x="460" y="230"/>
                  </a:lnTo>
                  <a:lnTo>
                    <a:pt x="462" y="226"/>
                  </a:lnTo>
                  <a:lnTo>
                    <a:pt x="464" y="226"/>
                  </a:lnTo>
                  <a:lnTo>
                    <a:pt x="464" y="230"/>
                  </a:lnTo>
                  <a:lnTo>
                    <a:pt x="462" y="230"/>
                  </a:lnTo>
                  <a:lnTo>
                    <a:pt x="462" y="232"/>
                  </a:lnTo>
                  <a:lnTo>
                    <a:pt x="460" y="238"/>
                  </a:lnTo>
                  <a:lnTo>
                    <a:pt x="462" y="234"/>
                  </a:lnTo>
                  <a:lnTo>
                    <a:pt x="464" y="230"/>
                  </a:lnTo>
                  <a:lnTo>
                    <a:pt x="470" y="226"/>
                  </a:lnTo>
                  <a:lnTo>
                    <a:pt x="470" y="222"/>
                  </a:lnTo>
                  <a:lnTo>
                    <a:pt x="468" y="222"/>
                  </a:lnTo>
                  <a:lnTo>
                    <a:pt x="462" y="226"/>
                  </a:lnTo>
                  <a:lnTo>
                    <a:pt x="466" y="218"/>
                  </a:lnTo>
                  <a:lnTo>
                    <a:pt x="470" y="208"/>
                  </a:lnTo>
                  <a:lnTo>
                    <a:pt x="476" y="202"/>
                  </a:lnTo>
                  <a:lnTo>
                    <a:pt x="480" y="198"/>
                  </a:lnTo>
                  <a:lnTo>
                    <a:pt x="482" y="198"/>
                  </a:lnTo>
                  <a:lnTo>
                    <a:pt x="482" y="200"/>
                  </a:lnTo>
                  <a:lnTo>
                    <a:pt x="482" y="204"/>
                  </a:lnTo>
                  <a:lnTo>
                    <a:pt x="484" y="204"/>
                  </a:lnTo>
                  <a:lnTo>
                    <a:pt x="486" y="204"/>
                  </a:lnTo>
                  <a:lnTo>
                    <a:pt x="490" y="198"/>
                  </a:lnTo>
                  <a:lnTo>
                    <a:pt x="494" y="192"/>
                  </a:lnTo>
                  <a:lnTo>
                    <a:pt x="496" y="192"/>
                  </a:lnTo>
                  <a:lnTo>
                    <a:pt x="498" y="194"/>
                  </a:lnTo>
                  <a:lnTo>
                    <a:pt x="496" y="202"/>
                  </a:lnTo>
                  <a:lnTo>
                    <a:pt x="494" y="208"/>
                  </a:lnTo>
                  <a:lnTo>
                    <a:pt x="490" y="218"/>
                  </a:lnTo>
                  <a:lnTo>
                    <a:pt x="488" y="218"/>
                  </a:lnTo>
                  <a:lnTo>
                    <a:pt x="488" y="214"/>
                  </a:lnTo>
                  <a:lnTo>
                    <a:pt x="486" y="212"/>
                  </a:lnTo>
                  <a:lnTo>
                    <a:pt x="486" y="210"/>
                  </a:lnTo>
                  <a:lnTo>
                    <a:pt x="486" y="214"/>
                  </a:lnTo>
                  <a:lnTo>
                    <a:pt x="484" y="218"/>
                  </a:lnTo>
                  <a:lnTo>
                    <a:pt x="482" y="218"/>
                  </a:lnTo>
                  <a:lnTo>
                    <a:pt x="482" y="216"/>
                  </a:lnTo>
                  <a:lnTo>
                    <a:pt x="482" y="218"/>
                  </a:lnTo>
                  <a:lnTo>
                    <a:pt x="484" y="220"/>
                  </a:lnTo>
                  <a:lnTo>
                    <a:pt x="488" y="222"/>
                  </a:lnTo>
                  <a:lnTo>
                    <a:pt x="492" y="226"/>
                  </a:lnTo>
                  <a:lnTo>
                    <a:pt x="496" y="230"/>
                  </a:lnTo>
                  <a:lnTo>
                    <a:pt x="500" y="226"/>
                  </a:lnTo>
                  <a:lnTo>
                    <a:pt x="502" y="222"/>
                  </a:lnTo>
                  <a:lnTo>
                    <a:pt x="498" y="222"/>
                  </a:lnTo>
                  <a:lnTo>
                    <a:pt x="500" y="218"/>
                  </a:lnTo>
                  <a:lnTo>
                    <a:pt x="502" y="214"/>
                  </a:lnTo>
                  <a:lnTo>
                    <a:pt x="504" y="212"/>
                  </a:lnTo>
                  <a:lnTo>
                    <a:pt x="504" y="210"/>
                  </a:lnTo>
                  <a:lnTo>
                    <a:pt x="510" y="204"/>
                  </a:lnTo>
                  <a:lnTo>
                    <a:pt x="514" y="202"/>
                  </a:lnTo>
                  <a:lnTo>
                    <a:pt x="514" y="204"/>
                  </a:lnTo>
                  <a:lnTo>
                    <a:pt x="512" y="214"/>
                  </a:lnTo>
                  <a:lnTo>
                    <a:pt x="512" y="210"/>
                  </a:lnTo>
                  <a:lnTo>
                    <a:pt x="510" y="210"/>
                  </a:lnTo>
                  <a:lnTo>
                    <a:pt x="512" y="210"/>
                  </a:lnTo>
                  <a:lnTo>
                    <a:pt x="512" y="214"/>
                  </a:lnTo>
                  <a:lnTo>
                    <a:pt x="514" y="218"/>
                  </a:lnTo>
                  <a:lnTo>
                    <a:pt x="516" y="214"/>
                  </a:lnTo>
                  <a:lnTo>
                    <a:pt x="516" y="206"/>
                  </a:lnTo>
                  <a:lnTo>
                    <a:pt x="524" y="198"/>
                  </a:lnTo>
                  <a:lnTo>
                    <a:pt x="526" y="196"/>
                  </a:lnTo>
                  <a:lnTo>
                    <a:pt x="528" y="198"/>
                  </a:lnTo>
                  <a:lnTo>
                    <a:pt x="528" y="192"/>
                  </a:lnTo>
                  <a:lnTo>
                    <a:pt x="530" y="186"/>
                  </a:lnTo>
                  <a:lnTo>
                    <a:pt x="526" y="192"/>
                  </a:lnTo>
                  <a:lnTo>
                    <a:pt x="524" y="192"/>
                  </a:lnTo>
                  <a:lnTo>
                    <a:pt x="522" y="192"/>
                  </a:lnTo>
                  <a:lnTo>
                    <a:pt x="520" y="198"/>
                  </a:lnTo>
                  <a:lnTo>
                    <a:pt x="520" y="192"/>
                  </a:lnTo>
                  <a:lnTo>
                    <a:pt x="520" y="188"/>
                  </a:lnTo>
                  <a:lnTo>
                    <a:pt x="520" y="186"/>
                  </a:lnTo>
                  <a:lnTo>
                    <a:pt x="520" y="180"/>
                  </a:lnTo>
                  <a:lnTo>
                    <a:pt x="518" y="184"/>
                  </a:lnTo>
                  <a:lnTo>
                    <a:pt x="516" y="184"/>
                  </a:lnTo>
                  <a:lnTo>
                    <a:pt x="514" y="186"/>
                  </a:lnTo>
                  <a:lnTo>
                    <a:pt x="514" y="192"/>
                  </a:lnTo>
                  <a:lnTo>
                    <a:pt x="512" y="196"/>
                  </a:lnTo>
                  <a:lnTo>
                    <a:pt x="508" y="198"/>
                  </a:lnTo>
                  <a:lnTo>
                    <a:pt x="504" y="200"/>
                  </a:lnTo>
                  <a:lnTo>
                    <a:pt x="504" y="198"/>
                  </a:lnTo>
                  <a:lnTo>
                    <a:pt x="506" y="194"/>
                  </a:lnTo>
                  <a:lnTo>
                    <a:pt x="502" y="198"/>
                  </a:lnTo>
                  <a:lnTo>
                    <a:pt x="504" y="190"/>
                  </a:lnTo>
                  <a:lnTo>
                    <a:pt x="504" y="186"/>
                  </a:lnTo>
                  <a:lnTo>
                    <a:pt x="508" y="182"/>
                  </a:lnTo>
                  <a:lnTo>
                    <a:pt x="504" y="182"/>
                  </a:lnTo>
                  <a:lnTo>
                    <a:pt x="502" y="176"/>
                  </a:lnTo>
                  <a:lnTo>
                    <a:pt x="500" y="178"/>
                  </a:lnTo>
                  <a:lnTo>
                    <a:pt x="498" y="178"/>
                  </a:lnTo>
                  <a:lnTo>
                    <a:pt x="496" y="180"/>
                  </a:lnTo>
                  <a:lnTo>
                    <a:pt x="496" y="178"/>
                  </a:lnTo>
                  <a:lnTo>
                    <a:pt x="490" y="182"/>
                  </a:lnTo>
                  <a:lnTo>
                    <a:pt x="490" y="180"/>
                  </a:lnTo>
                  <a:lnTo>
                    <a:pt x="486" y="180"/>
                  </a:lnTo>
                  <a:lnTo>
                    <a:pt x="482" y="182"/>
                  </a:lnTo>
                  <a:lnTo>
                    <a:pt x="478" y="180"/>
                  </a:lnTo>
                  <a:lnTo>
                    <a:pt x="476" y="178"/>
                  </a:lnTo>
                  <a:lnTo>
                    <a:pt x="476" y="174"/>
                  </a:lnTo>
                  <a:lnTo>
                    <a:pt x="472" y="176"/>
                  </a:lnTo>
                  <a:lnTo>
                    <a:pt x="470" y="176"/>
                  </a:lnTo>
                  <a:lnTo>
                    <a:pt x="470" y="174"/>
                  </a:lnTo>
                  <a:lnTo>
                    <a:pt x="470" y="168"/>
                  </a:lnTo>
                  <a:lnTo>
                    <a:pt x="468" y="168"/>
                  </a:lnTo>
                  <a:lnTo>
                    <a:pt x="468" y="166"/>
                  </a:lnTo>
                  <a:lnTo>
                    <a:pt x="466" y="164"/>
                  </a:lnTo>
                  <a:lnTo>
                    <a:pt x="464" y="166"/>
                  </a:lnTo>
                  <a:lnTo>
                    <a:pt x="464" y="160"/>
                  </a:lnTo>
                  <a:lnTo>
                    <a:pt x="464" y="158"/>
                  </a:lnTo>
                  <a:lnTo>
                    <a:pt x="462" y="156"/>
                  </a:lnTo>
                  <a:lnTo>
                    <a:pt x="460" y="156"/>
                  </a:lnTo>
                  <a:lnTo>
                    <a:pt x="456" y="156"/>
                  </a:lnTo>
                  <a:lnTo>
                    <a:pt x="452" y="156"/>
                  </a:lnTo>
                  <a:lnTo>
                    <a:pt x="450" y="162"/>
                  </a:lnTo>
                  <a:lnTo>
                    <a:pt x="446" y="162"/>
                  </a:lnTo>
                  <a:lnTo>
                    <a:pt x="440" y="166"/>
                  </a:lnTo>
                  <a:lnTo>
                    <a:pt x="438" y="172"/>
                  </a:lnTo>
                  <a:lnTo>
                    <a:pt x="436" y="172"/>
                  </a:lnTo>
                  <a:lnTo>
                    <a:pt x="434" y="170"/>
                  </a:lnTo>
                  <a:lnTo>
                    <a:pt x="432" y="166"/>
                  </a:lnTo>
                  <a:lnTo>
                    <a:pt x="428" y="164"/>
                  </a:lnTo>
                  <a:lnTo>
                    <a:pt x="430" y="162"/>
                  </a:lnTo>
                  <a:lnTo>
                    <a:pt x="430" y="164"/>
                  </a:lnTo>
                  <a:lnTo>
                    <a:pt x="430" y="160"/>
                  </a:lnTo>
                  <a:lnTo>
                    <a:pt x="428" y="158"/>
                  </a:lnTo>
                  <a:lnTo>
                    <a:pt x="424" y="160"/>
                  </a:lnTo>
                  <a:lnTo>
                    <a:pt x="418" y="164"/>
                  </a:lnTo>
                  <a:lnTo>
                    <a:pt x="416" y="162"/>
                  </a:lnTo>
                  <a:lnTo>
                    <a:pt x="416" y="160"/>
                  </a:lnTo>
                  <a:lnTo>
                    <a:pt x="414" y="160"/>
                  </a:lnTo>
                  <a:lnTo>
                    <a:pt x="412" y="158"/>
                  </a:lnTo>
                  <a:lnTo>
                    <a:pt x="414" y="158"/>
                  </a:lnTo>
                  <a:lnTo>
                    <a:pt x="412" y="158"/>
                  </a:lnTo>
                  <a:lnTo>
                    <a:pt x="412" y="154"/>
                  </a:lnTo>
                  <a:lnTo>
                    <a:pt x="412" y="158"/>
                  </a:lnTo>
                  <a:lnTo>
                    <a:pt x="408" y="160"/>
                  </a:lnTo>
                  <a:lnTo>
                    <a:pt x="410" y="152"/>
                  </a:lnTo>
                  <a:lnTo>
                    <a:pt x="408" y="154"/>
                  </a:lnTo>
                  <a:lnTo>
                    <a:pt x="406" y="162"/>
                  </a:lnTo>
                  <a:lnTo>
                    <a:pt x="404" y="166"/>
                  </a:lnTo>
                  <a:lnTo>
                    <a:pt x="404" y="160"/>
                  </a:lnTo>
                  <a:lnTo>
                    <a:pt x="402" y="160"/>
                  </a:lnTo>
                  <a:lnTo>
                    <a:pt x="400" y="160"/>
                  </a:lnTo>
                  <a:lnTo>
                    <a:pt x="402" y="156"/>
                  </a:lnTo>
                  <a:lnTo>
                    <a:pt x="398" y="158"/>
                  </a:lnTo>
                  <a:lnTo>
                    <a:pt x="396" y="160"/>
                  </a:lnTo>
                  <a:lnTo>
                    <a:pt x="392" y="164"/>
                  </a:lnTo>
                  <a:lnTo>
                    <a:pt x="388" y="170"/>
                  </a:lnTo>
                  <a:lnTo>
                    <a:pt x="390" y="168"/>
                  </a:lnTo>
                  <a:lnTo>
                    <a:pt x="388" y="166"/>
                  </a:lnTo>
                  <a:lnTo>
                    <a:pt x="386" y="168"/>
                  </a:lnTo>
                  <a:lnTo>
                    <a:pt x="388" y="158"/>
                  </a:lnTo>
                  <a:lnTo>
                    <a:pt x="380" y="170"/>
                  </a:lnTo>
                  <a:lnTo>
                    <a:pt x="382" y="162"/>
                  </a:lnTo>
                  <a:lnTo>
                    <a:pt x="384" y="152"/>
                  </a:lnTo>
                  <a:lnTo>
                    <a:pt x="378" y="160"/>
                  </a:lnTo>
                  <a:lnTo>
                    <a:pt x="372" y="166"/>
                  </a:lnTo>
                  <a:lnTo>
                    <a:pt x="374" y="160"/>
                  </a:lnTo>
                  <a:lnTo>
                    <a:pt x="372" y="162"/>
                  </a:lnTo>
                  <a:lnTo>
                    <a:pt x="370" y="164"/>
                  </a:lnTo>
                  <a:lnTo>
                    <a:pt x="370" y="162"/>
                  </a:lnTo>
                  <a:lnTo>
                    <a:pt x="368" y="158"/>
                  </a:lnTo>
                  <a:lnTo>
                    <a:pt x="368" y="156"/>
                  </a:lnTo>
                  <a:lnTo>
                    <a:pt x="362" y="152"/>
                  </a:lnTo>
                  <a:lnTo>
                    <a:pt x="354" y="150"/>
                  </a:lnTo>
                  <a:lnTo>
                    <a:pt x="352" y="146"/>
                  </a:lnTo>
                  <a:lnTo>
                    <a:pt x="350" y="142"/>
                  </a:lnTo>
                  <a:lnTo>
                    <a:pt x="348" y="148"/>
                  </a:lnTo>
                  <a:lnTo>
                    <a:pt x="348" y="146"/>
                  </a:lnTo>
                  <a:lnTo>
                    <a:pt x="346" y="142"/>
                  </a:lnTo>
                  <a:lnTo>
                    <a:pt x="344" y="146"/>
                  </a:lnTo>
                  <a:lnTo>
                    <a:pt x="344" y="142"/>
                  </a:lnTo>
                  <a:lnTo>
                    <a:pt x="346" y="136"/>
                  </a:lnTo>
                  <a:lnTo>
                    <a:pt x="344" y="136"/>
                  </a:lnTo>
                  <a:lnTo>
                    <a:pt x="342" y="134"/>
                  </a:lnTo>
                  <a:lnTo>
                    <a:pt x="340" y="134"/>
                  </a:lnTo>
                  <a:lnTo>
                    <a:pt x="336" y="138"/>
                  </a:lnTo>
                  <a:lnTo>
                    <a:pt x="340" y="130"/>
                  </a:lnTo>
                  <a:lnTo>
                    <a:pt x="338" y="132"/>
                  </a:lnTo>
                  <a:lnTo>
                    <a:pt x="338" y="130"/>
                  </a:lnTo>
                  <a:lnTo>
                    <a:pt x="338" y="128"/>
                  </a:lnTo>
                  <a:lnTo>
                    <a:pt x="340" y="126"/>
                  </a:lnTo>
                  <a:lnTo>
                    <a:pt x="338" y="128"/>
                  </a:lnTo>
                  <a:lnTo>
                    <a:pt x="334" y="134"/>
                  </a:lnTo>
                  <a:lnTo>
                    <a:pt x="328" y="150"/>
                  </a:lnTo>
                  <a:lnTo>
                    <a:pt x="326" y="146"/>
                  </a:lnTo>
                  <a:lnTo>
                    <a:pt x="322" y="152"/>
                  </a:lnTo>
                  <a:lnTo>
                    <a:pt x="322" y="146"/>
                  </a:lnTo>
                  <a:lnTo>
                    <a:pt x="324" y="144"/>
                  </a:lnTo>
                  <a:lnTo>
                    <a:pt x="326" y="142"/>
                  </a:lnTo>
                  <a:lnTo>
                    <a:pt x="322" y="138"/>
                  </a:lnTo>
                  <a:lnTo>
                    <a:pt x="318" y="138"/>
                  </a:lnTo>
                  <a:lnTo>
                    <a:pt x="316" y="144"/>
                  </a:lnTo>
                  <a:lnTo>
                    <a:pt x="314" y="142"/>
                  </a:lnTo>
                  <a:lnTo>
                    <a:pt x="312" y="142"/>
                  </a:lnTo>
                  <a:lnTo>
                    <a:pt x="310" y="142"/>
                  </a:lnTo>
                  <a:lnTo>
                    <a:pt x="306" y="140"/>
                  </a:lnTo>
                  <a:lnTo>
                    <a:pt x="306" y="142"/>
                  </a:lnTo>
                  <a:lnTo>
                    <a:pt x="304" y="148"/>
                  </a:lnTo>
                  <a:lnTo>
                    <a:pt x="302" y="148"/>
                  </a:lnTo>
                  <a:lnTo>
                    <a:pt x="302" y="146"/>
                  </a:lnTo>
                  <a:lnTo>
                    <a:pt x="300" y="144"/>
                  </a:lnTo>
                  <a:lnTo>
                    <a:pt x="298" y="140"/>
                  </a:lnTo>
                  <a:lnTo>
                    <a:pt x="296" y="140"/>
                  </a:lnTo>
                  <a:lnTo>
                    <a:pt x="294" y="134"/>
                  </a:lnTo>
                  <a:lnTo>
                    <a:pt x="292" y="142"/>
                  </a:lnTo>
                  <a:lnTo>
                    <a:pt x="290" y="148"/>
                  </a:lnTo>
                  <a:lnTo>
                    <a:pt x="288" y="144"/>
                  </a:lnTo>
                  <a:lnTo>
                    <a:pt x="288" y="138"/>
                  </a:lnTo>
                  <a:lnTo>
                    <a:pt x="286" y="136"/>
                  </a:lnTo>
                  <a:lnTo>
                    <a:pt x="284" y="136"/>
                  </a:lnTo>
                  <a:lnTo>
                    <a:pt x="284" y="140"/>
                  </a:lnTo>
                  <a:lnTo>
                    <a:pt x="284" y="142"/>
                  </a:lnTo>
                  <a:lnTo>
                    <a:pt x="284" y="140"/>
                  </a:lnTo>
                  <a:lnTo>
                    <a:pt x="284" y="130"/>
                  </a:lnTo>
                  <a:lnTo>
                    <a:pt x="286" y="116"/>
                  </a:lnTo>
                  <a:lnTo>
                    <a:pt x="286" y="114"/>
                  </a:lnTo>
                  <a:lnTo>
                    <a:pt x="288" y="112"/>
                  </a:lnTo>
                  <a:lnTo>
                    <a:pt x="286" y="110"/>
                  </a:lnTo>
                  <a:lnTo>
                    <a:pt x="284" y="114"/>
                  </a:lnTo>
                  <a:lnTo>
                    <a:pt x="282" y="120"/>
                  </a:lnTo>
                  <a:lnTo>
                    <a:pt x="280" y="122"/>
                  </a:lnTo>
                  <a:lnTo>
                    <a:pt x="282" y="114"/>
                  </a:lnTo>
                  <a:lnTo>
                    <a:pt x="282" y="110"/>
                  </a:lnTo>
                  <a:lnTo>
                    <a:pt x="282" y="108"/>
                  </a:lnTo>
                  <a:lnTo>
                    <a:pt x="280" y="108"/>
                  </a:lnTo>
                  <a:lnTo>
                    <a:pt x="276" y="112"/>
                  </a:lnTo>
                  <a:lnTo>
                    <a:pt x="272" y="116"/>
                  </a:lnTo>
                  <a:lnTo>
                    <a:pt x="270" y="114"/>
                  </a:lnTo>
                  <a:lnTo>
                    <a:pt x="270" y="112"/>
                  </a:lnTo>
                  <a:lnTo>
                    <a:pt x="268" y="118"/>
                  </a:lnTo>
                  <a:lnTo>
                    <a:pt x="266" y="122"/>
                  </a:lnTo>
                  <a:lnTo>
                    <a:pt x="264" y="120"/>
                  </a:lnTo>
                  <a:lnTo>
                    <a:pt x="264" y="116"/>
                  </a:lnTo>
                  <a:lnTo>
                    <a:pt x="262" y="112"/>
                  </a:lnTo>
                  <a:lnTo>
                    <a:pt x="258" y="116"/>
                  </a:lnTo>
                  <a:lnTo>
                    <a:pt x="258" y="114"/>
                  </a:lnTo>
                  <a:lnTo>
                    <a:pt x="252" y="116"/>
                  </a:lnTo>
                  <a:lnTo>
                    <a:pt x="250" y="120"/>
                  </a:lnTo>
                  <a:lnTo>
                    <a:pt x="246" y="124"/>
                  </a:lnTo>
                  <a:lnTo>
                    <a:pt x="248" y="116"/>
                  </a:lnTo>
                  <a:lnTo>
                    <a:pt x="248" y="114"/>
                  </a:lnTo>
                  <a:lnTo>
                    <a:pt x="244" y="114"/>
                  </a:lnTo>
                  <a:lnTo>
                    <a:pt x="242" y="114"/>
                  </a:lnTo>
                  <a:lnTo>
                    <a:pt x="238" y="116"/>
                  </a:lnTo>
                  <a:lnTo>
                    <a:pt x="236" y="114"/>
                  </a:lnTo>
                  <a:lnTo>
                    <a:pt x="238" y="108"/>
                  </a:lnTo>
                  <a:lnTo>
                    <a:pt x="232" y="108"/>
                  </a:lnTo>
                  <a:lnTo>
                    <a:pt x="234" y="106"/>
                  </a:lnTo>
                  <a:lnTo>
                    <a:pt x="230" y="104"/>
                  </a:lnTo>
                  <a:lnTo>
                    <a:pt x="228" y="106"/>
                  </a:lnTo>
                  <a:lnTo>
                    <a:pt x="224" y="112"/>
                  </a:lnTo>
                  <a:lnTo>
                    <a:pt x="224" y="110"/>
                  </a:lnTo>
                  <a:lnTo>
                    <a:pt x="224" y="108"/>
                  </a:lnTo>
                  <a:lnTo>
                    <a:pt x="222" y="104"/>
                  </a:lnTo>
                  <a:lnTo>
                    <a:pt x="220" y="104"/>
                  </a:lnTo>
                  <a:lnTo>
                    <a:pt x="216" y="106"/>
                  </a:lnTo>
                  <a:lnTo>
                    <a:pt x="212" y="112"/>
                  </a:lnTo>
                  <a:lnTo>
                    <a:pt x="214" y="104"/>
                  </a:lnTo>
                  <a:lnTo>
                    <a:pt x="212" y="104"/>
                  </a:lnTo>
                  <a:lnTo>
                    <a:pt x="210" y="98"/>
                  </a:lnTo>
                  <a:lnTo>
                    <a:pt x="206" y="96"/>
                  </a:lnTo>
                  <a:lnTo>
                    <a:pt x="204" y="94"/>
                  </a:lnTo>
                  <a:lnTo>
                    <a:pt x="200" y="96"/>
                  </a:lnTo>
                  <a:lnTo>
                    <a:pt x="202" y="94"/>
                  </a:lnTo>
                  <a:lnTo>
                    <a:pt x="200" y="94"/>
                  </a:lnTo>
                  <a:lnTo>
                    <a:pt x="198" y="92"/>
                  </a:lnTo>
                  <a:lnTo>
                    <a:pt x="198" y="86"/>
                  </a:lnTo>
                  <a:lnTo>
                    <a:pt x="196" y="84"/>
                  </a:lnTo>
                  <a:lnTo>
                    <a:pt x="194" y="84"/>
                  </a:lnTo>
                  <a:lnTo>
                    <a:pt x="192" y="86"/>
                  </a:lnTo>
                  <a:lnTo>
                    <a:pt x="186" y="94"/>
                  </a:lnTo>
                  <a:lnTo>
                    <a:pt x="180" y="98"/>
                  </a:lnTo>
                  <a:lnTo>
                    <a:pt x="180" y="102"/>
                  </a:lnTo>
                  <a:lnTo>
                    <a:pt x="178" y="106"/>
                  </a:lnTo>
                  <a:lnTo>
                    <a:pt x="174" y="110"/>
                  </a:lnTo>
                  <a:lnTo>
                    <a:pt x="174" y="114"/>
                  </a:lnTo>
                  <a:lnTo>
                    <a:pt x="172" y="112"/>
                  </a:lnTo>
                  <a:lnTo>
                    <a:pt x="172" y="110"/>
                  </a:lnTo>
                  <a:lnTo>
                    <a:pt x="174" y="106"/>
                  </a:lnTo>
                  <a:lnTo>
                    <a:pt x="176" y="104"/>
                  </a:lnTo>
                  <a:lnTo>
                    <a:pt x="174" y="106"/>
                  </a:lnTo>
                  <a:lnTo>
                    <a:pt x="178" y="98"/>
                  </a:lnTo>
                  <a:lnTo>
                    <a:pt x="176" y="96"/>
                  </a:lnTo>
                  <a:lnTo>
                    <a:pt x="176" y="92"/>
                  </a:lnTo>
                  <a:lnTo>
                    <a:pt x="176" y="88"/>
                  </a:lnTo>
                  <a:lnTo>
                    <a:pt x="170" y="84"/>
                  </a:lnTo>
                  <a:lnTo>
                    <a:pt x="164" y="78"/>
                  </a:lnTo>
                  <a:lnTo>
                    <a:pt x="158" y="72"/>
                  </a:lnTo>
                  <a:lnTo>
                    <a:pt x="152" y="66"/>
                  </a:lnTo>
                  <a:lnTo>
                    <a:pt x="148" y="76"/>
                  </a:lnTo>
                  <a:lnTo>
                    <a:pt x="144" y="74"/>
                  </a:lnTo>
                  <a:lnTo>
                    <a:pt x="146" y="70"/>
                  </a:lnTo>
                  <a:lnTo>
                    <a:pt x="148" y="68"/>
                  </a:lnTo>
                  <a:lnTo>
                    <a:pt x="150" y="68"/>
                  </a:lnTo>
                  <a:lnTo>
                    <a:pt x="150" y="66"/>
                  </a:lnTo>
                  <a:lnTo>
                    <a:pt x="148" y="66"/>
                  </a:lnTo>
                  <a:lnTo>
                    <a:pt x="142" y="72"/>
                  </a:lnTo>
                  <a:lnTo>
                    <a:pt x="142" y="68"/>
                  </a:lnTo>
                  <a:lnTo>
                    <a:pt x="146" y="64"/>
                  </a:lnTo>
                  <a:lnTo>
                    <a:pt x="150" y="60"/>
                  </a:lnTo>
                  <a:lnTo>
                    <a:pt x="148" y="60"/>
                  </a:lnTo>
                  <a:lnTo>
                    <a:pt x="146" y="62"/>
                  </a:lnTo>
                  <a:lnTo>
                    <a:pt x="142" y="66"/>
                  </a:lnTo>
                  <a:lnTo>
                    <a:pt x="140" y="68"/>
                  </a:lnTo>
                  <a:lnTo>
                    <a:pt x="138" y="68"/>
                  </a:lnTo>
                  <a:lnTo>
                    <a:pt x="140" y="62"/>
                  </a:lnTo>
                  <a:lnTo>
                    <a:pt x="140" y="60"/>
                  </a:lnTo>
                  <a:lnTo>
                    <a:pt x="136" y="56"/>
                  </a:lnTo>
                  <a:lnTo>
                    <a:pt x="134" y="64"/>
                  </a:lnTo>
                  <a:lnTo>
                    <a:pt x="130" y="66"/>
                  </a:lnTo>
                  <a:lnTo>
                    <a:pt x="126" y="72"/>
                  </a:lnTo>
                  <a:lnTo>
                    <a:pt x="128" y="68"/>
                  </a:lnTo>
                  <a:lnTo>
                    <a:pt x="126" y="64"/>
                  </a:lnTo>
                  <a:lnTo>
                    <a:pt x="124" y="62"/>
                  </a:lnTo>
                  <a:lnTo>
                    <a:pt x="122" y="60"/>
                  </a:lnTo>
                  <a:lnTo>
                    <a:pt x="118" y="58"/>
                  </a:lnTo>
                  <a:lnTo>
                    <a:pt x="116" y="56"/>
                  </a:lnTo>
                  <a:lnTo>
                    <a:pt x="114" y="54"/>
                  </a:lnTo>
                  <a:lnTo>
                    <a:pt x="112" y="56"/>
                  </a:lnTo>
                  <a:lnTo>
                    <a:pt x="108" y="58"/>
                  </a:lnTo>
                  <a:lnTo>
                    <a:pt x="104" y="56"/>
                  </a:lnTo>
                  <a:lnTo>
                    <a:pt x="102" y="62"/>
                  </a:lnTo>
                  <a:lnTo>
                    <a:pt x="100" y="64"/>
                  </a:lnTo>
                  <a:lnTo>
                    <a:pt x="98" y="64"/>
                  </a:lnTo>
                  <a:lnTo>
                    <a:pt x="102" y="54"/>
                  </a:lnTo>
                  <a:lnTo>
                    <a:pt x="102" y="50"/>
                  </a:lnTo>
                  <a:lnTo>
                    <a:pt x="100" y="46"/>
                  </a:lnTo>
                  <a:lnTo>
                    <a:pt x="102" y="38"/>
                  </a:lnTo>
                  <a:lnTo>
                    <a:pt x="100" y="42"/>
                  </a:lnTo>
                  <a:lnTo>
                    <a:pt x="96" y="44"/>
                  </a:lnTo>
                  <a:lnTo>
                    <a:pt x="92" y="44"/>
                  </a:lnTo>
                  <a:lnTo>
                    <a:pt x="90" y="52"/>
                  </a:lnTo>
                  <a:lnTo>
                    <a:pt x="90" y="48"/>
                  </a:lnTo>
                  <a:lnTo>
                    <a:pt x="90" y="46"/>
                  </a:lnTo>
                  <a:lnTo>
                    <a:pt x="94" y="38"/>
                  </a:lnTo>
                  <a:lnTo>
                    <a:pt x="90" y="40"/>
                  </a:lnTo>
                  <a:lnTo>
                    <a:pt x="88" y="38"/>
                  </a:lnTo>
                  <a:lnTo>
                    <a:pt x="84" y="34"/>
                  </a:lnTo>
                  <a:lnTo>
                    <a:pt x="82" y="30"/>
                  </a:lnTo>
                  <a:lnTo>
                    <a:pt x="80" y="28"/>
                  </a:lnTo>
                  <a:lnTo>
                    <a:pt x="76" y="26"/>
                  </a:lnTo>
                  <a:lnTo>
                    <a:pt x="74" y="32"/>
                  </a:lnTo>
                  <a:lnTo>
                    <a:pt x="70" y="36"/>
                  </a:lnTo>
                  <a:lnTo>
                    <a:pt x="74" y="22"/>
                  </a:lnTo>
                  <a:lnTo>
                    <a:pt x="68" y="28"/>
                  </a:lnTo>
                  <a:lnTo>
                    <a:pt x="66" y="30"/>
                  </a:lnTo>
                  <a:lnTo>
                    <a:pt x="66" y="26"/>
                  </a:lnTo>
                  <a:lnTo>
                    <a:pt x="66" y="30"/>
                  </a:lnTo>
                  <a:lnTo>
                    <a:pt x="64" y="32"/>
                  </a:lnTo>
                  <a:lnTo>
                    <a:pt x="60" y="28"/>
                  </a:lnTo>
                  <a:lnTo>
                    <a:pt x="56" y="24"/>
                  </a:lnTo>
                  <a:lnTo>
                    <a:pt x="44" y="20"/>
                  </a:lnTo>
                  <a:lnTo>
                    <a:pt x="38" y="18"/>
                  </a:lnTo>
                  <a:lnTo>
                    <a:pt x="34" y="16"/>
                  </a:lnTo>
                  <a:lnTo>
                    <a:pt x="28" y="10"/>
                  </a:lnTo>
                  <a:lnTo>
                    <a:pt x="24" y="0"/>
                  </a:lnTo>
                  <a:lnTo>
                    <a:pt x="24" y="6"/>
                  </a:lnTo>
                  <a:lnTo>
                    <a:pt x="22" y="6"/>
                  </a:lnTo>
                  <a:lnTo>
                    <a:pt x="20" y="10"/>
                  </a:lnTo>
                  <a:lnTo>
                    <a:pt x="18" y="16"/>
                  </a:lnTo>
                  <a:lnTo>
                    <a:pt x="16" y="10"/>
                  </a:lnTo>
                  <a:lnTo>
                    <a:pt x="12" y="4"/>
                  </a:lnTo>
                  <a:lnTo>
                    <a:pt x="10" y="8"/>
                  </a:lnTo>
                  <a:lnTo>
                    <a:pt x="4" y="10"/>
                  </a:lnTo>
                  <a:lnTo>
                    <a:pt x="2" y="10"/>
                  </a:lnTo>
                  <a:lnTo>
                    <a:pt x="0" y="14"/>
                  </a:lnTo>
                  <a:lnTo>
                    <a:pt x="2" y="12"/>
                  </a:lnTo>
                  <a:lnTo>
                    <a:pt x="2" y="22"/>
                  </a:lnTo>
                  <a:lnTo>
                    <a:pt x="2" y="32"/>
                  </a:lnTo>
                  <a:lnTo>
                    <a:pt x="4" y="44"/>
                  </a:lnTo>
                  <a:lnTo>
                    <a:pt x="2" y="54"/>
                  </a:lnTo>
                  <a:lnTo>
                    <a:pt x="4" y="52"/>
                  </a:lnTo>
                  <a:lnTo>
                    <a:pt x="6" y="58"/>
                  </a:lnTo>
                  <a:lnTo>
                    <a:pt x="6" y="62"/>
                  </a:lnTo>
                  <a:lnTo>
                    <a:pt x="8" y="62"/>
                  </a:lnTo>
                  <a:lnTo>
                    <a:pt x="10" y="58"/>
                  </a:lnTo>
                  <a:lnTo>
                    <a:pt x="10" y="62"/>
                  </a:lnTo>
                  <a:lnTo>
                    <a:pt x="8" y="66"/>
                  </a:lnTo>
                  <a:lnTo>
                    <a:pt x="12" y="60"/>
                  </a:lnTo>
                  <a:lnTo>
                    <a:pt x="14" y="62"/>
                  </a:lnTo>
                  <a:lnTo>
                    <a:pt x="12" y="64"/>
                  </a:lnTo>
                  <a:lnTo>
                    <a:pt x="16" y="66"/>
                  </a:lnTo>
                  <a:lnTo>
                    <a:pt x="20" y="68"/>
                  </a:lnTo>
                  <a:lnTo>
                    <a:pt x="26" y="78"/>
                  </a:lnTo>
                  <a:lnTo>
                    <a:pt x="28" y="72"/>
                  </a:lnTo>
                  <a:lnTo>
                    <a:pt x="28" y="74"/>
                  </a:lnTo>
                  <a:lnTo>
                    <a:pt x="28" y="78"/>
                  </a:lnTo>
                  <a:lnTo>
                    <a:pt x="30" y="72"/>
                  </a:lnTo>
                  <a:lnTo>
                    <a:pt x="30" y="70"/>
                  </a:lnTo>
                  <a:lnTo>
                    <a:pt x="28" y="68"/>
                  </a:lnTo>
                  <a:lnTo>
                    <a:pt x="30" y="64"/>
                  </a:lnTo>
                  <a:lnTo>
                    <a:pt x="30" y="68"/>
                  </a:lnTo>
                  <a:lnTo>
                    <a:pt x="30" y="72"/>
                  </a:lnTo>
                  <a:lnTo>
                    <a:pt x="34" y="74"/>
                  </a:lnTo>
                  <a:lnTo>
                    <a:pt x="36" y="78"/>
                  </a:lnTo>
                  <a:lnTo>
                    <a:pt x="38" y="80"/>
                  </a:lnTo>
                  <a:lnTo>
                    <a:pt x="36" y="86"/>
                  </a:lnTo>
                  <a:lnTo>
                    <a:pt x="38" y="84"/>
                  </a:lnTo>
                  <a:lnTo>
                    <a:pt x="38" y="82"/>
                  </a:lnTo>
                  <a:lnTo>
                    <a:pt x="40" y="80"/>
                  </a:lnTo>
                  <a:lnTo>
                    <a:pt x="42" y="78"/>
                  </a:lnTo>
                  <a:lnTo>
                    <a:pt x="40" y="82"/>
                  </a:lnTo>
                  <a:lnTo>
                    <a:pt x="42" y="78"/>
                  </a:lnTo>
                  <a:lnTo>
                    <a:pt x="42" y="82"/>
                  </a:lnTo>
                  <a:lnTo>
                    <a:pt x="40" y="88"/>
                  </a:lnTo>
                  <a:lnTo>
                    <a:pt x="38" y="90"/>
                  </a:lnTo>
                  <a:lnTo>
                    <a:pt x="40" y="92"/>
                  </a:lnTo>
                  <a:lnTo>
                    <a:pt x="42" y="92"/>
                  </a:lnTo>
                  <a:lnTo>
                    <a:pt x="44" y="92"/>
                  </a:lnTo>
                  <a:lnTo>
                    <a:pt x="44" y="88"/>
                  </a:lnTo>
                  <a:lnTo>
                    <a:pt x="50" y="90"/>
                  </a:lnTo>
                  <a:lnTo>
                    <a:pt x="56" y="92"/>
                  </a:lnTo>
                  <a:lnTo>
                    <a:pt x="62" y="94"/>
                  </a:lnTo>
                  <a:lnTo>
                    <a:pt x="68" y="92"/>
                  </a:lnTo>
                  <a:lnTo>
                    <a:pt x="70" y="88"/>
                  </a:lnTo>
                  <a:lnTo>
                    <a:pt x="74" y="88"/>
                  </a:lnTo>
                  <a:lnTo>
                    <a:pt x="74" y="90"/>
                  </a:lnTo>
                  <a:lnTo>
                    <a:pt x="76" y="94"/>
                  </a:lnTo>
                  <a:lnTo>
                    <a:pt x="78" y="94"/>
                  </a:lnTo>
                  <a:lnTo>
                    <a:pt x="78" y="96"/>
                  </a:lnTo>
                  <a:lnTo>
                    <a:pt x="82" y="92"/>
                  </a:lnTo>
                  <a:lnTo>
                    <a:pt x="84" y="92"/>
                  </a:lnTo>
                  <a:lnTo>
                    <a:pt x="82" y="96"/>
                  </a:lnTo>
                  <a:lnTo>
                    <a:pt x="82" y="98"/>
                  </a:lnTo>
                  <a:lnTo>
                    <a:pt x="80" y="102"/>
                  </a:lnTo>
                  <a:lnTo>
                    <a:pt x="78" y="104"/>
                  </a:lnTo>
                  <a:lnTo>
                    <a:pt x="86" y="100"/>
                  </a:lnTo>
                  <a:lnTo>
                    <a:pt x="94" y="92"/>
                  </a:lnTo>
                  <a:lnTo>
                    <a:pt x="92" y="96"/>
                  </a:lnTo>
                  <a:lnTo>
                    <a:pt x="96" y="92"/>
                  </a:lnTo>
                  <a:lnTo>
                    <a:pt x="100" y="90"/>
                  </a:lnTo>
                  <a:lnTo>
                    <a:pt x="98" y="94"/>
                  </a:lnTo>
                  <a:lnTo>
                    <a:pt x="96" y="96"/>
                  </a:lnTo>
                  <a:lnTo>
                    <a:pt x="96" y="100"/>
                  </a:lnTo>
                  <a:lnTo>
                    <a:pt x="92" y="104"/>
                  </a:lnTo>
                  <a:lnTo>
                    <a:pt x="92" y="108"/>
                  </a:lnTo>
                  <a:lnTo>
                    <a:pt x="94" y="110"/>
                  </a:lnTo>
                  <a:lnTo>
                    <a:pt x="98" y="108"/>
                  </a:lnTo>
                  <a:lnTo>
                    <a:pt x="100" y="108"/>
                  </a:lnTo>
                  <a:lnTo>
                    <a:pt x="102" y="108"/>
                  </a:lnTo>
                  <a:lnTo>
                    <a:pt x="100" y="114"/>
                  </a:lnTo>
                  <a:lnTo>
                    <a:pt x="104" y="108"/>
                  </a:lnTo>
                  <a:lnTo>
                    <a:pt x="104" y="104"/>
                  </a:lnTo>
                  <a:lnTo>
                    <a:pt x="102" y="104"/>
                  </a:lnTo>
                  <a:lnTo>
                    <a:pt x="102" y="102"/>
                  </a:lnTo>
                  <a:lnTo>
                    <a:pt x="104" y="98"/>
                  </a:lnTo>
                  <a:lnTo>
                    <a:pt x="108" y="96"/>
                  </a:lnTo>
                  <a:lnTo>
                    <a:pt x="110" y="94"/>
                  </a:lnTo>
                  <a:lnTo>
                    <a:pt x="112" y="94"/>
                  </a:lnTo>
                  <a:lnTo>
                    <a:pt x="112" y="98"/>
                  </a:lnTo>
                  <a:lnTo>
                    <a:pt x="110" y="106"/>
                  </a:lnTo>
                  <a:lnTo>
                    <a:pt x="108" y="112"/>
                  </a:lnTo>
                  <a:lnTo>
                    <a:pt x="108" y="116"/>
                  </a:lnTo>
                  <a:lnTo>
                    <a:pt x="110" y="116"/>
                  </a:lnTo>
                  <a:lnTo>
                    <a:pt x="108" y="118"/>
                  </a:lnTo>
                  <a:lnTo>
                    <a:pt x="108" y="120"/>
                  </a:lnTo>
                  <a:lnTo>
                    <a:pt x="110" y="118"/>
                  </a:lnTo>
                  <a:lnTo>
                    <a:pt x="112" y="118"/>
                  </a:lnTo>
                  <a:lnTo>
                    <a:pt x="112" y="122"/>
                  </a:lnTo>
                  <a:lnTo>
                    <a:pt x="116" y="118"/>
                  </a:lnTo>
                  <a:lnTo>
                    <a:pt x="118" y="118"/>
                  </a:lnTo>
                  <a:lnTo>
                    <a:pt x="122" y="112"/>
                  </a:lnTo>
                  <a:lnTo>
                    <a:pt x="116" y="112"/>
                  </a:lnTo>
                  <a:lnTo>
                    <a:pt x="124" y="106"/>
                  </a:lnTo>
                  <a:lnTo>
                    <a:pt x="128" y="104"/>
                  </a:lnTo>
                  <a:lnTo>
                    <a:pt x="130" y="106"/>
                  </a:lnTo>
                  <a:lnTo>
                    <a:pt x="130" y="108"/>
                  </a:lnTo>
                  <a:lnTo>
                    <a:pt x="124" y="114"/>
                  </a:lnTo>
                  <a:lnTo>
                    <a:pt x="126" y="114"/>
                  </a:lnTo>
                  <a:lnTo>
                    <a:pt x="126" y="116"/>
                  </a:lnTo>
                  <a:lnTo>
                    <a:pt x="122" y="122"/>
                  </a:lnTo>
                  <a:lnTo>
                    <a:pt x="120" y="122"/>
                  </a:lnTo>
                  <a:lnTo>
                    <a:pt x="118" y="120"/>
                  </a:lnTo>
                  <a:lnTo>
                    <a:pt x="114" y="124"/>
                  </a:lnTo>
                  <a:lnTo>
                    <a:pt x="116" y="124"/>
                  </a:lnTo>
                  <a:lnTo>
                    <a:pt x="118" y="124"/>
                  </a:lnTo>
                  <a:lnTo>
                    <a:pt x="114" y="130"/>
                  </a:lnTo>
                  <a:lnTo>
                    <a:pt x="120" y="124"/>
                  </a:lnTo>
                  <a:lnTo>
                    <a:pt x="122" y="124"/>
                  </a:lnTo>
                  <a:lnTo>
                    <a:pt x="122" y="126"/>
                  </a:lnTo>
                  <a:lnTo>
                    <a:pt x="128" y="124"/>
                  </a:lnTo>
                  <a:lnTo>
                    <a:pt x="124" y="130"/>
                  </a:lnTo>
                  <a:lnTo>
                    <a:pt x="126" y="128"/>
                  </a:lnTo>
                  <a:lnTo>
                    <a:pt x="128" y="128"/>
                  </a:lnTo>
                  <a:lnTo>
                    <a:pt x="122" y="136"/>
                  </a:lnTo>
                  <a:lnTo>
                    <a:pt x="124" y="134"/>
                  </a:lnTo>
                  <a:lnTo>
                    <a:pt x="126" y="136"/>
                  </a:lnTo>
                  <a:lnTo>
                    <a:pt x="126" y="140"/>
                  </a:lnTo>
                  <a:lnTo>
                    <a:pt x="126" y="142"/>
                  </a:lnTo>
                  <a:lnTo>
                    <a:pt x="128" y="142"/>
                  </a:lnTo>
                  <a:lnTo>
                    <a:pt x="126" y="138"/>
                  </a:lnTo>
                  <a:lnTo>
                    <a:pt x="128" y="136"/>
                  </a:lnTo>
                  <a:lnTo>
                    <a:pt x="130" y="132"/>
                  </a:lnTo>
                  <a:lnTo>
                    <a:pt x="132" y="126"/>
                  </a:lnTo>
                  <a:lnTo>
                    <a:pt x="134" y="126"/>
                  </a:lnTo>
                  <a:lnTo>
                    <a:pt x="136" y="128"/>
                  </a:lnTo>
                  <a:lnTo>
                    <a:pt x="134" y="134"/>
                  </a:lnTo>
                  <a:lnTo>
                    <a:pt x="132" y="142"/>
                  </a:lnTo>
                  <a:lnTo>
                    <a:pt x="132" y="146"/>
                  </a:lnTo>
                  <a:lnTo>
                    <a:pt x="134" y="146"/>
                  </a:lnTo>
                  <a:lnTo>
                    <a:pt x="134" y="144"/>
                  </a:lnTo>
                  <a:lnTo>
                    <a:pt x="134" y="140"/>
                  </a:lnTo>
                  <a:lnTo>
                    <a:pt x="136" y="138"/>
                  </a:lnTo>
                  <a:lnTo>
                    <a:pt x="136" y="142"/>
                  </a:lnTo>
                  <a:lnTo>
                    <a:pt x="136" y="148"/>
                  </a:lnTo>
                  <a:lnTo>
                    <a:pt x="138" y="148"/>
                  </a:lnTo>
                  <a:lnTo>
                    <a:pt x="140" y="144"/>
                  </a:lnTo>
                  <a:lnTo>
                    <a:pt x="142" y="140"/>
                  </a:lnTo>
                  <a:lnTo>
                    <a:pt x="144" y="138"/>
                  </a:lnTo>
                  <a:lnTo>
                    <a:pt x="142" y="142"/>
                  </a:lnTo>
                  <a:lnTo>
                    <a:pt x="144" y="140"/>
                  </a:lnTo>
                  <a:lnTo>
                    <a:pt x="150" y="134"/>
                  </a:lnTo>
                  <a:lnTo>
                    <a:pt x="148" y="140"/>
                  </a:lnTo>
                  <a:lnTo>
                    <a:pt x="148" y="142"/>
                  </a:lnTo>
                  <a:lnTo>
                    <a:pt x="150" y="142"/>
                  </a:lnTo>
                  <a:lnTo>
                    <a:pt x="154" y="138"/>
                  </a:lnTo>
                  <a:lnTo>
                    <a:pt x="156" y="134"/>
                  </a:lnTo>
                  <a:lnTo>
                    <a:pt x="158" y="134"/>
                  </a:lnTo>
                  <a:lnTo>
                    <a:pt x="158" y="136"/>
                  </a:lnTo>
                  <a:lnTo>
                    <a:pt x="152" y="144"/>
                  </a:lnTo>
                  <a:lnTo>
                    <a:pt x="154" y="142"/>
                  </a:lnTo>
                  <a:lnTo>
                    <a:pt x="150" y="150"/>
                  </a:lnTo>
                  <a:lnTo>
                    <a:pt x="156" y="148"/>
                  </a:lnTo>
                  <a:lnTo>
                    <a:pt x="158" y="152"/>
                  </a:lnTo>
                  <a:lnTo>
                    <a:pt x="162" y="144"/>
                  </a:lnTo>
                  <a:lnTo>
                    <a:pt x="166" y="140"/>
                  </a:lnTo>
                  <a:lnTo>
                    <a:pt x="168" y="140"/>
                  </a:lnTo>
                  <a:lnTo>
                    <a:pt x="166" y="146"/>
                  </a:lnTo>
                  <a:lnTo>
                    <a:pt x="168" y="148"/>
                  </a:lnTo>
                  <a:lnTo>
                    <a:pt x="164" y="152"/>
                  </a:lnTo>
                  <a:lnTo>
                    <a:pt x="162" y="152"/>
                  </a:lnTo>
                  <a:lnTo>
                    <a:pt x="162" y="148"/>
                  </a:lnTo>
                  <a:lnTo>
                    <a:pt x="158" y="154"/>
                  </a:lnTo>
                  <a:lnTo>
                    <a:pt x="158" y="158"/>
                  </a:lnTo>
                  <a:lnTo>
                    <a:pt x="160" y="158"/>
                  </a:lnTo>
                  <a:lnTo>
                    <a:pt x="164" y="160"/>
                  </a:lnTo>
                  <a:lnTo>
                    <a:pt x="164" y="156"/>
                  </a:lnTo>
                  <a:lnTo>
                    <a:pt x="174" y="150"/>
                  </a:lnTo>
                  <a:lnTo>
                    <a:pt x="172" y="154"/>
                  </a:lnTo>
                  <a:lnTo>
                    <a:pt x="170" y="156"/>
                  </a:lnTo>
                  <a:lnTo>
                    <a:pt x="174" y="154"/>
                  </a:lnTo>
                  <a:lnTo>
                    <a:pt x="176" y="154"/>
                  </a:lnTo>
                  <a:lnTo>
                    <a:pt x="172" y="162"/>
                  </a:lnTo>
                  <a:lnTo>
                    <a:pt x="170" y="164"/>
                  </a:lnTo>
                  <a:lnTo>
                    <a:pt x="168" y="166"/>
                  </a:lnTo>
                  <a:lnTo>
                    <a:pt x="172" y="166"/>
                  </a:lnTo>
                  <a:lnTo>
                    <a:pt x="176" y="164"/>
                  </a:lnTo>
                  <a:lnTo>
                    <a:pt x="176" y="162"/>
                  </a:lnTo>
                  <a:lnTo>
                    <a:pt x="176" y="168"/>
                  </a:lnTo>
                  <a:lnTo>
                    <a:pt x="176" y="172"/>
                  </a:lnTo>
                  <a:lnTo>
                    <a:pt x="176" y="174"/>
                  </a:lnTo>
                  <a:lnTo>
                    <a:pt x="178" y="174"/>
                  </a:lnTo>
                  <a:lnTo>
                    <a:pt x="182" y="170"/>
                  </a:lnTo>
                  <a:lnTo>
                    <a:pt x="186" y="168"/>
                  </a:lnTo>
                  <a:lnTo>
                    <a:pt x="188" y="168"/>
                  </a:lnTo>
                  <a:lnTo>
                    <a:pt x="188" y="170"/>
                  </a:lnTo>
                  <a:lnTo>
                    <a:pt x="190" y="166"/>
                  </a:lnTo>
                  <a:lnTo>
                    <a:pt x="194" y="172"/>
                  </a:lnTo>
                  <a:lnTo>
                    <a:pt x="196" y="174"/>
                  </a:lnTo>
                  <a:lnTo>
                    <a:pt x="200" y="170"/>
                  </a:lnTo>
                  <a:lnTo>
                    <a:pt x="200" y="182"/>
                  </a:lnTo>
                  <a:lnTo>
                    <a:pt x="202" y="180"/>
                  </a:lnTo>
                  <a:lnTo>
                    <a:pt x="202" y="174"/>
                  </a:lnTo>
                  <a:lnTo>
                    <a:pt x="204" y="168"/>
                  </a:lnTo>
                  <a:lnTo>
                    <a:pt x="208" y="166"/>
                  </a:lnTo>
                  <a:lnTo>
                    <a:pt x="210" y="166"/>
                  </a:lnTo>
                  <a:lnTo>
                    <a:pt x="208" y="170"/>
                  </a:lnTo>
                  <a:lnTo>
                    <a:pt x="206" y="178"/>
                  </a:lnTo>
                  <a:lnTo>
                    <a:pt x="214" y="170"/>
                  </a:lnTo>
                  <a:lnTo>
                    <a:pt x="216" y="170"/>
                  </a:lnTo>
                  <a:lnTo>
                    <a:pt x="218" y="174"/>
                  </a:lnTo>
                  <a:lnTo>
                    <a:pt x="216" y="174"/>
                  </a:lnTo>
                  <a:lnTo>
                    <a:pt x="214" y="174"/>
                  </a:lnTo>
                  <a:close/>
                  <a:moveTo>
                    <a:pt x="254" y="182"/>
                  </a:moveTo>
                  <a:lnTo>
                    <a:pt x="254" y="182"/>
                  </a:lnTo>
                  <a:lnTo>
                    <a:pt x="252" y="186"/>
                  </a:lnTo>
                  <a:lnTo>
                    <a:pt x="252" y="184"/>
                  </a:lnTo>
                  <a:lnTo>
                    <a:pt x="254" y="178"/>
                  </a:lnTo>
                  <a:lnTo>
                    <a:pt x="254" y="182"/>
                  </a:lnTo>
                  <a:close/>
                  <a:moveTo>
                    <a:pt x="320" y="184"/>
                  </a:moveTo>
                  <a:lnTo>
                    <a:pt x="320" y="184"/>
                  </a:lnTo>
                  <a:lnTo>
                    <a:pt x="318" y="184"/>
                  </a:lnTo>
                  <a:lnTo>
                    <a:pt x="318" y="182"/>
                  </a:lnTo>
                  <a:lnTo>
                    <a:pt x="320" y="184"/>
                  </a:lnTo>
                  <a:close/>
                  <a:moveTo>
                    <a:pt x="500" y="186"/>
                  </a:moveTo>
                  <a:lnTo>
                    <a:pt x="500" y="186"/>
                  </a:lnTo>
                  <a:lnTo>
                    <a:pt x="500" y="184"/>
                  </a:lnTo>
                  <a:lnTo>
                    <a:pt x="500" y="186"/>
                  </a:lnTo>
                  <a:close/>
                  <a:moveTo>
                    <a:pt x="504" y="190"/>
                  </a:moveTo>
                  <a:lnTo>
                    <a:pt x="504" y="190"/>
                  </a:lnTo>
                  <a:lnTo>
                    <a:pt x="504" y="186"/>
                  </a:lnTo>
                  <a:lnTo>
                    <a:pt x="504" y="188"/>
                  </a:lnTo>
                  <a:lnTo>
                    <a:pt x="502" y="188"/>
                  </a:lnTo>
                  <a:lnTo>
                    <a:pt x="502" y="190"/>
                  </a:lnTo>
                  <a:lnTo>
                    <a:pt x="504" y="190"/>
                  </a:lnTo>
                  <a:close/>
                  <a:moveTo>
                    <a:pt x="138" y="62"/>
                  </a:moveTo>
                  <a:lnTo>
                    <a:pt x="138" y="64"/>
                  </a:lnTo>
                  <a:lnTo>
                    <a:pt x="136" y="64"/>
                  </a:lnTo>
                  <a:lnTo>
                    <a:pt x="138" y="62"/>
                  </a:lnTo>
                  <a:close/>
                </a:path>
              </a:pathLst>
            </a:custGeom>
            <a:solidFill>
              <a:srgbClr val="19A4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" name="Freeform 717">
              <a:extLst>
                <a:ext uri="{FF2B5EF4-FFF2-40B4-BE49-F238E27FC236}">
                  <a16:creationId xmlns="" xmlns:a16="http://schemas.microsoft.com/office/drawing/2014/main" id="{32242FB3-C10D-45BE-8EC6-A9BA4A64CF5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-3864271">
              <a:off x="-65379" y="2015404"/>
              <a:ext cx="1430181" cy="341319"/>
            </a:xfrm>
            <a:custGeom>
              <a:avLst/>
              <a:gdLst>
                <a:gd name="T0" fmla="*/ 1371054732 w 708"/>
                <a:gd name="T1" fmla="*/ 713256752 h 140"/>
                <a:gd name="T2" fmla="*/ 1477148710 w 708"/>
                <a:gd name="T3" fmla="*/ 594380221 h 140"/>
                <a:gd name="T4" fmla="*/ 1534275148 w 708"/>
                <a:gd name="T5" fmla="*/ 760807365 h 140"/>
                <a:gd name="T6" fmla="*/ 1599564527 w 708"/>
                <a:gd name="T7" fmla="*/ 665706140 h 140"/>
                <a:gd name="T8" fmla="*/ 1681173725 w 708"/>
                <a:gd name="T9" fmla="*/ 618155527 h 140"/>
                <a:gd name="T10" fmla="*/ 1795428623 w 708"/>
                <a:gd name="T11" fmla="*/ 546829608 h 140"/>
                <a:gd name="T12" fmla="*/ 1803589543 w 708"/>
                <a:gd name="T13" fmla="*/ 534941955 h 140"/>
                <a:gd name="T14" fmla="*/ 1909683521 w 708"/>
                <a:gd name="T15" fmla="*/ 523054302 h 140"/>
                <a:gd name="T16" fmla="*/ 1950488120 w 708"/>
                <a:gd name="T17" fmla="*/ 546829608 h 140"/>
                <a:gd name="T18" fmla="*/ 2056582098 w 708"/>
                <a:gd name="T19" fmla="*/ 511166648 h 140"/>
                <a:gd name="T20" fmla="*/ 2146354236 w 708"/>
                <a:gd name="T21" fmla="*/ 487391342 h 140"/>
                <a:gd name="T22" fmla="*/ 2147483646 w 708"/>
                <a:gd name="T23" fmla="*/ 511166648 h 140"/>
                <a:gd name="T24" fmla="*/ 2147483646 w 708"/>
                <a:gd name="T25" fmla="*/ 523054302 h 140"/>
                <a:gd name="T26" fmla="*/ 2147483646 w 708"/>
                <a:gd name="T27" fmla="*/ 404180208 h 140"/>
                <a:gd name="T28" fmla="*/ 2147483646 w 708"/>
                <a:gd name="T29" fmla="*/ 534941955 h 140"/>
                <a:gd name="T30" fmla="*/ 2147483646 w 708"/>
                <a:gd name="T31" fmla="*/ 475503689 h 140"/>
                <a:gd name="T32" fmla="*/ 2147483646 w 708"/>
                <a:gd name="T33" fmla="*/ 332854289 h 140"/>
                <a:gd name="T34" fmla="*/ 2147483646 w 708"/>
                <a:gd name="T35" fmla="*/ 344741942 h 140"/>
                <a:gd name="T36" fmla="*/ 2147483646 w 708"/>
                <a:gd name="T37" fmla="*/ 130764185 h 140"/>
                <a:gd name="T38" fmla="*/ 2147483646 w 708"/>
                <a:gd name="T39" fmla="*/ 320966636 h 140"/>
                <a:gd name="T40" fmla="*/ 2147483646 w 708"/>
                <a:gd name="T41" fmla="*/ 178314798 h 140"/>
                <a:gd name="T42" fmla="*/ 2147483646 w 708"/>
                <a:gd name="T43" fmla="*/ 95101225 h 140"/>
                <a:gd name="T44" fmla="*/ 2147483646 w 708"/>
                <a:gd name="T45" fmla="*/ 71325919 h 140"/>
                <a:gd name="T46" fmla="*/ 2147483646 w 708"/>
                <a:gd name="T47" fmla="*/ 23775306 h 140"/>
                <a:gd name="T48" fmla="*/ 2147483646 w 708"/>
                <a:gd name="T49" fmla="*/ 35662960 h 140"/>
                <a:gd name="T50" fmla="*/ 2147483646 w 708"/>
                <a:gd name="T51" fmla="*/ 118876532 h 140"/>
                <a:gd name="T52" fmla="*/ 2147483646 w 708"/>
                <a:gd name="T53" fmla="*/ 118876532 h 140"/>
                <a:gd name="T54" fmla="*/ 2147483646 w 708"/>
                <a:gd name="T55" fmla="*/ 166427144 h 140"/>
                <a:gd name="T56" fmla="*/ 2105547617 w 708"/>
                <a:gd name="T57" fmla="*/ 166427144 h 140"/>
                <a:gd name="T58" fmla="*/ 1885200761 w 708"/>
                <a:gd name="T59" fmla="*/ 202090104 h 140"/>
                <a:gd name="T60" fmla="*/ 1828072302 w 708"/>
                <a:gd name="T61" fmla="*/ 118876532 h 140"/>
                <a:gd name="T62" fmla="*/ 1730141264 w 708"/>
                <a:gd name="T63" fmla="*/ 273416023 h 140"/>
                <a:gd name="T64" fmla="*/ 1624047287 w 708"/>
                <a:gd name="T65" fmla="*/ 356629595 h 140"/>
                <a:gd name="T66" fmla="*/ 1526114229 w 708"/>
                <a:gd name="T67" fmla="*/ 190202451 h 140"/>
                <a:gd name="T68" fmla="*/ 1444505030 w 708"/>
                <a:gd name="T69" fmla="*/ 273416023 h 140"/>
                <a:gd name="T70" fmla="*/ 1297604433 w 708"/>
                <a:gd name="T71" fmla="*/ 285303676 h 140"/>
                <a:gd name="T72" fmla="*/ 1126223097 w 708"/>
                <a:gd name="T73" fmla="*/ 309078982 h 140"/>
                <a:gd name="T74" fmla="*/ 987485440 w 708"/>
                <a:gd name="T75" fmla="*/ 475503689 h 140"/>
                <a:gd name="T76" fmla="*/ 775299504 w 708"/>
                <a:gd name="T77" fmla="*/ 416067861 h 140"/>
                <a:gd name="T78" fmla="*/ 710010125 w 708"/>
                <a:gd name="T79" fmla="*/ 404180208 h 140"/>
                <a:gd name="T80" fmla="*/ 612077067 w 708"/>
                <a:gd name="T81" fmla="*/ 427953076 h 140"/>
                <a:gd name="T82" fmla="*/ 473339410 w 708"/>
                <a:gd name="T83" fmla="*/ 404180208 h 140"/>
                <a:gd name="T84" fmla="*/ 318279913 w 708"/>
                <a:gd name="T85" fmla="*/ 368517248 h 140"/>
                <a:gd name="T86" fmla="*/ 106093978 w 708"/>
                <a:gd name="T87" fmla="*/ 309078982 h 140"/>
                <a:gd name="T88" fmla="*/ 8160920 w 708"/>
                <a:gd name="T89" fmla="*/ 546829608 h 140"/>
                <a:gd name="T90" fmla="*/ 81611218 w 708"/>
                <a:gd name="T91" fmla="*/ 689481446 h 140"/>
                <a:gd name="T92" fmla="*/ 261153475 w 708"/>
                <a:gd name="T93" fmla="*/ 796470324 h 140"/>
                <a:gd name="T94" fmla="*/ 318279913 w 708"/>
                <a:gd name="T95" fmla="*/ 796470324 h 140"/>
                <a:gd name="T96" fmla="*/ 538628789 w 708"/>
                <a:gd name="T97" fmla="*/ 772695018 h 140"/>
                <a:gd name="T98" fmla="*/ 652883687 w 708"/>
                <a:gd name="T99" fmla="*/ 737032059 h 140"/>
                <a:gd name="T100" fmla="*/ 710010125 w 708"/>
                <a:gd name="T101" fmla="*/ 748919712 h 140"/>
                <a:gd name="T102" fmla="*/ 783460424 w 708"/>
                <a:gd name="T103" fmla="*/ 630043180 h 140"/>
                <a:gd name="T104" fmla="*/ 775299504 w 708"/>
                <a:gd name="T105" fmla="*/ 784582671 h 140"/>
                <a:gd name="T106" fmla="*/ 873230542 w 708"/>
                <a:gd name="T107" fmla="*/ 796470324 h 140"/>
                <a:gd name="T108" fmla="*/ 930359001 w 708"/>
                <a:gd name="T109" fmla="*/ 796470324 h 140"/>
                <a:gd name="T110" fmla="*/ 995646360 w 708"/>
                <a:gd name="T111" fmla="*/ 701369099 h 140"/>
                <a:gd name="T112" fmla="*/ 1036452979 w 708"/>
                <a:gd name="T113" fmla="*/ 748919712 h 140"/>
                <a:gd name="T114" fmla="*/ 1118062177 w 708"/>
                <a:gd name="T115" fmla="*/ 737032059 h 140"/>
                <a:gd name="T116" fmla="*/ 1264960754 w 708"/>
                <a:gd name="T117" fmla="*/ 725144405 h 140"/>
                <a:gd name="T118" fmla="*/ 1517953309 w 708"/>
                <a:gd name="T119" fmla="*/ 665706140 h 140"/>
                <a:gd name="T120" fmla="*/ 2147483646 w 708"/>
                <a:gd name="T121" fmla="*/ 59438266 h 140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08" h="140">
                  <a:moveTo>
                    <a:pt x="322" y="118"/>
                  </a:moveTo>
                  <a:lnTo>
                    <a:pt x="326" y="122"/>
                  </a:lnTo>
                  <a:lnTo>
                    <a:pt x="322" y="132"/>
                  </a:lnTo>
                  <a:lnTo>
                    <a:pt x="322" y="134"/>
                  </a:lnTo>
                  <a:lnTo>
                    <a:pt x="324" y="138"/>
                  </a:lnTo>
                  <a:lnTo>
                    <a:pt x="324" y="132"/>
                  </a:lnTo>
                  <a:lnTo>
                    <a:pt x="326" y="128"/>
                  </a:lnTo>
                  <a:lnTo>
                    <a:pt x="328" y="126"/>
                  </a:lnTo>
                  <a:lnTo>
                    <a:pt x="330" y="126"/>
                  </a:lnTo>
                  <a:lnTo>
                    <a:pt x="332" y="126"/>
                  </a:lnTo>
                  <a:lnTo>
                    <a:pt x="334" y="124"/>
                  </a:lnTo>
                  <a:lnTo>
                    <a:pt x="336" y="120"/>
                  </a:lnTo>
                  <a:lnTo>
                    <a:pt x="336" y="114"/>
                  </a:lnTo>
                  <a:lnTo>
                    <a:pt x="338" y="118"/>
                  </a:lnTo>
                  <a:lnTo>
                    <a:pt x="336" y="120"/>
                  </a:lnTo>
                  <a:lnTo>
                    <a:pt x="338" y="122"/>
                  </a:lnTo>
                  <a:lnTo>
                    <a:pt x="340" y="120"/>
                  </a:lnTo>
                  <a:lnTo>
                    <a:pt x="340" y="116"/>
                  </a:lnTo>
                  <a:lnTo>
                    <a:pt x="342" y="108"/>
                  </a:lnTo>
                  <a:lnTo>
                    <a:pt x="342" y="106"/>
                  </a:lnTo>
                  <a:lnTo>
                    <a:pt x="344" y="106"/>
                  </a:lnTo>
                  <a:lnTo>
                    <a:pt x="348" y="108"/>
                  </a:lnTo>
                  <a:lnTo>
                    <a:pt x="348" y="112"/>
                  </a:lnTo>
                  <a:lnTo>
                    <a:pt x="352" y="108"/>
                  </a:lnTo>
                  <a:lnTo>
                    <a:pt x="352" y="110"/>
                  </a:lnTo>
                  <a:lnTo>
                    <a:pt x="358" y="108"/>
                  </a:lnTo>
                  <a:lnTo>
                    <a:pt x="358" y="110"/>
                  </a:lnTo>
                  <a:lnTo>
                    <a:pt x="362" y="98"/>
                  </a:lnTo>
                  <a:lnTo>
                    <a:pt x="362" y="100"/>
                  </a:lnTo>
                  <a:lnTo>
                    <a:pt x="362" y="104"/>
                  </a:lnTo>
                  <a:lnTo>
                    <a:pt x="364" y="98"/>
                  </a:lnTo>
                  <a:lnTo>
                    <a:pt x="366" y="102"/>
                  </a:lnTo>
                  <a:lnTo>
                    <a:pt x="364" y="106"/>
                  </a:lnTo>
                  <a:lnTo>
                    <a:pt x="364" y="108"/>
                  </a:lnTo>
                  <a:lnTo>
                    <a:pt x="362" y="108"/>
                  </a:lnTo>
                  <a:lnTo>
                    <a:pt x="364" y="116"/>
                  </a:lnTo>
                  <a:lnTo>
                    <a:pt x="366" y="116"/>
                  </a:lnTo>
                  <a:lnTo>
                    <a:pt x="366" y="114"/>
                  </a:lnTo>
                  <a:lnTo>
                    <a:pt x="368" y="112"/>
                  </a:lnTo>
                  <a:lnTo>
                    <a:pt x="370" y="112"/>
                  </a:lnTo>
                  <a:lnTo>
                    <a:pt x="372" y="114"/>
                  </a:lnTo>
                  <a:lnTo>
                    <a:pt x="370" y="118"/>
                  </a:lnTo>
                  <a:lnTo>
                    <a:pt x="372" y="124"/>
                  </a:lnTo>
                  <a:lnTo>
                    <a:pt x="374" y="126"/>
                  </a:lnTo>
                  <a:lnTo>
                    <a:pt x="376" y="128"/>
                  </a:lnTo>
                  <a:lnTo>
                    <a:pt x="380" y="132"/>
                  </a:lnTo>
                  <a:lnTo>
                    <a:pt x="376" y="120"/>
                  </a:lnTo>
                  <a:lnTo>
                    <a:pt x="374" y="114"/>
                  </a:lnTo>
                  <a:lnTo>
                    <a:pt x="374" y="108"/>
                  </a:lnTo>
                  <a:lnTo>
                    <a:pt x="376" y="108"/>
                  </a:lnTo>
                  <a:lnTo>
                    <a:pt x="378" y="106"/>
                  </a:lnTo>
                  <a:lnTo>
                    <a:pt x="380" y="110"/>
                  </a:lnTo>
                  <a:lnTo>
                    <a:pt x="384" y="110"/>
                  </a:lnTo>
                  <a:lnTo>
                    <a:pt x="384" y="120"/>
                  </a:lnTo>
                  <a:lnTo>
                    <a:pt x="386" y="114"/>
                  </a:lnTo>
                  <a:lnTo>
                    <a:pt x="388" y="108"/>
                  </a:lnTo>
                  <a:lnTo>
                    <a:pt x="390" y="110"/>
                  </a:lnTo>
                  <a:lnTo>
                    <a:pt x="392" y="112"/>
                  </a:lnTo>
                  <a:lnTo>
                    <a:pt x="394" y="122"/>
                  </a:lnTo>
                  <a:lnTo>
                    <a:pt x="396" y="122"/>
                  </a:lnTo>
                  <a:lnTo>
                    <a:pt x="394" y="116"/>
                  </a:lnTo>
                  <a:lnTo>
                    <a:pt x="394" y="112"/>
                  </a:lnTo>
                  <a:lnTo>
                    <a:pt x="394" y="110"/>
                  </a:lnTo>
                  <a:lnTo>
                    <a:pt x="396" y="108"/>
                  </a:lnTo>
                  <a:lnTo>
                    <a:pt x="398" y="108"/>
                  </a:lnTo>
                  <a:lnTo>
                    <a:pt x="402" y="108"/>
                  </a:lnTo>
                  <a:lnTo>
                    <a:pt x="408" y="100"/>
                  </a:lnTo>
                  <a:lnTo>
                    <a:pt x="408" y="102"/>
                  </a:lnTo>
                  <a:lnTo>
                    <a:pt x="408" y="104"/>
                  </a:lnTo>
                  <a:lnTo>
                    <a:pt x="408" y="110"/>
                  </a:lnTo>
                  <a:lnTo>
                    <a:pt x="410" y="100"/>
                  </a:lnTo>
                  <a:lnTo>
                    <a:pt x="412" y="104"/>
                  </a:lnTo>
                  <a:lnTo>
                    <a:pt x="412" y="98"/>
                  </a:lnTo>
                  <a:lnTo>
                    <a:pt x="412" y="94"/>
                  </a:lnTo>
                  <a:lnTo>
                    <a:pt x="414" y="92"/>
                  </a:lnTo>
                  <a:lnTo>
                    <a:pt x="414" y="90"/>
                  </a:lnTo>
                  <a:lnTo>
                    <a:pt x="416" y="90"/>
                  </a:lnTo>
                  <a:lnTo>
                    <a:pt x="418" y="94"/>
                  </a:lnTo>
                  <a:lnTo>
                    <a:pt x="422" y="98"/>
                  </a:lnTo>
                  <a:lnTo>
                    <a:pt x="424" y="98"/>
                  </a:lnTo>
                  <a:lnTo>
                    <a:pt x="426" y="94"/>
                  </a:lnTo>
                  <a:lnTo>
                    <a:pt x="426" y="98"/>
                  </a:lnTo>
                  <a:lnTo>
                    <a:pt x="426" y="104"/>
                  </a:lnTo>
                  <a:lnTo>
                    <a:pt x="432" y="96"/>
                  </a:lnTo>
                  <a:lnTo>
                    <a:pt x="436" y="86"/>
                  </a:lnTo>
                  <a:lnTo>
                    <a:pt x="440" y="92"/>
                  </a:lnTo>
                  <a:lnTo>
                    <a:pt x="438" y="86"/>
                  </a:lnTo>
                  <a:lnTo>
                    <a:pt x="438" y="80"/>
                  </a:lnTo>
                  <a:lnTo>
                    <a:pt x="442" y="68"/>
                  </a:lnTo>
                  <a:lnTo>
                    <a:pt x="438" y="60"/>
                  </a:lnTo>
                  <a:lnTo>
                    <a:pt x="444" y="54"/>
                  </a:lnTo>
                  <a:lnTo>
                    <a:pt x="444" y="58"/>
                  </a:lnTo>
                  <a:lnTo>
                    <a:pt x="444" y="64"/>
                  </a:lnTo>
                  <a:lnTo>
                    <a:pt x="444" y="60"/>
                  </a:lnTo>
                  <a:lnTo>
                    <a:pt x="446" y="68"/>
                  </a:lnTo>
                  <a:lnTo>
                    <a:pt x="446" y="76"/>
                  </a:lnTo>
                  <a:lnTo>
                    <a:pt x="444" y="70"/>
                  </a:lnTo>
                  <a:lnTo>
                    <a:pt x="442" y="80"/>
                  </a:lnTo>
                  <a:lnTo>
                    <a:pt x="442" y="90"/>
                  </a:lnTo>
                  <a:lnTo>
                    <a:pt x="444" y="86"/>
                  </a:lnTo>
                  <a:lnTo>
                    <a:pt x="444" y="90"/>
                  </a:lnTo>
                  <a:lnTo>
                    <a:pt x="446" y="86"/>
                  </a:lnTo>
                  <a:lnTo>
                    <a:pt x="448" y="98"/>
                  </a:lnTo>
                  <a:lnTo>
                    <a:pt x="448" y="94"/>
                  </a:lnTo>
                  <a:lnTo>
                    <a:pt x="456" y="100"/>
                  </a:lnTo>
                  <a:lnTo>
                    <a:pt x="462" y="80"/>
                  </a:lnTo>
                  <a:lnTo>
                    <a:pt x="466" y="72"/>
                  </a:lnTo>
                  <a:lnTo>
                    <a:pt x="470" y="66"/>
                  </a:lnTo>
                  <a:lnTo>
                    <a:pt x="470" y="76"/>
                  </a:lnTo>
                  <a:lnTo>
                    <a:pt x="472" y="88"/>
                  </a:lnTo>
                  <a:lnTo>
                    <a:pt x="470" y="86"/>
                  </a:lnTo>
                  <a:lnTo>
                    <a:pt x="468" y="88"/>
                  </a:lnTo>
                  <a:lnTo>
                    <a:pt x="464" y="90"/>
                  </a:lnTo>
                  <a:lnTo>
                    <a:pt x="464" y="92"/>
                  </a:lnTo>
                  <a:lnTo>
                    <a:pt x="462" y="92"/>
                  </a:lnTo>
                  <a:lnTo>
                    <a:pt x="464" y="96"/>
                  </a:lnTo>
                  <a:lnTo>
                    <a:pt x="464" y="100"/>
                  </a:lnTo>
                  <a:lnTo>
                    <a:pt x="470" y="90"/>
                  </a:lnTo>
                  <a:lnTo>
                    <a:pt x="472" y="96"/>
                  </a:lnTo>
                  <a:lnTo>
                    <a:pt x="474" y="98"/>
                  </a:lnTo>
                  <a:lnTo>
                    <a:pt x="474" y="90"/>
                  </a:lnTo>
                  <a:lnTo>
                    <a:pt x="476" y="86"/>
                  </a:lnTo>
                  <a:lnTo>
                    <a:pt x="480" y="84"/>
                  </a:lnTo>
                  <a:lnTo>
                    <a:pt x="482" y="82"/>
                  </a:lnTo>
                  <a:lnTo>
                    <a:pt x="482" y="90"/>
                  </a:lnTo>
                  <a:lnTo>
                    <a:pt x="480" y="92"/>
                  </a:lnTo>
                  <a:lnTo>
                    <a:pt x="478" y="92"/>
                  </a:lnTo>
                  <a:lnTo>
                    <a:pt x="480" y="94"/>
                  </a:lnTo>
                  <a:lnTo>
                    <a:pt x="482" y="94"/>
                  </a:lnTo>
                  <a:lnTo>
                    <a:pt x="484" y="88"/>
                  </a:lnTo>
                  <a:lnTo>
                    <a:pt x="484" y="82"/>
                  </a:lnTo>
                  <a:lnTo>
                    <a:pt x="486" y="80"/>
                  </a:lnTo>
                  <a:lnTo>
                    <a:pt x="488" y="82"/>
                  </a:lnTo>
                  <a:lnTo>
                    <a:pt x="486" y="82"/>
                  </a:lnTo>
                  <a:lnTo>
                    <a:pt x="486" y="84"/>
                  </a:lnTo>
                  <a:lnTo>
                    <a:pt x="488" y="82"/>
                  </a:lnTo>
                  <a:lnTo>
                    <a:pt x="490" y="82"/>
                  </a:lnTo>
                  <a:lnTo>
                    <a:pt x="492" y="84"/>
                  </a:lnTo>
                  <a:lnTo>
                    <a:pt x="492" y="88"/>
                  </a:lnTo>
                  <a:lnTo>
                    <a:pt x="496" y="88"/>
                  </a:lnTo>
                  <a:lnTo>
                    <a:pt x="504" y="86"/>
                  </a:lnTo>
                  <a:lnTo>
                    <a:pt x="508" y="82"/>
                  </a:lnTo>
                  <a:lnTo>
                    <a:pt x="510" y="78"/>
                  </a:lnTo>
                  <a:lnTo>
                    <a:pt x="510" y="74"/>
                  </a:lnTo>
                  <a:lnTo>
                    <a:pt x="510" y="92"/>
                  </a:lnTo>
                  <a:lnTo>
                    <a:pt x="518" y="46"/>
                  </a:lnTo>
                  <a:lnTo>
                    <a:pt x="520" y="70"/>
                  </a:lnTo>
                  <a:lnTo>
                    <a:pt x="520" y="84"/>
                  </a:lnTo>
                  <a:lnTo>
                    <a:pt x="518" y="92"/>
                  </a:lnTo>
                  <a:lnTo>
                    <a:pt x="522" y="94"/>
                  </a:lnTo>
                  <a:lnTo>
                    <a:pt x="524" y="92"/>
                  </a:lnTo>
                  <a:lnTo>
                    <a:pt x="526" y="90"/>
                  </a:lnTo>
                  <a:lnTo>
                    <a:pt x="524" y="82"/>
                  </a:lnTo>
                  <a:lnTo>
                    <a:pt x="522" y="72"/>
                  </a:lnTo>
                  <a:lnTo>
                    <a:pt x="526" y="82"/>
                  </a:lnTo>
                  <a:lnTo>
                    <a:pt x="532" y="90"/>
                  </a:lnTo>
                  <a:lnTo>
                    <a:pt x="530" y="80"/>
                  </a:lnTo>
                  <a:lnTo>
                    <a:pt x="530" y="72"/>
                  </a:lnTo>
                  <a:lnTo>
                    <a:pt x="532" y="70"/>
                  </a:lnTo>
                  <a:lnTo>
                    <a:pt x="532" y="80"/>
                  </a:lnTo>
                  <a:lnTo>
                    <a:pt x="534" y="90"/>
                  </a:lnTo>
                  <a:lnTo>
                    <a:pt x="538" y="72"/>
                  </a:lnTo>
                  <a:lnTo>
                    <a:pt x="538" y="80"/>
                  </a:lnTo>
                  <a:lnTo>
                    <a:pt x="540" y="92"/>
                  </a:lnTo>
                  <a:lnTo>
                    <a:pt x="540" y="90"/>
                  </a:lnTo>
                  <a:lnTo>
                    <a:pt x="542" y="90"/>
                  </a:lnTo>
                  <a:lnTo>
                    <a:pt x="546" y="90"/>
                  </a:lnTo>
                  <a:lnTo>
                    <a:pt x="544" y="86"/>
                  </a:lnTo>
                  <a:lnTo>
                    <a:pt x="546" y="86"/>
                  </a:lnTo>
                  <a:lnTo>
                    <a:pt x="548" y="82"/>
                  </a:lnTo>
                  <a:lnTo>
                    <a:pt x="550" y="74"/>
                  </a:lnTo>
                  <a:lnTo>
                    <a:pt x="552" y="64"/>
                  </a:lnTo>
                  <a:lnTo>
                    <a:pt x="554" y="62"/>
                  </a:lnTo>
                  <a:lnTo>
                    <a:pt x="556" y="60"/>
                  </a:lnTo>
                  <a:lnTo>
                    <a:pt x="556" y="74"/>
                  </a:lnTo>
                  <a:lnTo>
                    <a:pt x="556" y="80"/>
                  </a:lnTo>
                  <a:lnTo>
                    <a:pt x="558" y="86"/>
                  </a:lnTo>
                  <a:lnTo>
                    <a:pt x="562" y="58"/>
                  </a:lnTo>
                  <a:lnTo>
                    <a:pt x="564" y="42"/>
                  </a:lnTo>
                  <a:lnTo>
                    <a:pt x="568" y="32"/>
                  </a:lnTo>
                  <a:lnTo>
                    <a:pt x="568" y="38"/>
                  </a:lnTo>
                  <a:lnTo>
                    <a:pt x="572" y="32"/>
                  </a:lnTo>
                  <a:lnTo>
                    <a:pt x="568" y="60"/>
                  </a:lnTo>
                  <a:lnTo>
                    <a:pt x="562" y="88"/>
                  </a:lnTo>
                  <a:lnTo>
                    <a:pt x="564" y="92"/>
                  </a:lnTo>
                  <a:lnTo>
                    <a:pt x="566" y="92"/>
                  </a:lnTo>
                  <a:lnTo>
                    <a:pt x="568" y="92"/>
                  </a:lnTo>
                  <a:lnTo>
                    <a:pt x="568" y="96"/>
                  </a:lnTo>
                  <a:lnTo>
                    <a:pt x="566" y="98"/>
                  </a:lnTo>
                  <a:lnTo>
                    <a:pt x="564" y="100"/>
                  </a:lnTo>
                  <a:lnTo>
                    <a:pt x="574" y="102"/>
                  </a:lnTo>
                  <a:lnTo>
                    <a:pt x="574" y="96"/>
                  </a:lnTo>
                  <a:lnTo>
                    <a:pt x="576" y="92"/>
                  </a:lnTo>
                  <a:lnTo>
                    <a:pt x="578" y="88"/>
                  </a:lnTo>
                  <a:lnTo>
                    <a:pt x="578" y="82"/>
                  </a:lnTo>
                  <a:lnTo>
                    <a:pt x="570" y="94"/>
                  </a:lnTo>
                  <a:lnTo>
                    <a:pt x="570" y="86"/>
                  </a:lnTo>
                  <a:lnTo>
                    <a:pt x="572" y="76"/>
                  </a:lnTo>
                  <a:lnTo>
                    <a:pt x="574" y="68"/>
                  </a:lnTo>
                  <a:lnTo>
                    <a:pt x="576" y="66"/>
                  </a:lnTo>
                  <a:lnTo>
                    <a:pt x="578" y="66"/>
                  </a:lnTo>
                  <a:lnTo>
                    <a:pt x="580" y="76"/>
                  </a:lnTo>
                  <a:lnTo>
                    <a:pt x="580" y="88"/>
                  </a:lnTo>
                  <a:lnTo>
                    <a:pt x="582" y="84"/>
                  </a:lnTo>
                  <a:lnTo>
                    <a:pt x="584" y="82"/>
                  </a:lnTo>
                  <a:lnTo>
                    <a:pt x="586" y="82"/>
                  </a:lnTo>
                  <a:lnTo>
                    <a:pt x="584" y="88"/>
                  </a:lnTo>
                  <a:lnTo>
                    <a:pt x="584" y="90"/>
                  </a:lnTo>
                  <a:lnTo>
                    <a:pt x="586" y="88"/>
                  </a:lnTo>
                  <a:lnTo>
                    <a:pt x="588" y="84"/>
                  </a:lnTo>
                  <a:lnTo>
                    <a:pt x="590" y="82"/>
                  </a:lnTo>
                  <a:lnTo>
                    <a:pt x="592" y="82"/>
                  </a:lnTo>
                  <a:lnTo>
                    <a:pt x="594" y="84"/>
                  </a:lnTo>
                  <a:lnTo>
                    <a:pt x="596" y="90"/>
                  </a:lnTo>
                  <a:lnTo>
                    <a:pt x="598" y="94"/>
                  </a:lnTo>
                  <a:lnTo>
                    <a:pt x="598" y="92"/>
                  </a:lnTo>
                  <a:lnTo>
                    <a:pt x="594" y="60"/>
                  </a:lnTo>
                  <a:lnTo>
                    <a:pt x="592" y="32"/>
                  </a:lnTo>
                  <a:lnTo>
                    <a:pt x="596" y="38"/>
                  </a:lnTo>
                  <a:lnTo>
                    <a:pt x="602" y="50"/>
                  </a:lnTo>
                  <a:lnTo>
                    <a:pt x="604" y="56"/>
                  </a:lnTo>
                  <a:lnTo>
                    <a:pt x="604" y="66"/>
                  </a:lnTo>
                  <a:lnTo>
                    <a:pt x="602" y="74"/>
                  </a:lnTo>
                  <a:lnTo>
                    <a:pt x="604" y="80"/>
                  </a:lnTo>
                  <a:lnTo>
                    <a:pt x="604" y="72"/>
                  </a:lnTo>
                  <a:lnTo>
                    <a:pt x="606" y="78"/>
                  </a:lnTo>
                  <a:lnTo>
                    <a:pt x="606" y="80"/>
                  </a:lnTo>
                  <a:lnTo>
                    <a:pt x="608" y="80"/>
                  </a:lnTo>
                  <a:lnTo>
                    <a:pt x="608" y="76"/>
                  </a:lnTo>
                  <a:lnTo>
                    <a:pt x="610" y="76"/>
                  </a:lnTo>
                  <a:lnTo>
                    <a:pt x="612" y="74"/>
                  </a:lnTo>
                  <a:lnTo>
                    <a:pt x="608" y="70"/>
                  </a:lnTo>
                  <a:lnTo>
                    <a:pt x="610" y="70"/>
                  </a:lnTo>
                  <a:lnTo>
                    <a:pt x="612" y="70"/>
                  </a:lnTo>
                  <a:lnTo>
                    <a:pt x="614" y="72"/>
                  </a:lnTo>
                  <a:lnTo>
                    <a:pt x="616" y="72"/>
                  </a:lnTo>
                  <a:lnTo>
                    <a:pt x="616" y="66"/>
                  </a:lnTo>
                  <a:lnTo>
                    <a:pt x="616" y="58"/>
                  </a:lnTo>
                  <a:lnTo>
                    <a:pt x="618" y="50"/>
                  </a:lnTo>
                  <a:lnTo>
                    <a:pt x="620" y="44"/>
                  </a:lnTo>
                  <a:lnTo>
                    <a:pt x="622" y="52"/>
                  </a:lnTo>
                  <a:lnTo>
                    <a:pt x="630" y="56"/>
                  </a:lnTo>
                  <a:lnTo>
                    <a:pt x="634" y="56"/>
                  </a:lnTo>
                  <a:lnTo>
                    <a:pt x="638" y="58"/>
                  </a:lnTo>
                  <a:lnTo>
                    <a:pt x="640" y="62"/>
                  </a:lnTo>
                  <a:lnTo>
                    <a:pt x="642" y="68"/>
                  </a:lnTo>
                  <a:lnTo>
                    <a:pt x="642" y="64"/>
                  </a:lnTo>
                  <a:lnTo>
                    <a:pt x="644" y="62"/>
                  </a:lnTo>
                  <a:lnTo>
                    <a:pt x="646" y="66"/>
                  </a:lnTo>
                  <a:lnTo>
                    <a:pt x="644" y="68"/>
                  </a:lnTo>
                  <a:lnTo>
                    <a:pt x="644" y="70"/>
                  </a:lnTo>
                  <a:lnTo>
                    <a:pt x="644" y="74"/>
                  </a:lnTo>
                  <a:lnTo>
                    <a:pt x="644" y="70"/>
                  </a:lnTo>
                  <a:lnTo>
                    <a:pt x="646" y="68"/>
                  </a:lnTo>
                  <a:lnTo>
                    <a:pt x="650" y="62"/>
                  </a:lnTo>
                  <a:lnTo>
                    <a:pt x="650" y="58"/>
                  </a:lnTo>
                  <a:lnTo>
                    <a:pt x="646" y="58"/>
                  </a:lnTo>
                  <a:lnTo>
                    <a:pt x="642" y="64"/>
                  </a:lnTo>
                  <a:lnTo>
                    <a:pt x="642" y="54"/>
                  </a:lnTo>
                  <a:lnTo>
                    <a:pt x="644" y="44"/>
                  </a:lnTo>
                  <a:lnTo>
                    <a:pt x="646" y="36"/>
                  </a:lnTo>
                  <a:lnTo>
                    <a:pt x="650" y="30"/>
                  </a:lnTo>
                  <a:lnTo>
                    <a:pt x="654" y="30"/>
                  </a:lnTo>
                  <a:lnTo>
                    <a:pt x="654" y="32"/>
                  </a:lnTo>
                  <a:lnTo>
                    <a:pt x="654" y="36"/>
                  </a:lnTo>
                  <a:lnTo>
                    <a:pt x="658" y="36"/>
                  </a:lnTo>
                  <a:lnTo>
                    <a:pt x="660" y="34"/>
                  </a:lnTo>
                  <a:lnTo>
                    <a:pt x="662" y="26"/>
                  </a:lnTo>
                  <a:lnTo>
                    <a:pt x="664" y="20"/>
                  </a:lnTo>
                  <a:lnTo>
                    <a:pt x="666" y="20"/>
                  </a:lnTo>
                  <a:lnTo>
                    <a:pt x="670" y="22"/>
                  </a:lnTo>
                  <a:lnTo>
                    <a:pt x="672" y="28"/>
                  </a:lnTo>
                  <a:lnTo>
                    <a:pt x="672" y="34"/>
                  </a:lnTo>
                  <a:lnTo>
                    <a:pt x="672" y="44"/>
                  </a:lnTo>
                  <a:lnTo>
                    <a:pt x="670" y="44"/>
                  </a:lnTo>
                  <a:lnTo>
                    <a:pt x="666" y="44"/>
                  </a:lnTo>
                  <a:lnTo>
                    <a:pt x="664" y="40"/>
                  </a:lnTo>
                  <a:lnTo>
                    <a:pt x="662" y="40"/>
                  </a:lnTo>
                  <a:lnTo>
                    <a:pt x="666" y="44"/>
                  </a:lnTo>
                  <a:lnTo>
                    <a:pt x="664" y="48"/>
                  </a:lnTo>
                  <a:lnTo>
                    <a:pt x="662" y="48"/>
                  </a:lnTo>
                  <a:lnTo>
                    <a:pt x="660" y="46"/>
                  </a:lnTo>
                  <a:lnTo>
                    <a:pt x="662" y="48"/>
                  </a:lnTo>
                  <a:lnTo>
                    <a:pt x="664" y="50"/>
                  </a:lnTo>
                  <a:lnTo>
                    <a:pt x="670" y="50"/>
                  </a:lnTo>
                  <a:lnTo>
                    <a:pt x="678" y="50"/>
                  </a:lnTo>
                  <a:lnTo>
                    <a:pt x="684" y="54"/>
                  </a:lnTo>
                  <a:lnTo>
                    <a:pt x="686" y="48"/>
                  </a:lnTo>
                  <a:lnTo>
                    <a:pt x="686" y="44"/>
                  </a:lnTo>
                  <a:lnTo>
                    <a:pt x="684" y="46"/>
                  </a:lnTo>
                  <a:lnTo>
                    <a:pt x="684" y="40"/>
                  </a:lnTo>
                  <a:lnTo>
                    <a:pt x="684" y="38"/>
                  </a:lnTo>
                  <a:lnTo>
                    <a:pt x="686" y="34"/>
                  </a:lnTo>
                  <a:lnTo>
                    <a:pt x="684" y="32"/>
                  </a:lnTo>
                  <a:lnTo>
                    <a:pt x="690" y="24"/>
                  </a:lnTo>
                  <a:lnTo>
                    <a:pt x="692" y="22"/>
                  </a:lnTo>
                  <a:lnTo>
                    <a:pt x="696" y="24"/>
                  </a:lnTo>
                  <a:lnTo>
                    <a:pt x="696" y="32"/>
                  </a:lnTo>
                  <a:lnTo>
                    <a:pt x="694" y="30"/>
                  </a:lnTo>
                  <a:lnTo>
                    <a:pt x="694" y="28"/>
                  </a:lnTo>
                  <a:lnTo>
                    <a:pt x="692" y="30"/>
                  </a:lnTo>
                  <a:lnTo>
                    <a:pt x="694" y="30"/>
                  </a:lnTo>
                  <a:lnTo>
                    <a:pt x="696" y="34"/>
                  </a:lnTo>
                  <a:lnTo>
                    <a:pt x="700" y="34"/>
                  </a:lnTo>
                  <a:lnTo>
                    <a:pt x="700" y="30"/>
                  </a:lnTo>
                  <a:lnTo>
                    <a:pt x="698" y="24"/>
                  </a:lnTo>
                  <a:lnTo>
                    <a:pt x="702" y="14"/>
                  </a:lnTo>
                  <a:lnTo>
                    <a:pt x="704" y="10"/>
                  </a:lnTo>
                  <a:lnTo>
                    <a:pt x="708" y="10"/>
                  </a:lnTo>
                  <a:lnTo>
                    <a:pt x="706" y="6"/>
                  </a:lnTo>
                  <a:lnTo>
                    <a:pt x="704" y="0"/>
                  </a:lnTo>
                  <a:lnTo>
                    <a:pt x="704" y="4"/>
                  </a:lnTo>
                  <a:lnTo>
                    <a:pt x="704" y="6"/>
                  </a:lnTo>
                  <a:lnTo>
                    <a:pt x="700" y="8"/>
                  </a:lnTo>
                  <a:lnTo>
                    <a:pt x="698" y="8"/>
                  </a:lnTo>
                  <a:lnTo>
                    <a:pt x="698" y="16"/>
                  </a:lnTo>
                  <a:lnTo>
                    <a:pt x="696" y="8"/>
                  </a:lnTo>
                  <a:lnTo>
                    <a:pt x="694" y="6"/>
                  </a:lnTo>
                  <a:lnTo>
                    <a:pt x="692" y="4"/>
                  </a:lnTo>
                  <a:lnTo>
                    <a:pt x="688" y="0"/>
                  </a:lnTo>
                  <a:lnTo>
                    <a:pt x="688" y="4"/>
                  </a:lnTo>
                  <a:lnTo>
                    <a:pt x="686" y="4"/>
                  </a:lnTo>
                  <a:lnTo>
                    <a:pt x="686" y="6"/>
                  </a:lnTo>
                  <a:lnTo>
                    <a:pt x="688" y="12"/>
                  </a:lnTo>
                  <a:lnTo>
                    <a:pt x="686" y="16"/>
                  </a:lnTo>
                  <a:lnTo>
                    <a:pt x="684" y="18"/>
                  </a:lnTo>
                  <a:lnTo>
                    <a:pt x="680" y="24"/>
                  </a:lnTo>
                  <a:lnTo>
                    <a:pt x="680" y="22"/>
                  </a:lnTo>
                  <a:lnTo>
                    <a:pt x="680" y="20"/>
                  </a:lnTo>
                  <a:lnTo>
                    <a:pt x="680" y="16"/>
                  </a:lnTo>
                  <a:lnTo>
                    <a:pt x="678" y="22"/>
                  </a:lnTo>
                  <a:lnTo>
                    <a:pt x="674" y="14"/>
                  </a:lnTo>
                  <a:lnTo>
                    <a:pt x="674" y="10"/>
                  </a:lnTo>
                  <a:lnTo>
                    <a:pt x="676" y="6"/>
                  </a:lnTo>
                  <a:lnTo>
                    <a:pt x="672" y="6"/>
                  </a:lnTo>
                  <a:lnTo>
                    <a:pt x="668" y="2"/>
                  </a:lnTo>
                  <a:lnTo>
                    <a:pt x="666" y="2"/>
                  </a:lnTo>
                  <a:lnTo>
                    <a:pt x="664" y="4"/>
                  </a:lnTo>
                  <a:lnTo>
                    <a:pt x="662" y="4"/>
                  </a:lnTo>
                  <a:lnTo>
                    <a:pt x="660" y="6"/>
                  </a:lnTo>
                  <a:lnTo>
                    <a:pt x="660" y="8"/>
                  </a:lnTo>
                  <a:lnTo>
                    <a:pt x="660" y="6"/>
                  </a:lnTo>
                  <a:lnTo>
                    <a:pt x="654" y="12"/>
                  </a:lnTo>
                  <a:lnTo>
                    <a:pt x="654" y="10"/>
                  </a:lnTo>
                  <a:lnTo>
                    <a:pt x="650" y="12"/>
                  </a:lnTo>
                  <a:lnTo>
                    <a:pt x="644" y="14"/>
                  </a:lnTo>
                  <a:lnTo>
                    <a:pt x="640" y="16"/>
                  </a:lnTo>
                  <a:lnTo>
                    <a:pt x="636" y="14"/>
                  </a:lnTo>
                  <a:lnTo>
                    <a:pt x="634" y="10"/>
                  </a:lnTo>
                  <a:lnTo>
                    <a:pt x="630" y="12"/>
                  </a:lnTo>
                  <a:lnTo>
                    <a:pt x="628" y="14"/>
                  </a:lnTo>
                  <a:lnTo>
                    <a:pt x="626" y="12"/>
                  </a:lnTo>
                  <a:lnTo>
                    <a:pt x="624" y="6"/>
                  </a:lnTo>
                  <a:lnTo>
                    <a:pt x="622" y="6"/>
                  </a:lnTo>
                  <a:lnTo>
                    <a:pt x="620" y="6"/>
                  </a:lnTo>
                  <a:lnTo>
                    <a:pt x="616" y="4"/>
                  </a:lnTo>
                  <a:lnTo>
                    <a:pt x="616" y="8"/>
                  </a:lnTo>
                  <a:lnTo>
                    <a:pt x="614" y="2"/>
                  </a:lnTo>
                  <a:lnTo>
                    <a:pt x="612" y="0"/>
                  </a:lnTo>
                  <a:lnTo>
                    <a:pt x="608" y="0"/>
                  </a:lnTo>
                  <a:lnTo>
                    <a:pt x="606" y="0"/>
                  </a:lnTo>
                  <a:lnTo>
                    <a:pt x="602" y="2"/>
                  </a:lnTo>
                  <a:lnTo>
                    <a:pt x="596" y="2"/>
                  </a:lnTo>
                  <a:lnTo>
                    <a:pt x="598" y="10"/>
                  </a:lnTo>
                  <a:lnTo>
                    <a:pt x="592" y="12"/>
                  </a:lnTo>
                  <a:lnTo>
                    <a:pt x="588" y="16"/>
                  </a:lnTo>
                  <a:lnTo>
                    <a:pt x="588" y="24"/>
                  </a:lnTo>
                  <a:lnTo>
                    <a:pt x="586" y="24"/>
                  </a:lnTo>
                  <a:lnTo>
                    <a:pt x="584" y="26"/>
                  </a:lnTo>
                  <a:lnTo>
                    <a:pt x="582" y="24"/>
                  </a:lnTo>
                  <a:lnTo>
                    <a:pt x="576" y="20"/>
                  </a:lnTo>
                  <a:lnTo>
                    <a:pt x="572" y="20"/>
                  </a:lnTo>
                  <a:lnTo>
                    <a:pt x="574" y="18"/>
                  </a:lnTo>
                  <a:lnTo>
                    <a:pt x="576" y="20"/>
                  </a:lnTo>
                  <a:lnTo>
                    <a:pt x="572" y="16"/>
                  </a:lnTo>
                  <a:lnTo>
                    <a:pt x="570" y="14"/>
                  </a:lnTo>
                  <a:lnTo>
                    <a:pt x="568" y="16"/>
                  </a:lnTo>
                  <a:lnTo>
                    <a:pt x="566" y="18"/>
                  </a:lnTo>
                  <a:lnTo>
                    <a:pt x="560" y="24"/>
                  </a:lnTo>
                  <a:lnTo>
                    <a:pt x="558" y="24"/>
                  </a:lnTo>
                  <a:lnTo>
                    <a:pt x="556" y="20"/>
                  </a:lnTo>
                  <a:lnTo>
                    <a:pt x="554" y="22"/>
                  </a:lnTo>
                  <a:lnTo>
                    <a:pt x="552" y="22"/>
                  </a:lnTo>
                  <a:lnTo>
                    <a:pt x="552" y="20"/>
                  </a:lnTo>
                  <a:lnTo>
                    <a:pt x="548" y="18"/>
                  </a:lnTo>
                  <a:lnTo>
                    <a:pt x="550" y="20"/>
                  </a:lnTo>
                  <a:lnTo>
                    <a:pt x="546" y="24"/>
                  </a:lnTo>
                  <a:lnTo>
                    <a:pt x="546" y="16"/>
                  </a:lnTo>
                  <a:lnTo>
                    <a:pt x="544" y="16"/>
                  </a:lnTo>
                  <a:lnTo>
                    <a:pt x="544" y="18"/>
                  </a:lnTo>
                  <a:lnTo>
                    <a:pt x="546" y="26"/>
                  </a:lnTo>
                  <a:lnTo>
                    <a:pt x="544" y="32"/>
                  </a:lnTo>
                  <a:lnTo>
                    <a:pt x="542" y="26"/>
                  </a:lnTo>
                  <a:lnTo>
                    <a:pt x="540" y="28"/>
                  </a:lnTo>
                  <a:lnTo>
                    <a:pt x="538" y="28"/>
                  </a:lnTo>
                  <a:lnTo>
                    <a:pt x="536" y="22"/>
                  </a:lnTo>
                  <a:lnTo>
                    <a:pt x="534" y="26"/>
                  </a:lnTo>
                  <a:lnTo>
                    <a:pt x="532" y="30"/>
                  </a:lnTo>
                  <a:lnTo>
                    <a:pt x="528" y="34"/>
                  </a:lnTo>
                  <a:lnTo>
                    <a:pt x="528" y="42"/>
                  </a:lnTo>
                  <a:lnTo>
                    <a:pt x="528" y="40"/>
                  </a:lnTo>
                  <a:lnTo>
                    <a:pt x="524" y="38"/>
                  </a:lnTo>
                  <a:lnTo>
                    <a:pt x="522" y="40"/>
                  </a:lnTo>
                  <a:lnTo>
                    <a:pt x="520" y="30"/>
                  </a:lnTo>
                  <a:lnTo>
                    <a:pt x="518" y="44"/>
                  </a:lnTo>
                  <a:lnTo>
                    <a:pt x="514" y="36"/>
                  </a:lnTo>
                  <a:lnTo>
                    <a:pt x="516" y="28"/>
                  </a:lnTo>
                  <a:lnTo>
                    <a:pt x="510" y="36"/>
                  </a:lnTo>
                  <a:lnTo>
                    <a:pt x="506" y="44"/>
                  </a:lnTo>
                  <a:lnTo>
                    <a:pt x="506" y="38"/>
                  </a:lnTo>
                  <a:lnTo>
                    <a:pt x="504" y="42"/>
                  </a:lnTo>
                  <a:lnTo>
                    <a:pt x="502" y="44"/>
                  </a:lnTo>
                  <a:lnTo>
                    <a:pt x="500" y="42"/>
                  </a:lnTo>
                  <a:lnTo>
                    <a:pt x="498" y="38"/>
                  </a:lnTo>
                  <a:lnTo>
                    <a:pt x="494" y="36"/>
                  </a:lnTo>
                  <a:lnTo>
                    <a:pt x="486" y="36"/>
                  </a:lnTo>
                  <a:lnTo>
                    <a:pt x="478" y="36"/>
                  </a:lnTo>
                  <a:lnTo>
                    <a:pt x="472" y="34"/>
                  </a:lnTo>
                  <a:lnTo>
                    <a:pt x="468" y="32"/>
                  </a:lnTo>
                  <a:lnTo>
                    <a:pt x="468" y="38"/>
                  </a:lnTo>
                  <a:lnTo>
                    <a:pt x="466" y="36"/>
                  </a:lnTo>
                  <a:lnTo>
                    <a:pt x="464" y="34"/>
                  </a:lnTo>
                  <a:lnTo>
                    <a:pt x="462" y="34"/>
                  </a:lnTo>
                  <a:lnTo>
                    <a:pt x="462" y="38"/>
                  </a:lnTo>
                  <a:lnTo>
                    <a:pt x="462" y="32"/>
                  </a:lnTo>
                  <a:lnTo>
                    <a:pt x="462" y="28"/>
                  </a:lnTo>
                  <a:lnTo>
                    <a:pt x="458" y="28"/>
                  </a:lnTo>
                  <a:lnTo>
                    <a:pt x="454" y="28"/>
                  </a:lnTo>
                  <a:lnTo>
                    <a:pt x="452" y="28"/>
                  </a:lnTo>
                  <a:lnTo>
                    <a:pt x="450" y="34"/>
                  </a:lnTo>
                  <a:lnTo>
                    <a:pt x="450" y="28"/>
                  </a:lnTo>
                  <a:lnTo>
                    <a:pt x="450" y="24"/>
                  </a:lnTo>
                  <a:lnTo>
                    <a:pt x="448" y="26"/>
                  </a:lnTo>
                  <a:lnTo>
                    <a:pt x="448" y="22"/>
                  </a:lnTo>
                  <a:lnTo>
                    <a:pt x="448" y="20"/>
                  </a:lnTo>
                  <a:lnTo>
                    <a:pt x="446" y="24"/>
                  </a:lnTo>
                  <a:lnTo>
                    <a:pt x="444" y="30"/>
                  </a:lnTo>
                  <a:lnTo>
                    <a:pt x="444" y="48"/>
                  </a:lnTo>
                  <a:lnTo>
                    <a:pt x="442" y="44"/>
                  </a:lnTo>
                  <a:lnTo>
                    <a:pt x="440" y="44"/>
                  </a:lnTo>
                  <a:lnTo>
                    <a:pt x="438" y="52"/>
                  </a:lnTo>
                  <a:lnTo>
                    <a:pt x="436" y="46"/>
                  </a:lnTo>
                  <a:lnTo>
                    <a:pt x="436" y="44"/>
                  </a:lnTo>
                  <a:lnTo>
                    <a:pt x="438" y="42"/>
                  </a:lnTo>
                  <a:lnTo>
                    <a:pt x="432" y="40"/>
                  </a:lnTo>
                  <a:lnTo>
                    <a:pt x="428" y="42"/>
                  </a:lnTo>
                  <a:lnTo>
                    <a:pt x="426" y="46"/>
                  </a:lnTo>
                  <a:lnTo>
                    <a:pt x="424" y="46"/>
                  </a:lnTo>
                  <a:lnTo>
                    <a:pt x="424" y="48"/>
                  </a:lnTo>
                  <a:lnTo>
                    <a:pt x="418" y="46"/>
                  </a:lnTo>
                  <a:lnTo>
                    <a:pt x="414" y="48"/>
                  </a:lnTo>
                  <a:lnTo>
                    <a:pt x="416" y="50"/>
                  </a:lnTo>
                  <a:lnTo>
                    <a:pt x="414" y="54"/>
                  </a:lnTo>
                  <a:lnTo>
                    <a:pt x="414" y="56"/>
                  </a:lnTo>
                  <a:lnTo>
                    <a:pt x="412" y="54"/>
                  </a:lnTo>
                  <a:lnTo>
                    <a:pt x="410" y="54"/>
                  </a:lnTo>
                  <a:lnTo>
                    <a:pt x="410" y="52"/>
                  </a:lnTo>
                  <a:lnTo>
                    <a:pt x="404" y="50"/>
                  </a:lnTo>
                  <a:lnTo>
                    <a:pt x="402" y="52"/>
                  </a:lnTo>
                  <a:lnTo>
                    <a:pt x="398" y="48"/>
                  </a:lnTo>
                  <a:lnTo>
                    <a:pt x="398" y="56"/>
                  </a:lnTo>
                  <a:lnTo>
                    <a:pt x="398" y="60"/>
                  </a:lnTo>
                  <a:lnTo>
                    <a:pt x="394" y="58"/>
                  </a:lnTo>
                  <a:lnTo>
                    <a:pt x="390" y="52"/>
                  </a:lnTo>
                  <a:lnTo>
                    <a:pt x="388" y="52"/>
                  </a:lnTo>
                  <a:lnTo>
                    <a:pt x="386" y="52"/>
                  </a:lnTo>
                  <a:lnTo>
                    <a:pt x="388" y="58"/>
                  </a:lnTo>
                  <a:lnTo>
                    <a:pt x="386" y="56"/>
                  </a:lnTo>
                  <a:lnTo>
                    <a:pt x="382" y="48"/>
                  </a:lnTo>
                  <a:lnTo>
                    <a:pt x="380" y="38"/>
                  </a:lnTo>
                  <a:lnTo>
                    <a:pt x="376" y="34"/>
                  </a:lnTo>
                  <a:lnTo>
                    <a:pt x="376" y="32"/>
                  </a:lnTo>
                  <a:lnTo>
                    <a:pt x="378" y="30"/>
                  </a:lnTo>
                  <a:lnTo>
                    <a:pt x="376" y="28"/>
                  </a:lnTo>
                  <a:lnTo>
                    <a:pt x="374" y="28"/>
                  </a:lnTo>
                  <a:lnTo>
                    <a:pt x="374" y="32"/>
                  </a:lnTo>
                  <a:lnTo>
                    <a:pt x="376" y="38"/>
                  </a:lnTo>
                  <a:lnTo>
                    <a:pt x="374" y="42"/>
                  </a:lnTo>
                  <a:lnTo>
                    <a:pt x="372" y="34"/>
                  </a:lnTo>
                  <a:lnTo>
                    <a:pt x="372" y="30"/>
                  </a:lnTo>
                  <a:lnTo>
                    <a:pt x="370" y="28"/>
                  </a:lnTo>
                  <a:lnTo>
                    <a:pt x="368" y="28"/>
                  </a:lnTo>
                  <a:lnTo>
                    <a:pt x="368" y="30"/>
                  </a:lnTo>
                  <a:lnTo>
                    <a:pt x="364" y="34"/>
                  </a:lnTo>
                  <a:lnTo>
                    <a:pt x="360" y="40"/>
                  </a:lnTo>
                  <a:lnTo>
                    <a:pt x="358" y="40"/>
                  </a:lnTo>
                  <a:lnTo>
                    <a:pt x="356" y="36"/>
                  </a:lnTo>
                  <a:lnTo>
                    <a:pt x="358" y="42"/>
                  </a:lnTo>
                  <a:lnTo>
                    <a:pt x="358" y="48"/>
                  </a:lnTo>
                  <a:lnTo>
                    <a:pt x="354" y="46"/>
                  </a:lnTo>
                  <a:lnTo>
                    <a:pt x="350" y="44"/>
                  </a:lnTo>
                  <a:lnTo>
                    <a:pt x="346" y="42"/>
                  </a:lnTo>
                  <a:lnTo>
                    <a:pt x="344" y="46"/>
                  </a:lnTo>
                  <a:lnTo>
                    <a:pt x="344" y="44"/>
                  </a:lnTo>
                  <a:lnTo>
                    <a:pt x="338" y="48"/>
                  </a:lnTo>
                  <a:lnTo>
                    <a:pt x="336" y="52"/>
                  </a:lnTo>
                  <a:lnTo>
                    <a:pt x="334" y="58"/>
                  </a:lnTo>
                  <a:lnTo>
                    <a:pt x="332" y="50"/>
                  </a:lnTo>
                  <a:lnTo>
                    <a:pt x="330" y="48"/>
                  </a:lnTo>
                  <a:lnTo>
                    <a:pt x="328" y="48"/>
                  </a:lnTo>
                  <a:lnTo>
                    <a:pt x="324" y="52"/>
                  </a:lnTo>
                  <a:lnTo>
                    <a:pt x="322" y="54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8" y="48"/>
                  </a:lnTo>
                  <a:lnTo>
                    <a:pt x="308" y="50"/>
                  </a:lnTo>
                  <a:lnTo>
                    <a:pt x="308" y="46"/>
                  </a:lnTo>
                  <a:lnTo>
                    <a:pt x="306" y="46"/>
                  </a:lnTo>
                  <a:lnTo>
                    <a:pt x="304" y="50"/>
                  </a:lnTo>
                  <a:lnTo>
                    <a:pt x="302" y="58"/>
                  </a:lnTo>
                  <a:lnTo>
                    <a:pt x="300" y="54"/>
                  </a:lnTo>
                  <a:lnTo>
                    <a:pt x="300" y="52"/>
                  </a:lnTo>
                  <a:lnTo>
                    <a:pt x="296" y="50"/>
                  </a:lnTo>
                  <a:lnTo>
                    <a:pt x="292" y="50"/>
                  </a:lnTo>
                  <a:lnTo>
                    <a:pt x="290" y="54"/>
                  </a:lnTo>
                  <a:lnTo>
                    <a:pt x="286" y="62"/>
                  </a:lnTo>
                  <a:lnTo>
                    <a:pt x="284" y="54"/>
                  </a:lnTo>
                  <a:lnTo>
                    <a:pt x="284" y="56"/>
                  </a:lnTo>
                  <a:lnTo>
                    <a:pt x="282" y="54"/>
                  </a:lnTo>
                  <a:lnTo>
                    <a:pt x="276" y="52"/>
                  </a:lnTo>
                  <a:lnTo>
                    <a:pt x="270" y="50"/>
                  </a:lnTo>
                  <a:lnTo>
                    <a:pt x="268" y="50"/>
                  </a:lnTo>
                  <a:lnTo>
                    <a:pt x="266" y="54"/>
                  </a:lnTo>
                  <a:lnTo>
                    <a:pt x="266" y="50"/>
                  </a:lnTo>
                  <a:lnTo>
                    <a:pt x="262" y="52"/>
                  </a:lnTo>
                  <a:lnTo>
                    <a:pt x="258" y="52"/>
                  </a:lnTo>
                  <a:lnTo>
                    <a:pt x="252" y="48"/>
                  </a:lnTo>
                  <a:lnTo>
                    <a:pt x="248" y="46"/>
                  </a:lnTo>
                  <a:lnTo>
                    <a:pt x="246" y="48"/>
                  </a:lnTo>
                  <a:lnTo>
                    <a:pt x="244" y="52"/>
                  </a:lnTo>
                  <a:lnTo>
                    <a:pt x="244" y="60"/>
                  </a:lnTo>
                  <a:lnTo>
                    <a:pt x="238" y="68"/>
                  </a:lnTo>
                  <a:lnTo>
                    <a:pt x="240" y="68"/>
                  </a:lnTo>
                  <a:lnTo>
                    <a:pt x="242" y="70"/>
                  </a:lnTo>
                  <a:lnTo>
                    <a:pt x="242" y="76"/>
                  </a:lnTo>
                  <a:lnTo>
                    <a:pt x="242" y="80"/>
                  </a:lnTo>
                  <a:lnTo>
                    <a:pt x="242" y="84"/>
                  </a:lnTo>
                  <a:lnTo>
                    <a:pt x="240" y="84"/>
                  </a:lnTo>
                  <a:lnTo>
                    <a:pt x="238" y="82"/>
                  </a:lnTo>
                  <a:lnTo>
                    <a:pt x="236" y="78"/>
                  </a:lnTo>
                  <a:lnTo>
                    <a:pt x="238" y="76"/>
                  </a:lnTo>
                  <a:lnTo>
                    <a:pt x="236" y="70"/>
                  </a:lnTo>
                  <a:lnTo>
                    <a:pt x="234" y="68"/>
                  </a:lnTo>
                  <a:lnTo>
                    <a:pt x="230" y="66"/>
                  </a:lnTo>
                  <a:lnTo>
                    <a:pt x="228" y="66"/>
                  </a:lnTo>
                  <a:lnTo>
                    <a:pt x="228" y="62"/>
                  </a:lnTo>
                  <a:lnTo>
                    <a:pt x="218" y="62"/>
                  </a:lnTo>
                  <a:lnTo>
                    <a:pt x="206" y="62"/>
                  </a:lnTo>
                  <a:lnTo>
                    <a:pt x="196" y="60"/>
                  </a:lnTo>
                  <a:lnTo>
                    <a:pt x="186" y="60"/>
                  </a:lnTo>
                  <a:lnTo>
                    <a:pt x="190" y="70"/>
                  </a:lnTo>
                  <a:lnTo>
                    <a:pt x="184" y="70"/>
                  </a:lnTo>
                  <a:lnTo>
                    <a:pt x="184" y="64"/>
                  </a:lnTo>
                  <a:lnTo>
                    <a:pt x="184" y="62"/>
                  </a:lnTo>
                  <a:lnTo>
                    <a:pt x="186" y="62"/>
                  </a:lnTo>
                  <a:lnTo>
                    <a:pt x="184" y="60"/>
                  </a:lnTo>
                  <a:lnTo>
                    <a:pt x="182" y="62"/>
                  </a:lnTo>
                  <a:lnTo>
                    <a:pt x="180" y="70"/>
                  </a:lnTo>
                  <a:lnTo>
                    <a:pt x="178" y="66"/>
                  </a:lnTo>
                  <a:lnTo>
                    <a:pt x="178" y="62"/>
                  </a:lnTo>
                  <a:lnTo>
                    <a:pt x="180" y="58"/>
                  </a:lnTo>
                  <a:lnTo>
                    <a:pt x="180" y="56"/>
                  </a:lnTo>
                  <a:lnTo>
                    <a:pt x="178" y="58"/>
                  </a:lnTo>
                  <a:lnTo>
                    <a:pt x="176" y="66"/>
                  </a:lnTo>
                  <a:lnTo>
                    <a:pt x="174" y="68"/>
                  </a:lnTo>
                  <a:lnTo>
                    <a:pt x="172" y="68"/>
                  </a:lnTo>
                  <a:lnTo>
                    <a:pt x="170" y="64"/>
                  </a:lnTo>
                  <a:lnTo>
                    <a:pt x="170" y="62"/>
                  </a:lnTo>
                  <a:lnTo>
                    <a:pt x="170" y="60"/>
                  </a:lnTo>
                  <a:lnTo>
                    <a:pt x="168" y="62"/>
                  </a:lnTo>
                  <a:lnTo>
                    <a:pt x="162" y="60"/>
                  </a:lnTo>
                  <a:lnTo>
                    <a:pt x="166" y="70"/>
                  </a:lnTo>
                  <a:lnTo>
                    <a:pt x="164" y="72"/>
                  </a:lnTo>
                  <a:lnTo>
                    <a:pt x="162" y="72"/>
                  </a:lnTo>
                  <a:lnTo>
                    <a:pt x="162" y="74"/>
                  </a:lnTo>
                  <a:lnTo>
                    <a:pt x="164" y="80"/>
                  </a:lnTo>
                  <a:lnTo>
                    <a:pt x="162" y="76"/>
                  </a:lnTo>
                  <a:lnTo>
                    <a:pt x="158" y="72"/>
                  </a:lnTo>
                  <a:lnTo>
                    <a:pt x="154" y="72"/>
                  </a:lnTo>
                  <a:lnTo>
                    <a:pt x="150" y="72"/>
                  </a:lnTo>
                  <a:lnTo>
                    <a:pt x="144" y="72"/>
                  </a:lnTo>
                  <a:lnTo>
                    <a:pt x="142" y="72"/>
                  </a:lnTo>
                  <a:lnTo>
                    <a:pt x="140" y="70"/>
                  </a:lnTo>
                  <a:lnTo>
                    <a:pt x="138" y="74"/>
                  </a:lnTo>
                  <a:lnTo>
                    <a:pt x="134" y="76"/>
                  </a:lnTo>
                  <a:lnTo>
                    <a:pt x="128" y="78"/>
                  </a:lnTo>
                  <a:lnTo>
                    <a:pt x="130" y="84"/>
                  </a:lnTo>
                  <a:lnTo>
                    <a:pt x="130" y="88"/>
                  </a:lnTo>
                  <a:lnTo>
                    <a:pt x="128" y="88"/>
                  </a:lnTo>
                  <a:lnTo>
                    <a:pt x="126" y="78"/>
                  </a:lnTo>
                  <a:lnTo>
                    <a:pt x="124" y="74"/>
                  </a:lnTo>
                  <a:lnTo>
                    <a:pt x="120" y="72"/>
                  </a:lnTo>
                  <a:lnTo>
                    <a:pt x="116" y="64"/>
                  </a:lnTo>
                  <a:lnTo>
                    <a:pt x="116" y="66"/>
                  </a:lnTo>
                  <a:lnTo>
                    <a:pt x="116" y="68"/>
                  </a:lnTo>
                  <a:lnTo>
                    <a:pt x="114" y="70"/>
                  </a:lnTo>
                  <a:lnTo>
                    <a:pt x="110" y="74"/>
                  </a:lnTo>
                  <a:lnTo>
                    <a:pt x="110" y="76"/>
                  </a:lnTo>
                  <a:lnTo>
                    <a:pt x="110" y="80"/>
                  </a:lnTo>
                  <a:lnTo>
                    <a:pt x="110" y="78"/>
                  </a:lnTo>
                  <a:lnTo>
                    <a:pt x="110" y="76"/>
                  </a:lnTo>
                  <a:lnTo>
                    <a:pt x="108" y="72"/>
                  </a:lnTo>
                  <a:lnTo>
                    <a:pt x="108" y="68"/>
                  </a:lnTo>
                  <a:lnTo>
                    <a:pt x="106" y="70"/>
                  </a:lnTo>
                  <a:lnTo>
                    <a:pt x="102" y="70"/>
                  </a:lnTo>
                  <a:lnTo>
                    <a:pt x="96" y="68"/>
                  </a:lnTo>
                  <a:lnTo>
                    <a:pt x="90" y="66"/>
                  </a:lnTo>
                  <a:lnTo>
                    <a:pt x="84" y="64"/>
                  </a:lnTo>
                  <a:lnTo>
                    <a:pt x="84" y="70"/>
                  </a:lnTo>
                  <a:lnTo>
                    <a:pt x="82" y="76"/>
                  </a:lnTo>
                  <a:lnTo>
                    <a:pt x="78" y="62"/>
                  </a:lnTo>
                  <a:lnTo>
                    <a:pt x="76" y="68"/>
                  </a:lnTo>
                  <a:lnTo>
                    <a:pt x="76" y="72"/>
                  </a:lnTo>
                  <a:lnTo>
                    <a:pt x="74" y="68"/>
                  </a:lnTo>
                  <a:lnTo>
                    <a:pt x="74" y="72"/>
                  </a:lnTo>
                  <a:lnTo>
                    <a:pt x="74" y="74"/>
                  </a:lnTo>
                  <a:lnTo>
                    <a:pt x="68" y="70"/>
                  </a:lnTo>
                  <a:lnTo>
                    <a:pt x="60" y="68"/>
                  </a:lnTo>
                  <a:lnTo>
                    <a:pt x="48" y="68"/>
                  </a:lnTo>
                  <a:lnTo>
                    <a:pt x="42" y="68"/>
                  </a:lnTo>
                  <a:lnTo>
                    <a:pt x="36" y="66"/>
                  </a:lnTo>
                  <a:lnTo>
                    <a:pt x="30" y="60"/>
                  </a:lnTo>
                  <a:lnTo>
                    <a:pt x="26" y="52"/>
                  </a:lnTo>
                  <a:lnTo>
                    <a:pt x="26" y="58"/>
                  </a:lnTo>
                  <a:lnTo>
                    <a:pt x="24" y="58"/>
                  </a:lnTo>
                  <a:lnTo>
                    <a:pt x="22" y="62"/>
                  </a:lnTo>
                  <a:lnTo>
                    <a:pt x="20" y="68"/>
                  </a:lnTo>
                  <a:lnTo>
                    <a:pt x="18" y="62"/>
                  </a:lnTo>
                  <a:lnTo>
                    <a:pt x="16" y="56"/>
                  </a:lnTo>
                  <a:lnTo>
                    <a:pt x="14" y="60"/>
                  </a:lnTo>
                  <a:lnTo>
                    <a:pt x="12" y="60"/>
                  </a:lnTo>
                  <a:lnTo>
                    <a:pt x="8" y="60"/>
                  </a:lnTo>
                  <a:lnTo>
                    <a:pt x="6" y="64"/>
                  </a:lnTo>
                  <a:lnTo>
                    <a:pt x="8" y="62"/>
                  </a:lnTo>
                  <a:lnTo>
                    <a:pt x="4" y="72"/>
                  </a:lnTo>
                  <a:lnTo>
                    <a:pt x="2" y="82"/>
                  </a:lnTo>
                  <a:lnTo>
                    <a:pt x="2" y="92"/>
                  </a:lnTo>
                  <a:lnTo>
                    <a:pt x="0" y="104"/>
                  </a:lnTo>
                  <a:lnTo>
                    <a:pt x="2" y="102"/>
                  </a:lnTo>
                  <a:lnTo>
                    <a:pt x="4" y="102"/>
                  </a:lnTo>
                  <a:lnTo>
                    <a:pt x="6" y="108"/>
                  </a:lnTo>
                  <a:lnTo>
                    <a:pt x="6" y="112"/>
                  </a:lnTo>
                  <a:lnTo>
                    <a:pt x="8" y="114"/>
                  </a:lnTo>
                  <a:lnTo>
                    <a:pt x="12" y="114"/>
                  </a:lnTo>
                  <a:lnTo>
                    <a:pt x="16" y="110"/>
                  </a:lnTo>
                  <a:lnTo>
                    <a:pt x="14" y="114"/>
                  </a:lnTo>
                  <a:lnTo>
                    <a:pt x="12" y="118"/>
                  </a:lnTo>
                  <a:lnTo>
                    <a:pt x="18" y="112"/>
                  </a:lnTo>
                  <a:lnTo>
                    <a:pt x="20" y="112"/>
                  </a:lnTo>
                  <a:lnTo>
                    <a:pt x="22" y="114"/>
                  </a:lnTo>
                  <a:lnTo>
                    <a:pt x="20" y="116"/>
                  </a:lnTo>
                  <a:lnTo>
                    <a:pt x="28" y="118"/>
                  </a:lnTo>
                  <a:lnTo>
                    <a:pt x="32" y="120"/>
                  </a:lnTo>
                  <a:lnTo>
                    <a:pt x="46" y="130"/>
                  </a:lnTo>
                  <a:lnTo>
                    <a:pt x="46" y="122"/>
                  </a:lnTo>
                  <a:lnTo>
                    <a:pt x="48" y="124"/>
                  </a:lnTo>
                  <a:lnTo>
                    <a:pt x="50" y="128"/>
                  </a:lnTo>
                  <a:lnTo>
                    <a:pt x="50" y="122"/>
                  </a:lnTo>
                  <a:lnTo>
                    <a:pt x="48" y="122"/>
                  </a:lnTo>
                  <a:lnTo>
                    <a:pt x="46" y="120"/>
                  </a:lnTo>
                  <a:lnTo>
                    <a:pt x="46" y="114"/>
                  </a:lnTo>
                  <a:lnTo>
                    <a:pt x="48" y="118"/>
                  </a:lnTo>
                  <a:lnTo>
                    <a:pt x="50" y="122"/>
                  </a:lnTo>
                  <a:lnTo>
                    <a:pt x="56" y="124"/>
                  </a:lnTo>
                  <a:lnTo>
                    <a:pt x="62" y="126"/>
                  </a:lnTo>
                  <a:lnTo>
                    <a:pt x="64" y="128"/>
                  </a:lnTo>
                  <a:lnTo>
                    <a:pt x="64" y="134"/>
                  </a:lnTo>
                  <a:lnTo>
                    <a:pt x="66" y="132"/>
                  </a:lnTo>
                  <a:lnTo>
                    <a:pt x="66" y="130"/>
                  </a:lnTo>
                  <a:lnTo>
                    <a:pt x="66" y="126"/>
                  </a:lnTo>
                  <a:lnTo>
                    <a:pt x="68" y="126"/>
                  </a:lnTo>
                  <a:lnTo>
                    <a:pt x="68" y="130"/>
                  </a:lnTo>
                  <a:lnTo>
                    <a:pt x="70" y="124"/>
                  </a:lnTo>
                  <a:lnTo>
                    <a:pt x="72" y="128"/>
                  </a:lnTo>
                  <a:lnTo>
                    <a:pt x="74" y="136"/>
                  </a:lnTo>
                  <a:lnTo>
                    <a:pt x="70" y="136"/>
                  </a:lnTo>
                  <a:lnTo>
                    <a:pt x="74" y="140"/>
                  </a:lnTo>
                  <a:lnTo>
                    <a:pt x="76" y="138"/>
                  </a:lnTo>
                  <a:lnTo>
                    <a:pt x="80" y="138"/>
                  </a:lnTo>
                  <a:lnTo>
                    <a:pt x="82" y="138"/>
                  </a:lnTo>
                  <a:lnTo>
                    <a:pt x="78" y="134"/>
                  </a:lnTo>
                  <a:lnTo>
                    <a:pt x="86" y="132"/>
                  </a:lnTo>
                  <a:lnTo>
                    <a:pt x="94" y="132"/>
                  </a:lnTo>
                  <a:lnTo>
                    <a:pt x="104" y="132"/>
                  </a:lnTo>
                  <a:lnTo>
                    <a:pt x="108" y="130"/>
                  </a:lnTo>
                  <a:lnTo>
                    <a:pt x="112" y="128"/>
                  </a:lnTo>
                  <a:lnTo>
                    <a:pt x="110" y="124"/>
                  </a:lnTo>
                  <a:lnTo>
                    <a:pt x="114" y="122"/>
                  </a:lnTo>
                  <a:lnTo>
                    <a:pt x="118" y="122"/>
                  </a:lnTo>
                  <a:lnTo>
                    <a:pt x="120" y="124"/>
                  </a:lnTo>
                  <a:lnTo>
                    <a:pt x="124" y="124"/>
                  </a:lnTo>
                  <a:lnTo>
                    <a:pt x="124" y="126"/>
                  </a:lnTo>
                  <a:lnTo>
                    <a:pt x="128" y="122"/>
                  </a:lnTo>
                  <a:lnTo>
                    <a:pt x="130" y="120"/>
                  </a:lnTo>
                  <a:lnTo>
                    <a:pt x="130" y="124"/>
                  </a:lnTo>
                  <a:lnTo>
                    <a:pt x="132" y="126"/>
                  </a:lnTo>
                  <a:lnTo>
                    <a:pt x="132" y="130"/>
                  </a:lnTo>
                  <a:lnTo>
                    <a:pt x="132" y="132"/>
                  </a:lnTo>
                  <a:lnTo>
                    <a:pt x="136" y="128"/>
                  </a:lnTo>
                  <a:lnTo>
                    <a:pt x="138" y="126"/>
                  </a:lnTo>
                  <a:lnTo>
                    <a:pt x="140" y="114"/>
                  </a:lnTo>
                  <a:lnTo>
                    <a:pt x="142" y="120"/>
                  </a:lnTo>
                  <a:lnTo>
                    <a:pt x="144" y="112"/>
                  </a:lnTo>
                  <a:lnTo>
                    <a:pt x="148" y="110"/>
                  </a:lnTo>
                  <a:lnTo>
                    <a:pt x="146" y="112"/>
                  </a:lnTo>
                  <a:lnTo>
                    <a:pt x="148" y="116"/>
                  </a:lnTo>
                  <a:lnTo>
                    <a:pt x="148" y="120"/>
                  </a:lnTo>
                  <a:lnTo>
                    <a:pt x="148" y="124"/>
                  </a:lnTo>
                  <a:lnTo>
                    <a:pt x="150" y="128"/>
                  </a:lnTo>
                  <a:lnTo>
                    <a:pt x="154" y="128"/>
                  </a:lnTo>
                  <a:lnTo>
                    <a:pt x="158" y="124"/>
                  </a:lnTo>
                  <a:lnTo>
                    <a:pt x="160" y="124"/>
                  </a:lnTo>
                  <a:lnTo>
                    <a:pt x="160" y="122"/>
                  </a:lnTo>
                  <a:lnTo>
                    <a:pt x="162" y="124"/>
                  </a:lnTo>
                  <a:lnTo>
                    <a:pt x="164" y="130"/>
                  </a:lnTo>
                  <a:lnTo>
                    <a:pt x="164" y="122"/>
                  </a:lnTo>
                  <a:lnTo>
                    <a:pt x="162" y="118"/>
                  </a:lnTo>
                  <a:lnTo>
                    <a:pt x="158" y="118"/>
                  </a:lnTo>
                  <a:lnTo>
                    <a:pt x="158" y="114"/>
                  </a:lnTo>
                  <a:lnTo>
                    <a:pt x="158" y="110"/>
                  </a:lnTo>
                  <a:lnTo>
                    <a:pt x="160" y="106"/>
                  </a:lnTo>
                  <a:lnTo>
                    <a:pt x="164" y="106"/>
                  </a:lnTo>
                  <a:lnTo>
                    <a:pt x="166" y="110"/>
                  </a:lnTo>
                  <a:lnTo>
                    <a:pt x="168" y="116"/>
                  </a:lnTo>
                  <a:lnTo>
                    <a:pt x="172" y="124"/>
                  </a:lnTo>
                  <a:lnTo>
                    <a:pt x="174" y="126"/>
                  </a:lnTo>
                  <a:lnTo>
                    <a:pt x="176" y="126"/>
                  </a:lnTo>
                  <a:lnTo>
                    <a:pt x="178" y="128"/>
                  </a:lnTo>
                  <a:lnTo>
                    <a:pt x="178" y="126"/>
                  </a:lnTo>
                  <a:lnTo>
                    <a:pt x="180" y="126"/>
                  </a:lnTo>
                  <a:lnTo>
                    <a:pt x="184" y="128"/>
                  </a:lnTo>
                  <a:lnTo>
                    <a:pt x="184" y="122"/>
                  </a:lnTo>
                  <a:lnTo>
                    <a:pt x="186" y="122"/>
                  </a:lnTo>
                  <a:lnTo>
                    <a:pt x="186" y="120"/>
                  </a:lnTo>
                  <a:lnTo>
                    <a:pt x="186" y="114"/>
                  </a:lnTo>
                  <a:lnTo>
                    <a:pt x="180" y="118"/>
                  </a:lnTo>
                  <a:lnTo>
                    <a:pt x="186" y="108"/>
                  </a:lnTo>
                  <a:lnTo>
                    <a:pt x="188" y="104"/>
                  </a:lnTo>
                  <a:lnTo>
                    <a:pt x="190" y="104"/>
                  </a:lnTo>
                  <a:lnTo>
                    <a:pt x="192" y="106"/>
                  </a:lnTo>
                  <a:lnTo>
                    <a:pt x="190" y="114"/>
                  </a:lnTo>
                  <a:lnTo>
                    <a:pt x="192" y="116"/>
                  </a:lnTo>
                  <a:lnTo>
                    <a:pt x="192" y="114"/>
                  </a:lnTo>
                  <a:lnTo>
                    <a:pt x="194" y="114"/>
                  </a:lnTo>
                  <a:lnTo>
                    <a:pt x="194" y="116"/>
                  </a:lnTo>
                  <a:lnTo>
                    <a:pt x="194" y="122"/>
                  </a:lnTo>
                  <a:lnTo>
                    <a:pt x="192" y="122"/>
                  </a:lnTo>
                  <a:lnTo>
                    <a:pt x="188" y="124"/>
                  </a:lnTo>
                  <a:lnTo>
                    <a:pt x="184" y="128"/>
                  </a:lnTo>
                  <a:lnTo>
                    <a:pt x="186" y="130"/>
                  </a:lnTo>
                  <a:lnTo>
                    <a:pt x="188" y="128"/>
                  </a:lnTo>
                  <a:lnTo>
                    <a:pt x="190" y="126"/>
                  </a:lnTo>
                  <a:lnTo>
                    <a:pt x="190" y="132"/>
                  </a:lnTo>
                  <a:lnTo>
                    <a:pt x="192" y="126"/>
                  </a:lnTo>
                  <a:lnTo>
                    <a:pt x="194" y="124"/>
                  </a:lnTo>
                  <a:lnTo>
                    <a:pt x="198" y="126"/>
                  </a:lnTo>
                  <a:lnTo>
                    <a:pt x="200" y="124"/>
                  </a:lnTo>
                  <a:lnTo>
                    <a:pt x="200" y="120"/>
                  </a:lnTo>
                  <a:lnTo>
                    <a:pt x="202" y="128"/>
                  </a:lnTo>
                  <a:lnTo>
                    <a:pt x="202" y="124"/>
                  </a:lnTo>
                  <a:lnTo>
                    <a:pt x="204" y="122"/>
                  </a:lnTo>
                  <a:lnTo>
                    <a:pt x="202" y="132"/>
                  </a:lnTo>
                  <a:lnTo>
                    <a:pt x="204" y="130"/>
                  </a:lnTo>
                  <a:lnTo>
                    <a:pt x="206" y="130"/>
                  </a:lnTo>
                  <a:lnTo>
                    <a:pt x="208" y="132"/>
                  </a:lnTo>
                  <a:lnTo>
                    <a:pt x="212" y="134"/>
                  </a:lnTo>
                  <a:lnTo>
                    <a:pt x="212" y="136"/>
                  </a:lnTo>
                  <a:lnTo>
                    <a:pt x="214" y="134"/>
                  </a:lnTo>
                  <a:lnTo>
                    <a:pt x="210" y="134"/>
                  </a:lnTo>
                  <a:lnTo>
                    <a:pt x="210" y="130"/>
                  </a:lnTo>
                  <a:lnTo>
                    <a:pt x="210" y="124"/>
                  </a:lnTo>
                  <a:lnTo>
                    <a:pt x="208" y="120"/>
                  </a:lnTo>
                  <a:lnTo>
                    <a:pt x="210" y="118"/>
                  </a:lnTo>
                  <a:lnTo>
                    <a:pt x="212" y="118"/>
                  </a:lnTo>
                  <a:lnTo>
                    <a:pt x="216" y="126"/>
                  </a:lnTo>
                  <a:lnTo>
                    <a:pt x="220" y="132"/>
                  </a:lnTo>
                  <a:lnTo>
                    <a:pt x="222" y="134"/>
                  </a:lnTo>
                  <a:lnTo>
                    <a:pt x="224" y="134"/>
                  </a:lnTo>
                  <a:lnTo>
                    <a:pt x="222" y="132"/>
                  </a:lnTo>
                  <a:lnTo>
                    <a:pt x="220" y="130"/>
                  </a:lnTo>
                  <a:lnTo>
                    <a:pt x="220" y="126"/>
                  </a:lnTo>
                  <a:lnTo>
                    <a:pt x="224" y="130"/>
                  </a:lnTo>
                  <a:lnTo>
                    <a:pt x="228" y="134"/>
                  </a:lnTo>
                  <a:lnTo>
                    <a:pt x="230" y="132"/>
                  </a:lnTo>
                  <a:lnTo>
                    <a:pt x="230" y="130"/>
                  </a:lnTo>
                  <a:lnTo>
                    <a:pt x="228" y="126"/>
                  </a:lnTo>
                  <a:lnTo>
                    <a:pt x="228" y="122"/>
                  </a:lnTo>
                  <a:lnTo>
                    <a:pt x="230" y="124"/>
                  </a:lnTo>
                  <a:lnTo>
                    <a:pt x="230" y="122"/>
                  </a:lnTo>
                  <a:lnTo>
                    <a:pt x="234" y="114"/>
                  </a:lnTo>
                  <a:lnTo>
                    <a:pt x="234" y="122"/>
                  </a:lnTo>
                  <a:lnTo>
                    <a:pt x="236" y="122"/>
                  </a:lnTo>
                  <a:lnTo>
                    <a:pt x="238" y="122"/>
                  </a:lnTo>
                  <a:lnTo>
                    <a:pt x="238" y="116"/>
                  </a:lnTo>
                  <a:lnTo>
                    <a:pt x="238" y="112"/>
                  </a:lnTo>
                  <a:lnTo>
                    <a:pt x="240" y="110"/>
                  </a:lnTo>
                  <a:lnTo>
                    <a:pt x="242" y="110"/>
                  </a:lnTo>
                  <a:lnTo>
                    <a:pt x="240" y="122"/>
                  </a:lnTo>
                  <a:lnTo>
                    <a:pt x="244" y="118"/>
                  </a:lnTo>
                  <a:lnTo>
                    <a:pt x="244" y="128"/>
                  </a:lnTo>
                  <a:lnTo>
                    <a:pt x="246" y="124"/>
                  </a:lnTo>
                  <a:lnTo>
                    <a:pt x="248" y="122"/>
                  </a:lnTo>
                  <a:lnTo>
                    <a:pt x="252" y="124"/>
                  </a:lnTo>
                  <a:lnTo>
                    <a:pt x="252" y="114"/>
                  </a:lnTo>
                  <a:lnTo>
                    <a:pt x="252" y="112"/>
                  </a:lnTo>
                  <a:lnTo>
                    <a:pt x="254" y="110"/>
                  </a:lnTo>
                  <a:lnTo>
                    <a:pt x="256" y="114"/>
                  </a:lnTo>
                  <a:lnTo>
                    <a:pt x="256" y="116"/>
                  </a:lnTo>
                  <a:lnTo>
                    <a:pt x="258" y="114"/>
                  </a:lnTo>
                  <a:lnTo>
                    <a:pt x="258" y="122"/>
                  </a:lnTo>
                  <a:lnTo>
                    <a:pt x="256" y="122"/>
                  </a:lnTo>
                  <a:lnTo>
                    <a:pt x="256" y="120"/>
                  </a:lnTo>
                  <a:lnTo>
                    <a:pt x="254" y="126"/>
                  </a:lnTo>
                  <a:lnTo>
                    <a:pt x="258" y="128"/>
                  </a:lnTo>
                  <a:lnTo>
                    <a:pt x="260" y="128"/>
                  </a:lnTo>
                  <a:lnTo>
                    <a:pt x="262" y="126"/>
                  </a:lnTo>
                  <a:lnTo>
                    <a:pt x="260" y="126"/>
                  </a:lnTo>
                  <a:lnTo>
                    <a:pt x="266" y="114"/>
                  </a:lnTo>
                  <a:lnTo>
                    <a:pt x="268" y="118"/>
                  </a:lnTo>
                  <a:lnTo>
                    <a:pt x="266" y="122"/>
                  </a:lnTo>
                  <a:lnTo>
                    <a:pt x="268" y="118"/>
                  </a:lnTo>
                  <a:lnTo>
                    <a:pt x="270" y="116"/>
                  </a:lnTo>
                  <a:lnTo>
                    <a:pt x="270" y="124"/>
                  </a:lnTo>
                  <a:lnTo>
                    <a:pt x="270" y="128"/>
                  </a:lnTo>
                  <a:lnTo>
                    <a:pt x="270" y="132"/>
                  </a:lnTo>
                  <a:lnTo>
                    <a:pt x="274" y="124"/>
                  </a:lnTo>
                  <a:lnTo>
                    <a:pt x="276" y="128"/>
                  </a:lnTo>
                  <a:lnTo>
                    <a:pt x="278" y="134"/>
                  </a:lnTo>
                  <a:lnTo>
                    <a:pt x="280" y="134"/>
                  </a:lnTo>
                  <a:lnTo>
                    <a:pt x="282" y="132"/>
                  </a:lnTo>
                  <a:lnTo>
                    <a:pt x="284" y="128"/>
                  </a:lnTo>
                  <a:lnTo>
                    <a:pt x="288" y="124"/>
                  </a:lnTo>
                  <a:lnTo>
                    <a:pt x="290" y="124"/>
                  </a:lnTo>
                  <a:lnTo>
                    <a:pt x="292" y="120"/>
                  </a:lnTo>
                  <a:lnTo>
                    <a:pt x="298" y="124"/>
                  </a:lnTo>
                  <a:lnTo>
                    <a:pt x="302" y="124"/>
                  </a:lnTo>
                  <a:lnTo>
                    <a:pt x="306" y="120"/>
                  </a:lnTo>
                  <a:lnTo>
                    <a:pt x="310" y="130"/>
                  </a:lnTo>
                  <a:lnTo>
                    <a:pt x="310" y="128"/>
                  </a:lnTo>
                  <a:lnTo>
                    <a:pt x="310" y="122"/>
                  </a:lnTo>
                  <a:lnTo>
                    <a:pt x="308" y="116"/>
                  </a:lnTo>
                  <a:lnTo>
                    <a:pt x="308" y="114"/>
                  </a:lnTo>
                  <a:lnTo>
                    <a:pt x="310" y="112"/>
                  </a:lnTo>
                  <a:lnTo>
                    <a:pt x="312" y="112"/>
                  </a:lnTo>
                  <a:lnTo>
                    <a:pt x="314" y="112"/>
                  </a:lnTo>
                  <a:lnTo>
                    <a:pt x="314" y="116"/>
                  </a:lnTo>
                  <a:lnTo>
                    <a:pt x="316" y="124"/>
                  </a:lnTo>
                  <a:lnTo>
                    <a:pt x="320" y="114"/>
                  </a:lnTo>
                  <a:lnTo>
                    <a:pt x="322" y="112"/>
                  </a:lnTo>
                  <a:lnTo>
                    <a:pt x="326" y="116"/>
                  </a:lnTo>
                  <a:lnTo>
                    <a:pt x="324" y="116"/>
                  </a:lnTo>
                  <a:lnTo>
                    <a:pt x="322" y="118"/>
                  </a:lnTo>
                  <a:close/>
                  <a:moveTo>
                    <a:pt x="374" y="108"/>
                  </a:moveTo>
                  <a:lnTo>
                    <a:pt x="374" y="108"/>
                  </a:lnTo>
                  <a:lnTo>
                    <a:pt x="372" y="112"/>
                  </a:lnTo>
                  <a:lnTo>
                    <a:pt x="370" y="110"/>
                  </a:lnTo>
                  <a:lnTo>
                    <a:pt x="372" y="104"/>
                  </a:lnTo>
                  <a:lnTo>
                    <a:pt x="374" y="108"/>
                  </a:lnTo>
                  <a:close/>
                  <a:moveTo>
                    <a:pt x="452" y="82"/>
                  </a:moveTo>
                  <a:lnTo>
                    <a:pt x="452" y="82"/>
                  </a:lnTo>
                  <a:lnTo>
                    <a:pt x="450" y="84"/>
                  </a:lnTo>
                  <a:lnTo>
                    <a:pt x="448" y="80"/>
                  </a:lnTo>
                  <a:lnTo>
                    <a:pt x="450" y="80"/>
                  </a:lnTo>
                  <a:lnTo>
                    <a:pt x="452" y="82"/>
                  </a:lnTo>
                  <a:close/>
                  <a:moveTo>
                    <a:pt x="668" y="10"/>
                  </a:moveTo>
                  <a:lnTo>
                    <a:pt x="668" y="10"/>
                  </a:lnTo>
                  <a:lnTo>
                    <a:pt x="668" y="12"/>
                  </a:lnTo>
                  <a:lnTo>
                    <a:pt x="668" y="10"/>
                  </a:lnTo>
                  <a:close/>
                  <a:moveTo>
                    <a:pt x="674" y="14"/>
                  </a:moveTo>
                  <a:lnTo>
                    <a:pt x="674" y="14"/>
                  </a:lnTo>
                  <a:lnTo>
                    <a:pt x="674" y="10"/>
                  </a:lnTo>
                  <a:lnTo>
                    <a:pt x="672" y="12"/>
                  </a:lnTo>
                  <a:lnTo>
                    <a:pt x="672" y="14"/>
                  </a:lnTo>
                  <a:lnTo>
                    <a:pt x="674" y="14"/>
                  </a:lnTo>
                  <a:close/>
                  <a:moveTo>
                    <a:pt x="170" y="64"/>
                  </a:moveTo>
                  <a:lnTo>
                    <a:pt x="170" y="66"/>
                  </a:lnTo>
                  <a:lnTo>
                    <a:pt x="170" y="64"/>
                  </a:lnTo>
                  <a:close/>
                </a:path>
              </a:pathLst>
            </a:custGeom>
            <a:solidFill>
              <a:srgbClr val="507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" name="Freeform 554">
              <a:extLst>
                <a:ext uri="{FF2B5EF4-FFF2-40B4-BE49-F238E27FC236}">
                  <a16:creationId xmlns="" xmlns:a16="http://schemas.microsoft.com/office/drawing/2014/main" id="{55CC0E01-33E7-406C-971E-42A126DBEE8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-382524">
              <a:off x="1273754" y="-459090"/>
              <a:ext cx="365698" cy="1375025"/>
            </a:xfrm>
            <a:custGeom>
              <a:avLst/>
              <a:gdLst>
                <a:gd name="T0" fmla="*/ 142651476 w 150"/>
                <a:gd name="T1" fmla="*/ 1628597651 h 564"/>
                <a:gd name="T2" fmla="*/ 273412891 w 150"/>
                <a:gd name="T3" fmla="*/ 1747471488 h 564"/>
                <a:gd name="T4" fmla="*/ 118876230 w 150"/>
                <a:gd name="T5" fmla="*/ 1795021998 h 564"/>
                <a:gd name="T6" fmla="*/ 213977214 w 150"/>
                <a:gd name="T7" fmla="*/ 1878235390 h 564"/>
                <a:gd name="T8" fmla="*/ 202089591 w 150"/>
                <a:gd name="T9" fmla="*/ 1973336410 h 564"/>
                <a:gd name="T10" fmla="*/ 225862399 w 150"/>
                <a:gd name="T11" fmla="*/ 2056549802 h 564"/>
                <a:gd name="T12" fmla="*/ 392289121 w 150"/>
                <a:gd name="T13" fmla="*/ 2147483646 h 564"/>
                <a:gd name="T14" fmla="*/ 451727236 w 150"/>
                <a:gd name="T15" fmla="*/ 2147483646 h 564"/>
                <a:gd name="T16" fmla="*/ 320963383 w 150"/>
                <a:gd name="T17" fmla="*/ 2147483646 h 564"/>
                <a:gd name="T18" fmla="*/ 344738629 w 150"/>
                <a:gd name="T19" fmla="*/ 2147483646 h 564"/>
                <a:gd name="T20" fmla="*/ 285300514 w 150"/>
                <a:gd name="T21" fmla="*/ 2147483646 h 564"/>
                <a:gd name="T22" fmla="*/ 297188137 w 150"/>
                <a:gd name="T23" fmla="*/ 2147483646 h 564"/>
                <a:gd name="T24" fmla="*/ 332851006 w 150"/>
                <a:gd name="T25" fmla="*/ 2147483646 h 564"/>
                <a:gd name="T26" fmla="*/ 261525268 w 150"/>
                <a:gd name="T27" fmla="*/ 2147483646 h 564"/>
                <a:gd name="T28" fmla="*/ 309075760 w 150"/>
                <a:gd name="T29" fmla="*/ 2147483646 h 564"/>
                <a:gd name="T30" fmla="*/ 558715842 w 150"/>
                <a:gd name="T31" fmla="*/ 2147483646 h 564"/>
                <a:gd name="T32" fmla="*/ 427951990 w 150"/>
                <a:gd name="T33" fmla="*/ 2147483646 h 564"/>
                <a:gd name="T34" fmla="*/ 475502481 w 150"/>
                <a:gd name="T35" fmla="*/ 2147483646 h 564"/>
                <a:gd name="T36" fmla="*/ 689477257 w 150"/>
                <a:gd name="T37" fmla="*/ 2147483646 h 564"/>
                <a:gd name="T38" fmla="*/ 630041580 w 150"/>
                <a:gd name="T39" fmla="*/ 2147483646 h 564"/>
                <a:gd name="T40" fmla="*/ 665704449 w 150"/>
                <a:gd name="T41" fmla="*/ 2147483646 h 564"/>
                <a:gd name="T42" fmla="*/ 748915372 w 150"/>
                <a:gd name="T43" fmla="*/ 2147483646 h 564"/>
                <a:gd name="T44" fmla="*/ 891566848 w 150"/>
                <a:gd name="T45" fmla="*/ 2147483646 h 564"/>
                <a:gd name="T46" fmla="*/ 760802995 w 150"/>
                <a:gd name="T47" fmla="*/ 2147483646 h 564"/>
                <a:gd name="T48" fmla="*/ 808353487 w 150"/>
                <a:gd name="T49" fmla="*/ 2147483646 h 564"/>
                <a:gd name="T50" fmla="*/ 832128733 w 150"/>
                <a:gd name="T51" fmla="*/ 2147483646 h 564"/>
                <a:gd name="T52" fmla="*/ 725140126 w 150"/>
                <a:gd name="T53" fmla="*/ 2147483646 h 564"/>
                <a:gd name="T54" fmla="*/ 713252503 w 150"/>
                <a:gd name="T55" fmla="*/ 2147483646 h 564"/>
                <a:gd name="T56" fmla="*/ 677589634 w 150"/>
                <a:gd name="T57" fmla="*/ 2147483646 h 564"/>
                <a:gd name="T58" fmla="*/ 618153957 w 150"/>
                <a:gd name="T59" fmla="*/ 2147483646 h 564"/>
                <a:gd name="T60" fmla="*/ 677589634 w 150"/>
                <a:gd name="T61" fmla="*/ 2147483646 h 564"/>
                <a:gd name="T62" fmla="*/ 558715842 w 150"/>
                <a:gd name="T63" fmla="*/ 2139763195 h 564"/>
                <a:gd name="T64" fmla="*/ 570603465 w 150"/>
                <a:gd name="T65" fmla="*/ 2020886920 h 564"/>
                <a:gd name="T66" fmla="*/ 534940596 w 150"/>
                <a:gd name="T67" fmla="*/ 1878235390 h 564"/>
                <a:gd name="T68" fmla="*/ 653816826 w 150"/>
                <a:gd name="T69" fmla="*/ 1795021998 h 564"/>
                <a:gd name="T70" fmla="*/ 582491088 w 150"/>
                <a:gd name="T71" fmla="*/ 1664260534 h 564"/>
                <a:gd name="T72" fmla="*/ 582491088 w 150"/>
                <a:gd name="T73" fmla="*/ 1485946121 h 564"/>
                <a:gd name="T74" fmla="*/ 558715842 w 150"/>
                <a:gd name="T75" fmla="*/ 1295744082 h 564"/>
                <a:gd name="T76" fmla="*/ 356626252 w 150"/>
                <a:gd name="T77" fmla="*/ 1176870245 h 564"/>
                <a:gd name="T78" fmla="*/ 451727236 w 150"/>
                <a:gd name="T79" fmla="*/ 891567185 h 564"/>
                <a:gd name="T80" fmla="*/ 463614858 w 150"/>
                <a:gd name="T81" fmla="*/ 832129048 h 564"/>
                <a:gd name="T82" fmla="*/ 439839613 w 150"/>
                <a:gd name="T83" fmla="*/ 689479956 h 564"/>
                <a:gd name="T84" fmla="*/ 427951990 w 150"/>
                <a:gd name="T85" fmla="*/ 534940799 h 564"/>
                <a:gd name="T86" fmla="*/ 463614858 w 150"/>
                <a:gd name="T87" fmla="*/ 368514014 h 564"/>
                <a:gd name="T88" fmla="*/ 427951990 w 150"/>
                <a:gd name="T89" fmla="*/ 83213392 h 564"/>
                <a:gd name="T90" fmla="*/ 142651476 w 150"/>
                <a:gd name="T91" fmla="*/ 47550510 h 564"/>
                <a:gd name="T92" fmla="*/ 83213361 w 150"/>
                <a:gd name="T93" fmla="*/ 261525367 h 564"/>
                <a:gd name="T94" fmla="*/ 59438115 w 150"/>
                <a:gd name="T95" fmla="*/ 356626386 h 564"/>
                <a:gd name="T96" fmla="*/ 59438115 w 150"/>
                <a:gd name="T97" fmla="*/ 487390289 h 564"/>
                <a:gd name="T98" fmla="*/ 71325738 w 150"/>
                <a:gd name="T99" fmla="*/ 665704701 h 564"/>
                <a:gd name="T100" fmla="*/ 142651476 w 150"/>
                <a:gd name="T101" fmla="*/ 796466165 h 564"/>
                <a:gd name="T102" fmla="*/ 118876230 w 150"/>
                <a:gd name="T103" fmla="*/ 867791930 h 564"/>
                <a:gd name="T104" fmla="*/ 237750022 w 150"/>
                <a:gd name="T105" fmla="*/ 939117695 h 564"/>
                <a:gd name="T106" fmla="*/ 83213361 w 150"/>
                <a:gd name="T107" fmla="*/ 939117695 h 564"/>
                <a:gd name="T108" fmla="*/ 71325738 w 150"/>
                <a:gd name="T109" fmla="*/ 1046106342 h 564"/>
                <a:gd name="T110" fmla="*/ 71325738 w 150"/>
                <a:gd name="T111" fmla="*/ 1117432107 h 564"/>
                <a:gd name="T112" fmla="*/ 142651476 w 150"/>
                <a:gd name="T113" fmla="*/ 1164982617 h 564"/>
                <a:gd name="T114" fmla="*/ 154539099 w 150"/>
                <a:gd name="T115" fmla="*/ 1236305944 h 564"/>
                <a:gd name="T116" fmla="*/ 83213361 w 150"/>
                <a:gd name="T117" fmla="*/ 1307631709 h 564"/>
                <a:gd name="T118" fmla="*/ 83213361 w 150"/>
                <a:gd name="T119" fmla="*/ 1509721376 h 564"/>
                <a:gd name="T120" fmla="*/ 154539099 w 150"/>
                <a:gd name="T121" fmla="*/ 1569159514 h 564"/>
                <a:gd name="T122" fmla="*/ 808353487 w 150"/>
                <a:gd name="T123" fmla="*/ 2147483646 h 564"/>
                <a:gd name="T124" fmla="*/ 475502481 w 150"/>
                <a:gd name="T125" fmla="*/ 820241420 h 564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150" h="564">
                  <a:moveTo>
                    <a:pt x="26" y="264"/>
                  </a:moveTo>
                  <a:lnTo>
                    <a:pt x="20" y="266"/>
                  </a:lnTo>
                  <a:lnTo>
                    <a:pt x="12" y="264"/>
                  </a:lnTo>
                  <a:lnTo>
                    <a:pt x="10" y="264"/>
                  </a:lnTo>
                  <a:lnTo>
                    <a:pt x="6" y="266"/>
                  </a:lnTo>
                  <a:lnTo>
                    <a:pt x="12" y="266"/>
                  </a:lnTo>
                  <a:lnTo>
                    <a:pt x="16" y="266"/>
                  </a:lnTo>
                  <a:lnTo>
                    <a:pt x="16" y="268"/>
                  </a:lnTo>
                  <a:lnTo>
                    <a:pt x="18" y="270"/>
                  </a:lnTo>
                  <a:lnTo>
                    <a:pt x="18" y="272"/>
                  </a:lnTo>
                  <a:lnTo>
                    <a:pt x="20" y="272"/>
                  </a:lnTo>
                  <a:lnTo>
                    <a:pt x="24" y="274"/>
                  </a:lnTo>
                  <a:lnTo>
                    <a:pt x="30" y="274"/>
                  </a:lnTo>
                  <a:lnTo>
                    <a:pt x="26" y="276"/>
                  </a:lnTo>
                  <a:lnTo>
                    <a:pt x="24" y="274"/>
                  </a:lnTo>
                  <a:lnTo>
                    <a:pt x="22" y="276"/>
                  </a:lnTo>
                  <a:lnTo>
                    <a:pt x="24" y="276"/>
                  </a:lnTo>
                  <a:lnTo>
                    <a:pt x="28" y="278"/>
                  </a:lnTo>
                  <a:lnTo>
                    <a:pt x="36" y="278"/>
                  </a:lnTo>
                  <a:lnTo>
                    <a:pt x="38" y="280"/>
                  </a:lnTo>
                  <a:lnTo>
                    <a:pt x="34" y="282"/>
                  </a:lnTo>
                  <a:lnTo>
                    <a:pt x="30" y="284"/>
                  </a:lnTo>
                  <a:lnTo>
                    <a:pt x="36" y="286"/>
                  </a:lnTo>
                  <a:lnTo>
                    <a:pt x="34" y="286"/>
                  </a:lnTo>
                  <a:lnTo>
                    <a:pt x="32" y="286"/>
                  </a:lnTo>
                  <a:lnTo>
                    <a:pt x="36" y="292"/>
                  </a:lnTo>
                  <a:lnTo>
                    <a:pt x="34" y="292"/>
                  </a:lnTo>
                  <a:lnTo>
                    <a:pt x="46" y="294"/>
                  </a:lnTo>
                  <a:lnTo>
                    <a:pt x="42" y="294"/>
                  </a:lnTo>
                  <a:lnTo>
                    <a:pt x="40" y="294"/>
                  </a:lnTo>
                  <a:lnTo>
                    <a:pt x="46" y="296"/>
                  </a:lnTo>
                  <a:lnTo>
                    <a:pt x="38" y="296"/>
                  </a:lnTo>
                  <a:lnTo>
                    <a:pt x="36" y="296"/>
                  </a:lnTo>
                  <a:lnTo>
                    <a:pt x="36" y="294"/>
                  </a:lnTo>
                  <a:lnTo>
                    <a:pt x="28" y="296"/>
                  </a:lnTo>
                  <a:lnTo>
                    <a:pt x="28" y="298"/>
                  </a:lnTo>
                  <a:lnTo>
                    <a:pt x="32" y="300"/>
                  </a:lnTo>
                  <a:lnTo>
                    <a:pt x="30" y="304"/>
                  </a:lnTo>
                  <a:lnTo>
                    <a:pt x="26" y="300"/>
                  </a:lnTo>
                  <a:lnTo>
                    <a:pt x="20" y="302"/>
                  </a:lnTo>
                  <a:lnTo>
                    <a:pt x="16" y="304"/>
                  </a:lnTo>
                  <a:lnTo>
                    <a:pt x="14" y="306"/>
                  </a:lnTo>
                  <a:lnTo>
                    <a:pt x="12" y="310"/>
                  </a:lnTo>
                  <a:lnTo>
                    <a:pt x="22" y="306"/>
                  </a:lnTo>
                  <a:lnTo>
                    <a:pt x="30" y="304"/>
                  </a:lnTo>
                  <a:lnTo>
                    <a:pt x="36" y="304"/>
                  </a:lnTo>
                  <a:lnTo>
                    <a:pt x="34" y="306"/>
                  </a:lnTo>
                  <a:lnTo>
                    <a:pt x="38" y="308"/>
                  </a:lnTo>
                  <a:lnTo>
                    <a:pt x="32" y="310"/>
                  </a:lnTo>
                  <a:lnTo>
                    <a:pt x="32" y="312"/>
                  </a:lnTo>
                  <a:lnTo>
                    <a:pt x="22" y="312"/>
                  </a:lnTo>
                  <a:lnTo>
                    <a:pt x="28" y="314"/>
                  </a:lnTo>
                  <a:lnTo>
                    <a:pt x="36" y="316"/>
                  </a:lnTo>
                  <a:lnTo>
                    <a:pt x="34" y="318"/>
                  </a:lnTo>
                  <a:lnTo>
                    <a:pt x="30" y="318"/>
                  </a:lnTo>
                  <a:lnTo>
                    <a:pt x="20" y="320"/>
                  </a:lnTo>
                  <a:lnTo>
                    <a:pt x="20" y="322"/>
                  </a:lnTo>
                  <a:lnTo>
                    <a:pt x="22" y="322"/>
                  </a:lnTo>
                  <a:lnTo>
                    <a:pt x="26" y="320"/>
                  </a:lnTo>
                  <a:lnTo>
                    <a:pt x="32" y="320"/>
                  </a:lnTo>
                  <a:lnTo>
                    <a:pt x="34" y="320"/>
                  </a:lnTo>
                  <a:lnTo>
                    <a:pt x="36" y="322"/>
                  </a:lnTo>
                  <a:lnTo>
                    <a:pt x="34" y="324"/>
                  </a:lnTo>
                  <a:lnTo>
                    <a:pt x="36" y="326"/>
                  </a:lnTo>
                  <a:lnTo>
                    <a:pt x="42" y="330"/>
                  </a:lnTo>
                  <a:lnTo>
                    <a:pt x="40" y="332"/>
                  </a:lnTo>
                  <a:lnTo>
                    <a:pt x="38" y="332"/>
                  </a:lnTo>
                  <a:lnTo>
                    <a:pt x="34" y="332"/>
                  </a:lnTo>
                  <a:lnTo>
                    <a:pt x="42" y="334"/>
                  </a:lnTo>
                  <a:lnTo>
                    <a:pt x="38" y="334"/>
                  </a:lnTo>
                  <a:lnTo>
                    <a:pt x="44" y="334"/>
                  </a:lnTo>
                  <a:lnTo>
                    <a:pt x="48" y="336"/>
                  </a:lnTo>
                  <a:lnTo>
                    <a:pt x="50" y="336"/>
                  </a:lnTo>
                  <a:lnTo>
                    <a:pt x="54" y="336"/>
                  </a:lnTo>
                  <a:lnTo>
                    <a:pt x="54" y="338"/>
                  </a:lnTo>
                  <a:lnTo>
                    <a:pt x="48" y="340"/>
                  </a:lnTo>
                  <a:lnTo>
                    <a:pt x="44" y="344"/>
                  </a:lnTo>
                  <a:lnTo>
                    <a:pt x="48" y="346"/>
                  </a:lnTo>
                  <a:lnTo>
                    <a:pt x="44" y="346"/>
                  </a:lnTo>
                  <a:lnTo>
                    <a:pt x="38" y="346"/>
                  </a:lnTo>
                  <a:lnTo>
                    <a:pt x="46" y="350"/>
                  </a:lnTo>
                  <a:lnTo>
                    <a:pt x="56" y="354"/>
                  </a:lnTo>
                  <a:lnTo>
                    <a:pt x="50" y="358"/>
                  </a:lnTo>
                  <a:lnTo>
                    <a:pt x="56" y="356"/>
                  </a:lnTo>
                  <a:lnTo>
                    <a:pt x="62" y="356"/>
                  </a:lnTo>
                  <a:lnTo>
                    <a:pt x="74" y="360"/>
                  </a:lnTo>
                  <a:lnTo>
                    <a:pt x="82" y="356"/>
                  </a:lnTo>
                  <a:lnTo>
                    <a:pt x="88" y="360"/>
                  </a:lnTo>
                  <a:lnTo>
                    <a:pt x="78" y="360"/>
                  </a:lnTo>
                  <a:lnTo>
                    <a:pt x="80" y="362"/>
                  </a:lnTo>
                  <a:lnTo>
                    <a:pt x="74" y="362"/>
                  </a:lnTo>
                  <a:lnTo>
                    <a:pt x="66" y="362"/>
                  </a:lnTo>
                  <a:lnTo>
                    <a:pt x="72" y="360"/>
                  </a:lnTo>
                  <a:lnTo>
                    <a:pt x="62" y="360"/>
                  </a:lnTo>
                  <a:lnTo>
                    <a:pt x="52" y="360"/>
                  </a:lnTo>
                  <a:lnTo>
                    <a:pt x="56" y="360"/>
                  </a:lnTo>
                  <a:lnTo>
                    <a:pt x="52" y="360"/>
                  </a:lnTo>
                  <a:lnTo>
                    <a:pt x="56" y="362"/>
                  </a:lnTo>
                  <a:lnTo>
                    <a:pt x="44" y="364"/>
                  </a:lnTo>
                  <a:lnTo>
                    <a:pt x="48" y="364"/>
                  </a:lnTo>
                  <a:lnTo>
                    <a:pt x="42" y="370"/>
                  </a:lnTo>
                  <a:lnTo>
                    <a:pt x="62" y="376"/>
                  </a:lnTo>
                  <a:lnTo>
                    <a:pt x="70" y="378"/>
                  </a:lnTo>
                  <a:lnTo>
                    <a:pt x="76" y="382"/>
                  </a:lnTo>
                  <a:lnTo>
                    <a:pt x="64" y="382"/>
                  </a:lnTo>
                  <a:lnTo>
                    <a:pt x="52" y="384"/>
                  </a:lnTo>
                  <a:lnTo>
                    <a:pt x="56" y="382"/>
                  </a:lnTo>
                  <a:lnTo>
                    <a:pt x="54" y="380"/>
                  </a:lnTo>
                  <a:lnTo>
                    <a:pt x="50" y="378"/>
                  </a:lnTo>
                  <a:lnTo>
                    <a:pt x="50" y="376"/>
                  </a:lnTo>
                  <a:lnTo>
                    <a:pt x="46" y="376"/>
                  </a:lnTo>
                  <a:lnTo>
                    <a:pt x="42" y="376"/>
                  </a:lnTo>
                  <a:lnTo>
                    <a:pt x="52" y="382"/>
                  </a:lnTo>
                  <a:lnTo>
                    <a:pt x="46" y="384"/>
                  </a:lnTo>
                  <a:lnTo>
                    <a:pt x="42" y="386"/>
                  </a:lnTo>
                  <a:lnTo>
                    <a:pt x="52" y="386"/>
                  </a:lnTo>
                  <a:lnTo>
                    <a:pt x="54" y="388"/>
                  </a:lnTo>
                  <a:lnTo>
                    <a:pt x="56" y="390"/>
                  </a:lnTo>
                  <a:lnTo>
                    <a:pt x="60" y="392"/>
                  </a:lnTo>
                  <a:lnTo>
                    <a:pt x="52" y="392"/>
                  </a:lnTo>
                  <a:lnTo>
                    <a:pt x="50" y="390"/>
                  </a:lnTo>
                  <a:lnTo>
                    <a:pt x="46" y="390"/>
                  </a:lnTo>
                  <a:lnTo>
                    <a:pt x="48" y="392"/>
                  </a:lnTo>
                  <a:lnTo>
                    <a:pt x="54" y="392"/>
                  </a:lnTo>
                  <a:lnTo>
                    <a:pt x="60" y="394"/>
                  </a:lnTo>
                  <a:lnTo>
                    <a:pt x="58" y="396"/>
                  </a:lnTo>
                  <a:lnTo>
                    <a:pt x="56" y="394"/>
                  </a:lnTo>
                  <a:lnTo>
                    <a:pt x="58" y="396"/>
                  </a:lnTo>
                  <a:lnTo>
                    <a:pt x="58" y="398"/>
                  </a:lnTo>
                  <a:lnTo>
                    <a:pt x="56" y="400"/>
                  </a:lnTo>
                  <a:lnTo>
                    <a:pt x="54" y="400"/>
                  </a:lnTo>
                  <a:lnTo>
                    <a:pt x="52" y="400"/>
                  </a:lnTo>
                  <a:lnTo>
                    <a:pt x="52" y="404"/>
                  </a:lnTo>
                  <a:lnTo>
                    <a:pt x="54" y="408"/>
                  </a:lnTo>
                  <a:lnTo>
                    <a:pt x="60" y="412"/>
                  </a:lnTo>
                  <a:lnTo>
                    <a:pt x="68" y="414"/>
                  </a:lnTo>
                  <a:lnTo>
                    <a:pt x="48" y="416"/>
                  </a:lnTo>
                  <a:lnTo>
                    <a:pt x="96" y="420"/>
                  </a:lnTo>
                  <a:lnTo>
                    <a:pt x="70" y="422"/>
                  </a:lnTo>
                  <a:lnTo>
                    <a:pt x="58" y="424"/>
                  </a:lnTo>
                  <a:lnTo>
                    <a:pt x="50" y="422"/>
                  </a:lnTo>
                  <a:lnTo>
                    <a:pt x="48" y="424"/>
                  </a:lnTo>
                  <a:lnTo>
                    <a:pt x="48" y="426"/>
                  </a:lnTo>
                  <a:lnTo>
                    <a:pt x="50" y="428"/>
                  </a:lnTo>
                  <a:lnTo>
                    <a:pt x="60" y="426"/>
                  </a:lnTo>
                  <a:lnTo>
                    <a:pt x="68" y="424"/>
                  </a:lnTo>
                  <a:lnTo>
                    <a:pt x="58" y="428"/>
                  </a:lnTo>
                  <a:lnTo>
                    <a:pt x="50" y="432"/>
                  </a:lnTo>
                  <a:lnTo>
                    <a:pt x="62" y="432"/>
                  </a:lnTo>
                  <a:lnTo>
                    <a:pt x="68" y="432"/>
                  </a:lnTo>
                  <a:lnTo>
                    <a:pt x="70" y="432"/>
                  </a:lnTo>
                  <a:lnTo>
                    <a:pt x="50" y="434"/>
                  </a:lnTo>
                  <a:lnTo>
                    <a:pt x="70" y="436"/>
                  </a:lnTo>
                  <a:lnTo>
                    <a:pt x="60" y="438"/>
                  </a:lnTo>
                  <a:lnTo>
                    <a:pt x="50" y="440"/>
                  </a:lnTo>
                  <a:lnTo>
                    <a:pt x="50" y="442"/>
                  </a:lnTo>
                  <a:lnTo>
                    <a:pt x="50" y="444"/>
                  </a:lnTo>
                  <a:lnTo>
                    <a:pt x="52" y="446"/>
                  </a:lnTo>
                  <a:lnTo>
                    <a:pt x="56" y="442"/>
                  </a:lnTo>
                  <a:lnTo>
                    <a:pt x="56" y="444"/>
                  </a:lnTo>
                  <a:lnTo>
                    <a:pt x="58" y="446"/>
                  </a:lnTo>
                  <a:lnTo>
                    <a:pt x="68" y="446"/>
                  </a:lnTo>
                  <a:lnTo>
                    <a:pt x="76" y="448"/>
                  </a:lnTo>
                  <a:lnTo>
                    <a:pt x="80" y="448"/>
                  </a:lnTo>
                  <a:lnTo>
                    <a:pt x="80" y="450"/>
                  </a:lnTo>
                  <a:lnTo>
                    <a:pt x="68" y="452"/>
                  </a:lnTo>
                  <a:lnTo>
                    <a:pt x="60" y="452"/>
                  </a:lnTo>
                  <a:lnTo>
                    <a:pt x="56" y="454"/>
                  </a:lnTo>
                  <a:lnTo>
                    <a:pt x="82" y="456"/>
                  </a:lnTo>
                  <a:lnTo>
                    <a:pt x="98" y="456"/>
                  </a:lnTo>
                  <a:lnTo>
                    <a:pt x="108" y="458"/>
                  </a:lnTo>
                  <a:lnTo>
                    <a:pt x="104" y="460"/>
                  </a:lnTo>
                  <a:lnTo>
                    <a:pt x="110" y="462"/>
                  </a:lnTo>
                  <a:lnTo>
                    <a:pt x="80" y="462"/>
                  </a:lnTo>
                  <a:lnTo>
                    <a:pt x="54" y="458"/>
                  </a:lnTo>
                  <a:lnTo>
                    <a:pt x="50" y="460"/>
                  </a:lnTo>
                  <a:lnTo>
                    <a:pt x="48" y="460"/>
                  </a:lnTo>
                  <a:lnTo>
                    <a:pt x="48" y="462"/>
                  </a:lnTo>
                  <a:lnTo>
                    <a:pt x="44" y="462"/>
                  </a:lnTo>
                  <a:lnTo>
                    <a:pt x="40" y="460"/>
                  </a:lnTo>
                  <a:lnTo>
                    <a:pt x="38" y="468"/>
                  </a:lnTo>
                  <a:lnTo>
                    <a:pt x="44" y="468"/>
                  </a:lnTo>
                  <a:lnTo>
                    <a:pt x="50" y="470"/>
                  </a:lnTo>
                  <a:lnTo>
                    <a:pt x="54" y="470"/>
                  </a:lnTo>
                  <a:lnTo>
                    <a:pt x="58" y="470"/>
                  </a:lnTo>
                  <a:lnTo>
                    <a:pt x="46" y="464"/>
                  </a:lnTo>
                  <a:lnTo>
                    <a:pt x="56" y="464"/>
                  </a:lnTo>
                  <a:lnTo>
                    <a:pt x="66" y="464"/>
                  </a:lnTo>
                  <a:lnTo>
                    <a:pt x="74" y="466"/>
                  </a:lnTo>
                  <a:lnTo>
                    <a:pt x="76" y="468"/>
                  </a:lnTo>
                  <a:lnTo>
                    <a:pt x="76" y="470"/>
                  </a:lnTo>
                  <a:lnTo>
                    <a:pt x="64" y="472"/>
                  </a:lnTo>
                  <a:lnTo>
                    <a:pt x="54" y="472"/>
                  </a:lnTo>
                  <a:lnTo>
                    <a:pt x="58" y="474"/>
                  </a:lnTo>
                  <a:lnTo>
                    <a:pt x="60" y="476"/>
                  </a:lnTo>
                  <a:lnTo>
                    <a:pt x="58" y="478"/>
                  </a:lnTo>
                  <a:lnTo>
                    <a:pt x="52" y="476"/>
                  </a:lnTo>
                  <a:lnTo>
                    <a:pt x="54" y="478"/>
                  </a:lnTo>
                  <a:lnTo>
                    <a:pt x="58" y="478"/>
                  </a:lnTo>
                  <a:lnTo>
                    <a:pt x="60" y="480"/>
                  </a:lnTo>
                  <a:lnTo>
                    <a:pt x="60" y="482"/>
                  </a:lnTo>
                  <a:lnTo>
                    <a:pt x="58" y="484"/>
                  </a:lnTo>
                  <a:lnTo>
                    <a:pt x="52" y="486"/>
                  </a:lnTo>
                  <a:lnTo>
                    <a:pt x="50" y="488"/>
                  </a:lnTo>
                  <a:lnTo>
                    <a:pt x="82" y="482"/>
                  </a:lnTo>
                  <a:lnTo>
                    <a:pt x="110" y="478"/>
                  </a:lnTo>
                  <a:lnTo>
                    <a:pt x="104" y="482"/>
                  </a:lnTo>
                  <a:lnTo>
                    <a:pt x="94" y="488"/>
                  </a:lnTo>
                  <a:lnTo>
                    <a:pt x="86" y="490"/>
                  </a:lnTo>
                  <a:lnTo>
                    <a:pt x="78" y="490"/>
                  </a:lnTo>
                  <a:lnTo>
                    <a:pt x="68" y="490"/>
                  </a:lnTo>
                  <a:lnTo>
                    <a:pt x="62" y="492"/>
                  </a:lnTo>
                  <a:lnTo>
                    <a:pt x="70" y="492"/>
                  </a:lnTo>
                  <a:lnTo>
                    <a:pt x="64" y="494"/>
                  </a:lnTo>
                  <a:lnTo>
                    <a:pt x="62" y="494"/>
                  </a:lnTo>
                  <a:lnTo>
                    <a:pt x="62" y="496"/>
                  </a:lnTo>
                  <a:lnTo>
                    <a:pt x="68" y="496"/>
                  </a:lnTo>
                  <a:lnTo>
                    <a:pt x="68" y="498"/>
                  </a:lnTo>
                  <a:lnTo>
                    <a:pt x="72" y="496"/>
                  </a:lnTo>
                  <a:lnTo>
                    <a:pt x="74" y="496"/>
                  </a:lnTo>
                  <a:lnTo>
                    <a:pt x="72" y="498"/>
                  </a:lnTo>
                  <a:lnTo>
                    <a:pt x="72" y="500"/>
                  </a:lnTo>
                  <a:lnTo>
                    <a:pt x="72" y="502"/>
                  </a:lnTo>
                  <a:lnTo>
                    <a:pt x="86" y="500"/>
                  </a:lnTo>
                  <a:lnTo>
                    <a:pt x="98" y="502"/>
                  </a:lnTo>
                  <a:lnTo>
                    <a:pt x="90" y="504"/>
                  </a:lnTo>
                  <a:lnTo>
                    <a:pt x="88" y="512"/>
                  </a:lnTo>
                  <a:lnTo>
                    <a:pt x="88" y="514"/>
                  </a:lnTo>
                  <a:lnTo>
                    <a:pt x="88" y="518"/>
                  </a:lnTo>
                  <a:lnTo>
                    <a:pt x="84" y="520"/>
                  </a:lnTo>
                  <a:lnTo>
                    <a:pt x="78" y="522"/>
                  </a:lnTo>
                  <a:lnTo>
                    <a:pt x="80" y="522"/>
                  </a:lnTo>
                  <a:lnTo>
                    <a:pt x="84" y="524"/>
                  </a:lnTo>
                  <a:lnTo>
                    <a:pt x="80" y="526"/>
                  </a:lnTo>
                  <a:lnTo>
                    <a:pt x="78" y="524"/>
                  </a:lnTo>
                  <a:lnTo>
                    <a:pt x="76" y="524"/>
                  </a:lnTo>
                  <a:lnTo>
                    <a:pt x="70" y="524"/>
                  </a:lnTo>
                  <a:lnTo>
                    <a:pt x="74" y="524"/>
                  </a:lnTo>
                  <a:lnTo>
                    <a:pt x="78" y="526"/>
                  </a:lnTo>
                  <a:lnTo>
                    <a:pt x="84" y="528"/>
                  </a:lnTo>
                  <a:lnTo>
                    <a:pt x="88" y="526"/>
                  </a:lnTo>
                  <a:lnTo>
                    <a:pt x="88" y="524"/>
                  </a:lnTo>
                  <a:lnTo>
                    <a:pt x="82" y="522"/>
                  </a:lnTo>
                  <a:lnTo>
                    <a:pt x="92" y="520"/>
                  </a:lnTo>
                  <a:lnTo>
                    <a:pt x="100" y="520"/>
                  </a:lnTo>
                  <a:lnTo>
                    <a:pt x="110" y="522"/>
                  </a:lnTo>
                  <a:lnTo>
                    <a:pt x="116" y="524"/>
                  </a:lnTo>
                  <a:lnTo>
                    <a:pt x="116" y="526"/>
                  </a:lnTo>
                  <a:lnTo>
                    <a:pt x="114" y="528"/>
                  </a:lnTo>
                  <a:lnTo>
                    <a:pt x="110" y="528"/>
                  </a:lnTo>
                  <a:lnTo>
                    <a:pt x="110" y="530"/>
                  </a:lnTo>
                  <a:lnTo>
                    <a:pt x="114" y="532"/>
                  </a:lnTo>
                  <a:lnTo>
                    <a:pt x="120" y="532"/>
                  </a:lnTo>
                  <a:lnTo>
                    <a:pt x="126" y="534"/>
                  </a:lnTo>
                  <a:lnTo>
                    <a:pt x="128" y="536"/>
                  </a:lnTo>
                  <a:lnTo>
                    <a:pt x="126" y="538"/>
                  </a:lnTo>
                  <a:lnTo>
                    <a:pt x="120" y="540"/>
                  </a:lnTo>
                  <a:lnTo>
                    <a:pt x="114" y="542"/>
                  </a:lnTo>
                  <a:lnTo>
                    <a:pt x="104" y="544"/>
                  </a:lnTo>
                  <a:lnTo>
                    <a:pt x="102" y="542"/>
                  </a:lnTo>
                  <a:lnTo>
                    <a:pt x="104" y="538"/>
                  </a:lnTo>
                  <a:lnTo>
                    <a:pt x="106" y="536"/>
                  </a:lnTo>
                  <a:lnTo>
                    <a:pt x="106" y="534"/>
                  </a:lnTo>
                  <a:lnTo>
                    <a:pt x="104" y="538"/>
                  </a:lnTo>
                  <a:lnTo>
                    <a:pt x="100" y="536"/>
                  </a:lnTo>
                  <a:lnTo>
                    <a:pt x="98" y="536"/>
                  </a:lnTo>
                  <a:lnTo>
                    <a:pt x="100" y="534"/>
                  </a:lnTo>
                  <a:lnTo>
                    <a:pt x="98" y="536"/>
                  </a:lnTo>
                  <a:lnTo>
                    <a:pt x="96" y="538"/>
                  </a:lnTo>
                  <a:lnTo>
                    <a:pt x="98" y="544"/>
                  </a:lnTo>
                  <a:lnTo>
                    <a:pt x="98" y="550"/>
                  </a:lnTo>
                  <a:lnTo>
                    <a:pt x="96" y="554"/>
                  </a:lnTo>
                  <a:lnTo>
                    <a:pt x="100" y="556"/>
                  </a:lnTo>
                  <a:lnTo>
                    <a:pt x="104" y="554"/>
                  </a:lnTo>
                  <a:lnTo>
                    <a:pt x="108" y="552"/>
                  </a:lnTo>
                  <a:lnTo>
                    <a:pt x="112" y="552"/>
                  </a:lnTo>
                  <a:lnTo>
                    <a:pt x="114" y="552"/>
                  </a:lnTo>
                  <a:lnTo>
                    <a:pt x="116" y="552"/>
                  </a:lnTo>
                  <a:lnTo>
                    <a:pt x="124" y="554"/>
                  </a:lnTo>
                  <a:lnTo>
                    <a:pt x="126" y="556"/>
                  </a:lnTo>
                  <a:lnTo>
                    <a:pt x="126" y="558"/>
                  </a:lnTo>
                  <a:lnTo>
                    <a:pt x="118" y="560"/>
                  </a:lnTo>
                  <a:lnTo>
                    <a:pt x="120" y="558"/>
                  </a:lnTo>
                  <a:lnTo>
                    <a:pt x="116" y="562"/>
                  </a:lnTo>
                  <a:lnTo>
                    <a:pt x="116" y="564"/>
                  </a:lnTo>
                  <a:lnTo>
                    <a:pt x="120" y="564"/>
                  </a:lnTo>
                  <a:lnTo>
                    <a:pt x="126" y="560"/>
                  </a:lnTo>
                  <a:lnTo>
                    <a:pt x="136" y="562"/>
                  </a:lnTo>
                  <a:lnTo>
                    <a:pt x="140" y="562"/>
                  </a:lnTo>
                  <a:lnTo>
                    <a:pt x="140" y="564"/>
                  </a:lnTo>
                  <a:lnTo>
                    <a:pt x="144" y="562"/>
                  </a:lnTo>
                  <a:lnTo>
                    <a:pt x="150" y="560"/>
                  </a:lnTo>
                  <a:lnTo>
                    <a:pt x="144" y="560"/>
                  </a:lnTo>
                  <a:lnTo>
                    <a:pt x="142" y="558"/>
                  </a:lnTo>
                  <a:lnTo>
                    <a:pt x="140" y="556"/>
                  </a:lnTo>
                  <a:lnTo>
                    <a:pt x="134" y="558"/>
                  </a:lnTo>
                  <a:lnTo>
                    <a:pt x="140" y="556"/>
                  </a:lnTo>
                  <a:lnTo>
                    <a:pt x="142" y="554"/>
                  </a:lnTo>
                  <a:lnTo>
                    <a:pt x="144" y="552"/>
                  </a:lnTo>
                  <a:lnTo>
                    <a:pt x="150" y="548"/>
                  </a:lnTo>
                  <a:lnTo>
                    <a:pt x="146" y="550"/>
                  </a:lnTo>
                  <a:lnTo>
                    <a:pt x="144" y="550"/>
                  </a:lnTo>
                  <a:lnTo>
                    <a:pt x="144" y="548"/>
                  </a:lnTo>
                  <a:lnTo>
                    <a:pt x="142" y="548"/>
                  </a:lnTo>
                  <a:lnTo>
                    <a:pt x="136" y="550"/>
                  </a:lnTo>
                  <a:lnTo>
                    <a:pt x="132" y="550"/>
                  </a:lnTo>
                  <a:lnTo>
                    <a:pt x="130" y="548"/>
                  </a:lnTo>
                  <a:lnTo>
                    <a:pt x="124" y="546"/>
                  </a:lnTo>
                  <a:lnTo>
                    <a:pt x="128" y="546"/>
                  </a:lnTo>
                  <a:lnTo>
                    <a:pt x="132" y="544"/>
                  </a:lnTo>
                  <a:lnTo>
                    <a:pt x="126" y="544"/>
                  </a:lnTo>
                  <a:lnTo>
                    <a:pt x="134" y="540"/>
                  </a:lnTo>
                  <a:lnTo>
                    <a:pt x="138" y="540"/>
                  </a:lnTo>
                  <a:lnTo>
                    <a:pt x="142" y="540"/>
                  </a:lnTo>
                  <a:lnTo>
                    <a:pt x="140" y="536"/>
                  </a:lnTo>
                  <a:lnTo>
                    <a:pt x="144" y="534"/>
                  </a:lnTo>
                  <a:lnTo>
                    <a:pt x="144" y="532"/>
                  </a:lnTo>
                  <a:lnTo>
                    <a:pt x="142" y="530"/>
                  </a:lnTo>
                  <a:lnTo>
                    <a:pt x="140" y="528"/>
                  </a:lnTo>
                  <a:lnTo>
                    <a:pt x="138" y="528"/>
                  </a:lnTo>
                  <a:lnTo>
                    <a:pt x="140" y="528"/>
                  </a:lnTo>
                  <a:lnTo>
                    <a:pt x="134" y="524"/>
                  </a:lnTo>
                  <a:lnTo>
                    <a:pt x="136" y="524"/>
                  </a:lnTo>
                  <a:lnTo>
                    <a:pt x="134" y="520"/>
                  </a:lnTo>
                  <a:lnTo>
                    <a:pt x="130" y="518"/>
                  </a:lnTo>
                  <a:lnTo>
                    <a:pt x="130" y="514"/>
                  </a:lnTo>
                  <a:lnTo>
                    <a:pt x="130" y="512"/>
                  </a:lnTo>
                  <a:lnTo>
                    <a:pt x="134" y="508"/>
                  </a:lnTo>
                  <a:lnTo>
                    <a:pt x="130" y="506"/>
                  </a:lnTo>
                  <a:lnTo>
                    <a:pt x="130" y="504"/>
                  </a:lnTo>
                  <a:lnTo>
                    <a:pt x="136" y="502"/>
                  </a:lnTo>
                  <a:lnTo>
                    <a:pt x="136" y="500"/>
                  </a:lnTo>
                  <a:lnTo>
                    <a:pt x="138" y="498"/>
                  </a:lnTo>
                  <a:lnTo>
                    <a:pt x="138" y="496"/>
                  </a:lnTo>
                  <a:lnTo>
                    <a:pt x="136" y="494"/>
                  </a:lnTo>
                  <a:lnTo>
                    <a:pt x="140" y="492"/>
                  </a:lnTo>
                  <a:lnTo>
                    <a:pt x="142" y="490"/>
                  </a:lnTo>
                  <a:lnTo>
                    <a:pt x="144" y="488"/>
                  </a:lnTo>
                  <a:lnTo>
                    <a:pt x="142" y="486"/>
                  </a:lnTo>
                  <a:lnTo>
                    <a:pt x="140" y="482"/>
                  </a:lnTo>
                  <a:lnTo>
                    <a:pt x="140" y="480"/>
                  </a:lnTo>
                  <a:lnTo>
                    <a:pt x="132" y="480"/>
                  </a:lnTo>
                  <a:lnTo>
                    <a:pt x="130" y="476"/>
                  </a:lnTo>
                  <a:lnTo>
                    <a:pt x="126" y="474"/>
                  </a:lnTo>
                  <a:lnTo>
                    <a:pt x="118" y="474"/>
                  </a:lnTo>
                  <a:lnTo>
                    <a:pt x="116" y="472"/>
                  </a:lnTo>
                  <a:lnTo>
                    <a:pt x="118" y="470"/>
                  </a:lnTo>
                  <a:lnTo>
                    <a:pt x="120" y="466"/>
                  </a:lnTo>
                  <a:lnTo>
                    <a:pt x="122" y="462"/>
                  </a:lnTo>
                  <a:lnTo>
                    <a:pt x="124" y="462"/>
                  </a:lnTo>
                  <a:lnTo>
                    <a:pt x="122" y="464"/>
                  </a:lnTo>
                  <a:lnTo>
                    <a:pt x="126" y="462"/>
                  </a:lnTo>
                  <a:lnTo>
                    <a:pt x="126" y="460"/>
                  </a:lnTo>
                  <a:lnTo>
                    <a:pt x="122" y="456"/>
                  </a:lnTo>
                  <a:lnTo>
                    <a:pt x="118" y="452"/>
                  </a:lnTo>
                  <a:lnTo>
                    <a:pt x="118" y="450"/>
                  </a:lnTo>
                  <a:lnTo>
                    <a:pt x="120" y="448"/>
                  </a:lnTo>
                  <a:lnTo>
                    <a:pt x="118" y="448"/>
                  </a:lnTo>
                  <a:lnTo>
                    <a:pt x="120" y="446"/>
                  </a:lnTo>
                  <a:lnTo>
                    <a:pt x="124" y="444"/>
                  </a:lnTo>
                  <a:lnTo>
                    <a:pt x="120" y="446"/>
                  </a:lnTo>
                  <a:lnTo>
                    <a:pt x="116" y="442"/>
                  </a:lnTo>
                  <a:lnTo>
                    <a:pt x="124" y="440"/>
                  </a:lnTo>
                  <a:lnTo>
                    <a:pt x="122" y="440"/>
                  </a:lnTo>
                  <a:lnTo>
                    <a:pt x="114" y="440"/>
                  </a:lnTo>
                  <a:lnTo>
                    <a:pt x="110" y="440"/>
                  </a:lnTo>
                  <a:lnTo>
                    <a:pt x="114" y="438"/>
                  </a:lnTo>
                  <a:lnTo>
                    <a:pt x="114" y="436"/>
                  </a:lnTo>
                  <a:lnTo>
                    <a:pt x="118" y="434"/>
                  </a:lnTo>
                  <a:lnTo>
                    <a:pt x="114" y="432"/>
                  </a:lnTo>
                  <a:lnTo>
                    <a:pt x="112" y="430"/>
                  </a:lnTo>
                  <a:lnTo>
                    <a:pt x="106" y="428"/>
                  </a:lnTo>
                  <a:lnTo>
                    <a:pt x="98" y="428"/>
                  </a:lnTo>
                  <a:lnTo>
                    <a:pt x="102" y="428"/>
                  </a:lnTo>
                  <a:lnTo>
                    <a:pt x="104" y="426"/>
                  </a:lnTo>
                  <a:lnTo>
                    <a:pt x="100" y="424"/>
                  </a:lnTo>
                  <a:lnTo>
                    <a:pt x="110" y="422"/>
                  </a:lnTo>
                  <a:lnTo>
                    <a:pt x="96" y="420"/>
                  </a:lnTo>
                  <a:lnTo>
                    <a:pt x="104" y="416"/>
                  </a:lnTo>
                  <a:lnTo>
                    <a:pt x="114" y="418"/>
                  </a:lnTo>
                  <a:lnTo>
                    <a:pt x="106" y="414"/>
                  </a:lnTo>
                  <a:lnTo>
                    <a:pt x="96" y="410"/>
                  </a:lnTo>
                  <a:lnTo>
                    <a:pt x="104" y="410"/>
                  </a:lnTo>
                  <a:lnTo>
                    <a:pt x="100" y="408"/>
                  </a:lnTo>
                  <a:lnTo>
                    <a:pt x="98" y="406"/>
                  </a:lnTo>
                  <a:lnTo>
                    <a:pt x="100" y="406"/>
                  </a:lnTo>
                  <a:lnTo>
                    <a:pt x="102" y="404"/>
                  </a:lnTo>
                  <a:lnTo>
                    <a:pt x="104" y="400"/>
                  </a:lnTo>
                  <a:lnTo>
                    <a:pt x="106" y="394"/>
                  </a:lnTo>
                  <a:lnTo>
                    <a:pt x="106" y="386"/>
                  </a:lnTo>
                  <a:lnTo>
                    <a:pt x="106" y="384"/>
                  </a:lnTo>
                  <a:lnTo>
                    <a:pt x="110" y="380"/>
                  </a:lnTo>
                  <a:lnTo>
                    <a:pt x="104" y="380"/>
                  </a:lnTo>
                  <a:lnTo>
                    <a:pt x="106" y="378"/>
                  </a:lnTo>
                  <a:lnTo>
                    <a:pt x="108" y="376"/>
                  </a:lnTo>
                  <a:lnTo>
                    <a:pt x="104" y="376"/>
                  </a:lnTo>
                  <a:lnTo>
                    <a:pt x="108" y="374"/>
                  </a:lnTo>
                  <a:lnTo>
                    <a:pt x="114" y="374"/>
                  </a:lnTo>
                  <a:lnTo>
                    <a:pt x="112" y="372"/>
                  </a:lnTo>
                  <a:lnTo>
                    <a:pt x="114" y="368"/>
                  </a:lnTo>
                  <a:lnTo>
                    <a:pt x="114" y="366"/>
                  </a:lnTo>
                  <a:lnTo>
                    <a:pt x="108" y="366"/>
                  </a:lnTo>
                  <a:lnTo>
                    <a:pt x="118" y="364"/>
                  </a:lnTo>
                  <a:lnTo>
                    <a:pt x="116" y="364"/>
                  </a:lnTo>
                  <a:lnTo>
                    <a:pt x="114" y="364"/>
                  </a:lnTo>
                  <a:lnTo>
                    <a:pt x="116" y="364"/>
                  </a:lnTo>
                  <a:lnTo>
                    <a:pt x="118" y="364"/>
                  </a:lnTo>
                  <a:lnTo>
                    <a:pt x="122" y="364"/>
                  </a:lnTo>
                  <a:lnTo>
                    <a:pt x="118" y="362"/>
                  </a:lnTo>
                  <a:lnTo>
                    <a:pt x="112" y="360"/>
                  </a:lnTo>
                  <a:lnTo>
                    <a:pt x="94" y="360"/>
                  </a:lnTo>
                  <a:lnTo>
                    <a:pt x="98" y="360"/>
                  </a:lnTo>
                  <a:lnTo>
                    <a:pt x="98" y="358"/>
                  </a:lnTo>
                  <a:lnTo>
                    <a:pt x="90" y="356"/>
                  </a:lnTo>
                  <a:lnTo>
                    <a:pt x="96" y="354"/>
                  </a:lnTo>
                  <a:lnTo>
                    <a:pt x="98" y="354"/>
                  </a:lnTo>
                  <a:lnTo>
                    <a:pt x="100" y="356"/>
                  </a:lnTo>
                  <a:lnTo>
                    <a:pt x="102" y="350"/>
                  </a:lnTo>
                  <a:lnTo>
                    <a:pt x="100" y="348"/>
                  </a:lnTo>
                  <a:lnTo>
                    <a:pt x="96" y="346"/>
                  </a:lnTo>
                  <a:lnTo>
                    <a:pt x="96" y="344"/>
                  </a:lnTo>
                  <a:lnTo>
                    <a:pt x="96" y="340"/>
                  </a:lnTo>
                  <a:lnTo>
                    <a:pt x="94" y="336"/>
                  </a:lnTo>
                  <a:lnTo>
                    <a:pt x="94" y="338"/>
                  </a:lnTo>
                  <a:lnTo>
                    <a:pt x="88" y="336"/>
                  </a:lnTo>
                  <a:lnTo>
                    <a:pt x="88" y="334"/>
                  </a:lnTo>
                  <a:lnTo>
                    <a:pt x="88" y="332"/>
                  </a:lnTo>
                  <a:lnTo>
                    <a:pt x="90" y="332"/>
                  </a:lnTo>
                  <a:lnTo>
                    <a:pt x="92" y="328"/>
                  </a:lnTo>
                  <a:lnTo>
                    <a:pt x="92" y="326"/>
                  </a:lnTo>
                  <a:lnTo>
                    <a:pt x="96" y="322"/>
                  </a:lnTo>
                  <a:lnTo>
                    <a:pt x="88" y="324"/>
                  </a:lnTo>
                  <a:lnTo>
                    <a:pt x="82" y="322"/>
                  </a:lnTo>
                  <a:lnTo>
                    <a:pt x="86" y="320"/>
                  </a:lnTo>
                  <a:lnTo>
                    <a:pt x="90" y="316"/>
                  </a:lnTo>
                  <a:lnTo>
                    <a:pt x="92" y="316"/>
                  </a:lnTo>
                  <a:lnTo>
                    <a:pt x="90" y="314"/>
                  </a:lnTo>
                  <a:lnTo>
                    <a:pt x="86" y="316"/>
                  </a:lnTo>
                  <a:lnTo>
                    <a:pt x="86" y="314"/>
                  </a:lnTo>
                  <a:lnTo>
                    <a:pt x="94" y="312"/>
                  </a:lnTo>
                  <a:lnTo>
                    <a:pt x="110" y="306"/>
                  </a:lnTo>
                  <a:lnTo>
                    <a:pt x="112" y="306"/>
                  </a:lnTo>
                  <a:lnTo>
                    <a:pt x="114" y="306"/>
                  </a:lnTo>
                  <a:lnTo>
                    <a:pt x="116" y="304"/>
                  </a:lnTo>
                  <a:lnTo>
                    <a:pt x="112" y="304"/>
                  </a:lnTo>
                  <a:lnTo>
                    <a:pt x="104" y="304"/>
                  </a:lnTo>
                  <a:lnTo>
                    <a:pt x="100" y="304"/>
                  </a:lnTo>
                  <a:lnTo>
                    <a:pt x="110" y="302"/>
                  </a:lnTo>
                  <a:lnTo>
                    <a:pt x="114" y="302"/>
                  </a:lnTo>
                  <a:lnTo>
                    <a:pt x="116" y="300"/>
                  </a:lnTo>
                  <a:lnTo>
                    <a:pt x="114" y="298"/>
                  </a:lnTo>
                  <a:lnTo>
                    <a:pt x="108" y="296"/>
                  </a:lnTo>
                  <a:lnTo>
                    <a:pt x="104" y="292"/>
                  </a:lnTo>
                  <a:lnTo>
                    <a:pt x="106" y="290"/>
                  </a:lnTo>
                  <a:lnTo>
                    <a:pt x="100" y="292"/>
                  </a:lnTo>
                  <a:lnTo>
                    <a:pt x="96" y="290"/>
                  </a:lnTo>
                  <a:lnTo>
                    <a:pt x="96" y="288"/>
                  </a:lnTo>
                  <a:lnTo>
                    <a:pt x="100" y="284"/>
                  </a:lnTo>
                  <a:lnTo>
                    <a:pt x="102" y="282"/>
                  </a:lnTo>
                  <a:lnTo>
                    <a:pt x="100" y="280"/>
                  </a:lnTo>
                  <a:lnTo>
                    <a:pt x="98" y="280"/>
                  </a:lnTo>
                  <a:lnTo>
                    <a:pt x="100" y="278"/>
                  </a:lnTo>
                  <a:lnTo>
                    <a:pt x="94" y="274"/>
                  </a:lnTo>
                  <a:lnTo>
                    <a:pt x="92" y="272"/>
                  </a:lnTo>
                  <a:lnTo>
                    <a:pt x="86" y="272"/>
                  </a:lnTo>
                  <a:lnTo>
                    <a:pt x="94" y="270"/>
                  </a:lnTo>
                  <a:lnTo>
                    <a:pt x="96" y="268"/>
                  </a:lnTo>
                  <a:lnTo>
                    <a:pt x="94" y="266"/>
                  </a:lnTo>
                  <a:lnTo>
                    <a:pt x="92" y="264"/>
                  </a:lnTo>
                  <a:lnTo>
                    <a:pt x="90" y="262"/>
                  </a:lnTo>
                  <a:lnTo>
                    <a:pt x="88" y="260"/>
                  </a:lnTo>
                  <a:lnTo>
                    <a:pt x="90" y="258"/>
                  </a:lnTo>
                  <a:lnTo>
                    <a:pt x="96" y="256"/>
                  </a:lnTo>
                  <a:lnTo>
                    <a:pt x="94" y="250"/>
                  </a:lnTo>
                  <a:lnTo>
                    <a:pt x="98" y="250"/>
                  </a:lnTo>
                  <a:lnTo>
                    <a:pt x="96" y="248"/>
                  </a:lnTo>
                  <a:lnTo>
                    <a:pt x="94" y="246"/>
                  </a:lnTo>
                  <a:lnTo>
                    <a:pt x="86" y="244"/>
                  </a:lnTo>
                  <a:lnTo>
                    <a:pt x="90" y="244"/>
                  </a:lnTo>
                  <a:lnTo>
                    <a:pt x="92" y="244"/>
                  </a:lnTo>
                  <a:lnTo>
                    <a:pt x="94" y="240"/>
                  </a:lnTo>
                  <a:lnTo>
                    <a:pt x="92" y="236"/>
                  </a:lnTo>
                  <a:lnTo>
                    <a:pt x="90" y="234"/>
                  </a:lnTo>
                  <a:lnTo>
                    <a:pt x="82" y="232"/>
                  </a:lnTo>
                  <a:lnTo>
                    <a:pt x="90" y="230"/>
                  </a:lnTo>
                  <a:lnTo>
                    <a:pt x="88" y="230"/>
                  </a:lnTo>
                  <a:lnTo>
                    <a:pt x="90" y="228"/>
                  </a:lnTo>
                  <a:lnTo>
                    <a:pt x="92" y="224"/>
                  </a:lnTo>
                  <a:lnTo>
                    <a:pt x="94" y="220"/>
                  </a:lnTo>
                  <a:lnTo>
                    <a:pt x="94" y="218"/>
                  </a:lnTo>
                  <a:lnTo>
                    <a:pt x="90" y="216"/>
                  </a:lnTo>
                  <a:lnTo>
                    <a:pt x="94" y="216"/>
                  </a:lnTo>
                  <a:lnTo>
                    <a:pt x="92" y="212"/>
                  </a:lnTo>
                  <a:lnTo>
                    <a:pt x="92" y="210"/>
                  </a:lnTo>
                  <a:lnTo>
                    <a:pt x="96" y="204"/>
                  </a:lnTo>
                  <a:lnTo>
                    <a:pt x="98" y="202"/>
                  </a:lnTo>
                  <a:lnTo>
                    <a:pt x="98" y="198"/>
                  </a:lnTo>
                  <a:lnTo>
                    <a:pt x="94" y="198"/>
                  </a:lnTo>
                  <a:lnTo>
                    <a:pt x="84" y="198"/>
                  </a:lnTo>
                  <a:lnTo>
                    <a:pt x="78" y="194"/>
                  </a:lnTo>
                  <a:lnTo>
                    <a:pt x="74" y="196"/>
                  </a:lnTo>
                  <a:lnTo>
                    <a:pt x="70" y="198"/>
                  </a:lnTo>
                  <a:lnTo>
                    <a:pt x="64" y="196"/>
                  </a:lnTo>
                  <a:lnTo>
                    <a:pt x="60" y="198"/>
                  </a:lnTo>
                  <a:lnTo>
                    <a:pt x="60" y="196"/>
                  </a:lnTo>
                  <a:lnTo>
                    <a:pt x="64" y="194"/>
                  </a:lnTo>
                  <a:lnTo>
                    <a:pt x="68" y="192"/>
                  </a:lnTo>
                  <a:lnTo>
                    <a:pt x="70" y="194"/>
                  </a:lnTo>
                  <a:lnTo>
                    <a:pt x="68" y="194"/>
                  </a:lnTo>
                  <a:lnTo>
                    <a:pt x="76" y="192"/>
                  </a:lnTo>
                  <a:lnTo>
                    <a:pt x="78" y="190"/>
                  </a:lnTo>
                  <a:lnTo>
                    <a:pt x="78" y="186"/>
                  </a:lnTo>
                  <a:lnTo>
                    <a:pt x="84" y="184"/>
                  </a:lnTo>
                  <a:lnTo>
                    <a:pt x="82" y="176"/>
                  </a:lnTo>
                  <a:lnTo>
                    <a:pt x="84" y="168"/>
                  </a:lnTo>
                  <a:lnTo>
                    <a:pt x="86" y="160"/>
                  </a:lnTo>
                  <a:lnTo>
                    <a:pt x="86" y="150"/>
                  </a:lnTo>
                  <a:lnTo>
                    <a:pt x="76" y="154"/>
                  </a:lnTo>
                  <a:lnTo>
                    <a:pt x="76" y="150"/>
                  </a:lnTo>
                  <a:lnTo>
                    <a:pt x="80" y="148"/>
                  </a:lnTo>
                  <a:lnTo>
                    <a:pt x="84" y="148"/>
                  </a:lnTo>
                  <a:lnTo>
                    <a:pt x="84" y="150"/>
                  </a:lnTo>
                  <a:lnTo>
                    <a:pt x="86" y="148"/>
                  </a:lnTo>
                  <a:lnTo>
                    <a:pt x="84" y="148"/>
                  </a:lnTo>
                  <a:lnTo>
                    <a:pt x="76" y="146"/>
                  </a:lnTo>
                  <a:lnTo>
                    <a:pt x="80" y="144"/>
                  </a:lnTo>
                  <a:lnTo>
                    <a:pt x="84" y="144"/>
                  </a:lnTo>
                  <a:lnTo>
                    <a:pt x="88" y="146"/>
                  </a:lnTo>
                  <a:lnTo>
                    <a:pt x="90" y="146"/>
                  </a:lnTo>
                  <a:lnTo>
                    <a:pt x="88" y="144"/>
                  </a:lnTo>
                  <a:lnTo>
                    <a:pt x="86" y="144"/>
                  </a:lnTo>
                  <a:lnTo>
                    <a:pt x="80" y="142"/>
                  </a:lnTo>
                  <a:lnTo>
                    <a:pt x="78" y="142"/>
                  </a:lnTo>
                  <a:lnTo>
                    <a:pt x="78" y="140"/>
                  </a:lnTo>
                  <a:lnTo>
                    <a:pt x="82" y="138"/>
                  </a:lnTo>
                  <a:lnTo>
                    <a:pt x="84" y="138"/>
                  </a:lnTo>
                  <a:lnTo>
                    <a:pt x="86" y="136"/>
                  </a:lnTo>
                  <a:lnTo>
                    <a:pt x="84" y="136"/>
                  </a:lnTo>
                  <a:lnTo>
                    <a:pt x="86" y="132"/>
                  </a:lnTo>
                  <a:lnTo>
                    <a:pt x="76" y="134"/>
                  </a:lnTo>
                  <a:lnTo>
                    <a:pt x="74" y="132"/>
                  </a:lnTo>
                  <a:lnTo>
                    <a:pt x="72" y="132"/>
                  </a:lnTo>
                  <a:lnTo>
                    <a:pt x="66" y="134"/>
                  </a:lnTo>
                  <a:lnTo>
                    <a:pt x="70" y="130"/>
                  </a:lnTo>
                  <a:lnTo>
                    <a:pt x="74" y="128"/>
                  </a:lnTo>
                  <a:lnTo>
                    <a:pt x="74" y="126"/>
                  </a:lnTo>
                  <a:lnTo>
                    <a:pt x="74" y="122"/>
                  </a:lnTo>
                  <a:lnTo>
                    <a:pt x="74" y="116"/>
                  </a:lnTo>
                  <a:lnTo>
                    <a:pt x="74" y="114"/>
                  </a:lnTo>
                  <a:lnTo>
                    <a:pt x="74" y="112"/>
                  </a:lnTo>
                  <a:lnTo>
                    <a:pt x="70" y="110"/>
                  </a:lnTo>
                  <a:lnTo>
                    <a:pt x="68" y="108"/>
                  </a:lnTo>
                  <a:lnTo>
                    <a:pt x="68" y="104"/>
                  </a:lnTo>
                  <a:lnTo>
                    <a:pt x="60" y="106"/>
                  </a:lnTo>
                  <a:lnTo>
                    <a:pt x="58" y="106"/>
                  </a:lnTo>
                  <a:lnTo>
                    <a:pt x="56" y="104"/>
                  </a:lnTo>
                  <a:lnTo>
                    <a:pt x="66" y="102"/>
                  </a:lnTo>
                  <a:lnTo>
                    <a:pt x="70" y="100"/>
                  </a:lnTo>
                  <a:lnTo>
                    <a:pt x="72" y="96"/>
                  </a:lnTo>
                  <a:lnTo>
                    <a:pt x="80" y="94"/>
                  </a:lnTo>
                  <a:lnTo>
                    <a:pt x="76" y="94"/>
                  </a:lnTo>
                  <a:lnTo>
                    <a:pt x="72" y="90"/>
                  </a:lnTo>
                  <a:lnTo>
                    <a:pt x="70" y="88"/>
                  </a:lnTo>
                  <a:lnTo>
                    <a:pt x="62" y="90"/>
                  </a:lnTo>
                  <a:lnTo>
                    <a:pt x="64" y="88"/>
                  </a:lnTo>
                  <a:lnTo>
                    <a:pt x="68" y="88"/>
                  </a:lnTo>
                  <a:lnTo>
                    <a:pt x="76" y="86"/>
                  </a:lnTo>
                  <a:lnTo>
                    <a:pt x="72" y="84"/>
                  </a:lnTo>
                  <a:lnTo>
                    <a:pt x="72" y="82"/>
                  </a:lnTo>
                  <a:lnTo>
                    <a:pt x="74" y="76"/>
                  </a:lnTo>
                  <a:lnTo>
                    <a:pt x="76" y="72"/>
                  </a:lnTo>
                  <a:lnTo>
                    <a:pt x="76" y="68"/>
                  </a:lnTo>
                  <a:lnTo>
                    <a:pt x="76" y="66"/>
                  </a:lnTo>
                  <a:lnTo>
                    <a:pt x="70" y="66"/>
                  </a:lnTo>
                  <a:lnTo>
                    <a:pt x="64" y="66"/>
                  </a:lnTo>
                  <a:lnTo>
                    <a:pt x="78" y="62"/>
                  </a:lnTo>
                  <a:lnTo>
                    <a:pt x="70" y="60"/>
                  </a:lnTo>
                  <a:lnTo>
                    <a:pt x="68" y="60"/>
                  </a:lnTo>
                  <a:lnTo>
                    <a:pt x="72" y="58"/>
                  </a:lnTo>
                  <a:lnTo>
                    <a:pt x="68" y="58"/>
                  </a:lnTo>
                  <a:lnTo>
                    <a:pt x="64" y="58"/>
                  </a:lnTo>
                  <a:lnTo>
                    <a:pt x="68" y="52"/>
                  </a:lnTo>
                  <a:lnTo>
                    <a:pt x="68" y="46"/>
                  </a:lnTo>
                  <a:lnTo>
                    <a:pt x="66" y="36"/>
                  </a:lnTo>
                  <a:lnTo>
                    <a:pt x="66" y="30"/>
                  </a:lnTo>
                  <a:lnTo>
                    <a:pt x="66" y="26"/>
                  </a:lnTo>
                  <a:lnTo>
                    <a:pt x="70" y="20"/>
                  </a:lnTo>
                  <a:lnTo>
                    <a:pt x="78" y="14"/>
                  </a:lnTo>
                  <a:lnTo>
                    <a:pt x="72" y="16"/>
                  </a:lnTo>
                  <a:lnTo>
                    <a:pt x="72" y="14"/>
                  </a:lnTo>
                  <a:lnTo>
                    <a:pt x="68" y="14"/>
                  </a:lnTo>
                  <a:lnTo>
                    <a:pt x="60" y="14"/>
                  </a:lnTo>
                  <a:lnTo>
                    <a:pt x="72" y="8"/>
                  </a:lnTo>
                  <a:lnTo>
                    <a:pt x="66" y="6"/>
                  </a:lnTo>
                  <a:lnTo>
                    <a:pt x="66" y="4"/>
                  </a:lnTo>
                  <a:lnTo>
                    <a:pt x="66" y="2"/>
                  </a:lnTo>
                  <a:lnTo>
                    <a:pt x="60" y="0"/>
                  </a:lnTo>
                  <a:lnTo>
                    <a:pt x="62" y="2"/>
                  </a:lnTo>
                  <a:lnTo>
                    <a:pt x="54" y="2"/>
                  </a:lnTo>
                  <a:lnTo>
                    <a:pt x="42" y="2"/>
                  </a:lnTo>
                  <a:lnTo>
                    <a:pt x="32" y="4"/>
                  </a:lnTo>
                  <a:lnTo>
                    <a:pt x="20" y="4"/>
                  </a:lnTo>
                  <a:lnTo>
                    <a:pt x="24" y="6"/>
                  </a:lnTo>
                  <a:lnTo>
                    <a:pt x="24" y="8"/>
                  </a:lnTo>
                  <a:lnTo>
                    <a:pt x="18" y="10"/>
                  </a:lnTo>
                  <a:lnTo>
                    <a:pt x="16" y="12"/>
                  </a:lnTo>
                  <a:lnTo>
                    <a:pt x="14" y="14"/>
                  </a:lnTo>
                  <a:lnTo>
                    <a:pt x="14" y="16"/>
                  </a:lnTo>
                  <a:lnTo>
                    <a:pt x="20" y="18"/>
                  </a:lnTo>
                  <a:lnTo>
                    <a:pt x="16" y="18"/>
                  </a:lnTo>
                  <a:lnTo>
                    <a:pt x="12" y="18"/>
                  </a:lnTo>
                  <a:lnTo>
                    <a:pt x="18" y="20"/>
                  </a:lnTo>
                  <a:lnTo>
                    <a:pt x="18" y="22"/>
                  </a:lnTo>
                  <a:lnTo>
                    <a:pt x="16" y="24"/>
                  </a:lnTo>
                  <a:lnTo>
                    <a:pt x="14" y="24"/>
                  </a:lnTo>
                  <a:lnTo>
                    <a:pt x="14" y="28"/>
                  </a:lnTo>
                  <a:lnTo>
                    <a:pt x="12" y="34"/>
                  </a:lnTo>
                  <a:lnTo>
                    <a:pt x="6" y="44"/>
                  </a:lnTo>
                  <a:lnTo>
                    <a:pt x="14" y="44"/>
                  </a:lnTo>
                  <a:lnTo>
                    <a:pt x="12" y="46"/>
                  </a:lnTo>
                  <a:lnTo>
                    <a:pt x="8" y="46"/>
                  </a:lnTo>
                  <a:lnTo>
                    <a:pt x="14" y="46"/>
                  </a:lnTo>
                  <a:lnTo>
                    <a:pt x="14" y="44"/>
                  </a:lnTo>
                  <a:lnTo>
                    <a:pt x="16" y="42"/>
                  </a:lnTo>
                  <a:lnTo>
                    <a:pt x="22" y="42"/>
                  </a:lnTo>
                  <a:lnTo>
                    <a:pt x="18" y="44"/>
                  </a:lnTo>
                  <a:lnTo>
                    <a:pt x="16" y="46"/>
                  </a:lnTo>
                  <a:lnTo>
                    <a:pt x="14" y="52"/>
                  </a:lnTo>
                  <a:lnTo>
                    <a:pt x="12" y="56"/>
                  </a:lnTo>
                  <a:lnTo>
                    <a:pt x="10" y="58"/>
                  </a:lnTo>
                  <a:lnTo>
                    <a:pt x="6" y="60"/>
                  </a:lnTo>
                  <a:lnTo>
                    <a:pt x="10" y="60"/>
                  </a:lnTo>
                  <a:lnTo>
                    <a:pt x="12" y="60"/>
                  </a:lnTo>
                  <a:lnTo>
                    <a:pt x="14" y="60"/>
                  </a:lnTo>
                  <a:lnTo>
                    <a:pt x="10" y="62"/>
                  </a:lnTo>
                  <a:lnTo>
                    <a:pt x="16" y="62"/>
                  </a:lnTo>
                  <a:lnTo>
                    <a:pt x="12" y="64"/>
                  </a:lnTo>
                  <a:lnTo>
                    <a:pt x="4" y="66"/>
                  </a:lnTo>
                  <a:lnTo>
                    <a:pt x="2" y="64"/>
                  </a:lnTo>
                  <a:lnTo>
                    <a:pt x="0" y="66"/>
                  </a:lnTo>
                  <a:lnTo>
                    <a:pt x="2" y="68"/>
                  </a:lnTo>
                  <a:lnTo>
                    <a:pt x="4" y="70"/>
                  </a:lnTo>
                  <a:lnTo>
                    <a:pt x="4" y="72"/>
                  </a:lnTo>
                  <a:lnTo>
                    <a:pt x="6" y="70"/>
                  </a:lnTo>
                  <a:lnTo>
                    <a:pt x="8" y="76"/>
                  </a:lnTo>
                  <a:lnTo>
                    <a:pt x="10" y="82"/>
                  </a:lnTo>
                  <a:lnTo>
                    <a:pt x="12" y="88"/>
                  </a:lnTo>
                  <a:lnTo>
                    <a:pt x="16" y="94"/>
                  </a:lnTo>
                  <a:lnTo>
                    <a:pt x="20" y="94"/>
                  </a:lnTo>
                  <a:lnTo>
                    <a:pt x="22" y="96"/>
                  </a:lnTo>
                  <a:lnTo>
                    <a:pt x="22" y="98"/>
                  </a:lnTo>
                  <a:lnTo>
                    <a:pt x="20" y="102"/>
                  </a:lnTo>
                  <a:lnTo>
                    <a:pt x="20" y="104"/>
                  </a:lnTo>
                  <a:lnTo>
                    <a:pt x="24" y="106"/>
                  </a:lnTo>
                  <a:lnTo>
                    <a:pt x="24" y="108"/>
                  </a:lnTo>
                  <a:lnTo>
                    <a:pt x="22" y="108"/>
                  </a:lnTo>
                  <a:lnTo>
                    <a:pt x="18" y="110"/>
                  </a:lnTo>
                  <a:lnTo>
                    <a:pt x="16" y="112"/>
                  </a:lnTo>
                  <a:lnTo>
                    <a:pt x="12" y="112"/>
                  </a:lnTo>
                  <a:lnTo>
                    <a:pt x="16" y="114"/>
                  </a:lnTo>
                  <a:lnTo>
                    <a:pt x="20" y="114"/>
                  </a:lnTo>
                  <a:lnTo>
                    <a:pt x="32" y="116"/>
                  </a:lnTo>
                  <a:lnTo>
                    <a:pt x="26" y="118"/>
                  </a:lnTo>
                  <a:lnTo>
                    <a:pt x="32" y="120"/>
                  </a:lnTo>
                  <a:lnTo>
                    <a:pt x="36" y="122"/>
                  </a:lnTo>
                  <a:lnTo>
                    <a:pt x="32" y="122"/>
                  </a:lnTo>
                  <a:lnTo>
                    <a:pt x="30" y="122"/>
                  </a:lnTo>
                  <a:lnTo>
                    <a:pt x="26" y="124"/>
                  </a:lnTo>
                  <a:lnTo>
                    <a:pt x="20" y="122"/>
                  </a:lnTo>
                  <a:lnTo>
                    <a:pt x="18" y="126"/>
                  </a:lnTo>
                  <a:lnTo>
                    <a:pt x="18" y="128"/>
                  </a:lnTo>
                  <a:lnTo>
                    <a:pt x="20" y="130"/>
                  </a:lnTo>
                  <a:lnTo>
                    <a:pt x="22" y="132"/>
                  </a:lnTo>
                  <a:lnTo>
                    <a:pt x="24" y="134"/>
                  </a:lnTo>
                  <a:lnTo>
                    <a:pt x="16" y="136"/>
                  </a:lnTo>
                  <a:lnTo>
                    <a:pt x="24" y="136"/>
                  </a:lnTo>
                  <a:lnTo>
                    <a:pt x="28" y="134"/>
                  </a:lnTo>
                  <a:lnTo>
                    <a:pt x="28" y="132"/>
                  </a:lnTo>
                  <a:lnTo>
                    <a:pt x="28" y="130"/>
                  </a:lnTo>
                  <a:lnTo>
                    <a:pt x="32" y="130"/>
                  </a:lnTo>
                  <a:lnTo>
                    <a:pt x="36" y="130"/>
                  </a:lnTo>
                  <a:lnTo>
                    <a:pt x="40" y="132"/>
                  </a:lnTo>
                  <a:lnTo>
                    <a:pt x="40" y="134"/>
                  </a:lnTo>
                  <a:lnTo>
                    <a:pt x="36" y="136"/>
                  </a:lnTo>
                  <a:lnTo>
                    <a:pt x="30" y="138"/>
                  </a:lnTo>
                  <a:lnTo>
                    <a:pt x="22" y="142"/>
                  </a:lnTo>
                  <a:lnTo>
                    <a:pt x="20" y="144"/>
                  </a:lnTo>
                  <a:lnTo>
                    <a:pt x="20" y="146"/>
                  </a:lnTo>
                  <a:lnTo>
                    <a:pt x="18" y="144"/>
                  </a:lnTo>
                  <a:lnTo>
                    <a:pt x="18" y="146"/>
                  </a:lnTo>
                  <a:lnTo>
                    <a:pt x="20" y="148"/>
                  </a:lnTo>
                  <a:lnTo>
                    <a:pt x="20" y="150"/>
                  </a:lnTo>
                  <a:lnTo>
                    <a:pt x="18" y="152"/>
                  </a:lnTo>
                  <a:lnTo>
                    <a:pt x="24" y="152"/>
                  </a:lnTo>
                  <a:lnTo>
                    <a:pt x="24" y="154"/>
                  </a:lnTo>
                  <a:lnTo>
                    <a:pt x="26" y="154"/>
                  </a:lnTo>
                  <a:lnTo>
                    <a:pt x="32" y="154"/>
                  </a:lnTo>
                  <a:lnTo>
                    <a:pt x="28" y="150"/>
                  </a:lnTo>
                  <a:lnTo>
                    <a:pt x="38" y="152"/>
                  </a:lnTo>
                  <a:lnTo>
                    <a:pt x="42" y="154"/>
                  </a:lnTo>
                  <a:lnTo>
                    <a:pt x="42" y="156"/>
                  </a:lnTo>
                  <a:lnTo>
                    <a:pt x="40" y="158"/>
                  </a:lnTo>
                  <a:lnTo>
                    <a:pt x="32" y="156"/>
                  </a:lnTo>
                  <a:lnTo>
                    <a:pt x="30" y="158"/>
                  </a:lnTo>
                  <a:lnTo>
                    <a:pt x="32" y="158"/>
                  </a:lnTo>
                  <a:lnTo>
                    <a:pt x="30" y="160"/>
                  </a:lnTo>
                  <a:lnTo>
                    <a:pt x="24" y="160"/>
                  </a:lnTo>
                  <a:lnTo>
                    <a:pt x="24" y="158"/>
                  </a:lnTo>
                  <a:lnTo>
                    <a:pt x="22" y="154"/>
                  </a:lnTo>
                  <a:lnTo>
                    <a:pt x="18" y="152"/>
                  </a:lnTo>
                  <a:lnTo>
                    <a:pt x="16" y="154"/>
                  </a:lnTo>
                  <a:lnTo>
                    <a:pt x="18" y="156"/>
                  </a:lnTo>
                  <a:lnTo>
                    <a:pt x="20" y="156"/>
                  </a:lnTo>
                  <a:lnTo>
                    <a:pt x="14" y="158"/>
                  </a:lnTo>
                  <a:lnTo>
                    <a:pt x="20" y="158"/>
                  </a:lnTo>
                  <a:lnTo>
                    <a:pt x="22" y="160"/>
                  </a:lnTo>
                  <a:lnTo>
                    <a:pt x="20" y="160"/>
                  </a:lnTo>
                  <a:lnTo>
                    <a:pt x="20" y="164"/>
                  </a:lnTo>
                  <a:lnTo>
                    <a:pt x="26" y="164"/>
                  </a:lnTo>
                  <a:lnTo>
                    <a:pt x="18" y="166"/>
                  </a:lnTo>
                  <a:lnTo>
                    <a:pt x="22" y="166"/>
                  </a:lnTo>
                  <a:lnTo>
                    <a:pt x="24" y="168"/>
                  </a:lnTo>
                  <a:lnTo>
                    <a:pt x="14" y="168"/>
                  </a:lnTo>
                  <a:lnTo>
                    <a:pt x="16" y="168"/>
                  </a:lnTo>
                  <a:lnTo>
                    <a:pt x="16" y="170"/>
                  </a:lnTo>
                  <a:lnTo>
                    <a:pt x="14" y="172"/>
                  </a:lnTo>
                  <a:lnTo>
                    <a:pt x="10" y="174"/>
                  </a:lnTo>
                  <a:lnTo>
                    <a:pt x="10" y="176"/>
                  </a:lnTo>
                  <a:lnTo>
                    <a:pt x="12" y="176"/>
                  </a:lnTo>
                  <a:lnTo>
                    <a:pt x="12" y="174"/>
                  </a:lnTo>
                  <a:lnTo>
                    <a:pt x="16" y="172"/>
                  </a:lnTo>
                  <a:lnTo>
                    <a:pt x="20" y="172"/>
                  </a:lnTo>
                  <a:lnTo>
                    <a:pt x="26" y="170"/>
                  </a:lnTo>
                  <a:lnTo>
                    <a:pt x="28" y="172"/>
                  </a:lnTo>
                  <a:lnTo>
                    <a:pt x="28" y="174"/>
                  </a:lnTo>
                  <a:lnTo>
                    <a:pt x="20" y="178"/>
                  </a:lnTo>
                  <a:lnTo>
                    <a:pt x="12" y="180"/>
                  </a:lnTo>
                  <a:lnTo>
                    <a:pt x="10" y="182"/>
                  </a:lnTo>
                  <a:lnTo>
                    <a:pt x="12" y="186"/>
                  </a:lnTo>
                  <a:lnTo>
                    <a:pt x="14" y="182"/>
                  </a:lnTo>
                  <a:lnTo>
                    <a:pt x="16" y="182"/>
                  </a:lnTo>
                  <a:lnTo>
                    <a:pt x="18" y="182"/>
                  </a:lnTo>
                  <a:lnTo>
                    <a:pt x="16" y="184"/>
                  </a:lnTo>
                  <a:lnTo>
                    <a:pt x="12" y="188"/>
                  </a:lnTo>
                  <a:lnTo>
                    <a:pt x="14" y="190"/>
                  </a:lnTo>
                  <a:lnTo>
                    <a:pt x="16" y="188"/>
                  </a:lnTo>
                  <a:lnTo>
                    <a:pt x="20" y="188"/>
                  </a:lnTo>
                  <a:lnTo>
                    <a:pt x="24" y="186"/>
                  </a:lnTo>
                  <a:lnTo>
                    <a:pt x="20" y="188"/>
                  </a:lnTo>
                  <a:lnTo>
                    <a:pt x="22" y="190"/>
                  </a:lnTo>
                  <a:lnTo>
                    <a:pt x="30" y="192"/>
                  </a:lnTo>
                  <a:lnTo>
                    <a:pt x="24" y="192"/>
                  </a:lnTo>
                  <a:lnTo>
                    <a:pt x="22" y="194"/>
                  </a:lnTo>
                  <a:lnTo>
                    <a:pt x="24" y="194"/>
                  </a:lnTo>
                  <a:lnTo>
                    <a:pt x="30" y="196"/>
                  </a:lnTo>
                  <a:lnTo>
                    <a:pt x="34" y="196"/>
                  </a:lnTo>
                  <a:lnTo>
                    <a:pt x="36" y="196"/>
                  </a:lnTo>
                  <a:lnTo>
                    <a:pt x="34" y="198"/>
                  </a:lnTo>
                  <a:lnTo>
                    <a:pt x="24" y="196"/>
                  </a:lnTo>
                  <a:lnTo>
                    <a:pt x="26" y="200"/>
                  </a:lnTo>
                  <a:lnTo>
                    <a:pt x="18" y="200"/>
                  </a:lnTo>
                  <a:lnTo>
                    <a:pt x="22" y="202"/>
                  </a:lnTo>
                  <a:lnTo>
                    <a:pt x="22" y="204"/>
                  </a:lnTo>
                  <a:lnTo>
                    <a:pt x="22" y="206"/>
                  </a:lnTo>
                  <a:lnTo>
                    <a:pt x="30" y="206"/>
                  </a:lnTo>
                  <a:lnTo>
                    <a:pt x="34" y="206"/>
                  </a:lnTo>
                  <a:lnTo>
                    <a:pt x="36" y="208"/>
                  </a:lnTo>
                  <a:lnTo>
                    <a:pt x="30" y="210"/>
                  </a:lnTo>
                  <a:lnTo>
                    <a:pt x="30" y="212"/>
                  </a:lnTo>
                  <a:lnTo>
                    <a:pt x="24" y="212"/>
                  </a:lnTo>
                  <a:lnTo>
                    <a:pt x="22" y="210"/>
                  </a:lnTo>
                  <a:lnTo>
                    <a:pt x="26" y="208"/>
                  </a:lnTo>
                  <a:lnTo>
                    <a:pt x="18" y="208"/>
                  </a:lnTo>
                  <a:lnTo>
                    <a:pt x="16" y="210"/>
                  </a:lnTo>
                  <a:lnTo>
                    <a:pt x="16" y="212"/>
                  </a:lnTo>
                  <a:lnTo>
                    <a:pt x="18" y="216"/>
                  </a:lnTo>
                  <a:lnTo>
                    <a:pt x="20" y="214"/>
                  </a:lnTo>
                  <a:lnTo>
                    <a:pt x="30" y="218"/>
                  </a:lnTo>
                  <a:lnTo>
                    <a:pt x="28" y="218"/>
                  </a:lnTo>
                  <a:lnTo>
                    <a:pt x="24" y="218"/>
                  </a:lnTo>
                  <a:lnTo>
                    <a:pt x="26" y="220"/>
                  </a:lnTo>
                  <a:lnTo>
                    <a:pt x="28" y="220"/>
                  </a:lnTo>
                  <a:lnTo>
                    <a:pt x="20" y="222"/>
                  </a:lnTo>
                  <a:lnTo>
                    <a:pt x="14" y="220"/>
                  </a:lnTo>
                  <a:lnTo>
                    <a:pt x="20" y="224"/>
                  </a:lnTo>
                  <a:lnTo>
                    <a:pt x="16" y="226"/>
                  </a:lnTo>
                  <a:lnTo>
                    <a:pt x="12" y="228"/>
                  </a:lnTo>
                  <a:lnTo>
                    <a:pt x="10" y="230"/>
                  </a:lnTo>
                  <a:lnTo>
                    <a:pt x="12" y="230"/>
                  </a:lnTo>
                  <a:lnTo>
                    <a:pt x="16" y="232"/>
                  </a:lnTo>
                  <a:lnTo>
                    <a:pt x="20" y="234"/>
                  </a:lnTo>
                  <a:lnTo>
                    <a:pt x="20" y="236"/>
                  </a:lnTo>
                  <a:lnTo>
                    <a:pt x="20" y="238"/>
                  </a:lnTo>
                  <a:lnTo>
                    <a:pt x="24" y="238"/>
                  </a:lnTo>
                  <a:lnTo>
                    <a:pt x="20" y="244"/>
                  </a:lnTo>
                  <a:lnTo>
                    <a:pt x="20" y="248"/>
                  </a:lnTo>
                  <a:lnTo>
                    <a:pt x="24" y="250"/>
                  </a:lnTo>
                  <a:lnTo>
                    <a:pt x="14" y="254"/>
                  </a:lnTo>
                  <a:lnTo>
                    <a:pt x="16" y="254"/>
                  </a:lnTo>
                  <a:lnTo>
                    <a:pt x="22" y="254"/>
                  </a:lnTo>
                  <a:lnTo>
                    <a:pt x="28" y="252"/>
                  </a:lnTo>
                  <a:lnTo>
                    <a:pt x="32" y="254"/>
                  </a:lnTo>
                  <a:lnTo>
                    <a:pt x="32" y="256"/>
                  </a:lnTo>
                  <a:lnTo>
                    <a:pt x="28" y="256"/>
                  </a:lnTo>
                  <a:lnTo>
                    <a:pt x="20" y="258"/>
                  </a:lnTo>
                  <a:lnTo>
                    <a:pt x="30" y="262"/>
                  </a:lnTo>
                  <a:lnTo>
                    <a:pt x="32" y="264"/>
                  </a:lnTo>
                  <a:lnTo>
                    <a:pt x="28" y="266"/>
                  </a:lnTo>
                  <a:lnTo>
                    <a:pt x="28" y="264"/>
                  </a:lnTo>
                  <a:lnTo>
                    <a:pt x="26" y="264"/>
                  </a:lnTo>
                  <a:close/>
                  <a:moveTo>
                    <a:pt x="36" y="304"/>
                  </a:moveTo>
                  <a:lnTo>
                    <a:pt x="36" y="304"/>
                  </a:lnTo>
                  <a:lnTo>
                    <a:pt x="32" y="302"/>
                  </a:lnTo>
                  <a:lnTo>
                    <a:pt x="34" y="300"/>
                  </a:lnTo>
                  <a:lnTo>
                    <a:pt x="38" y="302"/>
                  </a:lnTo>
                  <a:lnTo>
                    <a:pt x="36" y="304"/>
                  </a:lnTo>
                  <a:close/>
                  <a:moveTo>
                    <a:pt x="60" y="366"/>
                  </a:moveTo>
                  <a:lnTo>
                    <a:pt x="60" y="366"/>
                  </a:lnTo>
                  <a:lnTo>
                    <a:pt x="58" y="366"/>
                  </a:lnTo>
                  <a:lnTo>
                    <a:pt x="60" y="364"/>
                  </a:lnTo>
                  <a:lnTo>
                    <a:pt x="62" y="366"/>
                  </a:lnTo>
                  <a:lnTo>
                    <a:pt x="60" y="366"/>
                  </a:lnTo>
                  <a:close/>
                  <a:moveTo>
                    <a:pt x="136" y="536"/>
                  </a:moveTo>
                  <a:lnTo>
                    <a:pt x="136" y="536"/>
                  </a:lnTo>
                  <a:lnTo>
                    <a:pt x="138" y="534"/>
                  </a:lnTo>
                  <a:lnTo>
                    <a:pt x="136" y="536"/>
                  </a:lnTo>
                  <a:close/>
                  <a:moveTo>
                    <a:pt x="134" y="540"/>
                  </a:moveTo>
                  <a:lnTo>
                    <a:pt x="134" y="540"/>
                  </a:lnTo>
                  <a:lnTo>
                    <a:pt x="136" y="540"/>
                  </a:lnTo>
                  <a:lnTo>
                    <a:pt x="134" y="538"/>
                  </a:lnTo>
                  <a:lnTo>
                    <a:pt x="132" y="538"/>
                  </a:lnTo>
                  <a:lnTo>
                    <a:pt x="134" y="540"/>
                  </a:lnTo>
                  <a:close/>
                  <a:moveTo>
                    <a:pt x="82" y="138"/>
                  </a:moveTo>
                  <a:lnTo>
                    <a:pt x="80" y="138"/>
                  </a:lnTo>
                  <a:lnTo>
                    <a:pt x="78" y="136"/>
                  </a:lnTo>
                  <a:lnTo>
                    <a:pt x="82" y="138"/>
                  </a:lnTo>
                  <a:close/>
                </a:path>
              </a:pathLst>
            </a:custGeom>
            <a:solidFill>
              <a:srgbClr val="E07E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530014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제목 슬라이드">
    <p:bg>
      <p:bgPr>
        <a:pattFill prst="pct10">
          <a:fgClr>
            <a:srgbClr val="595959"/>
          </a:fgClr>
          <a:bgClr>
            <a:srgbClr val="434343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="" xmlns:a16="http://schemas.microsoft.com/office/drawing/2014/main" id="{552FC802-10A3-48C6-B299-EC3A0436EF3F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-354013" y="6105144"/>
            <a:ext cx="9396413" cy="1329119"/>
            <a:chOff x="-353804" y="4641306"/>
            <a:chExt cx="9395782" cy="2792750"/>
          </a:xfrm>
        </p:grpSpPr>
        <p:sp>
          <p:nvSpPr>
            <p:cNvPr id="4" name="Freeform 66">
              <a:extLst>
                <a:ext uri="{FF2B5EF4-FFF2-40B4-BE49-F238E27FC236}">
                  <a16:creationId xmlns="" xmlns:a16="http://schemas.microsoft.com/office/drawing/2014/main" id="{9225DA0F-7ED5-4381-9A6B-7B096205AE8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668062">
              <a:off x="1841562" y="5657429"/>
              <a:ext cx="979422" cy="938326"/>
            </a:xfrm>
            <a:custGeom>
              <a:avLst/>
              <a:gdLst>
                <a:gd name="T0" fmla="*/ 188 w 432"/>
                <a:gd name="T1" fmla="*/ 154 h 414"/>
                <a:gd name="T2" fmla="*/ 184 w 432"/>
                <a:gd name="T3" fmla="*/ 182 h 414"/>
                <a:gd name="T4" fmla="*/ 162 w 432"/>
                <a:gd name="T5" fmla="*/ 166 h 414"/>
                <a:gd name="T6" fmla="*/ 162 w 432"/>
                <a:gd name="T7" fmla="*/ 186 h 414"/>
                <a:gd name="T8" fmla="*/ 146 w 432"/>
                <a:gd name="T9" fmla="*/ 194 h 414"/>
                <a:gd name="T10" fmla="*/ 138 w 432"/>
                <a:gd name="T11" fmla="*/ 206 h 414"/>
                <a:gd name="T12" fmla="*/ 142 w 432"/>
                <a:gd name="T13" fmla="*/ 236 h 414"/>
                <a:gd name="T14" fmla="*/ 132 w 432"/>
                <a:gd name="T15" fmla="*/ 256 h 414"/>
                <a:gd name="T16" fmla="*/ 114 w 432"/>
                <a:gd name="T17" fmla="*/ 246 h 414"/>
                <a:gd name="T18" fmla="*/ 110 w 432"/>
                <a:gd name="T19" fmla="*/ 252 h 414"/>
                <a:gd name="T20" fmla="*/ 82 w 432"/>
                <a:gd name="T21" fmla="*/ 258 h 414"/>
                <a:gd name="T22" fmla="*/ 70 w 432"/>
                <a:gd name="T23" fmla="*/ 266 h 414"/>
                <a:gd name="T24" fmla="*/ 78 w 432"/>
                <a:gd name="T25" fmla="*/ 302 h 414"/>
                <a:gd name="T26" fmla="*/ 48 w 432"/>
                <a:gd name="T27" fmla="*/ 282 h 414"/>
                <a:gd name="T28" fmla="*/ 44 w 432"/>
                <a:gd name="T29" fmla="*/ 288 h 414"/>
                <a:gd name="T30" fmla="*/ 50 w 432"/>
                <a:gd name="T31" fmla="*/ 324 h 414"/>
                <a:gd name="T32" fmla="*/ 34 w 432"/>
                <a:gd name="T33" fmla="*/ 318 h 414"/>
                <a:gd name="T34" fmla="*/ 18 w 432"/>
                <a:gd name="T35" fmla="*/ 334 h 414"/>
                <a:gd name="T36" fmla="*/ 34 w 432"/>
                <a:gd name="T37" fmla="*/ 366 h 414"/>
                <a:gd name="T38" fmla="*/ 18 w 432"/>
                <a:gd name="T39" fmla="*/ 362 h 414"/>
                <a:gd name="T40" fmla="*/ 12 w 432"/>
                <a:gd name="T41" fmla="*/ 378 h 414"/>
                <a:gd name="T42" fmla="*/ 10 w 432"/>
                <a:gd name="T43" fmla="*/ 394 h 414"/>
                <a:gd name="T44" fmla="*/ 28 w 432"/>
                <a:gd name="T45" fmla="*/ 406 h 414"/>
                <a:gd name="T46" fmla="*/ 26 w 432"/>
                <a:gd name="T47" fmla="*/ 390 h 414"/>
                <a:gd name="T48" fmla="*/ 46 w 432"/>
                <a:gd name="T49" fmla="*/ 384 h 414"/>
                <a:gd name="T50" fmla="*/ 80 w 432"/>
                <a:gd name="T51" fmla="*/ 372 h 414"/>
                <a:gd name="T52" fmla="*/ 92 w 432"/>
                <a:gd name="T53" fmla="*/ 340 h 414"/>
                <a:gd name="T54" fmla="*/ 106 w 432"/>
                <a:gd name="T55" fmla="*/ 328 h 414"/>
                <a:gd name="T56" fmla="*/ 114 w 432"/>
                <a:gd name="T57" fmla="*/ 312 h 414"/>
                <a:gd name="T58" fmla="*/ 126 w 432"/>
                <a:gd name="T59" fmla="*/ 290 h 414"/>
                <a:gd name="T60" fmla="*/ 160 w 432"/>
                <a:gd name="T61" fmla="*/ 282 h 414"/>
                <a:gd name="T62" fmla="*/ 160 w 432"/>
                <a:gd name="T63" fmla="*/ 260 h 414"/>
                <a:gd name="T64" fmla="*/ 178 w 432"/>
                <a:gd name="T65" fmla="*/ 246 h 414"/>
                <a:gd name="T66" fmla="*/ 194 w 432"/>
                <a:gd name="T67" fmla="*/ 228 h 414"/>
                <a:gd name="T68" fmla="*/ 220 w 432"/>
                <a:gd name="T69" fmla="*/ 242 h 414"/>
                <a:gd name="T70" fmla="*/ 228 w 432"/>
                <a:gd name="T71" fmla="*/ 218 h 414"/>
                <a:gd name="T72" fmla="*/ 248 w 432"/>
                <a:gd name="T73" fmla="*/ 188 h 414"/>
                <a:gd name="T74" fmla="*/ 274 w 432"/>
                <a:gd name="T75" fmla="*/ 178 h 414"/>
                <a:gd name="T76" fmla="*/ 278 w 432"/>
                <a:gd name="T77" fmla="*/ 144 h 414"/>
                <a:gd name="T78" fmla="*/ 324 w 432"/>
                <a:gd name="T79" fmla="*/ 136 h 414"/>
                <a:gd name="T80" fmla="*/ 334 w 432"/>
                <a:gd name="T81" fmla="*/ 128 h 414"/>
                <a:gd name="T82" fmla="*/ 348 w 432"/>
                <a:gd name="T83" fmla="*/ 102 h 414"/>
                <a:gd name="T84" fmla="*/ 362 w 432"/>
                <a:gd name="T85" fmla="*/ 86 h 414"/>
                <a:gd name="T86" fmla="*/ 392 w 432"/>
                <a:gd name="T87" fmla="*/ 74 h 414"/>
                <a:gd name="T88" fmla="*/ 432 w 432"/>
                <a:gd name="T89" fmla="*/ 40 h 414"/>
                <a:gd name="T90" fmla="*/ 390 w 432"/>
                <a:gd name="T91" fmla="*/ 8 h 414"/>
                <a:gd name="T92" fmla="*/ 368 w 432"/>
                <a:gd name="T93" fmla="*/ 20 h 414"/>
                <a:gd name="T94" fmla="*/ 350 w 432"/>
                <a:gd name="T95" fmla="*/ 28 h 414"/>
                <a:gd name="T96" fmla="*/ 330 w 432"/>
                <a:gd name="T97" fmla="*/ 56 h 414"/>
                <a:gd name="T98" fmla="*/ 320 w 432"/>
                <a:gd name="T99" fmla="*/ 80 h 414"/>
                <a:gd name="T100" fmla="*/ 308 w 432"/>
                <a:gd name="T101" fmla="*/ 78 h 414"/>
                <a:gd name="T102" fmla="*/ 286 w 432"/>
                <a:gd name="T103" fmla="*/ 82 h 414"/>
                <a:gd name="T104" fmla="*/ 286 w 432"/>
                <a:gd name="T105" fmla="*/ 96 h 414"/>
                <a:gd name="T106" fmla="*/ 274 w 432"/>
                <a:gd name="T107" fmla="*/ 88 h 414"/>
                <a:gd name="T108" fmla="*/ 272 w 432"/>
                <a:gd name="T109" fmla="*/ 100 h 414"/>
                <a:gd name="T110" fmla="*/ 256 w 432"/>
                <a:gd name="T111" fmla="*/ 102 h 414"/>
                <a:gd name="T112" fmla="*/ 248 w 432"/>
                <a:gd name="T113" fmla="*/ 120 h 414"/>
                <a:gd name="T114" fmla="*/ 236 w 432"/>
                <a:gd name="T115" fmla="*/ 114 h 414"/>
                <a:gd name="T116" fmla="*/ 218 w 432"/>
                <a:gd name="T117" fmla="*/ 122 h 414"/>
                <a:gd name="T118" fmla="*/ 208 w 432"/>
                <a:gd name="T119" fmla="*/ 148 h 414"/>
                <a:gd name="T120" fmla="*/ 170 w 432"/>
                <a:gd name="T121" fmla="*/ 180 h 414"/>
                <a:gd name="T122" fmla="*/ 32 w 432"/>
                <a:gd name="T123" fmla="*/ 390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32" h="414">
                  <a:moveTo>
                    <a:pt x="198" y="148"/>
                  </a:moveTo>
                  <a:lnTo>
                    <a:pt x="192" y="146"/>
                  </a:lnTo>
                  <a:lnTo>
                    <a:pt x="192" y="146"/>
                  </a:lnTo>
                  <a:lnTo>
                    <a:pt x="190" y="136"/>
                  </a:lnTo>
                  <a:lnTo>
                    <a:pt x="188" y="134"/>
                  </a:lnTo>
                  <a:lnTo>
                    <a:pt x="184" y="132"/>
                  </a:lnTo>
                  <a:lnTo>
                    <a:pt x="184" y="132"/>
                  </a:lnTo>
                  <a:lnTo>
                    <a:pt x="188" y="136"/>
                  </a:lnTo>
                  <a:lnTo>
                    <a:pt x="190" y="140"/>
                  </a:lnTo>
                  <a:lnTo>
                    <a:pt x="190" y="142"/>
                  </a:lnTo>
                  <a:lnTo>
                    <a:pt x="188" y="144"/>
                  </a:lnTo>
                  <a:lnTo>
                    <a:pt x="186" y="146"/>
                  </a:lnTo>
                  <a:lnTo>
                    <a:pt x="186" y="148"/>
                  </a:lnTo>
                  <a:lnTo>
                    <a:pt x="188" y="152"/>
                  </a:lnTo>
                  <a:lnTo>
                    <a:pt x="192" y="158"/>
                  </a:lnTo>
                  <a:lnTo>
                    <a:pt x="188" y="154"/>
                  </a:lnTo>
                  <a:lnTo>
                    <a:pt x="188" y="154"/>
                  </a:lnTo>
                  <a:lnTo>
                    <a:pt x="188" y="154"/>
                  </a:lnTo>
                  <a:lnTo>
                    <a:pt x="188" y="154"/>
                  </a:lnTo>
                  <a:lnTo>
                    <a:pt x="186" y="152"/>
                  </a:lnTo>
                  <a:lnTo>
                    <a:pt x="184" y="154"/>
                  </a:lnTo>
                  <a:lnTo>
                    <a:pt x="188" y="158"/>
                  </a:lnTo>
                  <a:lnTo>
                    <a:pt x="190" y="164"/>
                  </a:lnTo>
                  <a:lnTo>
                    <a:pt x="192" y="166"/>
                  </a:lnTo>
                  <a:lnTo>
                    <a:pt x="190" y="168"/>
                  </a:lnTo>
                  <a:lnTo>
                    <a:pt x="190" y="168"/>
                  </a:lnTo>
                  <a:lnTo>
                    <a:pt x="186" y="166"/>
                  </a:lnTo>
                  <a:lnTo>
                    <a:pt x="184" y="164"/>
                  </a:lnTo>
                  <a:lnTo>
                    <a:pt x="186" y="170"/>
                  </a:lnTo>
                  <a:lnTo>
                    <a:pt x="186" y="170"/>
                  </a:lnTo>
                  <a:lnTo>
                    <a:pt x="184" y="168"/>
                  </a:lnTo>
                  <a:lnTo>
                    <a:pt x="182" y="166"/>
                  </a:lnTo>
                  <a:lnTo>
                    <a:pt x="180" y="172"/>
                  </a:lnTo>
                  <a:lnTo>
                    <a:pt x="180" y="170"/>
                  </a:lnTo>
                  <a:lnTo>
                    <a:pt x="180" y="170"/>
                  </a:lnTo>
                  <a:lnTo>
                    <a:pt x="184" y="182"/>
                  </a:lnTo>
                  <a:lnTo>
                    <a:pt x="184" y="182"/>
                  </a:lnTo>
                  <a:lnTo>
                    <a:pt x="182" y="180"/>
                  </a:lnTo>
                  <a:lnTo>
                    <a:pt x="182" y="178"/>
                  </a:lnTo>
                  <a:lnTo>
                    <a:pt x="182" y="184"/>
                  </a:lnTo>
                  <a:lnTo>
                    <a:pt x="182" y="184"/>
                  </a:lnTo>
                  <a:lnTo>
                    <a:pt x="178" y="178"/>
                  </a:lnTo>
                  <a:lnTo>
                    <a:pt x="178" y="174"/>
                  </a:lnTo>
                  <a:lnTo>
                    <a:pt x="178" y="174"/>
                  </a:lnTo>
                  <a:lnTo>
                    <a:pt x="178" y="174"/>
                  </a:lnTo>
                  <a:lnTo>
                    <a:pt x="172" y="168"/>
                  </a:lnTo>
                  <a:lnTo>
                    <a:pt x="170" y="168"/>
                  </a:lnTo>
                  <a:lnTo>
                    <a:pt x="172" y="170"/>
                  </a:lnTo>
                  <a:lnTo>
                    <a:pt x="172" y="174"/>
                  </a:lnTo>
                  <a:lnTo>
                    <a:pt x="170" y="174"/>
                  </a:lnTo>
                  <a:lnTo>
                    <a:pt x="166" y="174"/>
                  </a:lnTo>
                  <a:lnTo>
                    <a:pt x="168" y="170"/>
                  </a:lnTo>
                  <a:lnTo>
                    <a:pt x="168" y="170"/>
                  </a:lnTo>
                  <a:lnTo>
                    <a:pt x="162" y="166"/>
                  </a:lnTo>
                  <a:lnTo>
                    <a:pt x="158" y="164"/>
                  </a:lnTo>
                  <a:lnTo>
                    <a:pt x="156" y="164"/>
                  </a:lnTo>
                  <a:lnTo>
                    <a:pt x="152" y="162"/>
                  </a:lnTo>
                  <a:lnTo>
                    <a:pt x="152" y="162"/>
                  </a:lnTo>
                  <a:lnTo>
                    <a:pt x="162" y="170"/>
                  </a:lnTo>
                  <a:lnTo>
                    <a:pt x="168" y="174"/>
                  </a:lnTo>
                  <a:lnTo>
                    <a:pt x="170" y="180"/>
                  </a:lnTo>
                  <a:lnTo>
                    <a:pt x="170" y="180"/>
                  </a:lnTo>
                  <a:lnTo>
                    <a:pt x="168" y="180"/>
                  </a:lnTo>
                  <a:lnTo>
                    <a:pt x="168" y="184"/>
                  </a:lnTo>
                  <a:lnTo>
                    <a:pt x="168" y="184"/>
                  </a:lnTo>
                  <a:lnTo>
                    <a:pt x="164" y="180"/>
                  </a:lnTo>
                  <a:lnTo>
                    <a:pt x="162" y="182"/>
                  </a:lnTo>
                  <a:lnTo>
                    <a:pt x="156" y="174"/>
                  </a:lnTo>
                  <a:lnTo>
                    <a:pt x="156" y="174"/>
                  </a:lnTo>
                  <a:lnTo>
                    <a:pt x="158" y="180"/>
                  </a:lnTo>
                  <a:lnTo>
                    <a:pt x="162" y="186"/>
                  </a:lnTo>
                  <a:lnTo>
                    <a:pt x="162" y="186"/>
                  </a:lnTo>
                  <a:lnTo>
                    <a:pt x="158" y="186"/>
                  </a:lnTo>
                  <a:lnTo>
                    <a:pt x="156" y="184"/>
                  </a:lnTo>
                  <a:lnTo>
                    <a:pt x="148" y="176"/>
                  </a:lnTo>
                  <a:lnTo>
                    <a:pt x="148" y="176"/>
                  </a:lnTo>
                  <a:lnTo>
                    <a:pt x="148" y="178"/>
                  </a:lnTo>
                  <a:lnTo>
                    <a:pt x="148" y="178"/>
                  </a:lnTo>
                  <a:lnTo>
                    <a:pt x="152" y="182"/>
                  </a:lnTo>
                  <a:lnTo>
                    <a:pt x="156" y="186"/>
                  </a:lnTo>
                  <a:lnTo>
                    <a:pt x="156" y="186"/>
                  </a:lnTo>
                  <a:lnTo>
                    <a:pt x="156" y="188"/>
                  </a:lnTo>
                  <a:lnTo>
                    <a:pt x="156" y="188"/>
                  </a:lnTo>
                  <a:lnTo>
                    <a:pt x="154" y="190"/>
                  </a:lnTo>
                  <a:lnTo>
                    <a:pt x="152" y="192"/>
                  </a:lnTo>
                  <a:lnTo>
                    <a:pt x="152" y="200"/>
                  </a:lnTo>
                  <a:lnTo>
                    <a:pt x="152" y="200"/>
                  </a:lnTo>
                  <a:lnTo>
                    <a:pt x="150" y="198"/>
                  </a:lnTo>
                  <a:lnTo>
                    <a:pt x="148" y="198"/>
                  </a:lnTo>
                  <a:lnTo>
                    <a:pt x="146" y="194"/>
                  </a:lnTo>
                  <a:lnTo>
                    <a:pt x="150" y="202"/>
                  </a:lnTo>
                  <a:lnTo>
                    <a:pt x="150" y="202"/>
                  </a:lnTo>
                  <a:lnTo>
                    <a:pt x="148" y="198"/>
                  </a:lnTo>
                  <a:lnTo>
                    <a:pt x="148" y="198"/>
                  </a:lnTo>
                  <a:lnTo>
                    <a:pt x="150" y="204"/>
                  </a:lnTo>
                  <a:lnTo>
                    <a:pt x="152" y="208"/>
                  </a:lnTo>
                  <a:lnTo>
                    <a:pt x="154" y="210"/>
                  </a:lnTo>
                  <a:lnTo>
                    <a:pt x="154" y="210"/>
                  </a:lnTo>
                  <a:lnTo>
                    <a:pt x="154" y="212"/>
                  </a:lnTo>
                  <a:lnTo>
                    <a:pt x="154" y="212"/>
                  </a:lnTo>
                  <a:lnTo>
                    <a:pt x="150" y="210"/>
                  </a:lnTo>
                  <a:lnTo>
                    <a:pt x="144" y="210"/>
                  </a:lnTo>
                  <a:lnTo>
                    <a:pt x="144" y="210"/>
                  </a:lnTo>
                  <a:lnTo>
                    <a:pt x="144" y="214"/>
                  </a:lnTo>
                  <a:lnTo>
                    <a:pt x="144" y="214"/>
                  </a:lnTo>
                  <a:lnTo>
                    <a:pt x="140" y="210"/>
                  </a:lnTo>
                  <a:lnTo>
                    <a:pt x="138" y="206"/>
                  </a:lnTo>
                  <a:lnTo>
                    <a:pt x="138" y="206"/>
                  </a:lnTo>
                  <a:lnTo>
                    <a:pt x="140" y="214"/>
                  </a:lnTo>
                  <a:lnTo>
                    <a:pt x="142" y="224"/>
                  </a:lnTo>
                  <a:lnTo>
                    <a:pt x="136" y="222"/>
                  </a:lnTo>
                  <a:lnTo>
                    <a:pt x="136" y="222"/>
                  </a:lnTo>
                  <a:lnTo>
                    <a:pt x="140" y="226"/>
                  </a:lnTo>
                  <a:lnTo>
                    <a:pt x="144" y="230"/>
                  </a:lnTo>
                  <a:lnTo>
                    <a:pt x="148" y="242"/>
                  </a:lnTo>
                  <a:lnTo>
                    <a:pt x="148" y="242"/>
                  </a:lnTo>
                  <a:lnTo>
                    <a:pt x="156" y="246"/>
                  </a:lnTo>
                  <a:lnTo>
                    <a:pt x="156" y="254"/>
                  </a:lnTo>
                  <a:lnTo>
                    <a:pt x="156" y="254"/>
                  </a:lnTo>
                  <a:lnTo>
                    <a:pt x="150" y="246"/>
                  </a:lnTo>
                  <a:lnTo>
                    <a:pt x="150" y="246"/>
                  </a:lnTo>
                  <a:lnTo>
                    <a:pt x="152" y="248"/>
                  </a:lnTo>
                  <a:lnTo>
                    <a:pt x="152" y="248"/>
                  </a:lnTo>
                  <a:lnTo>
                    <a:pt x="146" y="244"/>
                  </a:lnTo>
                  <a:lnTo>
                    <a:pt x="142" y="236"/>
                  </a:lnTo>
                  <a:lnTo>
                    <a:pt x="142" y="236"/>
                  </a:lnTo>
                  <a:lnTo>
                    <a:pt x="148" y="240"/>
                  </a:lnTo>
                  <a:lnTo>
                    <a:pt x="148" y="240"/>
                  </a:lnTo>
                  <a:lnTo>
                    <a:pt x="142" y="232"/>
                  </a:lnTo>
                  <a:lnTo>
                    <a:pt x="136" y="224"/>
                  </a:lnTo>
                  <a:lnTo>
                    <a:pt x="136" y="224"/>
                  </a:lnTo>
                  <a:lnTo>
                    <a:pt x="136" y="228"/>
                  </a:lnTo>
                  <a:lnTo>
                    <a:pt x="136" y="228"/>
                  </a:lnTo>
                  <a:lnTo>
                    <a:pt x="134" y="224"/>
                  </a:lnTo>
                  <a:lnTo>
                    <a:pt x="134" y="224"/>
                  </a:lnTo>
                  <a:lnTo>
                    <a:pt x="136" y="228"/>
                  </a:lnTo>
                  <a:lnTo>
                    <a:pt x="128" y="220"/>
                  </a:lnTo>
                  <a:lnTo>
                    <a:pt x="130" y="224"/>
                  </a:lnTo>
                  <a:lnTo>
                    <a:pt x="122" y="222"/>
                  </a:lnTo>
                  <a:lnTo>
                    <a:pt x="122" y="222"/>
                  </a:lnTo>
                  <a:lnTo>
                    <a:pt x="130" y="240"/>
                  </a:lnTo>
                  <a:lnTo>
                    <a:pt x="132" y="250"/>
                  </a:lnTo>
                  <a:lnTo>
                    <a:pt x="132" y="256"/>
                  </a:lnTo>
                  <a:lnTo>
                    <a:pt x="132" y="256"/>
                  </a:lnTo>
                  <a:lnTo>
                    <a:pt x="126" y="248"/>
                  </a:lnTo>
                  <a:lnTo>
                    <a:pt x="118" y="238"/>
                  </a:lnTo>
                  <a:lnTo>
                    <a:pt x="118" y="238"/>
                  </a:lnTo>
                  <a:lnTo>
                    <a:pt x="120" y="240"/>
                  </a:lnTo>
                  <a:lnTo>
                    <a:pt x="122" y="238"/>
                  </a:lnTo>
                  <a:lnTo>
                    <a:pt x="120" y="234"/>
                  </a:lnTo>
                  <a:lnTo>
                    <a:pt x="122" y="232"/>
                  </a:lnTo>
                  <a:lnTo>
                    <a:pt x="122" y="232"/>
                  </a:lnTo>
                  <a:lnTo>
                    <a:pt x="118" y="230"/>
                  </a:lnTo>
                  <a:lnTo>
                    <a:pt x="116" y="226"/>
                  </a:lnTo>
                  <a:lnTo>
                    <a:pt x="118" y="238"/>
                  </a:lnTo>
                  <a:lnTo>
                    <a:pt x="118" y="238"/>
                  </a:lnTo>
                  <a:lnTo>
                    <a:pt x="114" y="232"/>
                  </a:lnTo>
                  <a:lnTo>
                    <a:pt x="110" y="232"/>
                  </a:lnTo>
                  <a:lnTo>
                    <a:pt x="110" y="232"/>
                  </a:lnTo>
                  <a:lnTo>
                    <a:pt x="116" y="238"/>
                  </a:lnTo>
                  <a:lnTo>
                    <a:pt x="116" y="242"/>
                  </a:lnTo>
                  <a:lnTo>
                    <a:pt x="114" y="246"/>
                  </a:lnTo>
                  <a:lnTo>
                    <a:pt x="114" y="248"/>
                  </a:lnTo>
                  <a:lnTo>
                    <a:pt x="114" y="248"/>
                  </a:lnTo>
                  <a:lnTo>
                    <a:pt x="110" y="242"/>
                  </a:lnTo>
                  <a:lnTo>
                    <a:pt x="110" y="240"/>
                  </a:lnTo>
                  <a:lnTo>
                    <a:pt x="110" y="238"/>
                  </a:lnTo>
                  <a:lnTo>
                    <a:pt x="110" y="238"/>
                  </a:lnTo>
                  <a:lnTo>
                    <a:pt x="108" y="238"/>
                  </a:lnTo>
                  <a:lnTo>
                    <a:pt x="108" y="238"/>
                  </a:lnTo>
                  <a:lnTo>
                    <a:pt x="110" y="244"/>
                  </a:lnTo>
                  <a:lnTo>
                    <a:pt x="114" y="250"/>
                  </a:lnTo>
                  <a:lnTo>
                    <a:pt x="114" y="252"/>
                  </a:lnTo>
                  <a:lnTo>
                    <a:pt x="110" y="250"/>
                  </a:lnTo>
                  <a:lnTo>
                    <a:pt x="110" y="250"/>
                  </a:lnTo>
                  <a:lnTo>
                    <a:pt x="112" y="250"/>
                  </a:lnTo>
                  <a:lnTo>
                    <a:pt x="110" y="248"/>
                  </a:lnTo>
                  <a:lnTo>
                    <a:pt x="110" y="248"/>
                  </a:lnTo>
                  <a:lnTo>
                    <a:pt x="110" y="250"/>
                  </a:lnTo>
                  <a:lnTo>
                    <a:pt x="110" y="252"/>
                  </a:lnTo>
                  <a:lnTo>
                    <a:pt x="106" y="250"/>
                  </a:lnTo>
                  <a:lnTo>
                    <a:pt x="104" y="248"/>
                  </a:lnTo>
                  <a:lnTo>
                    <a:pt x="104" y="248"/>
                  </a:lnTo>
                  <a:lnTo>
                    <a:pt x="104" y="248"/>
                  </a:lnTo>
                  <a:lnTo>
                    <a:pt x="102" y="250"/>
                  </a:lnTo>
                  <a:lnTo>
                    <a:pt x="98" y="254"/>
                  </a:lnTo>
                  <a:lnTo>
                    <a:pt x="98" y="260"/>
                  </a:lnTo>
                  <a:lnTo>
                    <a:pt x="102" y="268"/>
                  </a:lnTo>
                  <a:lnTo>
                    <a:pt x="102" y="268"/>
                  </a:lnTo>
                  <a:lnTo>
                    <a:pt x="90" y="252"/>
                  </a:lnTo>
                  <a:lnTo>
                    <a:pt x="114" y="294"/>
                  </a:lnTo>
                  <a:lnTo>
                    <a:pt x="114" y="294"/>
                  </a:lnTo>
                  <a:lnTo>
                    <a:pt x="96" y="274"/>
                  </a:lnTo>
                  <a:lnTo>
                    <a:pt x="88" y="264"/>
                  </a:lnTo>
                  <a:lnTo>
                    <a:pt x="84" y="258"/>
                  </a:lnTo>
                  <a:lnTo>
                    <a:pt x="84" y="258"/>
                  </a:lnTo>
                  <a:lnTo>
                    <a:pt x="82" y="258"/>
                  </a:lnTo>
                  <a:lnTo>
                    <a:pt x="82" y="258"/>
                  </a:lnTo>
                  <a:lnTo>
                    <a:pt x="82" y="260"/>
                  </a:lnTo>
                  <a:lnTo>
                    <a:pt x="82" y="260"/>
                  </a:lnTo>
                  <a:lnTo>
                    <a:pt x="88" y="268"/>
                  </a:lnTo>
                  <a:lnTo>
                    <a:pt x="94" y="274"/>
                  </a:lnTo>
                  <a:lnTo>
                    <a:pt x="94" y="274"/>
                  </a:lnTo>
                  <a:lnTo>
                    <a:pt x="86" y="268"/>
                  </a:lnTo>
                  <a:lnTo>
                    <a:pt x="78" y="264"/>
                  </a:lnTo>
                  <a:lnTo>
                    <a:pt x="78" y="264"/>
                  </a:lnTo>
                  <a:lnTo>
                    <a:pt x="86" y="272"/>
                  </a:lnTo>
                  <a:lnTo>
                    <a:pt x="88" y="278"/>
                  </a:lnTo>
                  <a:lnTo>
                    <a:pt x="90" y="280"/>
                  </a:lnTo>
                  <a:lnTo>
                    <a:pt x="90" y="280"/>
                  </a:lnTo>
                  <a:lnTo>
                    <a:pt x="76" y="266"/>
                  </a:lnTo>
                  <a:lnTo>
                    <a:pt x="84" y="282"/>
                  </a:lnTo>
                  <a:lnTo>
                    <a:pt x="84" y="282"/>
                  </a:lnTo>
                  <a:lnTo>
                    <a:pt x="78" y="274"/>
                  </a:lnTo>
                  <a:lnTo>
                    <a:pt x="70" y="266"/>
                  </a:lnTo>
                  <a:lnTo>
                    <a:pt x="70" y="266"/>
                  </a:lnTo>
                  <a:lnTo>
                    <a:pt x="72" y="268"/>
                  </a:lnTo>
                  <a:lnTo>
                    <a:pt x="70" y="270"/>
                  </a:lnTo>
                  <a:lnTo>
                    <a:pt x="68" y="270"/>
                  </a:lnTo>
                  <a:lnTo>
                    <a:pt x="68" y="272"/>
                  </a:lnTo>
                  <a:lnTo>
                    <a:pt x="72" y="274"/>
                  </a:lnTo>
                  <a:lnTo>
                    <a:pt x="72" y="274"/>
                  </a:lnTo>
                  <a:lnTo>
                    <a:pt x="70" y="274"/>
                  </a:lnTo>
                  <a:lnTo>
                    <a:pt x="72" y="278"/>
                  </a:lnTo>
                  <a:lnTo>
                    <a:pt x="76" y="286"/>
                  </a:lnTo>
                  <a:lnTo>
                    <a:pt x="80" y="294"/>
                  </a:lnTo>
                  <a:lnTo>
                    <a:pt x="80" y="296"/>
                  </a:lnTo>
                  <a:lnTo>
                    <a:pt x="80" y="298"/>
                  </a:lnTo>
                  <a:lnTo>
                    <a:pt x="80" y="298"/>
                  </a:lnTo>
                  <a:lnTo>
                    <a:pt x="72" y="288"/>
                  </a:lnTo>
                  <a:lnTo>
                    <a:pt x="66" y="282"/>
                  </a:lnTo>
                  <a:lnTo>
                    <a:pt x="62" y="280"/>
                  </a:lnTo>
                  <a:lnTo>
                    <a:pt x="62" y="280"/>
                  </a:lnTo>
                  <a:lnTo>
                    <a:pt x="78" y="302"/>
                  </a:lnTo>
                  <a:lnTo>
                    <a:pt x="84" y="316"/>
                  </a:lnTo>
                  <a:lnTo>
                    <a:pt x="88" y="326"/>
                  </a:lnTo>
                  <a:lnTo>
                    <a:pt x="84" y="322"/>
                  </a:lnTo>
                  <a:lnTo>
                    <a:pt x="86" y="330"/>
                  </a:lnTo>
                  <a:lnTo>
                    <a:pt x="86" y="330"/>
                  </a:lnTo>
                  <a:lnTo>
                    <a:pt x="72" y="304"/>
                  </a:lnTo>
                  <a:lnTo>
                    <a:pt x="60" y="280"/>
                  </a:lnTo>
                  <a:lnTo>
                    <a:pt x="60" y="280"/>
                  </a:lnTo>
                  <a:lnTo>
                    <a:pt x="56" y="278"/>
                  </a:lnTo>
                  <a:lnTo>
                    <a:pt x="54" y="278"/>
                  </a:lnTo>
                  <a:lnTo>
                    <a:pt x="52" y="278"/>
                  </a:lnTo>
                  <a:lnTo>
                    <a:pt x="52" y="278"/>
                  </a:lnTo>
                  <a:lnTo>
                    <a:pt x="50" y="274"/>
                  </a:lnTo>
                  <a:lnTo>
                    <a:pt x="50" y="270"/>
                  </a:lnTo>
                  <a:lnTo>
                    <a:pt x="42" y="272"/>
                  </a:lnTo>
                  <a:lnTo>
                    <a:pt x="42" y="272"/>
                  </a:lnTo>
                  <a:lnTo>
                    <a:pt x="46" y="278"/>
                  </a:lnTo>
                  <a:lnTo>
                    <a:pt x="48" y="282"/>
                  </a:lnTo>
                  <a:lnTo>
                    <a:pt x="48" y="286"/>
                  </a:lnTo>
                  <a:lnTo>
                    <a:pt x="52" y="292"/>
                  </a:lnTo>
                  <a:lnTo>
                    <a:pt x="50" y="278"/>
                  </a:lnTo>
                  <a:lnTo>
                    <a:pt x="50" y="278"/>
                  </a:lnTo>
                  <a:lnTo>
                    <a:pt x="56" y="286"/>
                  </a:lnTo>
                  <a:lnTo>
                    <a:pt x="60" y="294"/>
                  </a:lnTo>
                  <a:lnTo>
                    <a:pt x="62" y="302"/>
                  </a:lnTo>
                  <a:lnTo>
                    <a:pt x="62" y="304"/>
                  </a:lnTo>
                  <a:lnTo>
                    <a:pt x="62" y="306"/>
                  </a:lnTo>
                  <a:lnTo>
                    <a:pt x="62" y="306"/>
                  </a:lnTo>
                  <a:lnTo>
                    <a:pt x="54" y="296"/>
                  </a:lnTo>
                  <a:lnTo>
                    <a:pt x="48" y="288"/>
                  </a:lnTo>
                  <a:lnTo>
                    <a:pt x="48" y="288"/>
                  </a:lnTo>
                  <a:lnTo>
                    <a:pt x="48" y="292"/>
                  </a:lnTo>
                  <a:lnTo>
                    <a:pt x="48" y="294"/>
                  </a:lnTo>
                  <a:lnTo>
                    <a:pt x="46" y="294"/>
                  </a:lnTo>
                  <a:lnTo>
                    <a:pt x="44" y="288"/>
                  </a:lnTo>
                  <a:lnTo>
                    <a:pt x="44" y="288"/>
                  </a:lnTo>
                  <a:lnTo>
                    <a:pt x="44" y="288"/>
                  </a:lnTo>
                  <a:lnTo>
                    <a:pt x="44" y="290"/>
                  </a:lnTo>
                  <a:lnTo>
                    <a:pt x="44" y="294"/>
                  </a:lnTo>
                  <a:lnTo>
                    <a:pt x="44" y="298"/>
                  </a:lnTo>
                  <a:lnTo>
                    <a:pt x="44" y="298"/>
                  </a:lnTo>
                  <a:lnTo>
                    <a:pt x="42" y="296"/>
                  </a:lnTo>
                  <a:lnTo>
                    <a:pt x="42" y="296"/>
                  </a:lnTo>
                  <a:lnTo>
                    <a:pt x="36" y="294"/>
                  </a:lnTo>
                  <a:lnTo>
                    <a:pt x="32" y="292"/>
                  </a:lnTo>
                  <a:lnTo>
                    <a:pt x="34" y="294"/>
                  </a:lnTo>
                  <a:lnTo>
                    <a:pt x="34" y="294"/>
                  </a:lnTo>
                  <a:lnTo>
                    <a:pt x="54" y="316"/>
                  </a:lnTo>
                  <a:lnTo>
                    <a:pt x="74" y="338"/>
                  </a:lnTo>
                  <a:lnTo>
                    <a:pt x="74" y="338"/>
                  </a:lnTo>
                  <a:lnTo>
                    <a:pt x="66" y="334"/>
                  </a:lnTo>
                  <a:lnTo>
                    <a:pt x="56" y="330"/>
                  </a:lnTo>
                  <a:lnTo>
                    <a:pt x="56" y="330"/>
                  </a:lnTo>
                  <a:lnTo>
                    <a:pt x="50" y="324"/>
                  </a:lnTo>
                  <a:lnTo>
                    <a:pt x="46" y="316"/>
                  </a:lnTo>
                  <a:lnTo>
                    <a:pt x="42" y="310"/>
                  </a:lnTo>
                  <a:lnTo>
                    <a:pt x="36" y="304"/>
                  </a:lnTo>
                  <a:lnTo>
                    <a:pt x="36" y="304"/>
                  </a:lnTo>
                  <a:lnTo>
                    <a:pt x="40" y="312"/>
                  </a:lnTo>
                  <a:lnTo>
                    <a:pt x="40" y="312"/>
                  </a:lnTo>
                  <a:lnTo>
                    <a:pt x="36" y="308"/>
                  </a:lnTo>
                  <a:lnTo>
                    <a:pt x="34" y="306"/>
                  </a:lnTo>
                  <a:lnTo>
                    <a:pt x="34" y="306"/>
                  </a:lnTo>
                  <a:lnTo>
                    <a:pt x="34" y="306"/>
                  </a:lnTo>
                  <a:lnTo>
                    <a:pt x="36" y="312"/>
                  </a:lnTo>
                  <a:lnTo>
                    <a:pt x="36" y="312"/>
                  </a:lnTo>
                  <a:lnTo>
                    <a:pt x="38" y="314"/>
                  </a:lnTo>
                  <a:lnTo>
                    <a:pt x="38" y="314"/>
                  </a:lnTo>
                  <a:lnTo>
                    <a:pt x="38" y="316"/>
                  </a:lnTo>
                  <a:lnTo>
                    <a:pt x="36" y="316"/>
                  </a:lnTo>
                  <a:lnTo>
                    <a:pt x="36" y="316"/>
                  </a:lnTo>
                  <a:lnTo>
                    <a:pt x="34" y="318"/>
                  </a:lnTo>
                  <a:lnTo>
                    <a:pt x="34" y="318"/>
                  </a:lnTo>
                  <a:lnTo>
                    <a:pt x="42" y="330"/>
                  </a:lnTo>
                  <a:lnTo>
                    <a:pt x="48" y="340"/>
                  </a:lnTo>
                  <a:lnTo>
                    <a:pt x="48" y="340"/>
                  </a:lnTo>
                  <a:lnTo>
                    <a:pt x="42" y="336"/>
                  </a:lnTo>
                  <a:lnTo>
                    <a:pt x="42" y="336"/>
                  </a:lnTo>
                  <a:lnTo>
                    <a:pt x="34" y="338"/>
                  </a:lnTo>
                  <a:lnTo>
                    <a:pt x="30" y="338"/>
                  </a:lnTo>
                  <a:lnTo>
                    <a:pt x="28" y="340"/>
                  </a:lnTo>
                  <a:lnTo>
                    <a:pt x="28" y="340"/>
                  </a:lnTo>
                  <a:lnTo>
                    <a:pt x="24" y="336"/>
                  </a:lnTo>
                  <a:lnTo>
                    <a:pt x="20" y="332"/>
                  </a:lnTo>
                  <a:lnTo>
                    <a:pt x="20" y="332"/>
                  </a:lnTo>
                  <a:lnTo>
                    <a:pt x="22" y="336"/>
                  </a:lnTo>
                  <a:lnTo>
                    <a:pt x="22" y="338"/>
                  </a:lnTo>
                  <a:lnTo>
                    <a:pt x="22" y="338"/>
                  </a:lnTo>
                  <a:lnTo>
                    <a:pt x="18" y="336"/>
                  </a:lnTo>
                  <a:lnTo>
                    <a:pt x="18" y="334"/>
                  </a:lnTo>
                  <a:lnTo>
                    <a:pt x="18" y="332"/>
                  </a:lnTo>
                  <a:lnTo>
                    <a:pt x="14" y="328"/>
                  </a:lnTo>
                  <a:lnTo>
                    <a:pt x="14" y="328"/>
                  </a:lnTo>
                  <a:lnTo>
                    <a:pt x="16" y="332"/>
                  </a:lnTo>
                  <a:lnTo>
                    <a:pt x="16" y="336"/>
                  </a:lnTo>
                  <a:lnTo>
                    <a:pt x="18" y="342"/>
                  </a:lnTo>
                  <a:lnTo>
                    <a:pt x="18" y="342"/>
                  </a:lnTo>
                  <a:lnTo>
                    <a:pt x="22" y="344"/>
                  </a:lnTo>
                  <a:lnTo>
                    <a:pt x="22" y="342"/>
                  </a:lnTo>
                  <a:lnTo>
                    <a:pt x="22" y="336"/>
                  </a:lnTo>
                  <a:lnTo>
                    <a:pt x="22" y="336"/>
                  </a:lnTo>
                  <a:lnTo>
                    <a:pt x="28" y="344"/>
                  </a:lnTo>
                  <a:lnTo>
                    <a:pt x="32" y="352"/>
                  </a:lnTo>
                  <a:lnTo>
                    <a:pt x="36" y="360"/>
                  </a:lnTo>
                  <a:lnTo>
                    <a:pt x="38" y="366"/>
                  </a:lnTo>
                  <a:lnTo>
                    <a:pt x="38" y="366"/>
                  </a:lnTo>
                  <a:lnTo>
                    <a:pt x="36" y="368"/>
                  </a:lnTo>
                  <a:lnTo>
                    <a:pt x="34" y="366"/>
                  </a:lnTo>
                  <a:lnTo>
                    <a:pt x="30" y="364"/>
                  </a:lnTo>
                  <a:lnTo>
                    <a:pt x="30" y="364"/>
                  </a:lnTo>
                  <a:lnTo>
                    <a:pt x="30" y="366"/>
                  </a:lnTo>
                  <a:lnTo>
                    <a:pt x="30" y="368"/>
                  </a:lnTo>
                  <a:lnTo>
                    <a:pt x="32" y="376"/>
                  </a:lnTo>
                  <a:lnTo>
                    <a:pt x="34" y="380"/>
                  </a:lnTo>
                  <a:lnTo>
                    <a:pt x="34" y="382"/>
                  </a:lnTo>
                  <a:lnTo>
                    <a:pt x="30" y="382"/>
                  </a:lnTo>
                  <a:lnTo>
                    <a:pt x="30" y="382"/>
                  </a:lnTo>
                  <a:lnTo>
                    <a:pt x="26" y="378"/>
                  </a:lnTo>
                  <a:lnTo>
                    <a:pt x="22" y="374"/>
                  </a:lnTo>
                  <a:lnTo>
                    <a:pt x="14" y="364"/>
                  </a:lnTo>
                  <a:lnTo>
                    <a:pt x="14" y="364"/>
                  </a:lnTo>
                  <a:lnTo>
                    <a:pt x="16" y="362"/>
                  </a:lnTo>
                  <a:lnTo>
                    <a:pt x="18" y="364"/>
                  </a:lnTo>
                  <a:lnTo>
                    <a:pt x="22" y="364"/>
                  </a:lnTo>
                  <a:lnTo>
                    <a:pt x="24" y="364"/>
                  </a:lnTo>
                  <a:lnTo>
                    <a:pt x="18" y="362"/>
                  </a:lnTo>
                  <a:lnTo>
                    <a:pt x="18" y="362"/>
                  </a:lnTo>
                  <a:lnTo>
                    <a:pt x="18" y="358"/>
                  </a:lnTo>
                  <a:lnTo>
                    <a:pt x="18" y="358"/>
                  </a:lnTo>
                  <a:lnTo>
                    <a:pt x="20" y="358"/>
                  </a:lnTo>
                  <a:lnTo>
                    <a:pt x="20" y="358"/>
                  </a:lnTo>
                  <a:lnTo>
                    <a:pt x="18" y="356"/>
                  </a:lnTo>
                  <a:lnTo>
                    <a:pt x="16" y="358"/>
                  </a:lnTo>
                  <a:lnTo>
                    <a:pt x="12" y="360"/>
                  </a:lnTo>
                  <a:lnTo>
                    <a:pt x="6" y="362"/>
                  </a:lnTo>
                  <a:lnTo>
                    <a:pt x="0" y="364"/>
                  </a:lnTo>
                  <a:lnTo>
                    <a:pt x="0" y="364"/>
                  </a:lnTo>
                  <a:lnTo>
                    <a:pt x="2" y="368"/>
                  </a:lnTo>
                  <a:lnTo>
                    <a:pt x="6" y="372"/>
                  </a:lnTo>
                  <a:lnTo>
                    <a:pt x="6" y="370"/>
                  </a:lnTo>
                  <a:lnTo>
                    <a:pt x="6" y="370"/>
                  </a:lnTo>
                  <a:lnTo>
                    <a:pt x="10" y="372"/>
                  </a:lnTo>
                  <a:lnTo>
                    <a:pt x="10" y="376"/>
                  </a:lnTo>
                  <a:lnTo>
                    <a:pt x="12" y="378"/>
                  </a:lnTo>
                  <a:lnTo>
                    <a:pt x="14" y="380"/>
                  </a:lnTo>
                  <a:lnTo>
                    <a:pt x="14" y="380"/>
                  </a:lnTo>
                  <a:lnTo>
                    <a:pt x="16" y="388"/>
                  </a:lnTo>
                  <a:lnTo>
                    <a:pt x="16" y="392"/>
                  </a:lnTo>
                  <a:lnTo>
                    <a:pt x="12" y="392"/>
                  </a:lnTo>
                  <a:lnTo>
                    <a:pt x="6" y="386"/>
                  </a:lnTo>
                  <a:lnTo>
                    <a:pt x="6" y="386"/>
                  </a:lnTo>
                  <a:lnTo>
                    <a:pt x="8" y="388"/>
                  </a:lnTo>
                  <a:lnTo>
                    <a:pt x="10" y="386"/>
                  </a:lnTo>
                  <a:lnTo>
                    <a:pt x="10" y="386"/>
                  </a:lnTo>
                  <a:lnTo>
                    <a:pt x="10" y="386"/>
                  </a:lnTo>
                  <a:lnTo>
                    <a:pt x="10" y="386"/>
                  </a:lnTo>
                  <a:lnTo>
                    <a:pt x="8" y="386"/>
                  </a:lnTo>
                  <a:lnTo>
                    <a:pt x="6" y="384"/>
                  </a:lnTo>
                  <a:lnTo>
                    <a:pt x="2" y="384"/>
                  </a:lnTo>
                  <a:lnTo>
                    <a:pt x="4" y="390"/>
                  </a:lnTo>
                  <a:lnTo>
                    <a:pt x="10" y="394"/>
                  </a:lnTo>
                  <a:lnTo>
                    <a:pt x="10" y="394"/>
                  </a:lnTo>
                  <a:lnTo>
                    <a:pt x="14" y="402"/>
                  </a:lnTo>
                  <a:lnTo>
                    <a:pt x="14" y="406"/>
                  </a:lnTo>
                  <a:lnTo>
                    <a:pt x="12" y="408"/>
                  </a:lnTo>
                  <a:lnTo>
                    <a:pt x="12" y="408"/>
                  </a:lnTo>
                  <a:lnTo>
                    <a:pt x="16" y="410"/>
                  </a:lnTo>
                  <a:lnTo>
                    <a:pt x="22" y="414"/>
                  </a:lnTo>
                  <a:lnTo>
                    <a:pt x="22" y="414"/>
                  </a:lnTo>
                  <a:lnTo>
                    <a:pt x="18" y="408"/>
                  </a:lnTo>
                  <a:lnTo>
                    <a:pt x="18" y="406"/>
                  </a:lnTo>
                  <a:lnTo>
                    <a:pt x="20" y="404"/>
                  </a:lnTo>
                  <a:lnTo>
                    <a:pt x="16" y="400"/>
                  </a:lnTo>
                  <a:lnTo>
                    <a:pt x="16" y="400"/>
                  </a:lnTo>
                  <a:lnTo>
                    <a:pt x="20" y="404"/>
                  </a:lnTo>
                  <a:lnTo>
                    <a:pt x="24" y="404"/>
                  </a:lnTo>
                  <a:lnTo>
                    <a:pt x="26" y="406"/>
                  </a:lnTo>
                  <a:lnTo>
                    <a:pt x="32" y="408"/>
                  </a:lnTo>
                  <a:lnTo>
                    <a:pt x="32" y="408"/>
                  </a:lnTo>
                  <a:lnTo>
                    <a:pt x="28" y="406"/>
                  </a:lnTo>
                  <a:lnTo>
                    <a:pt x="28" y="404"/>
                  </a:lnTo>
                  <a:lnTo>
                    <a:pt x="30" y="404"/>
                  </a:lnTo>
                  <a:lnTo>
                    <a:pt x="30" y="404"/>
                  </a:lnTo>
                  <a:lnTo>
                    <a:pt x="28" y="402"/>
                  </a:lnTo>
                  <a:lnTo>
                    <a:pt x="28" y="402"/>
                  </a:lnTo>
                  <a:lnTo>
                    <a:pt x="28" y="402"/>
                  </a:lnTo>
                  <a:lnTo>
                    <a:pt x="28" y="400"/>
                  </a:lnTo>
                  <a:lnTo>
                    <a:pt x="28" y="400"/>
                  </a:lnTo>
                  <a:lnTo>
                    <a:pt x="28" y="400"/>
                  </a:lnTo>
                  <a:lnTo>
                    <a:pt x="28" y="400"/>
                  </a:lnTo>
                  <a:lnTo>
                    <a:pt x="24" y="398"/>
                  </a:lnTo>
                  <a:lnTo>
                    <a:pt x="24" y="398"/>
                  </a:lnTo>
                  <a:lnTo>
                    <a:pt x="22" y="394"/>
                  </a:lnTo>
                  <a:lnTo>
                    <a:pt x="22" y="390"/>
                  </a:lnTo>
                  <a:lnTo>
                    <a:pt x="22" y="386"/>
                  </a:lnTo>
                  <a:lnTo>
                    <a:pt x="22" y="386"/>
                  </a:lnTo>
                  <a:lnTo>
                    <a:pt x="24" y="388"/>
                  </a:lnTo>
                  <a:lnTo>
                    <a:pt x="26" y="390"/>
                  </a:lnTo>
                  <a:lnTo>
                    <a:pt x="24" y="384"/>
                  </a:lnTo>
                  <a:lnTo>
                    <a:pt x="24" y="384"/>
                  </a:lnTo>
                  <a:lnTo>
                    <a:pt x="32" y="390"/>
                  </a:lnTo>
                  <a:lnTo>
                    <a:pt x="34" y="394"/>
                  </a:lnTo>
                  <a:lnTo>
                    <a:pt x="36" y="396"/>
                  </a:lnTo>
                  <a:lnTo>
                    <a:pt x="38" y="394"/>
                  </a:lnTo>
                  <a:lnTo>
                    <a:pt x="38" y="394"/>
                  </a:lnTo>
                  <a:lnTo>
                    <a:pt x="42" y="396"/>
                  </a:lnTo>
                  <a:lnTo>
                    <a:pt x="44" y="394"/>
                  </a:lnTo>
                  <a:lnTo>
                    <a:pt x="44" y="392"/>
                  </a:lnTo>
                  <a:lnTo>
                    <a:pt x="44" y="392"/>
                  </a:lnTo>
                  <a:lnTo>
                    <a:pt x="44" y="392"/>
                  </a:lnTo>
                  <a:lnTo>
                    <a:pt x="44" y="390"/>
                  </a:lnTo>
                  <a:lnTo>
                    <a:pt x="44" y="388"/>
                  </a:lnTo>
                  <a:lnTo>
                    <a:pt x="44" y="390"/>
                  </a:lnTo>
                  <a:lnTo>
                    <a:pt x="46" y="382"/>
                  </a:lnTo>
                  <a:lnTo>
                    <a:pt x="46" y="384"/>
                  </a:lnTo>
                  <a:lnTo>
                    <a:pt x="46" y="384"/>
                  </a:lnTo>
                  <a:lnTo>
                    <a:pt x="48" y="380"/>
                  </a:lnTo>
                  <a:lnTo>
                    <a:pt x="50" y="376"/>
                  </a:lnTo>
                  <a:lnTo>
                    <a:pt x="52" y="374"/>
                  </a:lnTo>
                  <a:lnTo>
                    <a:pt x="56" y="374"/>
                  </a:lnTo>
                  <a:lnTo>
                    <a:pt x="60" y="374"/>
                  </a:lnTo>
                  <a:lnTo>
                    <a:pt x="60" y="374"/>
                  </a:lnTo>
                  <a:lnTo>
                    <a:pt x="60" y="370"/>
                  </a:lnTo>
                  <a:lnTo>
                    <a:pt x="62" y="370"/>
                  </a:lnTo>
                  <a:lnTo>
                    <a:pt x="64" y="368"/>
                  </a:lnTo>
                  <a:lnTo>
                    <a:pt x="68" y="374"/>
                  </a:lnTo>
                  <a:lnTo>
                    <a:pt x="68" y="374"/>
                  </a:lnTo>
                  <a:lnTo>
                    <a:pt x="70" y="372"/>
                  </a:lnTo>
                  <a:lnTo>
                    <a:pt x="72" y="372"/>
                  </a:lnTo>
                  <a:lnTo>
                    <a:pt x="74" y="370"/>
                  </a:lnTo>
                  <a:lnTo>
                    <a:pt x="74" y="368"/>
                  </a:lnTo>
                  <a:lnTo>
                    <a:pt x="74" y="368"/>
                  </a:lnTo>
                  <a:lnTo>
                    <a:pt x="78" y="372"/>
                  </a:lnTo>
                  <a:lnTo>
                    <a:pt x="80" y="372"/>
                  </a:lnTo>
                  <a:lnTo>
                    <a:pt x="82" y="372"/>
                  </a:lnTo>
                  <a:lnTo>
                    <a:pt x="84" y="370"/>
                  </a:lnTo>
                  <a:lnTo>
                    <a:pt x="86" y="366"/>
                  </a:lnTo>
                  <a:lnTo>
                    <a:pt x="88" y="364"/>
                  </a:lnTo>
                  <a:lnTo>
                    <a:pt x="84" y="358"/>
                  </a:lnTo>
                  <a:lnTo>
                    <a:pt x="84" y="358"/>
                  </a:lnTo>
                  <a:lnTo>
                    <a:pt x="86" y="354"/>
                  </a:lnTo>
                  <a:lnTo>
                    <a:pt x="86" y="348"/>
                  </a:lnTo>
                  <a:lnTo>
                    <a:pt x="82" y="342"/>
                  </a:lnTo>
                  <a:lnTo>
                    <a:pt x="82" y="342"/>
                  </a:lnTo>
                  <a:lnTo>
                    <a:pt x="82" y="340"/>
                  </a:lnTo>
                  <a:lnTo>
                    <a:pt x="86" y="340"/>
                  </a:lnTo>
                  <a:lnTo>
                    <a:pt x="90" y="340"/>
                  </a:lnTo>
                  <a:lnTo>
                    <a:pt x="92" y="338"/>
                  </a:lnTo>
                  <a:lnTo>
                    <a:pt x="92" y="338"/>
                  </a:lnTo>
                  <a:lnTo>
                    <a:pt x="94" y="340"/>
                  </a:lnTo>
                  <a:lnTo>
                    <a:pt x="92" y="340"/>
                  </a:lnTo>
                  <a:lnTo>
                    <a:pt x="92" y="340"/>
                  </a:lnTo>
                  <a:lnTo>
                    <a:pt x="96" y="342"/>
                  </a:lnTo>
                  <a:lnTo>
                    <a:pt x="98" y="342"/>
                  </a:lnTo>
                  <a:lnTo>
                    <a:pt x="98" y="336"/>
                  </a:lnTo>
                  <a:lnTo>
                    <a:pt x="98" y="330"/>
                  </a:lnTo>
                  <a:lnTo>
                    <a:pt x="100" y="330"/>
                  </a:lnTo>
                  <a:lnTo>
                    <a:pt x="104" y="330"/>
                  </a:lnTo>
                  <a:lnTo>
                    <a:pt x="104" y="330"/>
                  </a:lnTo>
                  <a:lnTo>
                    <a:pt x="104" y="328"/>
                  </a:lnTo>
                  <a:lnTo>
                    <a:pt x="106" y="328"/>
                  </a:lnTo>
                  <a:lnTo>
                    <a:pt x="106" y="328"/>
                  </a:lnTo>
                  <a:lnTo>
                    <a:pt x="106" y="328"/>
                  </a:lnTo>
                  <a:lnTo>
                    <a:pt x="106" y="328"/>
                  </a:lnTo>
                  <a:lnTo>
                    <a:pt x="106" y="328"/>
                  </a:lnTo>
                  <a:lnTo>
                    <a:pt x="106" y="328"/>
                  </a:lnTo>
                  <a:lnTo>
                    <a:pt x="110" y="330"/>
                  </a:lnTo>
                  <a:lnTo>
                    <a:pt x="110" y="330"/>
                  </a:lnTo>
                  <a:lnTo>
                    <a:pt x="106" y="328"/>
                  </a:lnTo>
                  <a:lnTo>
                    <a:pt x="106" y="328"/>
                  </a:lnTo>
                  <a:lnTo>
                    <a:pt x="108" y="324"/>
                  </a:lnTo>
                  <a:lnTo>
                    <a:pt x="112" y="328"/>
                  </a:lnTo>
                  <a:lnTo>
                    <a:pt x="112" y="328"/>
                  </a:lnTo>
                  <a:lnTo>
                    <a:pt x="114" y="328"/>
                  </a:lnTo>
                  <a:lnTo>
                    <a:pt x="114" y="328"/>
                  </a:lnTo>
                  <a:lnTo>
                    <a:pt x="114" y="328"/>
                  </a:lnTo>
                  <a:lnTo>
                    <a:pt x="112" y="326"/>
                  </a:lnTo>
                  <a:lnTo>
                    <a:pt x="108" y="322"/>
                  </a:lnTo>
                  <a:lnTo>
                    <a:pt x="108" y="322"/>
                  </a:lnTo>
                  <a:lnTo>
                    <a:pt x="106" y="316"/>
                  </a:lnTo>
                  <a:lnTo>
                    <a:pt x="106" y="316"/>
                  </a:lnTo>
                  <a:lnTo>
                    <a:pt x="110" y="320"/>
                  </a:lnTo>
                  <a:lnTo>
                    <a:pt x="110" y="318"/>
                  </a:lnTo>
                  <a:lnTo>
                    <a:pt x="110" y="316"/>
                  </a:lnTo>
                  <a:lnTo>
                    <a:pt x="116" y="320"/>
                  </a:lnTo>
                  <a:lnTo>
                    <a:pt x="116" y="320"/>
                  </a:lnTo>
                  <a:lnTo>
                    <a:pt x="114" y="316"/>
                  </a:lnTo>
                  <a:lnTo>
                    <a:pt x="114" y="312"/>
                  </a:lnTo>
                  <a:lnTo>
                    <a:pt x="112" y="308"/>
                  </a:lnTo>
                  <a:lnTo>
                    <a:pt x="108" y="302"/>
                  </a:lnTo>
                  <a:lnTo>
                    <a:pt x="108" y="302"/>
                  </a:lnTo>
                  <a:lnTo>
                    <a:pt x="110" y="304"/>
                  </a:lnTo>
                  <a:lnTo>
                    <a:pt x="110" y="304"/>
                  </a:lnTo>
                  <a:lnTo>
                    <a:pt x="114" y="304"/>
                  </a:lnTo>
                  <a:lnTo>
                    <a:pt x="114" y="300"/>
                  </a:lnTo>
                  <a:lnTo>
                    <a:pt x="120" y="306"/>
                  </a:lnTo>
                  <a:lnTo>
                    <a:pt x="114" y="294"/>
                  </a:lnTo>
                  <a:lnTo>
                    <a:pt x="114" y="294"/>
                  </a:lnTo>
                  <a:lnTo>
                    <a:pt x="120" y="300"/>
                  </a:lnTo>
                  <a:lnTo>
                    <a:pt x="126" y="306"/>
                  </a:lnTo>
                  <a:lnTo>
                    <a:pt x="126" y="306"/>
                  </a:lnTo>
                  <a:lnTo>
                    <a:pt x="124" y="298"/>
                  </a:lnTo>
                  <a:lnTo>
                    <a:pt x="122" y="290"/>
                  </a:lnTo>
                  <a:lnTo>
                    <a:pt x="126" y="294"/>
                  </a:lnTo>
                  <a:lnTo>
                    <a:pt x="126" y="294"/>
                  </a:lnTo>
                  <a:lnTo>
                    <a:pt x="126" y="290"/>
                  </a:lnTo>
                  <a:lnTo>
                    <a:pt x="126" y="288"/>
                  </a:lnTo>
                  <a:lnTo>
                    <a:pt x="128" y="288"/>
                  </a:lnTo>
                  <a:lnTo>
                    <a:pt x="128" y="288"/>
                  </a:lnTo>
                  <a:lnTo>
                    <a:pt x="130" y="290"/>
                  </a:lnTo>
                  <a:lnTo>
                    <a:pt x="134" y="290"/>
                  </a:lnTo>
                  <a:lnTo>
                    <a:pt x="140" y="288"/>
                  </a:lnTo>
                  <a:lnTo>
                    <a:pt x="146" y="284"/>
                  </a:lnTo>
                  <a:lnTo>
                    <a:pt x="150" y="282"/>
                  </a:lnTo>
                  <a:lnTo>
                    <a:pt x="154" y="282"/>
                  </a:lnTo>
                  <a:lnTo>
                    <a:pt x="154" y="282"/>
                  </a:lnTo>
                  <a:lnTo>
                    <a:pt x="150" y="278"/>
                  </a:lnTo>
                  <a:lnTo>
                    <a:pt x="152" y="278"/>
                  </a:lnTo>
                  <a:lnTo>
                    <a:pt x="156" y="278"/>
                  </a:lnTo>
                  <a:lnTo>
                    <a:pt x="154" y="274"/>
                  </a:lnTo>
                  <a:lnTo>
                    <a:pt x="154" y="274"/>
                  </a:lnTo>
                  <a:lnTo>
                    <a:pt x="158" y="278"/>
                  </a:lnTo>
                  <a:lnTo>
                    <a:pt x="160" y="282"/>
                  </a:lnTo>
                  <a:lnTo>
                    <a:pt x="160" y="282"/>
                  </a:lnTo>
                  <a:lnTo>
                    <a:pt x="162" y="280"/>
                  </a:lnTo>
                  <a:lnTo>
                    <a:pt x="164" y="280"/>
                  </a:lnTo>
                  <a:lnTo>
                    <a:pt x="166" y="278"/>
                  </a:lnTo>
                  <a:lnTo>
                    <a:pt x="164" y="272"/>
                  </a:lnTo>
                  <a:lnTo>
                    <a:pt x="164" y="272"/>
                  </a:lnTo>
                  <a:lnTo>
                    <a:pt x="170" y="280"/>
                  </a:lnTo>
                  <a:lnTo>
                    <a:pt x="170" y="280"/>
                  </a:lnTo>
                  <a:lnTo>
                    <a:pt x="170" y="278"/>
                  </a:lnTo>
                  <a:lnTo>
                    <a:pt x="170" y="278"/>
                  </a:lnTo>
                  <a:lnTo>
                    <a:pt x="170" y="278"/>
                  </a:lnTo>
                  <a:lnTo>
                    <a:pt x="170" y="278"/>
                  </a:lnTo>
                  <a:lnTo>
                    <a:pt x="172" y="280"/>
                  </a:lnTo>
                  <a:lnTo>
                    <a:pt x="174" y="282"/>
                  </a:lnTo>
                  <a:lnTo>
                    <a:pt x="174" y="282"/>
                  </a:lnTo>
                  <a:lnTo>
                    <a:pt x="174" y="280"/>
                  </a:lnTo>
                  <a:lnTo>
                    <a:pt x="170" y="274"/>
                  </a:lnTo>
                  <a:lnTo>
                    <a:pt x="160" y="260"/>
                  </a:lnTo>
                  <a:lnTo>
                    <a:pt x="160" y="260"/>
                  </a:lnTo>
                  <a:lnTo>
                    <a:pt x="162" y="260"/>
                  </a:lnTo>
                  <a:lnTo>
                    <a:pt x="164" y="260"/>
                  </a:lnTo>
                  <a:lnTo>
                    <a:pt x="162" y="254"/>
                  </a:lnTo>
                  <a:lnTo>
                    <a:pt x="162" y="254"/>
                  </a:lnTo>
                  <a:lnTo>
                    <a:pt x="166" y="258"/>
                  </a:lnTo>
                  <a:lnTo>
                    <a:pt x="168" y="260"/>
                  </a:lnTo>
                  <a:lnTo>
                    <a:pt x="168" y="262"/>
                  </a:lnTo>
                  <a:lnTo>
                    <a:pt x="168" y="262"/>
                  </a:lnTo>
                  <a:lnTo>
                    <a:pt x="172" y="260"/>
                  </a:lnTo>
                  <a:lnTo>
                    <a:pt x="174" y="256"/>
                  </a:lnTo>
                  <a:lnTo>
                    <a:pt x="172" y="252"/>
                  </a:lnTo>
                  <a:lnTo>
                    <a:pt x="172" y="252"/>
                  </a:lnTo>
                  <a:lnTo>
                    <a:pt x="174" y="252"/>
                  </a:lnTo>
                  <a:lnTo>
                    <a:pt x="174" y="250"/>
                  </a:lnTo>
                  <a:lnTo>
                    <a:pt x="174" y="250"/>
                  </a:lnTo>
                  <a:lnTo>
                    <a:pt x="176" y="248"/>
                  </a:lnTo>
                  <a:lnTo>
                    <a:pt x="180" y="246"/>
                  </a:lnTo>
                  <a:lnTo>
                    <a:pt x="178" y="246"/>
                  </a:lnTo>
                  <a:lnTo>
                    <a:pt x="178" y="246"/>
                  </a:lnTo>
                  <a:lnTo>
                    <a:pt x="174" y="240"/>
                  </a:lnTo>
                  <a:lnTo>
                    <a:pt x="176" y="238"/>
                  </a:lnTo>
                  <a:lnTo>
                    <a:pt x="178" y="240"/>
                  </a:lnTo>
                  <a:lnTo>
                    <a:pt x="180" y="238"/>
                  </a:lnTo>
                  <a:lnTo>
                    <a:pt x="180" y="240"/>
                  </a:lnTo>
                  <a:lnTo>
                    <a:pt x="180" y="240"/>
                  </a:lnTo>
                  <a:lnTo>
                    <a:pt x="184" y="240"/>
                  </a:lnTo>
                  <a:lnTo>
                    <a:pt x="184" y="238"/>
                  </a:lnTo>
                  <a:lnTo>
                    <a:pt x="186" y="236"/>
                  </a:lnTo>
                  <a:lnTo>
                    <a:pt x="190" y="238"/>
                  </a:lnTo>
                  <a:lnTo>
                    <a:pt x="186" y="232"/>
                  </a:lnTo>
                  <a:lnTo>
                    <a:pt x="186" y="232"/>
                  </a:lnTo>
                  <a:lnTo>
                    <a:pt x="182" y="228"/>
                  </a:lnTo>
                  <a:lnTo>
                    <a:pt x="186" y="228"/>
                  </a:lnTo>
                  <a:lnTo>
                    <a:pt x="192" y="230"/>
                  </a:lnTo>
                  <a:lnTo>
                    <a:pt x="194" y="230"/>
                  </a:lnTo>
                  <a:lnTo>
                    <a:pt x="194" y="228"/>
                  </a:lnTo>
                  <a:lnTo>
                    <a:pt x="190" y="226"/>
                  </a:lnTo>
                  <a:lnTo>
                    <a:pt x="190" y="226"/>
                  </a:lnTo>
                  <a:lnTo>
                    <a:pt x="190" y="226"/>
                  </a:lnTo>
                  <a:lnTo>
                    <a:pt x="192" y="226"/>
                  </a:lnTo>
                  <a:lnTo>
                    <a:pt x="200" y="232"/>
                  </a:lnTo>
                  <a:lnTo>
                    <a:pt x="212" y="240"/>
                  </a:lnTo>
                  <a:lnTo>
                    <a:pt x="212" y="240"/>
                  </a:lnTo>
                  <a:lnTo>
                    <a:pt x="214" y="242"/>
                  </a:lnTo>
                  <a:lnTo>
                    <a:pt x="214" y="244"/>
                  </a:lnTo>
                  <a:lnTo>
                    <a:pt x="214" y="244"/>
                  </a:lnTo>
                  <a:lnTo>
                    <a:pt x="216" y="244"/>
                  </a:lnTo>
                  <a:lnTo>
                    <a:pt x="214" y="240"/>
                  </a:lnTo>
                  <a:lnTo>
                    <a:pt x="210" y="236"/>
                  </a:lnTo>
                  <a:lnTo>
                    <a:pt x="208" y="232"/>
                  </a:lnTo>
                  <a:lnTo>
                    <a:pt x="208" y="232"/>
                  </a:lnTo>
                  <a:lnTo>
                    <a:pt x="214" y="238"/>
                  </a:lnTo>
                  <a:lnTo>
                    <a:pt x="218" y="240"/>
                  </a:lnTo>
                  <a:lnTo>
                    <a:pt x="220" y="242"/>
                  </a:lnTo>
                  <a:lnTo>
                    <a:pt x="220" y="242"/>
                  </a:lnTo>
                  <a:lnTo>
                    <a:pt x="220" y="242"/>
                  </a:lnTo>
                  <a:lnTo>
                    <a:pt x="220" y="240"/>
                  </a:lnTo>
                  <a:lnTo>
                    <a:pt x="220" y="234"/>
                  </a:lnTo>
                  <a:lnTo>
                    <a:pt x="220" y="228"/>
                  </a:lnTo>
                  <a:lnTo>
                    <a:pt x="220" y="228"/>
                  </a:lnTo>
                  <a:lnTo>
                    <a:pt x="224" y="228"/>
                  </a:lnTo>
                  <a:lnTo>
                    <a:pt x="224" y="228"/>
                  </a:lnTo>
                  <a:lnTo>
                    <a:pt x="218" y="224"/>
                  </a:lnTo>
                  <a:lnTo>
                    <a:pt x="216" y="220"/>
                  </a:lnTo>
                  <a:lnTo>
                    <a:pt x="216" y="220"/>
                  </a:lnTo>
                  <a:lnTo>
                    <a:pt x="220" y="220"/>
                  </a:lnTo>
                  <a:lnTo>
                    <a:pt x="224" y="220"/>
                  </a:lnTo>
                  <a:lnTo>
                    <a:pt x="226" y="220"/>
                  </a:lnTo>
                  <a:lnTo>
                    <a:pt x="226" y="216"/>
                  </a:lnTo>
                  <a:lnTo>
                    <a:pt x="226" y="216"/>
                  </a:lnTo>
                  <a:lnTo>
                    <a:pt x="228" y="218"/>
                  </a:lnTo>
                  <a:lnTo>
                    <a:pt x="228" y="218"/>
                  </a:lnTo>
                  <a:lnTo>
                    <a:pt x="228" y="210"/>
                  </a:lnTo>
                  <a:lnTo>
                    <a:pt x="228" y="206"/>
                  </a:lnTo>
                  <a:lnTo>
                    <a:pt x="226" y="202"/>
                  </a:lnTo>
                  <a:lnTo>
                    <a:pt x="226" y="202"/>
                  </a:lnTo>
                  <a:lnTo>
                    <a:pt x="232" y="206"/>
                  </a:lnTo>
                  <a:lnTo>
                    <a:pt x="234" y="208"/>
                  </a:lnTo>
                  <a:lnTo>
                    <a:pt x="236" y="206"/>
                  </a:lnTo>
                  <a:lnTo>
                    <a:pt x="236" y="202"/>
                  </a:lnTo>
                  <a:lnTo>
                    <a:pt x="236" y="200"/>
                  </a:lnTo>
                  <a:lnTo>
                    <a:pt x="236" y="198"/>
                  </a:lnTo>
                  <a:lnTo>
                    <a:pt x="238" y="198"/>
                  </a:lnTo>
                  <a:lnTo>
                    <a:pt x="244" y="202"/>
                  </a:lnTo>
                  <a:lnTo>
                    <a:pt x="248" y="198"/>
                  </a:lnTo>
                  <a:lnTo>
                    <a:pt x="248" y="200"/>
                  </a:lnTo>
                  <a:lnTo>
                    <a:pt x="248" y="200"/>
                  </a:lnTo>
                  <a:lnTo>
                    <a:pt x="250" y="198"/>
                  </a:lnTo>
                  <a:lnTo>
                    <a:pt x="250" y="194"/>
                  </a:lnTo>
                  <a:lnTo>
                    <a:pt x="248" y="188"/>
                  </a:lnTo>
                  <a:lnTo>
                    <a:pt x="248" y="188"/>
                  </a:lnTo>
                  <a:lnTo>
                    <a:pt x="250" y="188"/>
                  </a:lnTo>
                  <a:lnTo>
                    <a:pt x="250" y="190"/>
                  </a:lnTo>
                  <a:lnTo>
                    <a:pt x="250" y="190"/>
                  </a:lnTo>
                  <a:lnTo>
                    <a:pt x="256" y="190"/>
                  </a:lnTo>
                  <a:lnTo>
                    <a:pt x="258" y="188"/>
                  </a:lnTo>
                  <a:lnTo>
                    <a:pt x="256" y="184"/>
                  </a:lnTo>
                  <a:lnTo>
                    <a:pt x="254" y="176"/>
                  </a:lnTo>
                  <a:lnTo>
                    <a:pt x="260" y="182"/>
                  </a:lnTo>
                  <a:lnTo>
                    <a:pt x="260" y="182"/>
                  </a:lnTo>
                  <a:lnTo>
                    <a:pt x="260" y="182"/>
                  </a:lnTo>
                  <a:lnTo>
                    <a:pt x="262" y="182"/>
                  </a:lnTo>
                  <a:lnTo>
                    <a:pt x="266" y="182"/>
                  </a:lnTo>
                  <a:lnTo>
                    <a:pt x="272" y="180"/>
                  </a:lnTo>
                  <a:lnTo>
                    <a:pt x="272" y="178"/>
                  </a:lnTo>
                  <a:lnTo>
                    <a:pt x="274" y="176"/>
                  </a:lnTo>
                  <a:lnTo>
                    <a:pt x="274" y="176"/>
                  </a:lnTo>
                  <a:lnTo>
                    <a:pt x="274" y="178"/>
                  </a:lnTo>
                  <a:lnTo>
                    <a:pt x="274" y="178"/>
                  </a:lnTo>
                  <a:lnTo>
                    <a:pt x="276" y="176"/>
                  </a:lnTo>
                  <a:lnTo>
                    <a:pt x="278" y="174"/>
                  </a:lnTo>
                  <a:lnTo>
                    <a:pt x="286" y="174"/>
                  </a:lnTo>
                  <a:lnTo>
                    <a:pt x="288" y="174"/>
                  </a:lnTo>
                  <a:lnTo>
                    <a:pt x="290" y="172"/>
                  </a:lnTo>
                  <a:lnTo>
                    <a:pt x="288" y="168"/>
                  </a:lnTo>
                  <a:lnTo>
                    <a:pt x="284" y="162"/>
                  </a:lnTo>
                  <a:lnTo>
                    <a:pt x="284" y="154"/>
                  </a:lnTo>
                  <a:lnTo>
                    <a:pt x="284" y="154"/>
                  </a:lnTo>
                  <a:lnTo>
                    <a:pt x="280" y="152"/>
                  </a:lnTo>
                  <a:lnTo>
                    <a:pt x="276" y="148"/>
                  </a:lnTo>
                  <a:lnTo>
                    <a:pt x="274" y="144"/>
                  </a:lnTo>
                  <a:lnTo>
                    <a:pt x="270" y="140"/>
                  </a:lnTo>
                  <a:lnTo>
                    <a:pt x="270" y="140"/>
                  </a:lnTo>
                  <a:lnTo>
                    <a:pt x="272" y="140"/>
                  </a:lnTo>
                  <a:lnTo>
                    <a:pt x="276" y="142"/>
                  </a:lnTo>
                  <a:lnTo>
                    <a:pt x="278" y="144"/>
                  </a:lnTo>
                  <a:lnTo>
                    <a:pt x="280" y="146"/>
                  </a:lnTo>
                  <a:lnTo>
                    <a:pt x="278" y="146"/>
                  </a:lnTo>
                  <a:lnTo>
                    <a:pt x="278" y="146"/>
                  </a:lnTo>
                  <a:lnTo>
                    <a:pt x="284" y="150"/>
                  </a:lnTo>
                  <a:lnTo>
                    <a:pt x="286" y="152"/>
                  </a:lnTo>
                  <a:lnTo>
                    <a:pt x="290" y="150"/>
                  </a:lnTo>
                  <a:lnTo>
                    <a:pt x="294" y="154"/>
                  </a:lnTo>
                  <a:lnTo>
                    <a:pt x="294" y="154"/>
                  </a:lnTo>
                  <a:lnTo>
                    <a:pt x="300" y="148"/>
                  </a:lnTo>
                  <a:lnTo>
                    <a:pt x="308" y="144"/>
                  </a:lnTo>
                  <a:lnTo>
                    <a:pt x="316" y="142"/>
                  </a:lnTo>
                  <a:lnTo>
                    <a:pt x="324" y="138"/>
                  </a:lnTo>
                  <a:lnTo>
                    <a:pt x="316" y="130"/>
                  </a:lnTo>
                  <a:lnTo>
                    <a:pt x="318" y="128"/>
                  </a:lnTo>
                  <a:lnTo>
                    <a:pt x="318" y="128"/>
                  </a:lnTo>
                  <a:lnTo>
                    <a:pt x="322" y="132"/>
                  </a:lnTo>
                  <a:lnTo>
                    <a:pt x="324" y="134"/>
                  </a:lnTo>
                  <a:lnTo>
                    <a:pt x="324" y="136"/>
                  </a:lnTo>
                  <a:lnTo>
                    <a:pt x="324" y="136"/>
                  </a:lnTo>
                  <a:lnTo>
                    <a:pt x="326" y="136"/>
                  </a:lnTo>
                  <a:lnTo>
                    <a:pt x="324" y="134"/>
                  </a:lnTo>
                  <a:lnTo>
                    <a:pt x="322" y="126"/>
                  </a:lnTo>
                  <a:lnTo>
                    <a:pt x="322" y="126"/>
                  </a:lnTo>
                  <a:lnTo>
                    <a:pt x="326" y="128"/>
                  </a:lnTo>
                  <a:lnTo>
                    <a:pt x="328" y="132"/>
                  </a:lnTo>
                  <a:lnTo>
                    <a:pt x="330" y="138"/>
                  </a:lnTo>
                  <a:lnTo>
                    <a:pt x="332" y="136"/>
                  </a:lnTo>
                  <a:lnTo>
                    <a:pt x="330" y="134"/>
                  </a:lnTo>
                  <a:lnTo>
                    <a:pt x="330" y="134"/>
                  </a:lnTo>
                  <a:lnTo>
                    <a:pt x="326" y="128"/>
                  </a:lnTo>
                  <a:lnTo>
                    <a:pt x="326" y="126"/>
                  </a:lnTo>
                  <a:lnTo>
                    <a:pt x="328" y="124"/>
                  </a:lnTo>
                  <a:lnTo>
                    <a:pt x="328" y="124"/>
                  </a:lnTo>
                  <a:lnTo>
                    <a:pt x="332" y="126"/>
                  </a:lnTo>
                  <a:lnTo>
                    <a:pt x="334" y="128"/>
                  </a:lnTo>
                  <a:lnTo>
                    <a:pt x="334" y="128"/>
                  </a:lnTo>
                  <a:lnTo>
                    <a:pt x="334" y="130"/>
                  </a:lnTo>
                  <a:lnTo>
                    <a:pt x="336" y="128"/>
                  </a:lnTo>
                  <a:lnTo>
                    <a:pt x="340" y="126"/>
                  </a:lnTo>
                  <a:lnTo>
                    <a:pt x="332" y="120"/>
                  </a:lnTo>
                  <a:lnTo>
                    <a:pt x="332" y="120"/>
                  </a:lnTo>
                  <a:lnTo>
                    <a:pt x="332" y="118"/>
                  </a:lnTo>
                  <a:lnTo>
                    <a:pt x="332" y="116"/>
                  </a:lnTo>
                  <a:lnTo>
                    <a:pt x="326" y="112"/>
                  </a:lnTo>
                  <a:lnTo>
                    <a:pt x="326" y="112"/>
                  </a:lnTo>
                  <a:lnTo>
                    <a:pt x="332" y="114"/>
                  </a:lnTo>
                  <a:lnTo>
                    <a:pt x="336" y="114"/>
                  </a:lnTo>
                  <a:lnTo>
                    <a:pt x="338" y="114"/>
                  </a:lnTo>
                  <a:lnTo>
                    <a:pt x="340" y="112"/>
                  </a:lnTo>
                  <a:lnTo>
                    <a:pt x="344" y="108"/>
                  </a:lnTo>
                  <a:lnTo>
                    <a:pt x="346" y="106"/>
                  </a:lnTo>
                  <a:lnTo>
                    <a:pt x="348" y="106"/>
                  </a:lnTo>
                  <a:lnTo>
                    <a:pt x="348" y="106"/>
                  </a:lnTo>
                  <a:lnTo>
                    <a:pt x="348" y="102"/>
                  </a:lnTo>
                  <a:lnTo>
                    <a:pt x="348" y="100"/>
                  </a:lnTo>
                  <a:lnTo>
                    <a:pt x="352" y="96"/>
                  </a:lnTo>
                  <a:lnTo>
                    <a:pt x="352" y="96"/>
                  </a:lnTo>
                  <a:lnTo>
                    <a:pt x="346" y="92"/>
                  </a:lnTo>
                  <a:lnTo>
                    <a:pt x="344" y="88"/>
                  </a:lnTo>
                  <a:lnTo>
                    <a:pt x="346" y="88"/>
                  </a:lnTo>
                  <a:lnTo>
                    <a:pt x="346" y="88"/>
                  </a:lnTo>
                  <a:lnTo>
                    <a:pt x="352" y="94"/>
                  </a:lnTo>
                  <a:lnTo>
                    <a:pt x="358" y="96"/>
                  </a:lnTo>
                  <a:lnTo>
                    <a:pt x="362" y="96"/>
                  </a:lnTo>
                  <a:lnTo>
                    <a:pt x="368" y="100"/>
                  </a:lnTo>
                  <a:lnTo>
                    <a:pt x="368" y="100"/>
                  </a:lnTo>
                  <a:lnTo>
                    <a:pt x="364" y="96"/>
                  </a:lnTo>
                  <a:lnTo>
                    <a:pt x="366" y="94"/>
                  </a:lnTo>
                  <a:lnTo>
                    <a:pt x="366" y="90"/>
                  </a:lnTo>
                  <a:lnTo>
                    <a:pt x="360" y="84"/>
                  </a:lnTo>
                  <a:lnTo>
                    <a:pt x="360" y="84"/>
                  </a:lnTo>
                  <a:lnTo>
                    <a:pt x="362" y="86"/>
                  </a:lnTo>
                  <a:lnTo>
                    <a:pt x="366" y="88"/>
                  </a:lnTo>
                  <a:lnTo>
                    <a:pt x="370" y="92"/>
                  </a:lnTo>
                  <a:lnTo>
                    <a:pt x="370" y="92"/>
                  </a:lnTo>
                  <a:lnTo>
                    <a:pt x="372" y="90"/>
                  </a:lnTo>
                  <a:lnTo>
                    <a:pt x="372" y="88"/>
                  </a:lnTo>
                  <a:lnTo>
                    <a:pt x="378" y="86"/>
                  </a:lnTo>
                  <a:lnTo>
                    <a:pt x="384" y="84"/>
                  </a:lnTo>
                  <a:lnTo>
                    <a:pt x="386" y="84"/>
                  </a:lnTo>
                  <a:lnTo>
                    <a:pt x="388" y="82"/>
                  </a:lnTo>
                  <a:lnTo>
                    <a:pt x="388" y="82"/>
                  </a:lnTo>
                  <a:lnTo>
                    <a:pt x="384" y="78"/>
                  </a:lnTo>
                  <a:lnTo>
                    <a:pt x="380" y="72"/>
                  </a:lnTo>
                  <a:lnTo>
                    <a:pt x="394" y="80"/>
                  </a:lnTo>
                  <a:lnTo>
                    <a:pt x="394" y="80"/>
                  </a:lnTo>
                  <a:lnTo>
                    <a:pt x="390" y="74"/>
                  </a:lnTo>
                  <a:lnTo>
                    <a:pt x="388" y="72"/>
                  </a:lnTo>
                  <a:lnTo>
                    <a:pt x="392" y="74"/>
                  </a:lnTo>
                  <a:lnTo>
                    <a:pt x="392" y="74"/>
                  </a:lnTo>
                  <a:lnTo>
                    <a:pt x="390" y="70"/>
                  </a:lnTo>
                  <a:lnTo>
                    <a:pt x="388" y="68"/>
                  </a:lnTo>
                  <a:lnTo>
                    <a:pt x="388" y="68"/>
                  </a:lnTo>
                  <a:lnTo>
                    <a:pt x="394" y="66"/>
                  </a:lnTo>
                  <a:lnTo>
                    <a:pt x="398" y="64"/>
                  </a:lnTo>
                  <a:lnTo>
                    <a:pt x="406" y="56"/>
                  </a:lnTo>
                  <a:lnTo>
                    <a:pt x="410" y="52"/>
                  </a:lnTo>
                  <a:lnTo>
                    <a:pt x="414" y="48"/>
                  </a:lnTo>
                  <a:lnTo>
                    <a:pt x="422" y="48"/>
                  </a:lnTo>
                  <a:lnTo>
                    <a:pt x="430" y="50"/>
                  </a:lnTo>
                  <a:lnTo>
                    <a:pt x="430" y="50"/>
                  </a:lnTo>
                  <a:lnTo>
                    <a:pt x="426" y="46"/>
                  </a:lnTo>
                  <a:lnTo>
                    <a:pt x="428" y="44"/>
                  </a:lnTo>
                  <a:lnTo>
                    <a:pt x="428" y="44"/>
                  </a:lnTo>
                  <a:lnTo>
                    <a:pt x="424" y="42"/>
                  </a:lnTo>
                  <a:lnTo>
                    <a:pt x="420" y="36"/>
                  </a:lnTo>
                  <a:lnTo>
                    <a:pt x="432" y="40"/>
                  </a:lnTo>
                  <a:lnTo>
                    <a:pt x="432" y="40"/>
                  </a:lnTo>
                  <a:lnTo>
                    <a:pt x="430" y="36"/>
                  </a:lnTo>
                  <a:lnTo>
                    <a:pt x="430" y="34"/>
                  </a:lnTo>
                  <a:lnTo>
                    <a:pt x="432" y="32"/>
                  </a:lnTo>
                  <a:lnTo>
                    <a:pt x="430" y="28"/>
                  </a:lnTo>
                  <a:lnTo>
                    <a:pt x="430" y="30"/>
                  </a:lnTo>
                  <a:lnTo>
                    <a:pt x="430" y="30"/>
                  </a:lnTo>
                  <a:lnTo>
                    <a:pt x="424" y="22"/>
                  </a:lnTo>
                  <a:lnTo>
                    <a:pt x="416" y="16"/>
                  </a:lnTo>
                  <a:lnTo>
                    <a:pt x="408" y="8"/>
                  </a:lnTo>
                  <a:lnTo>
                    <a:pt x="400" y="0"/>
                  </a:lnTo>
                  <a:lnTo>
                    <a:pt x="400" y="0"/>
                  </a:lnTo>
                  <a:lnTo>
                    <a:pt x="402" y="4"/>
                  </a:lnTo>
                  <a:lnTo>
                    <a:pt x="400" y="4"/>
                  </a:lnTo>
                  <a:lnTo>
                    <a:pt x="394" y="2"/>
                  </a:lnTo>
                  <a:lnTo>
                    <a:pt x="388" y="2"/>
                  </a:lnTo>
                  <a:lnTo>
                    <a:pt x="388" y="4"/>
                  </a:lnTo>
                  <a:lnTo>
                    <a:pt x="390" y="8"/>
                  </a:lnTo>
                  <a:lnTo>
                    <a:pt x="390" y="8"/>
                  </a:lnTo>
                  <a:lnTo>
                    <a:pt x="388" y="6"/>
                  </a:lnTo>
                  <a:lnTo>
                    <a:pt x="384" y="2"/>
                  </a:lnTo>
                  <a:lnTo>
                    <a:pt x="384" y="2"/>
                  </a:lnTo>
                  <a:lnTo>
                    <a:pt x="388" y="8"/>
                  </a:lnTo>
                  <a:lnTo>
                    <a:pt x="386" y="8"/>
                  </a:lnTo>
                  <a:lnTo>
                    <a:pt x="384" y="8"/>
                  </a:lnTo>
                  <a:lnTo>
                    <a:pt x="384" y="8"/>
                  </a:lnTo>
                  <a:lnTo>
                    <a:pt x="384" y="8"/>
                  </a:lnTo>
                  <a:lnTo>
                    <a:pt x="380" y="10"/>
                  </a:lnTo>
                  <a:lnTo>
                    <a:pt x="374" y="12"/>
                  </a:lnTo>
                  <a:lnTo>
                    <a:pt x="362" y="14"/>
                  </a:lnTo>
                  <a:lnTo>
                    <a:pt x="368" y="18"/>
                  </a:lnTo>
                  <a:lnTo>
                    <a:pt x="368" y="18"/>
                  </a:lnTo>
                  <a:lnTo>
                    <a:pt x="364" y="18"/>
                  </a:lnTo>
                  <a:lnTo>
                    <a:pt x="362" y="16"/>
                  </a:lnTo>
                  <a:lnTo>
                    <a:pt x="362" y="16"/>
                  </a:lnTo>
                  <a:lnTo>
                    <a:pt x="366" y="20"/>
                  </a:lnTo>
                  <a:lnTo>
                    <a:pt x="368" y="20"/>
                  </a:lnTo>
                  <a:lnTo>
                    <a:pt x="370" y="20"/>
                  </a:lnTo>
                  <a:lnTo>
                    <a:pt x="374" y="24"/>
                  </a:lnTo>
                  <a:lnTo>
                    <a:pt x="374" y="24"/>
                  </a:lnTo>
                  <a:lnTo>
                    <a:pt x="370" y="22"/>
                  </a:lnTo>
                  <a:lnTo>
                    <a:pt x="366" y="22"/>
                  </a:lnTo>
                  <a:lnTo>
                    <a:pt x="362" y="24"/>
                  </a:lnTo>
                  <a:lnTo>
                    <a:pt x="358" y="24"/>
                  </a:lnTo>
                  <a:lnTo>
                    <a:pt x="354" y="24"/>
                  </a:lnTo>
                  <a:lnTo>
                    <a:pt x="350" y="20"/>
                  </a:lnTo>
                  <a:lnTo>
                    <a:pt x="350" y="20"/>
                  </a:lnTo>
                  <a:lnTo>
                    <a:pt x="350" y="22"/>
                  </a:lnTo>
                  <a:lnTo>
                    <a:pt x="352" y="24"/>
                  </a:lnTo>
                  <a:lnTo>
                    <a:pt x="354" y="26"/>
                  </a:lnTo>
                  <a:lnTo>
                    <a:pt x="354" y="28"/>
                  </a:lnTo>
                  <a:lnTo>
                    <a:pt x="352" y="26"/>
                  </a:lnTo>
                  <a:lnTo>
                    <a:pt x="354" y="30"/>
                  </a:lnTo>
                  <a:lnTo>
                    <a:pt x="354" y="30"/>
                  </a:lnTo>
                  <a:lnTo>
                    <a:pt x="350" y="28"/>
                  </a:lnTo>
                  <a:lnTo>
                    <a:pt x="346" y="24"/>
                  </a:lnTo>
                  <a:lnTo>
                    <a:pt x="346" y="24"/>
                  </a:lnTo>
                  <a:lnTo>
                    <a:pt x="346" y="22"/>
                  </a:lnTo>
                  <a:lnTo>
                    <a:pt x="346" y="22"/>
                  </a:lnTo>
                  <a:lnTo>
                    <a:pt x="342" y="22"/>
                  </a:lnTo>
                  <a:lnTo>
                    <a:pt x="342" y="24"/>
                  </a:lnTo>
                  <a:lnTo>
                    <a:pt x="340" y="26"/>
                  </a:lnTo>
                  <a:lnTo>
                    <a:pt x="340" y="26"/>
                  </a:lnTo>
                  <a:lnTo>
                    <a:pt x="344" y="28"/>
                  </a:lnTo>
                  <a:lnTo>
                    <a:pt x="344" y="28"/>
                  </a:lnTo>
                  <a:lnTo>
                    <a:pt x="340" y="32"/>
                  </a:lnTo>
                  <a:lnTo>
                    <a:pt x="336" y="36"/>
                  </a:lnTo>
                  <a:lnTo>
                    <a:pt x="332" y="42"/>
                  </a:lnTo>
                  <a:lnTo>
                    <a:pt x="330" y="50"/>
                  </a:lnTo>
                  <a:lnTo>
                    <a:pt x="334" y="52"/>
                  </a:lnTo>
                  <a:lnTo>
                    <a:pt x="334" y="52"/>
                  </a:lnTo>
                  <a:lnTo>
                    <a:pt x="332" y="56"/>
                  </a:lnTo>
                  <a:lnTo>
                    <a:pt x="330" y="56"/>
                  </a:lnTo>
                  <a:lnTo>
                    <a:pt x="326" y="56"/>
                  </a:lnTo>
                  <a:lnTo>
                    <a:pt x="324" y="58"/>
                  </a:lnTo>
                  <a:lnTo>
                    <a:pt x="324" y="58"/>
                  </a:lnTo>
                  <a:lnTo>
                    <a:pt x="324" y="58"/>
                  </a:lnTo>
                  <a:lnTo>
                    <a:pt x="324" y="62"/>
                  </a:lnTo>
                  <a:lnTo>
                    <a:pt x="324" y="64"/>
                  </a:lnTo>
                  <a:lnTo>
                    <a:pt x="324" y="64"/>
                  </a:lnTo>
                  <a:lnTo>
                    <a:pt x="322" y="62"/>
                  </a:lnTo>
                  <a:lnTo>
                    <a:pt x="320" y="60"/>
                  </a:lnTo>
                  <a:lnTo>
                    <a:pt x="316" y="58"/>
                  </a:lnTo>
                  <a:lnTo>
                    <a:pt x="314" y="54"/>
                  </a:lnTo>
                  <a:lnTo>
                    <a:pt x="314" y="54"/>
                  </a:lnTo>
                  <a:lnTo>
                    <a:pt x="316" y="64"/>
                  </a:lnTo>
                  <a:lnTo>
                    <a:pt x="322" y="74"/>
                  </a:lnTo>
                  <a:lnTo>
                    <a:pt x="318" y="70"/>
                  </a:lnTo>
                  <a:lnTo>
                    <a:pt x="318" y="70"/>
                  </a:lnTo>
                  <a:lnTo>
                    <a:pt x="320" y="76"/>
                  </a:lnTo>
                  <a:lnTo>
                    <a:pt x="320" y="80"/>
                  </a:lnTo>
                  <a:lnTo>
                    <a:pt x="320" y="80"/>
                  </a:lnTo>
                  <a:lnTo>
                    <a:pt x="318" y="78"/>
                  </a:lnTo>
                  <a:lnTo>
                    <a:pt x="316" y="74"/>
                  </a:lnTo>
                  <a:lnTo>
                    <a:pt x="312" y="72"/>
                  </a:lnTo>
                  <a:lnTo>
                    <a:pt x="310" y="68"/>
                  </a:lnTo>
                  <a:lnTo>
                    <a:pt x="310" y="68"/>
                  </a:lnTo>
                  <a:lnTo>
                    <a:pt x="306" y="66"/>
                  </a:lnTo>
                  <a:lnTo>
                    <a:pt x="304" y="68"/>
                  </a:lnTo>
                  <a:lnTo>
                    <a:pt x="304" y="72"/>
                  </a:lnTo>
                  <a:lnTo>
                    <a:pt x="304" y="74"/>
                  </a:lnTo>
                  <a:lnTo>
                    <a:pt x="304" y="76"/>
                  </a:lnTo>
                  <a:lnTo>
                    <a:pt x="296" y="72"/>
                  </a:lnTo>
                  <a:lnTo>
                    <a:pt x="296" y="72"/>
                  </a:lnTo>
                  <a:lnTo>
                    <a:pt x="302" y="78"/>
                  </a:lnTo>
                  <a:lnTo>
                    <a:pt x="306" y="80"/>
                  </a:lnTo>
                  <a:lnTo>
                    <a:pt x="308" y="78"/>
                  </a:lnTo>
                  <a:lnTo>
                    <a:pt x="308" y="78"/>
                  </a:lnTo>
                  <a:lnTo>
                    <a:pt x="308" y="78"/>
                  </a:lnTo>
                  <a:lnTo>
                    <a:pt x="310" y="82"/>
                  </a:lnTo>
                  <a:lnTo>
                    <a:pt x="312" y="86"/>
                  </a:lnTo>
                  <a:lnTo>
                    <a:pt x="312" y="88"/>
                  </a:lnTo>
                  <a:lnTo>
                    <a:pt x="312" y="90"/>
                  </a:lnTo>
                  <a:lnTo>
                    <a:pt x="312" y="90"/>
                  </a:lnTo>
                  <a:lnTo>
                    <a:pt x="308" y="88"/>
                  </a:lnTo>
                  <a:lnTo>
                    <a:pt x="302" y="84"/>
                  </a:lnTo>
                  <a:lnTo>
                    <a:pt x="296" y="80"/>
                  </a:lnTo>
                  <a:lnTo>
                    <a:pt x="294" y="80"/>
                  </a:lnTo>
                  <a:lnTo>
                    <a:pt x="292" y="80"/>
                  </a:lnTo>
                  <a:lnTo>
                    <a:pt x="292" y="80"/>
                  </a:lnTo>
                  <a:lnTo>
                    <a:pt x="292" y="78"/>
                  </a:lnTo>
                  <a:lnTo>
                    <a:pt x="292" y="78"/>
                  </a:lnTo>
                  <a:lnTo>
                    <a:pt x="290" y="78"/>
                  </a:lnTo>
                  <a:lnTo>
                    <a:pt x="290" y="80"/>
                  </a:lnTo>
                  <a:lnTo>
                    <a:pt x="288" y="82"/>
                  </a:lnTo>
                  <a:lnTo>
                    <a:pt x="286" y="82"/>
                  </a:lnTo>
                  <a:lnTo>
                    <a:pt x="286" y="82"/>
                  </a:lnTo>
                  <a:lnTo>
                    <a:pt x="288" y="86"/>
                  </a:lnTo>
                  <a:lnTo>
                    <a:pt x="288" y="86"/>
                  </a:lnTo>
                  <a:lnTo>
                    <a:pt x="288" y="88"/>
                  </a:lnTo>
                  <a:lnTo>
                    <a:pt x="292" y="94"/>
                  </a:lnTo>
                  <a:lnTo>
                    <a:pt x="292" y="88"/>
                  </a:lnTo>
                  <a:lnTo>
                    <a:pt x="292" y="88"/>
                  </a:lnTo>
                  <a:lnTo>
                    <a:pt x="296" y="98"/>
                  </a:lnTo>
                  <a:lnTo>
                    <a:pt x="296" y="102"/>
                  </a:lnTo>
                  <a:lnTo>
                    <a:pt x="294" y="102"/>
                  </a:lnTo>
                  <a:lnTo>
                    <a:pt x="292" y="102"/>
                  </a:lnTo>
                  <a:lnTo>
                    <a:pt x="292" y="102"/>
                  </a:lnTo>
                  <a:lnTo>
                    <a:pt x="290" y="94"/>
                  </a:lnTo>
                  <a:lnTo>
                    <a:pt x="290" y="94"/>
                  </a:lnTo>
                  <a:lnTo>
                    <a:pt x="288" y="94"/>
                  </a:lnTo>
                  <a:lnTo>
                    <a:pt x="288" y="96"/>
                  </a:lnTo>
                  <a:lnTo>
                    <a:pt x="288" y="96"/>
                  </a:lnTo>
                  <a:lnTo>
                    <a:pt x="286" y="96"/>
                  </a:lnTo>
                  <a:lnTo>
                    <a:pt x="286" y="96"/>
                  </a:lnTo>
                  <a:lnTo>
                    <a:pt x="282" y="92"/>
                  </a:lnTo>
                  <a:lnTo>
                    <a:pt x="284" y="88"/>
                  </a:lnTo>
                  <a:lnTo>
                    <a:pt x="286" y="86"/>
                  </a:lnTo>
                  <a:lnTo>
                    <a:pt x="284" y="82"/>
                  </a:lnTo>
                  <a:lnTo>
                    <a:pt x="284" y="82"/>
                  </a:lnTo>
                  <a:lnTo>
                    <a:pt x="282" y="80"/>
                  </a:lnTo>
                  <a:lnTo>
                    <a:pt x="282" y="82"/>
                  </a:lnTo>
                  <a:lnTo>
                    <a:pt x="282" y="84"/>
                  </a:lnTo>
                  <a:lnTo>
                    <a:pt x="282" y="84"/>
                  </a:lnTo>
                  <a:lnTo>
                    <a:pt x="278" y="80"/>
                  </a:lnTo>
                  <a:lnTo>
                    <a:pt x="278" y="80"/>
                  </a:lnTo>
                  <a:lnTo>
                    <a:pt x="282" y="86"/>
                  </a:lnTo>
                  <a:lnTo>
                    <a:pt x="282" y="88"/>
                  </a:lnTo>
                  <a:lnTo>
                    <a:pt x="280" y="88"/>
                  </a:lnTo>
                  <a:lnTo>
                    <a:pt x="278" y="90"/>
                  </a:lnTo>
                  <a:lnTo>
                    <a:pt x="278" y="94"/>
                  </a:lnTo>
                  <a:lnTo>
                    <a:pt x="274" y="88"/>
                  </a:lnTo>
                  <a:lnTo>
                    <a:pt x="274" y="88"/>
                  </a:lnTo>
                  <a:lnTo>
                    <a:pt x="274" y="92"/>
                  </a:lnTo>
                  <a:lnTo>
                    <a:pt x="274" y="94"/>
                  </a:lnTo>
                  <a:lnTo>
                    <a:pt x="270" y="86"/>
                  </a:lnTo>
                  <a:lnTo>
                    <a:pt x="270" y="86"/>
                  </a:lnTo>
                  <a:lnTo>
                    <a:pt x="270" y="88"/>
                  </a:lnTo>
                  <a:lnTo>
                    <a:pt x="270" y="88"/>
                  </a:lnTo>
                  <a:lnTo>
                    <a:pt x="266" y="88"/>
                  </a:lnTo>
                  <a:lnTo>
                    <a:pt x="264" y="86"/>
                  </a:lnTo>
                  <a:lnTo>
                    <a:pt x="262" y="88"/>
                  </a:lnTo>
                  <a:lnTo>
                    <a:pt x="262" y="88"/>
                  </a:lnTo>
                  <a:lnTo>
                    <a:pt x="262" y="88"/>
                  </a:lnTo>
                  <a:lnTo>
                    <a:pt x="264" y="88"/>
                  </a:lnTo>
                  <a:lnTo>
                    <a:pt x="268" y="90"/>
                  </a:lnTo>
                  <a:lnTo>
                    <a:pt x="270" y="94"/>
                  </a:lnTo>
                  <a:lnTo>
                    <a:pt x="274" y="98"/>
                  </a:lnTo>
                  <a:lnTo>
                    <a:pt x="274" y="98"/>
                  </a:lnTo>
                  <a:lnTo>
                    <a:pt x="274" y="100"/>
                  </a:lnTo>
                  <a:lnTo>
                    <a:pt x="272" y="100"/>
                  </a:lnTo>
                  <a:lnTo>
                    <a:pt x="266" y="96"/>
                  </a:lnTo>
                  <a:lnTo>
                    <a:pt x="260" y="92"/>
                  </a:lnTo>
                  <a:lnTo>
                    <a:pt x="256" y="92"/>
                  </a:lnTo>
                  <a:lnTo>
                    <a:pt x="254" y="92"/>
                  </a:lnTo>
                  <a:lnTo>
                    <a:pt x="254" y="92"/>
                  </a:lnTo>
                  <a:lnTo>
                    <a:pt x="258" y="94"/>
                  </a:lnTo>
                  <a:lnTo>
                    <a:pt x="260" y="94"/>
                  </a:lnTo>
                  <a:lnTo>
                    <a:pt x="262" y="98"/>
                  </a:lnTo>
                  <a:lnTo>
                    <a:pt x="262" y="98"/>
                  </a:lnTo>
                  <a:lnTo>
                    <a:pt x="258" y="96"/>
                  </a:lnTo>
                  <a:lnTo>
                    <a:pt x="252" y="94"/>
                  </a:lnTo>
                  <a:lnTo>
                    <a:pt x="252" y="94"/>
                  </a:lnTo>
                  <a:lnTo>
                    <a:pt x="252" y="96"/>
                  </a:lnTo>
                  <a:lnTo>
                    <a:pt x="254" y="98"/>
                  </a:lnTo>
                  <a:lnTo>
                    <a:pt x="258" y="102"/>
                  </a:lnTo>
                  <a:lnTo>
                    <a:pt x="260" y="104"/>
                  </a:lnTo>
                  <a:lnTo>
                    <a:pt x="260" y="104"/>
                  </a:lnTo>
                  <a:lnTo>
                    <a:pt x="256" y="102"/>
                  </a:lnTo>
                  <a:lnTo>
                    <a:pt x="258" y="104"/>
                  </a:lnTo>
                  <a:lnTo>
                    <a:pt x="260" y="112"/>
                  </a:lnTo>
                  <a:lnTo>
                    <a:pt x="256" y="106"/>
                  </a:lnTo>
                  <a:lnTo>
                    <a:pt x="256" y="106"/>
                  </a:lnTo>
                  <a:lnTo>
                    <a:pt x="254" y="108"/>
                  </a:lnTo>
                  <a:lnTo>
                    <a:pt x="254" y="108"/>
                  </a:lnTo>
                  <a:lnTo>
                    <a:pt x="256" y="114"/>
                  </a:lnTo>
                  <a:lnTo>
                    <a:pt x="258" y="118"/>
                  </a:lnTo>
                  <a:lnTo>
                    <a:pt x="258" y="118"/>
                  </a:lnTo>
                  <a:lnTo>
                    <a:pt x="256" y="120"/>
                  </a:lnTo>
                  <a:lnTo>
                    <a:pt x="252" y="110"/>
                  </a:lnTo>
                  <a:lnTo>
                    <a:pt x="250" y="114"/>
                  </a:lnTo>
                  <a:lnTo>
                    <a:pt x="246" y="106"/>
                  </a:lnTo>
                  <a:lnTo>
                    <a:pt x="246" y="106"/>
                  </a:lnTo>
                  <a:lnTo>
                    <a:pt x="246" y="112"/>
                  </a:lnTo>
                  <a:lnTo>
                    <a:pt x="242" y="112"/>
                  </a:lnTo>
                  <a:lnTo>
                    <a:pt x="242" y="112"/>
                  </a:lnTo>
                  <a:lnTo>
                    <a:pt x="248" y="120"/>
                  </a:lnTo>
                  <a:lnTo>
                    <a:pt x="250" y="124"/>
                  </a:lnTo>
                  <a:lnTo>
                    <a:pt x="248" y="126"/>
                  </a:lnTo>
                  <a:lnTo>
                    <a:pt x="248" y="126"/>
                  </a:lnTo>
                  <a:lnTo>
                    <a:pt x="244" y="122"/>
                  </a:lnTo>
                  <a:lnTo>
                    <a:pt x="244" y="122"/>
                  </a:lnTo>
                  <a:lnTo>
                    <a:pt x="242" y="122"/>
                  </a:lnTo>
                  <a:lnTo>
                    <a:pt x="242" y="122"/>
                  </a:lnTo>
                  <a:lnTo>
                    <a:pt x="240" y="116"/>
                  </a:lnTo>
                  <a:lnTo>
                    <a:pt x="240" y="116"/>
                  </a:lnTo>
                  <a:lnTo>
                    <a:pt x="242" y="118"/>
                  </a:lnTo>
                  <a:lnTo>
                    <a:pt x="242" y="118"/>
                  </a:lnTo>
                  <a:lnTo>
                    <a:pt x="238" y="112"/>
                  </a:lnTo>
                  <a:lnTo>
                    <a:pt x="238" y="112"/>
                  </a:lnTo>
                  <a:lnTo>
                    <a:pt x="236" y="110"/>
                  </a:lnTo>
                  <a:lnTo>
                    <a:pt x="234" y="112"/>
                  </a:lnTo>
                  <a:lnTo>
                    <a:pt x="234" y="114"/>
                  </a:lnTo>
                  <a:lnTo>
                    <a:pt x="234" y="114"/>
                  </a:lnTo>
                  <a:lnTo>
                    <a:pt x="236" y="114"/>
                  </a:lnTo>
                  <a:lnTo>
                    <a:pt x="238" y="126"/>
                  </a:lnTo>
                  <a:lnTo>
                    <a:pt x="238" y="126"/>
                  </a:lnTo>
                  <a:lnTo>
                    <a:pt x="236" y="124"/>
                  </a:lnTo>
                  <a:lnTo>
                    <a:pt x="234" y="120"/>
                  </a:lnTo>
                  <a:lnTo>
                    <a:pt x="234" y="120"/>
                  </a:lnTo>
                  <a:lnTo>
                    <a:pt x="234" y="124"/>
                  </a:lnTo>
                  <a:lnTo>
                    <a:pt x="234" y="126"/>
                  </a:lnTo>
                  <a:lnTo>
                    <a:pt x="234" y="126"/>
                  </a:lnTo>
                  <a:lnTo>
                    <a:pt x="230" y="120"/>
                  </a:lnTo>
                  <a:lnTo>
                    <a:pt x="226" y="114"/>
                  </a:lnTo>
                  <a:lnTo>
                    <a:pt x="226" y="122"/>
                  </a:lnTo>
                  <a:lnTo>
                    <a:pt x="226" y="122"/>
                  </a:lnTo>
                  <a:lnTo>
                    <a:pt x="222" y="118"/>
                  </a:lnTo>
                  <a:lnTo>
                    <a:pt x="218" y="116"/>
                  </a:lnTo>
                  <a:lnTo>
                    <a:pt x="218" y="116"/>
                  </a:lnTo>
                  <a:lnTo>
                    <a:pt x="218" y="116"/>
                  </a:lnTo>
                  <a:lnTo>
                    <a:pt x="218" y="118"/>
                  </a:lnTo>
                  <a:lnTo>
                    <a:pt x="218" y="122"/>
                  </a:lnTo>
                  <a:lnTo>
                    <a:pt x="218" y="126"/>
                  </a:lnTo>
                  <a:lnTo>
                    <a:pt x="218" y="128"/>
                  </a:lnTo>
                  <a:lnTo>
                    <a:pt x="216" y="128"/>
                  </a:lnTo>
                  <a:lnTo>
                    <a:pt x="216" y="128"/>
                  </a:lnTo>
                  <a:lnTo>
                    <a:pt x="216" y="132"/>
                  </a:lnTo>
                  <a:lnTo>
                    <a:pt x="216" y="132"/>
                  </a:lnTo>
                  <a:lnTo>
                    <a:pt x="210" y="132"/>
                  </a:lnTo>
                  <a:lnTo>
                    <a:pt x="208" y="134"/>
                  </a:lnTo>
                  <a:lnTo>
                    <a:pt x="208" y="138"/>
                  </a:lnTo>
                  <a:lnTo>
                    <a:pt x="198" y="132"/>
                  </a:lnTo>
                  <a:lnTo>
                    <a:pt x="198" y="132"/>
                  </a:lnTo>
                  <a:lnTo>
                    <a:pt x="200" y="134"/>
                  </a:lnTo>
                  <a:lnTo>
                    <a:pt x="204" y="138"/>
                  </a:lnTo>
                  <a:lnTo>
                    <a:pt x="208" y="142"/>
                  </a:lnTo>
                  <a:lnTo>
                    <a:pt x="208" y="148"/>
                  </a:lnTo>
                  <a:lnTo>
                    <a:pt x="208" y="148"/>
                  </a:lnTo>
                  <a:lnTo>
                    <a:pt x="208" y="148"/>
                  </a:lnTo>
                  <a:lnTo>
                    <a:pt x="208" y="148"/>
                  </a:lnTo>
                  <a:lnTo>
                    <a:pt x="204" y="146"/>
                  </a:lnTo>
                  <a:lnTo>
                    <a:pt x="198" y="140"/>
                  </a:lnTo>
                  <a:lnTo>
                    <a:pt x="198" y="140"/>
                  </a:lnTo>
                  <a:lnTo>
                    <a:pt x="202" y="150"/>
                  </a:lnTo>
                  <a:lnTo>
                    <a:pt x="200" y="152"/>
                  </a:lnTo>
                  <a:lnTo>
                    <a:pt x="196" y="152"/>
                  </a:lnTo>
                  <a:lnTo>
                    <a:pt x="196" y="152"/>
                  </a:lnTo>
                  <a:lnTo>
                    <a:pt x="198" y="150"/>
                  </a:lnTo>
                  <a:lnTo>
                    <a:pt x="198" y="148"/>
                  </a:lnTo>
                  <a:lnTo>
                    <a:pt x="198" y="148"/>
                  </a:lnTo>
                  <a:close/>
                  <a:moveTo>
                    <a:pt x="170" y="180"/>
                  </a:moveTo>
                  <a:lnTo>
                    <a:pt x="170" y="180"/>
                  </a:lnTo>
                  <a:lnTo>
                    <a:pt x="170" y="176"/>
                  </a:lnTo>
                  <a:lnTo>
                    <a:pt x="170" y="174"/>
                  </a:lnTo>
                  <a:lnTo>
                    <a:pt x="172" y="176"/>
                  </a:lnTo>
                  <a:lnTo>
                    <a:pt x="172" y="176"/>
                  </a:lnTo>
                  <a:lnTo>
                    <a:pt x="174" y="180"/>
                  </a:lnTo>
                  <a:lnTo>
                    <a:pt x="170" y="180"/>
                  </a:lnTo>
                  <a:lnTo>
                    <a:pt x="170" y="180"/>
                  </a:lnTo>
                  <a:close/>
                  <a:moveTo>
                    <a:pt x="134" y="234"/>
                  </a:moveTo>
                  <a:lnTo>
                    <a:pt x="134" y="234"/>
                  </a:lnTo>
                  <a:lnTo>
                    <a:pt x="134" y="232"/>
                  </a:lnTo>
                  <a:lnTo>
                    <a:pt x="138" y="234"/>
                  </a:lnTo>
                  <a:lnTo>
                    <a:pt x="138" y="234"/>
                  </a:lnTo>
                  <a:lnTo>
                    <a:pt x="136" y="234"/>
                  </a:lnTo>
                  <a:lnTo>
                    <a:pt x="134" y="234"/>
                  </a:lnTo>
                  <a:lnTo>
                    <a:pt x="134" y="234"/>
                  </a:lnTo>
                  <a:close/>
                  <a:moveTo>
                    <a:pt x="36" y="390"/>
                  </a:moveTo>
                  <a:lnTo>
                    <a:pt x="36" y="390"/>
                  </a:lnTo>
                  <a:lnTo>
                    <a:pt x="36" y="390"/>
                  </a:lnTo>
                  <a:lnTo>
                    <a:pt x="36" y="390"/>
                  </a:lnTo>
                  <a:lnTo>
                    <a:pt x="38" y="390"/>
                  </a:lnTo>
                  <a:lnTo>
                    <a:pt x="36" y="390"/>
                  </a:lnTo>
                  <a:lnTo>
                    <a:pt x="36" y="390"/>
                  </a:lnTo>
                  <a:close/>
                  <a:moveTo>
                    <a:pt x="32" y="390"/>
                  </a:moveTo>
                  <a:lnTo>
                    <a:pt x="32" y="390"/>
                  </a:lnTo>
                  <a:lnTo>
                    <a:pt x="34" y="392"/>
                  </a:lnTo>
                  <a:lnTo>
                    <a:pt x="34" y="392"/>
                  </a:lnTo>
                  <a:lnTo>
                    <a:pt x="34" y="390"/>
                  </a:lnTo>
                  <a:lnTo>
                    <a:pt x="34" y="390"/>
                  </a:lnTo>
                  <a:lnTo>
                    <a:pt x="34" y="390"/>
                  </a:lnTo>
                  <a:lnTo>
                    <a:pt x="32" y="388"/>
                  </a:lnTo>
                  <a:lnTo>
                    <a:pt x="32" y="390"/>
                  </a:lnTo>
                  <a:lnTo>
                    <a:pt x="32" y="390"/>
                  </a:lnTo>
                  <a:close/>
                  <a:moveTo>
                    <a:pt x="332" y="126"/>
                  </a:moveTo>
                  <a:lnTo>
                    <a:pt x="330" y="126"/>
                  </a:lnTo>
                  <a:lnTo>
                    <a:pt x="330" y="126"/>
                  </a:lnTo>
                  <a:lnTo>
                    <a:pt x="330" y="124"/>
                  </a:lnTo>
                  <a:lnTo>
                    <a:pt x="332" y="126"/>
                  </a:lnTo>
                  <a:lnTo>
                    <a:pt x="332" y="126"/>
                  </a:lnTo>
                  <a:close/>
                </a:path>
              </a:pathLst>
            </a:custGeom>
            <a:solidFill>
              <a:schemeClr val="tx1">
                <a:lumMod val="65000"/>
              </a:schemeClr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5" name="Freeform 147">
              <a:extLst>
                <a:ext uri="{FF2B5EF4-FFF2-40B4-BE49-F238E27FC236}">
                  <a16:creationId xmlns="" xmlns:a16="http://schemas.microsoft.com/office/drawing/2014/main" id="{211A7C87-8CCD-40B8-AD39-4AAD8D743FA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2773812">
              <a:off x="867495" y="5788717"/>
              <a:ext cx="1209919" cy="493936"/>
            </a:xfrm>
            <a:custGeom>
              <a:avLst/>
              <a:gdLst>
                <a:gd name="T0" fmla="*/ 1345028887 w 534"/>
                <a:gd name="T1" fmla="*/ 266952016 h 218"/>
                <a:gd name="T2" fmla="*/ 1273156527 w 534"/>
                <a:gd name="T3" fmla="*/ 390159593 h 218"/>
                <a:gd name="T4" fmla="*/ 1201284166 w 534"/>
                <a:gd name="T5" fmla="*/ 266952016 h 218"/>
                <a:gd name="T6" fmla="*/ 1160214893 w 534"/>
                <a:gd name="T7" fmla="*/ 359356566 h 218"/>
                <a:gd name="T8" fmla="*/ 1078076347 w 534"/>
                <a:gd name="T9" fmla="*/ 359356566 h 218"/>
                <a:gd name="T10" fmla="*/ 1006203986 w 534"/>
                <a:gd name="T11" fmla="*/ 400425758 h 218"/>
                <a:gd name="T12" fmla="*/ 965134713 w 534"/>
                <a:gd name="T13" fmla="*/ 554436363 h 218"/>
                <a:gd name="T14" fmla="*/ 872727716 w 534"/>
                <a:gd name="T15" fmla="*/ 626308582 h 218"/>
                <a:gd name="T16" fmla="*/ 821392258 w 534"/>
                <a:gd name="T17" fmla="*/ 533901767 h 218"/>
                <a:gd name="T18" fmla="*/ 780320719 w 534"/>
                <a:gd name="T19" fmla="*/ 544170198 h 218"/>
                <a:gd name="T20" fmla="*/ 636578263 w 534"/>
                <a:gd name="T21" fmla="*/ 513367170 h 218"/>
                <a:gd name="T22" fmla="*/ 564705903 w 534"/>
                <a:gd name="T23" fmla="*/ 533901767 h 218"/>
                <a:gd name="T24" fmla="*/ 513370444 w 534"/>
                <a:gd name="T25" fmla="*/ 718715398 h 218"/>
                <a:gd name="T26" fmla="*/ 420963447 w 534"/>
                <a:gd name="T27" fmla="*/ 554436363 h 218"/>
                <a:gd name="T28" fmla="*/ 390160359 w 534"/>
                <a:gd name="T29" fmla="*/ 574970959 h 218"/>
                <a:gd name="T30" fmla="*/ 349091086 w 534"/>
                <a:gd name="T31" fmla="*/ 749516159 h 218"/>
                <a:gd name="T32" fmla="*/ 287487177 w 534"/>
                <a:gd name="T33" fmla="*/ 687912371 h 218"/>
                <a:gd name="T34" fmla="*/ 174545543 w 534"/>
                <a:gd name="T35" fmla="*/ 739249994 h 218"/>
                <a:gd name="T36" fmla="*/ 184813994 w 534"/>
                <a:gd name="T37" fmla="*/ 913795195 h 218"/>
                <a:gd name="T38" fmla="*/ 123207819 w 534"/>
                <a:gd name="T39" fmla="*/ 872723736 h 218"/>
                <a:gd name="T40" fmla="*/ 51337724 w 534"/>
                <a:gd name="T41" fmla="*/ 934329791 h 218"/>
                <a:gd name="T42" fmla="*/ 20534637 w 534"/>
                <a:gd name="T43" fmla="*/ 995933579 h 218"/>
                <a:gd name="T44" fmla="*/ 82138546 w 534"/>
                <a:gd name="T45" fmla="*/ 1088338129 h 218"/>
                <a:gd name="T46" fmla="*/ 102673183 w 534"/>
                <a:gd name="T47" fmla="*/ 1016468175 h 218"/>
                <a:gd name="T48" fmla="*/ 205348631 w 534"/>
                <a:gd name="T49" fmla="*/ 1026734341 h 218"/>
                <a:gd name="T50" fmla="*/ 390160359 w 534"/>
                <a:gd name="T51" fmla="*/ 1047268937 h 218"/>
                <a:gd name="T52" fmla="*/ 503101993 w 534"/>
                <a:gd name="T53" fmla="*/ 924061360 h 218"/>
                <a:gd name="T54" fmla="*/ 595508990 w 534"/>
                <a:gd name="T55" fmla="*/ 893258333 h 218"/>
                <a:gd name="T56" fmla="*/ 667381351 w 534"/>
                <a:gd name="T57" fmla="*/ 841922975 h 218"/>
                <a:gd name="T58" fmla="*/ 770054534 w 534"/>
                <a:gd name="T59" fmla="*/ 759784590 h 218"/>
                <a:gd name="T60" fmla="*/ 944600077 w 534"/>
                <a:gd name="T61" fmla="*/ 811119948 h 218"/>
                <a:gd name="T62" fmla="*/ 995937801 w 534"/>
                <a:gd name="T63" fmla="*/ 698180802 h 218"/>
                <a:gd name="T64" fmla="*/ 1108877169 w 534"/>
                <a:gd name="T65" fmla="*/ 667377775 h 218"/>
                <a:gd name="T66" fmla="*/ 1221818803 w 534"/>
                <a:gd name="T67" fmla="*/ 626308582 h 218"/>
                <a:gd name="T68" fmla="*/ 1314225800 w 534"/>
                <a:gd name="T69" fmla="*/ 739249994 h 218"/>
                <a:gd name="T70" fmla="*/ 1406632797 w 534"/>
                <a:gd name="T71" fmla="*/ 646843178 h 218"/>
                <a:gd name="T72" fmla="*/ 1560643704 w 534"/>
                <a:gd name="T73" fmla="*/ 544170198 h 218"/>
                <a:gd name="T74" fmla="*/ 1704386159 w 534"/>
                <a:gd name="T75" fmla="*/ 564704794 h 218"/>
                <a:gd name="T76" fmla="*/ 1796793156 w 534"/>
                <a:gd name="T77" fmla="*/ 410694189 h 218"/>
                <a:gd name="T78" fmla="*/ 2012407973 w 534"/>
                <a:gd name="T79" fmla="*/ 472297978 h 218"/>
                <a:gd name="T80" fmla="*/ 2074011882 w 534"/>
                <a:gd name="T81" fmla="*/ 462031813 h 218"/>
                <a:gd name="T82" fmla="*/ 2147483646 w 534"/>
                <a:gd name="T83" fmla="*/ 379891162 h 218"/>
                <a:gd name="T84" fmla="*/ 2147483646 w 534"/>
                <a:gd name="T85" fmla="*/ 338821970 h 218"/>
                <a:gd name="T86" fmla="*/ 2147483646 w 534"/>
                <a:gd name="T87" fmla="*/ 359356566 h 218"/>
                <a:gd name="T88" fmla="*/ 2147483646 w 534"/>
                <a:gd name="T89" fmla="*/ 318287374 h 218"/>
                <a:gd name="T90" fmla="*/ 2147483646 w 534"/>
                <a:gd name="T91" fmla="*/ 61603789 h 218"/>
                <a:gd name="T92" fmla="*/ 2147483646 w 534"/>
                <a:gd name="T93" fmla="*/ 61603789 h 218"/>
                <a:gd name="T94" fmla="*/ 2147483646 w 534"/>
                <a:gd name="T95" fmla="*/ 51337623 h 218"/>
                <a:gd name="T96" fmla="*/ 2147483646 w 534"/>
                <a:gd name="T97" fmla="*/ 123207577 h 218"/>
                <a:gd name="T98" fmla="*/ 2125349606 w 534"/>
                <a:gd name="T99" fmla="*/ 215614393 h 218"/>
                <a:gd name="T100" fmla="*/ 2074011882 w 534"/>
                <a:gd name="T101" fmla="*/ 174545200 h 218"/>
                <a:gd name="T102" fmla="*/ 1961072514 w 534"/>
                <a:gd name="T103" fmla="*/ 133476008 h 218"/>
                <a:gd name="T104" fmla="*/ 1930269427 w 534"/>
                <a:gd name="T105" fmla="*/ 205345962 h 218"/>
                <a:gd name="T106" fmla="*/ 1889200154 w 534"/>
                <a:gd name="T107" fmla="*/ 143742173 h 218"/>
                <a:gd name="T108" fmla="*/ 1858397066 w 534"/>
                <a:gd name="T109" fmla="*/ 195079797 h 218"/>
                <a:gd name="T110" fmla="*/ 1776258520 w 534"/>
                <a:gd name="T111" fmla="*/ 174545200 h 218"/>
                <a:gd name="T112" fmla="*/ 1683851523 w 534"/>
                <a:gd name="T113" fmla="*/ 184811366 h 218"/>
                <a:gd name="T114" fmla="*/ 1642782250 w 534"/>
                <a:gd name="T115" fmla="*/ 174545200 h 218"/>
                <a:gd name="T116" fmla="*/ 1560643704 w 534"/>
                <a:gd name="T117" fmla="*/ 154010604 h 218"/>
                <a:gd name="T118" fmla="*/ 1457970521 w 534"/>
                <a:gd name="T119" fmla="*/ 287486612 h 218"/>
                <a:gd name="T120" fmla="*/ 1232087254 w 534"/>
                <a:gd name="T121" fmla="*/ 359356566 h 218"/>
                <a:gd name="T122" fmla="*/ 123207819 w 534"/>
                <a:gd name="T123" fmla="*/ 1026734341 h 218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534" h="218">
                  <a:moveTo>
                    <a:pt x="274" y="52"/>
                  </a:moveTo>
                  <a:lnTo>
                    <a:pt x="270" y="46"/>
                  </a:lnTo>
                  <a:lnTo>
                    <a:pt x="272" y="38"/>
                  </a:lnTo>
                  <a:lnTo>
                    <a:pt x="270" y="34"/>
                  </a:lnTo>
                  <a:lnTo>
                    <a:pt x="268" y="30"/>
                  </a:lnTo>
                  <a:lnTo>
                    <a:pt x="270" y="36"/>
                  </a:lnTo>
                  <a:lnTo>
                    <a:pt x="270" y="40"/>
                  </a:lnTo>
                  <a:lnTo>
                    <a:pt x="268" y="42"/>
                  </a:lnTo>
                  <a:lnTo>
                    <a:pt x="266" y="44"/>
                  </a:lnTo>
                  <a:lnTo>
                    <a:pt x="264" y="44"/>
                  </a:lnTo>
                  <a:lnTo>
                    <a:pt x="264" y="46"/>
                  </a:lnTo>
                  <a:lnTo>
                    <a:pt x="264" y="50"/>
                  </a:lnTo>
                  <a:lnTo>
                    <a:pt x="264" y="56"/>
                  </a:lnTo>
                  <a:lnTo>
                    <a:pt x="262" y="52"/>
                  </a:lnTo>
                  <a:lnTo>
                    <a:pt x="260" y="50"/>
                  </a:lnTo>
                  <a:lnTo>
                    <a:pt x="260" y="56"/>
                  </a:lnTo>
                  <a:lnTo>
                    <a:pt x="260" y="62"/>
                  </a:lnTo>
                  <a:lnTo>
                    <a:pt x="260" y="66"/>
                  </a:lnTo>
                  <a:lnTo>
                    <a:pt x="256" y="62"/>
                  </a:lnTo>
                  <a:lnTo>
                    <a:pt x="256" y="58"/>
                  </a:lnTo>
                  <a:lnTo>
                    <a:pt x="254" y="66"/>
                  </a:lnTo>
                  <a:lnTo>
                    <a:pt x="252" y="64"/>
                  </a:lnTo>
                  <a:lnTo>
                    <a:pt x="252" y="62"/>
                  </a:lnTo>
                  <a:lnTo>
                    <a:pt x="248" y="64"/>
                  </a:lnTo>
                  <a:lnTo>
                    <a:pt x="248" y="76"/>
                  </a:lnTo>
                  <a:lnTo>
                    <a:pt x="248" y="72"/>
                  </a:lnTo>
                  <a:lnTo>
                    <a:pt x="246" y="70"/>
                  </a:lnTo>
                  <a:lnTo>
                    <a:pt x="246" y="76"/>
                  </a:lnTo>
                  <a:lnTo>
                    <a:pt x="244" y="68"/>
                  </a:lnTo>
                  <a:lnTo>
                    <a:pt x="244" y="66"/>
                  </a:lnTo>
                  <a:lnTo>
                    <a:pt x="246" y="66"/>
                  </a:lnTo>
                  <a:lnTo>
                    <a:pt x="242" y="58"/>
                  </a:lnTo>
                  <a:lnTo>
                    <a:pt x="240" y="60"/>
                  </a:lnTo>
                  <a:lnTo>
                    <a:pt x="240" y="64"/>
                  </a:lnTo>
                  <a:lnTo>
                    <a:pt x="238" y="64"/>
                  </a:lnTo>
                  <a:lnTo>
                    <a:pt x="236" y="60"/>
                  </a:lnTo>
                  <a:lnTo>
                    <a:pt x="238" y="58"/>
                  </a:lnTo>
                  <a:lnTo>
                    <a:pt x="234" y="52"/>
                  </a:lnTo>
                  <a:lnTo>
                    <a:pt x="232" y="50"/>
                  </a:lnTo>
                  <a:lnTo>
                    <a:pt x="230" y="48"/>
                  </a:lnTo>
                  <a:lnTo>
                    <a:pt x="226" y="44"/>
                  </a:lnTo>
                  <a:lnTo>
                    <a:pt x="232" y="56"/>
                  </a:lnTo>
                  <a:lnTo>
                    <a:pt x="236" y="62"/>
                  </a:lnTo>
                  <a:lnTo>
                    <a:pt x="236" y="68"/>
                  </a:lnTo>
                  <a:lnTo>
                    <a:pt x="234" y="66"/>
                  </a:lnTo>
                  <a:lnTo>
                    <a:pt x="234" y="70"/>
                  </a:lnTo>
                  <a:lnTo>
                    <a:pt x="230" y="66"/>
                  </a:lnTo>
                  <a:lnTo>
                    <a:pt x="228" y="66"/>
                  </a:lnTo>
                  <a:lnTo>
                    <a:pt x="226" y="56"/>
                  </a:lnTo>
                  <a:lnTo>
                    <a:pt x="226" y="62"/>
                  </a:lnTo>
                  <a:lnTo>
                    <a:pt x="226" y="70"/>
                  </a:lnTo>
                  <a:lnTo>
                    <a:pt x="224" y="68"/>
                  </a:lnTo>
                  <a:lnTo>
                    <a:pt x="222" y="64"/>
                  </a:lnTo>
                  <a:lnTo>
                    <a:pt x="218" y="56"/>
                  </a:lnTo>
                  <a:lnTo>
                    <a:pt x="216" y="56"/>
                  </a:lnTo>
                  <a:lnTo>
                    <a:pt x="218" y="58"/>
                  </a:lnTo>
                  <a:lnTo>
                    <a:pt x="218" y="62"/>
                  </a:lnTo>
                  <a:lnTo>
                    <a:pt x="220" y="66"/>
                  </a:lnTo>
                  <a:lnTo>
                    <a:pt x="220" y="68"/>
                  </a:lnTo>
                  <a:lnTo>
                    <a:pt x="220" y="70"/>
                  </a:lnTo>
                  <a:lnTo>
                    <a:pt x="218" y="70"/>
                  </a:lnTo>
                  <a:lnTo>
                    <a:pt x="216" y="70"/>
                  </a:lnTo>
                  <a:lnTo>
                    <a:pt x="212" y="80"/>
                  </a:lnTo>
                  <a:lnTo>
                    <a:pt x="210" y="76"/>
                  </a:lnTo>
                  <a:lnTo>
                    <a:pt x="210" y="74"/>
                  </a:lnTo>
                  <a:lnTo>
                    <a:pt x="210" y="70"/>
                  </a:lnTo>
                  <a:lnTo>
                    <a:pt x="210" y="78"/>
                  </a:lnTo>
                  <a:lnTo>
                    <a:pt x="208" y="74"/>
                  </a:lnTo>
                  <a:lnTo>
                    <a:pt x="208" y="82"/>
                  </a:lnTo>
                  <a:lnTo>
                    <a:pt x="210" y="86"/>
                  </a:lnTo>
                  <a:lnTo>
                    <a:pt x="208" y="88"/>
                  </a:lnTo>
                  <a:lnTo>
                    <a:pt x="210" y="90"/>
                  </a:lnTo>
                  <a:lnTo>
                    <a:pt x="208" y="90"/>
                  </a:lnTo>
                  <a:lnTo>
                    <a:pt x="204" y="86"/>
                  </a:lnTo>
                  <a:lnTo>
                    <a:pt x="200" y="84"/>
                  </a:lnTo>
                  <a:lnTo>
                    <a:pt x="198" y="88"/>
                  </a:lnTo>
                  <a:lnTo>
                    <a:pt x="198" y="82"/>
                  </a:lnTo>
                  <a:lnTo>
                    <a:pt x="196" y="78"/>
                  </a:lnTo>
                  <a:lnTo>
                    <a:pt x="194" y="86"/>
                  </a:lnTo>
                  <a:lnTo>
                    <a:pt x="194" y="96"/>
                  </a:lnTo>
                  <a:lnTo>
                    <a:pt x="188" y="90"/>
                  </a:lnTo>
                  <a:lnTo>
                    <a:pt x="190" y="96"/>
                  </a:lnTo>
                  <a:lnTo>
                    <a:pt x="192" y="102"/>
                  </a:lnTo>
                  <a:lnTo>
                    <a:pt x="192" y="114"/>
                  </a:lnTo>
                  <a:lnTo>
                    <a:pt x="196" y="122"/>
                  </a:lnTo>
                  <a:lnTo>
                    <a:pt x="194" y="130"/>
                  </a:lnTo>
                  <a:lnTo>
                    <a:pt x="192" y="120"/>
                  </a:lnTo>
                  <a:lnTo>
                    <a:pt x="190" y="122"/>
                  </a:lnTo>
                  <a:lnTo>
                    <a:pt x="188" y="116"/>
                  </a:lnTo>
                  <a:lnTo>
                    <a:pt x="188" y="108"/>
                  </a:lnTo>
                  <a:lnTo>
                    <a:pt x="190" y="114"/>
                  </a:lnTo>
                  <a:lnTo>
                    <a:pt x="190" y="104"/>
                  </a:lnTo>
                  <a:lnTo>
                    <a:pt x="188" y="94"/>
                  </a:lnTo>
                  <a:lnTo>
                    <a:pt x="186" y="98"/>
                  </a:lnTo>
                  <a:lnTo>
                    <a:pt x="186" y="94"/>
                  </a:lnTo>
                  <a:lnTo>
                    <a:pt x="186" y="98"/>
                  </a:lnTo>
                  <a:lnTo>
                    <a:pt x="182" y="86"/>
                  </a:lnTo>
                  <a:lnTo>
                    <a:pt x="182" y="90"/>
                  </a:lnTo>
                  <a:lnTo>
                    <a:pt x="174" y="86"/>
                  </a:lnTo>
                  <a:lnTo>
                    <a:pt x="174" y="106"/>
                  </a:lnTo>
                  <a:lnTo>
                    <a:pt x="172" y="114"/>
                  </a:lnTo>
                  <a:lnTo>
                    <a:pt x="170" y="122"/>
                  </a:lnTo>
                  <a:lnTo>
                    <a:pt x="168" y="110"/>
                  </a:lnTo>
                  <a:lnTo>
                    <a:pt x="164" y="98"/>
                  </a:lnTo>
                  <a:lnTo>
                    <a:pt x="166" y="102"/>
                  </a:lnTo>
                  <a:lnTo>
                    <a:pt x="168" y="100"/>
                  </a:lnTo>
                  <a:lnTo>
                    <a:pt x="170" y="96"/>
                  </a:lnTo>
                  <a:lnTo>
                    <a:pt x="172" y="94"/>
                  </a:lnTo>
                  <a:lnTo>
                    <a:pt x="170" y="90"/>
                  </a:lnTo>
                  <a:lnTo>
                    <a:pt x="168" y="86"/>
                  </a:lnTo>
                  <a:lnTo>
                    <a:pt x="166" y="98"/>
                  </a:lnTo>
                  <a:lnTo>
                    <a:pt x="164" y="92"/>
                  </a:lnTo>
                  <a:lnTo>
                    <a:pt x="160" y="90"/>
                  </a:lnTo>
                  <a:lnTo>
                    <a:pt x="162" y="98"/>
                  </a:lnTo>
                  <a:lnTo>
                    <a:pt x="162" y="102"/>
                  </a:lnTo>
                  <a:lnTo>
                    <a:pt x="160" y="104"/>
                  </a:lnTo>
                  <a:lnTo>
                    <a:pt x="158" y="106"/>
                  </a:lnTo>
                  <a:lnTo>
                    <a:pt x="156" y="98"/>
                  </a:lnTo>
                  <a:lnTo>
                    <a:pt x="156" y="96"/>
                  </a:lnTo>
                  <a:lnTo>
                    <a:pt x="158" y="96"/>
                  </a:lnTo>
                  <a:lnTo>
                    <a:pt x="156" y="94"/>
                  </a:lnTo>
                  <a:lnTo>
                    <a:pt x="156" y="100"/>
                  </a:lnTo>
                  <a:lnTo>
                    <a:pt x="156" y="106"/>
                  </a:lnTo>
                  <a:lnTo>
                    <a:pt x="156" y="108"/>
                  </a:lnTo>
                  <a:lnTo>
                    <a:pt x="154" y="106"/>
                  </a:lnTo>
                  <a:lnTo>
                    <a:pt x="154" y="104"/>
                  </a:lnTo>
                  <a:lnTo>
                    <a:pt x="154" y="106"/>
                  </a:lnTo>
                  <a:lnTo>
                    <a:pt x="152" y="106"/>
                  </a:lnTo>
                  <a:lnTo>
                    <a:pt x="150" y="104"/>
                  </a:lnTo>
                  <a:lnTo>
                    <a:pt x="148" y="102"/>
                  </a:lnTo>
                  <a:lnTo>
                    <a:pt x="150" y="102"/>
                  </a:lnTo>
                  <a:lnTo>
                    <a:pt x="144" y="102"/>
                  </a:lnTo>
                  <a:lnTo>
                    <a:pt x="140" y="104"/>
                  </a:lnTo>
                  <a:lnTo>
                    <a:pt x="138" y="110"/>
                  </a:lnTo>
                  <a:lnTo>
                    <a:pt x="138" y="118"/>
                  </a:lnTo>
                  <a:lnTo>
                    <a:pt x="134" y="100"/>
                  </a:lnTo>
                  <a:lnTo>
                    <a:pt x="138" y="146"/>
                  </a:lnTo>
                  <a:lnTo>
                    <a:pt x="130" y="122"/>
                  </a:lnTo>
                  <a:lnTo>
                    <a:pt x="128" y="110"/>
                  </a:lnTo>
                  <a:lnTo>
                    <a:pt x="128" y="102"/>
                  </a:lnTo>
                  <a:lnTo>
                    <a:pt x="124" y="100"/>
                  </a:lnTo>
                  <a:lnTo>
                    <a:pt x="122" y="104"/>
                  </a:lnTo>
                  <a:lnTo>
                    <a:pt x="126" y="112"/>
                  </a:lnTo>
                  <a:lnTo>
                    <a:pt x="128" y="120"/>
                  </a:lnTo>
                  <a:lnTo>
                    <a:pt x="122" y="112"/>
                  </a:lnTo>
                  <a:lnTo>
                    <a:pt x="118" y="104"/>
                  </a:lnTo>
                  <a:lnTo>
                    <a:pt x="120" y="116"/>
                  </a:lnTo>
                  <a:lnTo>
                    <a:pt x="122" y="122"/>
                  </a:lnTo>
                  <a:lnTo>
                    <a:pt x="122" y="124"/>
                  </a:lnTo>
                  <a:lnTo>
                    <a:pt x="116" y="104"/>
                  </a:lnTo>
                  <a:lnTo>
                    <a:pt x="116" y="124"/>
                  </a:lnTo>
                  <a:lnTo>
                    <a:pt x="114" y="114"/>
                  </a:lnTo>
                  <a:lnTo>
                    <a:pt x="110" y="104"/>
                  </a:lnTo>
                  <a:lnTo>
                    <a:pt x="110" y="106"/>
                  </a:lnTo>
                  <a:lnTo>
                    <a:pt x="108" y="106"/>
                  </a:lnTo>
                  <a:lnTo>
                    <a:pt x="106" y="106"/>
                  </a:lnTo>
                  <a:lnTo>
                    <a:pt x="106" y="108"/>
                  </a:lnTo>
                  <a:lnTo>
                    <a:pt x="108" y="110"/>
                  </a:lnTo>
                  <a:lnTo>
                    <a:pt x="108" y="112"/>
                  </a:lnTo>
                  <a:lnTo>
                    <a:pt x="106" y="114"/>
                  </a:lnTo>
                  <a:lnTo>
                    <a:pt x="106" y="122"/>
                  </a:lnTo>
                  <a:lnTo>
                    <a:pt x="108" y="132"/>
                  </a:lnTo>
                  <a:lnTo>
                    <a:pt x="106" y="136"/>
                  </a:lnTo>
                  <a:lnTo>
                    <a:pt x="102" y="124"/>
                  </a:lnTo>
                  <a:lnTo>
                    <a:pt x="100" y="116"/>
                  </a:lnTo>
                  <a:lnTo>
                    <a:pt x="98" y="112"/>
                  </a:lnTo>
                  <a:lnTo>
                    <a:pt x="100" y="140"/>
                  </a:lnTo>
                  <a:lnTo>
                    <a:pt x="102" y="154"/>
                  </a:lnTo>
                  <a:lnTo>
                    <a:pt x="102" y="166"/>
                  </a:lnTo>
                  <a:lnTo>
                    <a:pt x="100" y="160"/>
                  </a:lnTo>
                  <a:lnTo>
                    <a:pt x="98" y="166"/>
                  </a:lnTo>
                  <a:lnTo>
                    <a:pt x="96" y="138"/>
                  </a:lnTo>
                  <a:lnTo>
                    <a:pt x="94" y="112"/>
                  </a:lnTo>
                  <a:lnTo>
                    <a:pt x="92" y="108"/>
                  </a:lnTo>
                  <a:lnTo>
                    <a:pt x="90" y="106"/>
                  </a:lnTo>
                  <a:lnTo>
                    <a:pt x="88" y="102"/>
                  </a:lnTo>
                  <a:lnTo>
                    <a:pt x="90" y="98"/>
                  </a:lnTo>
                  <a:lnTo>
                    <a:pt x="82" y="98"/>
                  </a:lnTo>
                  <a:lnTo>
                    <a:pt x="84" y="104"/>
                  </a:lnTo>
                  <a:lnTo>
                    <a:pt x="82" y="108"/>
                  </a:lnTo>
                  <a:lnTo>
                    <a:pt x="82" y="112"/>
                  </a:lnTo>
                  <a:lnTo>
                    <a:pt x="82" y="118"/>
                  </a:lnTo>
                  <a:lnTo>
                    <a:pt x="86" y="106"/>
                  </a:lnTo>
                  <a:lnTo>
                    <a:pt x="88" y="114"/>
                  </a:lnTo>
                  <a:lnTo>
                    <a:pt x="90" y="124"/>
                  </a:lnTo>
                  <a:lnTo>
                    <a:pt x="88" y="132"/>
                  </a:lnTo>
                  <a:lnTo>
                    <a:pt x="88" y="134"/>
                  </a:lnTo>
                  <a:lnTo>
                    <a:pt x="86" y="136"/>
                  </a:lnTo>
                  <a:lnTo>
                    <a:pt x="82" y="124"/>
                  </a:lnTo>
                  <a:lnTo>
                    <a:pt x="80" y="114"/>
                  </a:lnTo>
                  <a:lnTo>
                    <a:pt x="78" y="118"/>
                  </a:lnTo>
                  <a:lnTo>
                    <a:pt x="78" y="120"/>
                  </a:lnTo>
                  <a:lnTo>
                    <a:pt x="76" y="118"/>
                  </a:lnTo>
                  <a:lnTo>
                    <a:pt x="76" y="112"/>
                  </a:lnTo>
                  <a:lnTo>
                    <a:pt x="76" y="114"/>
                  </a:lnTo>
                  <a:lnTo>
                    <a:pt x="74" y="118"/>
                  </a:lnTo>
                  <a:lnTo>
                    <a:pt x="74" y="120"/>
                  </a:lnTo>
                  <a:lnTo>
                    <a:pt x="72" y="120"/>
                  </a:lnTo>
                  <a:lnTo>
                    <a:pt x="70" y="118"/>
                  </a:lnTo>
                  <a:lnTo>
                    <a:pt x="66" y="114"/>
                  </a:lnTo>
                  <a:lnTo>
                    <a:pt x="66" y="110"/>
                  </a:lnTo>
                  <a:lnTo>
                    <a:pt x="66" y="112"/>
                  </a:lnTo>
                  <a:lnTo>
                    <a:pt x="76" y="142"/>
                  </a:lnTo>
                  <a:lnTo>
                    <a:pt x="82" y="170"/>
                  </a:lnTo>
                  <a:lnTo>
                    <a:pt x="78" y="164"/>
                  </a:lnTo>
                  <a:lnTo>
                    <a:pt x="70" y="154"/>
                  </a:lnTo>
                  <a:lnTo>
                    <a:pt x="68" y="146"/>
                  </a:lnTo>
                  <a:lnTo>
                    <a:pt x="66" y="138"/>
                  </a:lnTo>
                  <a:lnTo>
                    <a:pt x="66" y="130"/>
                  </a:lnTo>
                  <a:lnTo>
                    <a:pt x="64" y="124"/>
                  </a:lnTo>
                  <a:lnTo>
                    <a:pt x="64" y="132"/>
                  </a:lnTo>
                  <a:lnTo>
                    <a:pt x="62" y="126"/>
                  </a:lnTo>
                  <a:lnTo>
                    <a:pt x="62" y="124"/>
                  </a:lnTo>
                  <a:lnTo>
                    <a:pt x="60" y="124"/>
                  </a:lnTo>
                  <a:lnTo>
                    <a:pt x="60" y="130"/>
                  </a:lnTo>
                  <a:lnTo>
                    <a:pt x="58" y="130"/>
                  </a:lnTo>
                  <a:lnTo>
                    <a:pt x="62" y="134"/>
                  </a:lnTo>
                  <a:lnTo>
                    <a:pt x="60" y="136"/>
                  </a:lnTo>
                  <a:lnTo>
                    <a:pt x="58" y="134"/>
                  </a:lnTo>
                  <a:lnTo>
                    <a:pt x="56" y="134"/>
                  </a:lnTo>
                  <a:lnTo>
                    <a:pt x="58" y="148"/>
                  </a:lnTo>
                  <a:lnTo>
                    <a:pt x="58" y="162"/>
                  </a:lnTo>
                  <a:lnTo>
                    <a:pt x="56" y="154"/>
                  </a:lnTo>
                  <a:lnTo>
                    <a:pt x="48" y="152"/>
                  </a:lnTo>
                  <a:lnTo>
                    <a:pt x="44" y="152"/>
                  </a:lnTo>
                  <a:lnTo>
                    <a:pt x="42" y="152"/>
                  </a:lnTo>
                  <a:lnTo>
                    <a:pt x="38" y="148"/>
                  </a:lnTo>
                  <a:lnTo>
                    <a:pt x="36" y="142"/>
                  </a:lnTo>
                  <a:lnTo>
                    <a:pt x="36" y="146"/>
                  </a:lnTo>
                  <a:lnTo>
                    <a:pt x="36" y="148"/>
                  </a:lnTo>
                  <a:lnTo>
                    <a:pt x="34" y="144"/>
                  </a:lnTo>
                  <a:lnTo>
                    <a:pt x="34" y="142"/>
                  </a:lnTo>
                  <a:lnTo>
                    <a:pt x="32" y="136"/>
                  </a:lnTo>
                  <a:lnTo>
                    <a:pt x="34" y="140"/>
                  </a:lnTo>
                  <a:lnTo>
                    <a:pt x="32" y="144"/>
                  </a:lnTo>
                  <a:lnTo>
                    <a:pt x="30" y="150"/>
                  </a:lnTo>
                  <a:lnTo>
                    <a:pt x="34" y="154"/>
                  </a:lnTo>
                  <a:lnTo>
                    <a:pt x="34" y="152"/>
                  </a:lnTo>
                  <a:lnTo>
                    <a:pt x="36" y="146"/>
                  </a:lnTo>
                  <a:lnTo>
                    <a:pt x="40" y="156"/>
                  </a:lnTo>
                  <a:lnTo>
                    <a:pt x="40" y="166"/>
                  </a:lnTo>
                  <a:lnTo>
                    <a:pt x="40" y="174"/>
                  </a:lnTo>
                  <a:lnTo>
                    <a:pt x="38" y="180"/>
                  </a:lnTo>
                  <a:lnTo>
                    <a:pt x="36" y="182"/>
                  </a:lnTo>
                  <a:lnTo>
                    <a:pt x="36" y="178"/>
                  </a:lnTo>
                  <a:lnTo>
                    <a:pt x="34" y="174"/>
                  </a:lnTo>
                  <a:lnTo>
                    <a:pt x="32" y="176"/>
                  </a:lnTo>
                  <a:lnTo>
                    <a:pt x="30" y="178"/>
                  </a:lnTo>
                  <a:lnTo>
                    <a:pt x="30" y="186"/>
                  </a:lnTo>
                  <a:lnTo>
                    <a:pt x="30" y="192"/>
                  </a:lnTo>
                  <a:lnTo>
                    <a:pt x="28" y="194"/>
                  </a:lnTo>
                  <a:lnTo>
                    <a:pt x="26" y="192"/>
                  </a:lnTo>
                  <a:lnTo>
                    <a:pt x="24" y="186"/>
                  </a:lnTo>
                  <a:lnTo>
                    <a:pt x="22" y="180"/>
                  </a:lnTo>
                  <a:lnTo>
                    <a:pt x="18" y="170"/>
                  </a:lnTo>
                  <a:lnTo>
                    <a:pt x="20" y="168"/>
                  </a:lnTo>
                  <a:lnTo>
                    <a:pt x="24" y="170"/>
                  </a:lnTo>
                  <a:lnTo>
                    <a:pt x="26" y="172"/>
                  </a:lnTo>
                  <a:lnTo>
                    <a:pt x="28" y="172"/>
                  </a:lnTo>
                  <a:lnTo>
                    <a:pt x="24" y="170"/>
                  </a:lnTo>
                  <a:lnTo>
                    <a:pt x="24" y="166"/>
                  </a:lnTo>
                  <a:lnTo>
                    <a:pt x="26" y="166"/>
                  </a:lnTo>
                  <a:lnTo>
                    <a:pt x="24" y="164"/>
                  </a:lnTo>
                  <a:lnTo>
                    <a:pt x="22" y="164"/>
                  </a:lnTo>
                  <a:lnTo>
                    <a:pt x="18" y="164"/>
                  </a:lnTo>
                  <a:lnTo>
                    <a:pt x="12" y="164"/>
                  </a:lnTo>
                  <a:lnTo>
                    <a:pt x="6" y="164"/>
                  </a:lnTo>
                  <a:lnTo>
                    <a:pt x="6" y="168"/>
                  </a:lnTo>
                  <a:lnTo>
                    <a:pt x="8" y="172"/>
                  </a:lnTo>
                  <a:lnTo>
                    <a:pt x="8" y="170"/>
                  </a:lnTo>
                  <a:lnTo>
                    <a:pt x="10" y="176"/>
                  </a:lnTo>
                  <a:lnTo>
                    <a:pt x="10" y="178"/>
                  </a:lnTo>
                  <a:lnTo>
                    <a:pt x="10" y="182"/>
                  </a:lnTo>
                  <a:lnTo>
                    <a:pt x="12" y="184"/>
                  </a:lnTo>
                  <a:lnTo>
                    <a:pt x="10" y="192"/>
                  </a:lnTo>
                  <a:lnTo>
                    <a:pt x="8" y="194"/>
                  </a:lnTo>
                  <a:lnTo>
                    <a:pt x="6" y="194"/>
                  </a:lnTo>
                  <a:lnTo>
                    <a:pt x="2" y="186"/>
                  </a:lnTo>
                  <a:lnTo>
                    <a:pt x="6" y="188"/>
                  </a:lnTo>
                  <a:lnTo>
                    <a:pt x="6" y="186"/>
                  </a:lnTo>
                  <a:lnTo>
                    <a:pt x="6" y="188"/>
                  </a:lnTo>
                  <a:lnTo>
                    <a:pt x="2" y="184"/>
                  </a:lnTo>
                  <a:lnTo>
                    <a:pt x="0" y="184"/>
                  </a:lnTo>
                  <a:lnTo>
                    <a:pt x="0" y="188"/>
                  </a:lnTo>
                  <a:lnTo>
                    <a:pt x="4" y="194"/>
                  </a:lnTo>
                  <a:lnTo>
                    <a:pt x="4" y="204"/>
                  </a:lnTo>
                  <a:lnTo>
                    <a:pt x="2" y="208"/>
                  </a:lnTo>
                  <a:lnTo>
                    <a:pt x="0" y="208"/>
                  </a:lnTo>
                  <a:lnTo>
                    <a:pt x="2" y="212"/>
                  </a:lnTo>
                  <a:lnTo>
                    <a:pt x="6" y="218"/>
                  </a:lnTo>
                  <a:lnTo>
                    <a:pt x="4" y="212"/>
                  </a:lnTo>
                  <a:lnTo>
                    <a:pt x="6" y="210"/>
                  </a:lnTo>
                  <a:lnTo>
                    <a:pt x="8" y="208"/>
                  </a:lnTo>
                  <a:lnTo>
                    <a:pt x="6" y="202"/>
                  </a:lnTo>
                  <a:lnTo>
                    <a:pt x="10" y="208"/>
                  </a:lnTo>
                  <a:lnTo>
                    <a:pt x="12" y="210"/>
                  </a:lnTo>
                  <a:lnTo>
                    <a:pt x="14" y="212"/>
                  </a:lnTo>
                  <a:lnTo>
                    <a:pt x="18" y="216"/>
                  </a:lnTo>
                  <a:lnTo>
                    <a:pt x="16" y="212"/>
                  </a:lnTo>
                  <a:lnTo>
                    <a:pt x="18" y="212"/>
                  </a:lnTo>
                  <a:lnTo>
                    <a:pt x="18" y="208"/>
                  </a:lnTo>
                  <a:lnTo>
                    <a:pt x="14" y="204"/>
                  </a:lnTo>
                  <a:lnTo>
                    <a:pt x="14" y="200"/>
                  </a:lnTo>
                  <a:lnTo>
                    <a:pt x="16" y="196"/>
                  </a:lnTo>
                  <a:lnTo>
                    <a:pt x="18" y="192"/>
                  </a:lnTo>
                  <a:lnTo>
                    <a:pt x="18" y="194"/>
                  </a:lnTo>
                  <a:lnTo>
                    <a:pt x="20" y="198"/>
                  </a:lnTo>
                  <a:lnTo>
                    <a:pt x="20" y="192"/>
                  </a:lnTo>
                  <a:lnTo>
                    <a:pt x="24" y="200"/>
                  </a:lnTo>
                  <a:lnTo>
                    <a:pt x="26" y="204"/>
                  </a:lnTo>
                  <a:lnTo>
                    <a:pt x="26" y="208"/>
                  </a:lnTo>
                  <a:lnTo>
                    <a:pt x="28" y="206"/>
                  </a:lnTo>
                  <a:lnTo>
                    <a:pt x="32" y="210"/>
                  </a:lnTo>
                  <a:lnTo>
                    <a:pt x="34" y="210"/>
                  </a:lnTo>
                  <a:lnTo>
                    <a:pt x="34" y="208"/>
                  </a:lnTo>
                  <a:lnTo>
                    <a:pt x="36" y="206"/>
                  </a:lnTo>
                  <a:lnTo>
                    <a:pt x="36" y="204"/>
                  </a:lnTo>
                  <a:lnTo>
                    <a:pt x="36" y="202"/>
                  </a:lnTo>
                  <a:lnTo>
                    <a:pt x="36" y="204"/>
                  </a:lnTo>
                  <a:lnTo>
                    <a:pt x="40" y="198"/>
                  </a:lnTo>
                  <a:lnTo>
                    <a:pt x="40" y="200"/>
                  </a:lnTo>
                  <a:lnTo>
                    <a:pt x="44" y="198"/>
                  </a:lnTo>
                  <a:lnTo>
                    <a:pt x="46" y="194"/>
                  </a:lnTo>
                  <a:lnTo>
                    <a:pt x="50" y="192"/>
                  </a:lnTo>
                  <a:lnTo>
                    <a:pt x="52" y="194"/>
                  </a:lnTo>
                  <a:lnTo>
                    <a:pt x="56" y="196"/>
                  </a:lnTo>
                  <a:lnTo>
                    <a:pt x="58" y="194"/>
                  </a:lnTo>
                  <a:lnTo>
                    <a:pt x="60" y="194"/>
                  </a:lnTo>
                  <a:lnTo>
                    <a:pt x="62" y="194"/>
                  </a:lnTo>
                  <a:lnTo>
                    <a:pt x="64" y="200"/>
                  </a:lnTo>
                  <a:lnTo>
                    <a:pt x="66" y="198"/>
                  </a:lnTo>
                  <a:lnTo>
                    <a:pt x="68" y="200"/>
                  </a:lnTo>
                  <a:lnTo>
                    <a:pt x="70" y="200"/>
                  </a:lnTo>
                  <a:lnTo>
                    <a:pt x="70" y="196"/>
                  </a:lnTo>
                  <a:lnTo>
                    <a:pt x="72" y="202"/>
                  </a:lnTo>
                  <a:lnTo>
                    <a:pt x="76" y="204"/>
                  </a:lnTo>
                  <a:lnTo>
                    <a:pt x="78" y="204"/>
                  </a:lnTo>
                  <a:lnTo>
                    <a:pt x="82" y="200"/>
                  </a:lnTo>
                  <a:lnTo>
                    <a:pt x="86" y="200"/>
                  </a:lnTo>
                  <a:lnTo>
                    <a:pt x="84" y="192"/>
                  </a:lnTo>
                  <a:lnTo>
                    <a:pt x="86" y="190"/>
                  </a:lnTo>
                  <a:lnTo>
                    <a:pt x="90" y="184"/>
                  </a:lnTo>
                  <a:lnTo>
                    <a:pt x="88" y="178"/>
                  </a:lnTo>
                  <a:lnTo>
                    <a:pt x="90" y="176"/>
                  </a:lnTo>
                  <a:lnTo>
                    <a:pt x="92" y="176"/>
                  </a:lnTo>
                  <a:lnTo>
                    <a:pt x="96" y="178"/>
                  </a:lnTo>
                  <a:lnTo>
                    <a:pt x="100" y="178"/>
                  </a:lnTo>
                  <a:lnTo>
                    <a:pt x="100" y="180"/>
                  </a:lnTo>
                  <a:lnTo>
                    <a:pt x="98" y="180"/>
                  </a:lnTo>
                  <a:lnTo>
                    <a:pt x="102" y="182"/>
                  </a:lnTo>
                  <a:lnTo>
                    <a:pt x="104" y="184"/>
                  </a:lnTo>
                  <a:lnTo>
                    <a:pt x="106" y="178"/>
                  </a:lnTo>
                  <a:lnTo>
                    <a:pt x="108" y="174"/>
                  </a:lnTo>
                  <a:lnTo>
                    <a:pt x="110" y="172"/>
                  </a:lnTo>
                  <a:lnTo>
                    <a:pt x="114" y="176"/>
                  </a:lnTo>
                  <a:lnTo>
                    <a:pt x="114" y="174"/>
                  </a:lnTo>
                  <a:lnTo>
                    <a:pt x="116" y="174"/>
                  </a:lnTo>
                  <a:lnTo>
                    <a:pt x="120" y="178"/>
                  </a:lnTo>
                  <a:lnTo>
                    <a:pt x="116" y="174"/>
                  </a:lnTo>
                  <a:lnTo>
                    <a:pt x="120" y="170"/>
                  </a:lnTo>
                  <a:lnTo>
                    <a:pt x="122" y="178"/>
                  </a:lnTo>
                  <a:lnTo>
                    <a:pt x="124" y="178"/>
                  </a:lnTo>
                  <a:lnTo>
                    <a:pt x="122" y="176"/>
                  </a:lnTo>
                  <a:lnTo>
                    <a:pt x="120" y="168"/>
                  </a:lnTo>
                  <a:lnTo>
                    <a:pt x="120" y="164"/>
                  </a:lnTo>
                  <a:lnTo>
                    <a:pt x="122" y="168"/>
                  </a:lnTo>
                  <a:lnTo>
                    <a:pt x="124" y="168"/>
                  </a:lnTo>
                  <a:lnTo>
                    <a:pt x="126" y="166"/>
                  </a:lnTo>
                  <a:lnTo>
                    <a:pt x="128" y="172"/>
                  </a:lnTo>
                  <a:lnTo>
                    <a:pt x="128" y="168"/>
                  </a:lnTo>
                  <a:lnTo>
                    <a:pt x="130" y="164"/>
                  </a:lnTo>
                  <a:lnTo>
                    <a:pt x="130" y="160"/>
                  </a:lnTo>
                  <a:lnTo>
                    <a:pt x="130" y="152"/>
                  </a:lnTo>
                  <a:lnTo>
                    <a:pt x="130" y="154"/>
                  </a:lnTo>
                  <a:lnTo>
                    <a:pt x="134" y="154"/>
                  </a:lnTo>
                  <a:lnTo>
                    <a:pt x="134" y="152"/>
                  </a:lnTo>
                  <a:lnTo>
                    <a:pt x="138" y="162"/>
                  </a:lnTo>
                  <a:lnTo>
                    <a:pt x="138" y="148"/>
                  </a:lnTo>
                  <a:lnTo>
                    <a:pt x="142" y="154"/>
                  </a:lnTo>
                  <a:lnTo>
                    <a:pt x="142" y="164"/>
                  </a:lnTo>
                  <a:lnTo>
                    <a:pt x="144" y="156"/>
                  </a:lnTo>
                  <a:lnTo>
                    <a:pt x="146" y="146"/>
                  </a:lnTo>
                  <a:lnTo>
                    <a:pt x="148" y="152"/>
                  </a:lnTo>
                  <a:lnTo>
                    <a:pt x="150" y="148"/>
                  </a:lnTo>
                  <a:lnTo>
                    <a:pt x="150" y="146"/>
                  </a:lnTo>
                  <a:lnTo>
                    <a:pt x="152" y="148"/>
                  </a:lnTo>
                  <a:lnTo>
                    <a:pt x="154" y="152"/>
                  </a:lnTo>
                  <a:lnTo>
                    <a:pt x="158" y="152"/>
                  </a:lnTo>
                  <a:lnTo>
                    <a:pt x="164" y="152"/>
                  </a:lnTo>
                  <a:lnTo>
                    <a:pt x="170" y="150"/>
                  </a:lnTo>
                  <a:lnTo>
                    <a:pt x="174" y="152"/>
                  </a:lnTo>
                  <a:lnTo>
                    <a:pt x="178" y="154"/>
                  </a:lnTo>
                  <a:lnTo>
                    <a:pt x="178" y="148"/>
                  </a:lnTo>
                  <a:lnTo>
                    <a:pt x="180" y="150"/>
                  </a:lnTo>
                  <a:lnTo>
                    <a:pt x="182" y="152"/>
                  </a:lnTo>
                  <a:lnTo>
                    <a:pt x="182" y="146"/>
                  </a:lnTo>
                  <a:lnTo>
                    <a:pt x="184" y="152"/>
                  </a:lnTo>
                  <a:lnTo>
                    <a:pt x="184" y="158"/>
                  </a:lnTo>
                  <a:lnTo>
                    <a:pt x="188" y="156"/>
                  </a:lnTo>
                  <a:lnTo>
                    <a:pt x="190" y="156"/>
                  </a:lnTo>
                  <a:lnTo>
                    <a:pt x="192" y="156"/>
                  </a:lnTo>
                  <a:lnTo>
                    <a:pt x="192" y="150"/>
                  </a:lnTo>
                  <a:lnTo>
                    <a:pt x="194" y="158"/>
                  </a:lnTo>
                  <a:lnTo>
                    <a:pt x="194" y="156"/>
                  </a:lnTo>
                  <a:lnTo>
                    <a:pt x="196" y="156"/>
                  </a:lnTo>
                  <a:lnTo>
                    <a:pt x="196" y="160"/>
                  </a:lnTo>
                  <a:lnTo>
                    <a:pt x="196" y="162"/>
                  </a:lnTo>
                  <a:lnTo>
                    <a:pt x="198" y="160"/>
                  </a:lnTo>
                  <a:lnTo>
                    <a:pt x="198" y="152"/>
                  </a:lnTo>
                  <a:lnTo>
                    <a:pt x="194" y="136"/>
                  </a:lnTo>
                  <a:lnTo>
                    <a:pt x="196" y="138"/>
                  </a:lnTo>
                  <a:lnTo>
                    <a:pt x="198" y="138"/>
                  </a:lnTo>
                  <a:lnTo>
                    <a:pt x="198" y="130"/>
                  </a:lnTo>
                  <a:lnTo>
                    <a:pt x="200" y="136"/>
                  </a:lnTo>
                  <a:lnTo>
                    <a:pt x="200" y="138"/>
                  </a:lnTo>
                  <a:lnTo>
                    <a:pt x="200" y="140"/>
                  </a:lnTo>
                  <a:lnTo>
                    <a:pt x="206" y="142"/>
                  </a:lnTo>
                  <a:lnTo>
                    <a:pt x="208" y="140"/>
                  </a:lnTo>
                  <a:lnTo>
                    <a:pt x="208" y="134"/>
                  </a:lnTo>
                  <a:lnTo>
                    <a:pt x="210" y="134"/>
                  </a:lnTo>
                  <a:lnTo>
                    <a:pt x="210" y="132"/>
                  </a:lnTo>
                  <a:lnTo>
                    <a:pt x="214" y="132"/>
                  </a:lnTo>
                  <a:lnTo>
                    <a:pt x="218" y="132"/>
                  </a:lnTo>
                  <a:lnTo>
                    <a:pt x="216" y="130"/>
                  </a:lnTo>
                  <a:lnTo>
                    <a:pt x="216" y="124"/>
                  </a:lnTo>
                  <a:lnTo>
                    <a:pt x="218" y="124"/>
                  </a:lnTo>
                  <a:lnTo>
                    <a:pt x="220" y="124"/>
                  </a:lnTo>
                  <a:lnTo>
                    <a:pt x="220" y="126"/>
                  </a:lnTo>
                  <a:lnTo>
                    <a:pt x="224" y="128"/>
                  </a:lnTo>
                  <a:lnTo>
                    <a:pt x="226" y="128"/>
                  </a:lnTo>
                  <a:lnTo>
                    <a:pt x="226" y="126"/>
                  </a:lnTo>
                  <a:lnTo>
                    <a:pt x="230" y="130"/>
                  </a:lnTo>
                  <a:lnTo>
                    <a:pt x="228" y="122"/>
                  </a:lnTo>
                  <a:lnTo>
                    <a:pt x="228" y="116"/>
                  </a:lnTo>
                  <a:lnTo>
                    <a:pt x="230" y="118"/>
                  </a:lnTo>
                  <a:lnTo>
                    <a:pt x="236" y="124"/>
                  </a:lnTo>
                  <a:lnTo>
                    <a:pt x="238" y="122"/>
                  </a:lnTo>
                  <a:lnTo>
                    <a:pt x="236" y="118"/>
                  </a:lnTo>
                  <a:lnTo>
                    <a:pt x="238" y="120"/>
                  </a:lnTo>
                  <a:lnTo>
                    <a:pt x="242" y="126"/>
                  </a:lnTo>
                  <a:lnTo>
                    <a:pt x="250" y="140"/>
                  </a:lnTo>
                  <a:lnTo>
                    <a:pt x="250" y="142"/>
                  </a:lnTo>
                  <a:lnTo>
                    <a:pt x="250" y="144"/>
                  </a:lnTo>
                  <a:lnTo>
                    <a:pt x="252" y="146"/>
                  </a:lnTo>
                  <a:lnTo>
                    <a:pt x="252" y="142"/>
                  </a:lnTo>
                  <a:lnTo>
                    <a:pt x="250" y="136"/>
                  </a:lnTo>
                  <a:lnTo>
                    <a:pt x="250" y="130"/>
                  </a:lnTo>
                  <a:lnTo>
                    <a:pt x="252" y="140"/>
                  </a:lnTo>
                  <a:lnTo>
                    <a:pt x="254" y="142"/>
                  </a:lnTo>
                  <a:lnTo>
                    <a:pt x="256" y="144"/>
                  </a:lnTo>
                  <a:lnTo>
                    <a:pt x="258" y="144"/>
                  </a:lnTo>
                  <a:lnTo>
                    <a:pt x="258" y="138"/>
                  </a:lnTo>
                  <a:lnTo>
                    <a:pt x="262" y="132"/>
                  </a:lnTo>
                  <a:lnTo>
                    <a:pt x="264" y="134"/>
                  </a:lnTo>
                  <a:lnTo>
                    <a:pt x="262" y="128"/>
                  </a:lnTo>
                  <a:lnTo>
                    <a:pt x="262" y="124"/>
                  </a:lnTo>
                  <a:lnTo>
                    <a:pt x="264" y="124"/>
                  </a:lnTo>
                  <a:lnTo>
                    <a:pt x="268" y="128"/>
                  </a:lnTo>
                  <a:lnTo>
                    <a:pt x="272" y="128"/>
                  </a:lnTo>
                  <a:lnTo>
                    <a:pt x="272" y="124"/>
                  </a:lnTo>
                  <a:lnTo>
                    <a:pt x="274" y="126"/>
                  </a:lnTo>
                  <a:lnTo>
                    <a:pt x="276" y="120"/>
                  </a:lnTo>
                  <a:lnTo>
                    <a:pt x="278" y="116"/>
                  </a:lnTo>
                  <a:lnTo>
                    <a:pt x="278" y="112"/>
                  </a:lnTo>
                  <a:lnTo>
                    <a:pt x="280" y="118"/>
                  </a:lnTo>
                  <a:lnTo>
                    <a:pt x="284" y="120"/>
                  </a:lnTo>
                  <a:lnTo>
                    <a:pt x="284" y="118"/>
                  </a:lnTo>
                  <a:lnTo>
                    <a:pt x="286" y="116"/>
                  </a:lnTo>
                  <a:lnTo>
                    <a:pt x="288" y="112"/>
                  </a:lnTo>
                  <a:lnTo>
                    <a:pt x="290" y="112"/>
                  </a:lnTo>
                  <a:lnTo>
                    <a:pt x="292" y="112"/>
                  </a:lnTo>
                  <a:lnTo>
                    <a:pt x="294" y="118"/>
                  </a:lnTo>
                  <a:lnTo>
                    <a:pt x="300" y="116"/>
                  </a:lnTo>
                  <a:lnTo>
                    <a:pt x="300" y="118"/>
                  </a:lnTo>
                  <a:lnTo>
                    <a:pt x="302" y="118"/>
                  </a:lnTo>
                  <a:lnTo>
                    <a:pt x="304" y="114"/>
                  </a:lnTo>
                  <a:lnTo>
                    <a:pt x="304" y="106"/>
                  </a:lnTo>
                  <a:lnTo>
                    <a:pt x="304" y="108"/>
                  </a:lnTo>
                  <a:lnTo>
                    <a:pt x="306" y="112"/>
                  </a:lnTo>
                  <a:lnTo>
                    <a:pt x="310" y="112"/>
                  </a:lnTo>
                  <a:lnTo>
                    <a:pt x="312" y="112"/>
                  </a:lnTo>
                  <a:lnTo>
                    <a:pt x="312" y="108"/>
                  </a:lnTo>
                  <a:lnTo>
                    <a:pt x="314" y="100"/>
                  </a:lnTo>
                  <a:lnTo>
                    <a:pt x="316" y="108"/>
                  </a:lnTo>
                  <a:lnTo>
                    <a:pt x="318" y="106"/>
                  </a:lnTo>
                  <a:lnTo>
                    <a:pt x="322" y="110"/>
                  </a:lnTo>
                  <a:lnTo>
                    <a:pt x="328" y="110"/>
                  </a:lnTo>
                  <a:lnTo>
                    <a:pt x="330" y="110"/>
                  </a:lnTo>
                  <a:lnTo>
                    <a:pt x="332" y="106"/>
                  </a:lnTo>
                  <a:lnTo>
                    <a:pt x="332" y="110"/>
                  </a:lnTo>
                  <a:lnTo>
                    <a:pt x="334" y="108"/>
                  </a:lnTo>
                  <a:lnTo>
                    <a:pt x="336" y="108"/>
                  </a:lnTo>
                  <a:lnTo>
                    <a:pt x="342" y="110"/>
                  </a:lnTo>
                  <a:lnTo>
                    <a:pt x="346" y="112"/>
                  </a:lnTo>
                  <a:lnTo>
                    <a:pt x="348" y="110"/>
                  </a:lnTo>
                  <a:lnTo>
                    <a:pt x="348" y="106"/>
                  </a:lnTo>
                  <a:lnTo>
                    <a:pt x="348" y="98"/>
                  </a:lnTo>
                  <a:lnTo>
                    <a:pt x="350" y="90"/>
                  </a:lnTo>
                  <a:lnTo>
                    <a:pt x="346" y="88"/>
                  </a:lnTo>
                  <a:lnTo>
                    <a:pt x="346" y="84"/>
                  </a:lnTo>
                  <a:lnTo>
                    <a:pt x="344" y="78"/>
                  </a:lnTo>
                  <a:lnTo>
                    <a:pt x="344" y="74"/>
                  </a:lnTo>
                  <a:lnTo>
                    <a:pt x="346" y="74"/>
                  </a:lnTo>
                  <a:lnTo>
                    <a:pt x="348" y="76"/>
                  </a:lnTo>
                  <a:lnTo>
                    <a:pt x="350" y="80"/>
                  </a:lnTo>
                  <a:lnTo>
                    <a:pt x="348" y="82"/>
                  </a:lnTo>
                  <a:lnTo>
                    <a:pt x="350" y="88"/>
                  </a:lnTo>
                  <a:lnTo>
                    <a:pt x="354" y="90"/>
                  </a:lnTo>
                  <a:lnTo>
                    <a:pt x="356" y="90"/>
                  </a:lnTo>
                  <a:lnTo>
                    <a:pt x="358" y="94"/>
                  </a:lnTo>
                  <a:lnTo>
                    <a:pt x="368" y="94"/>
                  </a:lnTo>
                  <a:lnTo>
                    <a:pt x="376" y="94"/>
                  </a:lnTo>
                  <a:lnTo>
                    <a:pt x="384" y="94"/>
                  </a:lnTo>
                  <a:lnTo>
                    <a:pt x="392" y="94"/>
                  </a:lnTo>
                  <a:lnTo>
                    <a:pt x="388" y="84"/>
                  </a:lnTo>
                  <a:lnTo>
                    <a:pt x="392" y="84"/>
                  </a:lnTo>
                  <a:lnTo>
                    <a:pt x="394" y="88"/>
                  </a:lnTo>
                  <a:lnTo>
                    <a:pt x="394" y="90"/>
                  </a:lnTo>
                  <a:lnTo>
                    <a:pt x="392" y="92"/>
                  </a:lnTo>
                  <a:lnTo>
                    <a:pt x="394" y="94"/>
                  </a:lnTo>
                  <a:lnTo>
                    <a:pt x="394" y="90"/>
                  </a:lnTo>
                  <a:lnTo>
                    <a:pt x="394" y="82"/>
                  </a:lnTo>
                  <a:lnTo>
                    <a:pt x="398" y="86"/>
                  </a:lnTo>
                  <a:lnTo>
                    <a:pt x="398" y="90"/>
                  </a:lnTo>
                  <a:lnTo>
                    <a:pt x="398" y="96"/>
                  </a:lnTo>
                  <a:lnTo>
                    <a:pt x="400" y="96"/>
                  </a:lnTo>
                  <a:lnTo>
                    <a:pt x="398" y="94"/>
                  </a:lnTo>
                  <a:lnTo>
                    <a:pt x="398" y="86"/>
                  </a:lnTo>
                  <a:lnTo>
                    <a:pt x="400" y="84"/>
                  </a:lnTo>
                  <a:lnTo>
                    <a:pt x="402" y="84"/>
                  </a:lnTo>
                  <a:lnTo>
                    <a:pt x="404" y="88"/>
                  </a:lnTo>
                  <a:lnTo>
                    <a:pt x="404" y="90"/>
                  </a:lnTo>
                  <a:lnTo>
                    <a:pt x="406" y="92"/>
                  </a:lnTo>
                  <a:lnTo>
                    <a:pt x="406" y="90"/>
                  </a:lnTo>
                  <a:lnTo>
                    <a:pt x="410" y="90"/>
                  </a:lnTo>
                  <a:lnTo>
                    <a:pt x="406" y="82"/>
                  </a:lnTo>
                  <a:lnTo>
                    <a:pt x="408" y="80"/>
                  </a:lnTo>
                  <a:lnTo>
                    <a:pt x="408" y="78"/>
                  </a:lnTo>
                  <a:lnTo>
                    <a:pt x="406" y="72"/>
                  </a:lnTo>
                  <a:lnTo>
                    <a:pt x="408" y="76"/>
                  </a:lnTo>
                  <a:lnTo>
                    <a:pt x="412" y="78"/>
                  </a:lnTo>
                  <a:lnTo>
                    <a:pt x="414" y="80"/>
                  </a:lnTo>
                  <a:lnTo>
                    <a:pt x="418" y="78"/>
                  </a:lnTo>
                  <a:lnTo>
                    <a:pt x="424" y="78"/>
                  </a:lnTo>
                  <a:lnTo>
                    <a:pt x="426" y="78"/>
                  </a:lnTo>
                  <a:lnTo>
                    <a:pt x="428" y="78"/>
                  </a:lnTo>
                  <a:lnTo>
                    <a:pt x="428" y="74"/>
                  </a:lnTo>
                  <a:lnTo>
                    <a:pt x="430" y="72"/>
                  </a:lnTo>
                  <a:lnTo>
                    <a:pt x="434" y="70"/>
                  </a:lnTo>
                  <a:lnTo>
                    <a:pt x="432" y="64"/>
                  </a:lnTo>
                  <a:lnTo>
                    <a:pt x="432" y="60"/>
                  </a:lnTo>
                  <a:lnTo>
                    <a:pt x="434" y="60"/>
                  </a:lnTo>
                  <a:lnTo>
                    <a:pt x="436" y="70"/>
                  </a:lnTo>
                  <a:lnTo>
                    <a:pt x="440" y="72"/>
                  </a:lnTo>
                  <a:lnTo>
                    <a:pt x="442" y="74"/>
                  </a:lnTo>
                  <a:lnTo>
                    <a:pt x="446" y="82"/>
                  </a:lnTo>
                  <a:lnTo>
                    <a:pt x="446" y="76"/>
                  </a:lnTo>
                  <a:lnTo>
                    <a:pt x="448" y="74"/>
                  </a:lnTo>
                  <a:lnTo>
                    <a:pt x="450" y="70"/>
                  </a:lnTo>
                  <a:lnTo>
                    <a:pt x="448" y="64"/>
                  </a:lnTo>
                  <a:lnTo>
                    <a:pt x="450" y="66"/>
                  </a:lnTo>
                  <a:lnTo>
                    <a:pt x="450" y="68"/>
                  </a:lnTo>
                  <a:lnTo>
                    <a:pt x="452" y="76"/>
                  </a:lnTo>
                  <a:lnTo>
                    <a:pt x="454" y="74"/>
                  </a:lnTo>
                  <a:lnTo>
                    <a:pt x="456" y="72"/>
                  </a:lnTo>
                  <a:lnTo>
                    <a:pt x="462" y="74"/>
                  </a:lnTo>
                  <a:lnTo>
                    <a:pt x="468" y="76"/>
                  </a:lnTo>
                  <a:lnTo>
                    <a:pt x="470" y="76"/>
                  </a:lnTo>
                  <a:lnTo>
                    <a:pt x="472" y="74"/>
                  </a:lnTo>
                  <a:lnTo>
                    <a:pt x="472" y="70"/>
                  </a:lnTo>
                  <a:lnTo>
                    <a:pt x="470" y="64"/>
                  </a:lnTo>
                  <a:lnTo>
                    <a:pt x="478" y="76"/>
                  </a:lnTo>
                  <a:lnTo>
                    <a:pt x="478" y="68"/>
                  </a:lnTo>
                  <a:lnTo>
                    <a:pt x="478" y="66"/>
                  </a:lnTo>
                  <a:lnTo>
                    <a:pt x="480" y="70"/>
                  </a:lnTo>
                  <a:lnTo>
                    <a:pt x="478" y="66"/>
                  </a:lnTo>
                  <a:lnTo>
                    <a:pt x="478" y="62"/>
                  </a:lnTo>
                  <a:lnTo>
                    <a:pt x="484" y="64"/>
                  </a:lnTo>
                  <a:lnTo>
                    <a:pt x="490" y="64"/>
                  </a:lnTo>
                  <a:lnTo>
                    <a:pt x="500" y="62"/>
                  </a:lnTo>
                  <a:lnTo>
                    <a:pt x="506" y="60"/>
                  </a:lnTo>
                  <a:lnTo>
                    <a:pt x="512" y="60"/>
                  </a:lnTo>
                  <a:lnTo>
                    <a:pt x="518" y="62"/>
                  </a:lnTo>
                  <a:lnTo>
                    <a:pt x="524" y="70"/>
                  </a:lnTo>
                  <a:lnTo>
                    <a:pt x="522" y="64"/>
                  </a:lnTo>
                  <a:lnTo>
                    <a:pt x="524" y="62"/>
                  </a:lnTo>
                  <a:lnTo>
                    <a:pt x="522" y="58"/>
                  </a:lnTo>
                  <a:lnTo>
                    <a:pt x="522" y="52"/>
                  </a:lnTo>
                  <a:lnTo>
                    <a:pt x="530" y="62"/>
                  </a:lnTo>
                  <a:lnTo>
                    <a:pt x="530" y="56"/>
                  </a:lnTo>
                  <a:lnTo>
                    <a:pt x="532" y="56"/>
                  </a:lnTo>
                  <a:lnTo>
                    <a:pt x="534" y="54"/>
                  </a:lnTo>
                  <a:lnTo>
                    <a:pt x="534" y="50"/>
                  </a:lnTo>
                  <a:lnTo>
                    <a:pt x="534" y="52"/>
                  </a:lnTo>
                  <a:lnTo>
                    <a:pt x="532" y="42"/>
                  </a:lnTo>
                  <a:lnTo>
                    <a:pt x="530" y="32"/>
                  </a:lnTo>
                  <a:lnTo>
                    <a:pt x="526" y="22"/>
                  </a:lnTo>
                  <a:lnTo>
                    <a:pt x="524" y="10"/>
                  </a:lnTo>
                  <a:lnTo>
                    <a:pt x="522" y="14"/>
                  </a:lnTo>
                  <a:lnTo>
                    <a:pt x="518" y="10"/>
                  </a:lnTo>
                  <a:lnTo>
                    <a:pt x="514" y="6"/>
                  </a:lnTo>
                  <a:lnTo>
                    <a:pt x="512" y="8"/>
                  </a:lnTo>
                  <a:lnTo>
                    <a:pt x="512" y="12"/>
                  </a:lnTo>
                  <a:lnTo>
                    <a:pt x="510" y="8"/>
                  </a:lnTo>
                  <a:lnTo>
                    <a:pt x="510" y="4"/>
                  </a:lnTo>
                  <a:lnTo>
                    <a:pt x="508" y="10"/>
                  </a:lnTo>
                  <a:lnTo>
                    <a:pt x="506" y="10"/>
                  </a:lnTo>
                  <a:lnTo>
                    <a:pt x="506" y="8"/>
                  </a:lnTo>
                  <a:lnTo>
                    <a:pt x="500" y="10"/>
                  </a:lnTo>
                  <a:lnTo>
                    <a:pt x="496" y="8"/>
                  </a:lnTo>
                  <a:lnTo>
                    <a:pt x="484" y="2"/>
                  </a:lnTo>
                  <a:lnTo>
                    <a:pt x="486" y="10"/>
                  </a:lnTo>
                  <a:lnTo>
                    <a:pt x="484" y="8"/>
                  </a:lnTo>
                  <a:lnTo>
                    <a:pt x="482" y="6"/>
                  </a:lnTo>
                  <a:lnTo>
                    <a:pt x="484" y="10"/>
                  </a:lnTo>
                  <a:lnTo>
                    <a:pt x="484" y="12"/>
                  </a:lnTo>
                  <a:lnTo>
                    <a:pt x="486" y="12"/>
                  </a:lnTo>
                  <a:lnTo>
                    <a:pt x="488" y="18"/>
                  </a:lnTo>
                  <a:lnTo>
                    <a:pt x="486" y="14"/>
                  </a:lnTo>
                  <a:lnTo>
                    <a:pt x="484" y="12"/>
                  </a:lnTo>
                  <a:lnTo>
                    <a:pt x="478" y="12"/>
                  </a:lnTo>
                  <a:lnTo>
                    <a:pt x="474" y="10"/>
                  </a:lnTo>
                  <a:lnTo>
                    <a:pt x="472" y="8"/>
                  </a:lnTo>
                  <a:lnTo>
                    <a:pt x="470" y="4"/>
                  </a:lnTo>
                  <a:lnTo>
                    <a:pt x="470" y="8"/>
                  </a:lnTo>
                  <a:lnTo>
                    <a:pt x="470" y="10"/>
                  </a:lnTo>
                  <a:lnTo>
                    <a:pt x="470" y="12"/>
                  </a:lnTo>
                  <a:lnTo>
                    <a:pt x="468" y="8"/>
                  </a:lnTo>
                  <a:lnTo>
                    <a:pt x="468" y="14"/>
                  </a:lnTo>
                  <a:lnTo>
                    <a:pt x="466" y="10"/>
                  </a:lnTo>
                  <a:lnTo>
                    <a:pt x="464" y="4"/>
                  </a:lnTo>
                  <a:lnTo>
                    <a:pt x="464" y="2"/>
                  </a:lnTo>
                  <a:lnTo>
                    <a:pt x="462" y="0"/>
                  </a:lnTo>
                  <a:lnTo>
                    <a:pt x="460" y="2"/>
                  </a:lnTo>
                  <a:lnTo>
                    <a:pt x="458" y="2"/>
                  </a:lnTo>
                  <a:lnTo>
                    <a:pt x="458" y="4"/>
                  </a:lnTo>
                  <a:lnTo>
                    <a:pt x="460" y="6"/>
                  </a:lnTo>
                  <a:lnTo>
                    <a:pt x="454" y="8"/>
                  </a:lnTo>
                  <a:lnTo>
                    <a:pt x="448" y="10"/>
                  </a:lnTo>
                  <a:lnTo>
                    <a:pt x="442" y="12"/>
                  </a:lnTo>
                  <a:lnTo>
                    <a:pt x="438" y="18"/>
                  </a:lnTo>
                  <a:lnTo>
                    <a:pt x="440" y="22"/>
                  </a:lnTo>
                  <a:lnTo>
                    <a:pt x="436" y="24"/>
                  </a:lnTo>
                  <a:lnTo>
                    <a:pt x="434" y="24"/>
                  </a:lnTo>
                  <a:lnTo>
                    <a:pt x="432" y="22"/>
                  </a:lnTo>
                  <a:lnTo>
                    <a:pt x="428" y="24"/>
                  </a:lnTo>
                  <a:lnTo>
                    <a:pt x="428" y="22"/>
                  </a:lnTo>
                  <a:lnTo>
                    <a:pt x="428" y="28"/>
                  </a:lnTo>
                  <a:lnTo>
                    <a:pt x="424" y="28"/>
                  </a:lnTo>
                  <a:lnTo>
                    <a:pt x="424" y="26"/>
                  </a:lnTo>
                  <a:lnTo>
                    <a:pt x="422" y="22"/>
                  </a:lnTo>
                  <a:lnTo>
                    <a:pt x="422" y="20"/>
                  </a:lnTo>
                  <a:lnTo>
                    <a:pt x="422" y="16"/>
                  </a:lnTo>
                  <a:lnTo>
                    <a:pt x="418" y="24"/>
                  </a:lnTo>
                  <a:lnTo>
                    <a:pt x="418" y="36"/>
                  </a:lnTo>
                  <a:lnTo>
                    <a:pt x="416" y="30"/>
                  </a:lnTo>
                  <a:lnTo>
                    <a:pt x="416" y="38"/>
                  </a:lnTo>
                  <a:lnTo>
                    <a:pt x="414" y="42"/>
                  </a:lnTo>
                  <a:lnTo>
                    <a:pt x="414" y="38"/>
                  </a:lnTo>
                  <a:lnTo>
                    <a:pt x="412" y="34"/>
                  </a:lnTo>
                  <a:lnTo>
                    <a:pt x="412" y="30"/>
                  </a:lnTo>
                  <a:lnTo>
                    <a:pt x="412" y="26"/>
                  </a:lnTo>
                  <a:lnTo>
                    <a:pt x="408" y="24"/>
                  </a:lnTo>
                  <a:lnTo>
                    <a:pt x="406" y="24"/>
                  </a:lnTo>
                  <a:lnTo>
                    <a:pt x="404" y="26"/>
                  </a:lnTo>
                  <a:lnTo>
                    <a:pt x="402" y="28"/>
                  </a:lnTo>
                  <a:lnTo>
                    <a:pt x="402" y="30"/>
                  </a:lnTo>
                  <a:lnTo>
                    <a:pt x="398" y="22"/>
                  </a:lnTo>
                  <a:lnTo>
                    <a:pt x="398" y="32"/>
                  </a:lnTo>
                  <a:lnTo>
                    <a:pt x="402" y="34"/>
                  </a:lnTo>
                  <a:lnTo>
                    <a:pt x="404" y="34"/>
                  </a:lnTo>
                  <a:lnTo>
                    <a:pt x="406" y="38"/>
                  </a:lnTo>
                  <a:lnTo>
                    <a:pt x="404" y="42"/>
                  </a:lnTo>
                  <a:lnTo>
                    <a:pt x="404" y="46"/>
                  </a:lnTo>
                  <a:lnTo>
                    <a:pt x="402" y="46"/>
                  </a:lnTo>
                  <a:lnTo>
                    <a:pt x="400" y="42"/>
                  </a:lnTo>
                  <a:lnTo>
                    <a:pt x="396" y="36"/>
                  </a:lnTo>
                  <a:lnTo>
                    <a:pt x="392" y="30"/>
                  </a:lnTo>
                  <a:lnTo>
                    <a:pt x="390" y="28"/>
                  </a:lnTo>
                  <a:lnTo>
                    <a:pt x="388" y="28"/>
                  </a:lnTo>
                  <a:lnTo>
                    <a:pt x="390" y="26"/>
                  </a:lnTo>
                  <a:lnTo>
                    <a:pt x="388" y="26"/>
                  </a:lnTo>
                  <a:lnTo>
                    <a:pt x="386" y="28"/>
                  </a:lnTo>
                  <a:lnTo>
                    <a:pt x="382" y="26"/>
                  </a:lnTo>
                  <a:lnTo>
                    <a:pt x="382" y="32"/>
                  </a:lnTo>
                  <a:lnTo>
                    <a:pt x="382" y="34"/>
                  </a:lnTo>
                  <a:lnTo>
                    <a:pt x="382" y="40"/>
                  </a:lnTo>
                  <a:lnTo>
                    <a:pt x="386" y="36"/>
                  </a:lnTo>
                  <a:lnTo>
                    <a:pt x="384" y="46"/>
                  </a:lnTo>
                  <a:lnTo>
                    <a:pt x="384" y="50"/>
                  </a:lnTo>
                  <a:lnTo>
                    <a:pt x="382" y="50"/>
                  </a:lnTo>
                  <a:lnTo>
                    <a:pt x="380" y="48"/>
                  </a:lnTo>
                  <a:lnTo>
                    <a:pt x="380" y="40"/>
                  </a:lnTo>
                  <a:lnTo>
                    <a:pt x="378" y="40"/>
                  </a:lnTo>
                  <a:lnTo>
                    <a:pt x="378" y="42"/>
                  </a:lnTo>
                  <a:lnTo>
                    <a:pt x="376" y="40"/>
                  </a:lnTo>
                  <a:lnTo>
                    <a:pt x="376" y="34"/>
                  </a:lnTo>
                  <a:lnTo>
                    <a:pt x="378" y="32"/>
                  </a:lnTo>
                  <a:lnTo>
                    <a:pt x="380" y="30"/>
                  </a:lnTo>
                  <a:lnTo>
                    <a:pt x="382" y="26"/>
                  </a:lnTo>
                  <a:lnTo>
                    <a:pt x="380" y="24"/>
                  </a:lnTo>
                  <a:lnTo>
                    <a:pt x="380" y="26"/>
                  </a:lnTo>
                  <a:lnTo>
                    <a:pt x="378" y="28"/>
                  </a:lnTo>
                  <a:lnTo>
                    <a:pt x="376" y="22"/>
                  </a:lnTo>
                  <a:lnTo>
                    <a:pt x="376" y="30"/>
                  </a:lnTo>
                  <a:lnTo>
                    <a:pt x="374" y="30"/>
                  </a:lnTo>
                  <a:lnTo>
                    <a:pt x="372" y="30"/>
                  </a:lnTo>
                  <a:lnTo>
                    <a:pt x="370" y="36"/>
                  </a:lnTo>
                  <a:lnTo>
                    <a:pt x="368" y="28"/>
                  </a:lnTo>
                  <a:lnTo>
                    <a:pt x="368" y="32"/>
                  </a:lnTo>
                  <a:lnTo>
                    <a:pt x="368" y="34"/>
                  </a:lnTo>
                  <a:lnTo>
                    <a:pt x="366" y="24"/>
                  </a:lnTo>
                  <a:lnTo>
                    <a:pt x="366" y="26"/>
                  </a:lnTo>
                  <a:lnTo>
                    <a:pt x="362" y="24"/>
                  </a:lnTo>
                  <a:lnTo>
                    <a:pt x="360" y="22"/>
                  </a:lnTo>
                  <a:lnTo>
                    <a:pt x="358" y="22"/>
                  </a:lnTo>
                  <a:lnTo>
                    <a:pt x="360" y="24"/>
                  </a:lnTo>
                  <a:lnTo>
                    <a:pt x="362" y="28"/>
                  </a:lnTo>
                  <a:lnTo>
                    <a:pt x="364" y="32"/>
                  </a:lnTo>
                  <a:lnTo>
                    <a:pt x="366" y="36"/>
                  </a:lnTo>
                  <a:lnTo>
                    <a:pt x="364" y="38"/>
                  </a:lnTo>
                  <a:lnTo>
                    <a:pt x="362" y="38"/>
                  </a:lnTo>
                  <a:lnTo>
                    <a:pt x="358" y="32"/>
                  </a:lnTo>
                  <a:lnTo>
                    <a:pt x="354" y="24"/>
                  </a:lnTo>
                  <a:lnTo>
                    <a:pt x="352" y="22"/>
                  </a:lnTo>
                  <a:lnTo>
                    <a:pt x="350" y="24"/>
                  </a:lnTo>
                  <a:lnTo>
                    <a:pt x="352" y="26"/>
                  </a:lnTo>
                  <a:lnTo>
                    <a:pt x="354" y="28"/>
                  </a:lnTo>
                  <a:lnTo>
                    <a:pt x="354" y="30"/>
                  </a:lnTo>
                  <a:lnTo>
                    <a:pt x="350" y="28"/>
                  </a:lnTo>
                  <a:lnTo>
                    <a:pt x="348" y="24"/>
                  </a:lnTo>
                  <a:lnTo>
                    <a:pt x="346" y="26"/>
                  </a:lnTo>
                  <a:lnTo>
                    <a:pt x="346" y="30"/>
                  </a:lnTo>
                  <a:lnTo>
                    <a:pt x="348" y="32"/>
                  </a:lnTo>
                  <a:lnTo>
                    <a:pt x="348" y="36"/>
                  </a:lnTo>
                  <a:lnTo>
                    <a:pt x="346" y="34"/>
                  </a:lnTo>
                  <a:lnTo>
                    <a:pt x="346" y="36"/>
                  </a:lnTo>
                  <a:lnTo>
                    <a:pt x="346" y="44"/>
                  </a:lnTo>
                  <a:lnTo>
                    <a:pt x="344" y="36"/>
                  </a:lnTo>
                  <a:lnTo>
                    <a:pt x="342" y="36"/>
                  </a:lnTo>
                  <a:lnTo>
                    <a:pt x="342" y="38"/>
                  </a:lnTo>
                  <a:lnTo>
                    <a:pt x="342" y="42"/>
                  </a:lnTo>
                  <a:lnTo>
                    <a:pt x="342" y="48"/>
                  </a:lnTo>
                  <a:lnTo>
                    <a:pt x="340" y="48"/>
                  </a:lnTo>
                  <a:lnTo>
                    <a:pt x="338" y="38"/>
                  </a:lnTo>
                  <a:lnTo>
                    <a:pt x="336" y="40"/>
                  </a:lnTo>
                  <a:lnTo>
                    <a:pt x="336" y="32"/>
                  </a:lnTo>
                  <a:lnTo>
                    <a:pt x="334" y="36"/>
                  </a:lnTo>
                  <a:lnTo>
                    <a:pt x="332" y="38"/>
                  </a:lnTo>
                  <a:lnTo>
                    <a:pt x="328" y="36"/>
                  </a:lnTo>
                  <a:lnTo>
                    <a:pt x="332" y="44"/>
                  </a:lnTo>
                  <a:lnTo>
                    <a:pt x="332" y="48"/>
                  </a:lnTo>
                  <a:lnTo>
                    <a:pt x="330" y="50"/>
                  </a:lnTo>
                  <a:lnTo>
                    <a:pt x="328" y="46"/>
                  </a:lnTo>
                  <a:lnTo>
                    <a:pt x="328" y="44"/>
                  </a:lnTo>
                  <a:lnTo>
                    <a:pt x="326" y="46"/>
                  </a:lnTo>
                  <a:lnTo>
                    <a:pt x="326" y="38"/>
                  </a:lnTo>
                  <a:lnTo>
                    <a:pt x="328" y="40"/>
                  </a:lnTo>
                  <a:lnTo>
                    <a:pt x="326" y="34"/>
                  </a:lnTo>
                  <a:lnTo>
                    <a:pt x="324" y="32"/>
                  </a:lnTo>
                  <a:lnTo>
                    <a:pt x="322" y="32"/>
                  </a:lnTo>
                  <a:lnTo>
                    <a:pt x="320" y="34"/>
                  </a:lnTo>
                  <a:lnTo>
                    <a:pt x="322" y="36"/>
                  </a:lnTo>
                  <a:lnTo>
                    <a:pt x="320" y="48"/>
                  </a:lnTo>
                  <a:lnTo>
                    <a:pt x="318" y="44"/>
                  </a:lnTo>
                  <a:lnTo>
                    <a:pt x="318" y="40"/>
                  </a:lnTo>
                  <a:lnTo>
                    <a:pt x="318" y="44"/>
                  </a:lnTo>
                  <a:lnTo>
                    <a:pt x="316" y="46"/>
                  </a:lnTo>
                  <a:lnTo>
                    <a:pt x="314" y="38"/>
                  </a:lnTo>
                  <a:lnTo>
                    <a:pt x="314" y="30"/>
                  </a:lnTo>
                  <a:lnTo>
                    <a:pt x="312" y="38"/>
                  </a:lnTo>
                  <a:lnTo>
                    <a:pt x="308" y="34"/>
                  </a:lnTo>
                  <a:lnTo>
                    <a:pt x="306" y="30"/>
                  </a:lnTo>
                  <a:lnTo>
                    <a:pt x="304" y="30"/>
                  </a:lnTo>
                  <a:lnTo>
                    <a:pt x="302" y="34"/>
                  </a:lnTo>
                  <a:lnTo>
                    <a:pt x="302" y="40"/>
                  </a:lnTo>
                  <a:lnTo>
                    <a:pt x="300" y="40"/>
                  </a:lnTo>
                  <a:lnTo>
                    <a:pt x="298" y="40"/>
                  </a:lnTo>
                  <a:lnTo>
                    <a:pt x="298" y="44"/>
                  </a:lnTo>
                  <a:lnTo>
                    <a:pt x="292" y="42"/>
                  </a:lnTo>
                  <a:lnTo>
                    <a:pt x="288" y="42"/>
                  </a:lnTo>
                  <a:lnTo>
                    <a:pt x="286" y="46"/>
                  </a:lnTo>
                  <a:lnTo>
                    <a:pt x="282" y="36"/>
                  </a:lnTo>
                  <a:lnTo>
                    <a:pt x="282" y="40"/>
                  </a:lnTo>
                  <a:lnTo>
                    <a:pt x="284" y="44"/>
                  </a:lnTo>
                  <a:lnTo>
                    <a:pt x="286" y="50"/>
                  </a:lnTo>
                  <a:lnTo>
                    <a:pt x="284" y="54"/>
                  </a:lnTo>
                  <a:lnTo>
                    <a:pt x="284" y="56"/>
                  </a:lnTo>
                  <a:lnTo>
                    <a:pt x="282" y="54"/>
                  </a:lnTo>
                  <a:lnTo>
                    <a:pt x="280" y="52"/>
                  </a:lnTo>
                  <a:lnTo>
                    <a:pt x="278" y="44"/>
                  </a:lnTo>
                  <a:lnTo>
                    <a:pt x="276" y="54"/>
                  </a:lnTo>
                  <a:lnTo>
                    <a:pt x="276" y="56"/>
                  </a:lnTo>
                  <a:lnTo>
                    <a:pt x="272" y="54"/>
                  </a:lnTo>
                  <a:lnTo>
                    <a:pt x="272" y="52"/>
                  </a:lnTo>
                  <a:lnTo>
                    <a:pt x="274" y="52"/>
                  </a:lnTo>
                  <a:close/>
                  <a:moveTo>
                    <a:pt x="236" y="68"/>
                  </a:moveTo>
                  <a:lnTo>
                    <a:pt x="236" y="68"/>
                  </a:lnTo>
                  <a:lnTo>
                    <a:pt x="238" y="64"/>
                  </a:lnTo>
                  <a:lnTo>
                    <a:pt x="240" y="70"/>
                  </a:lnTo>
                  <a:lnTo>
                    <a:pt x="236" y="68"/>
                  </a:lnTo>
                  <a:close/>
                  <a:moveTo>
                    <a:pt x="182" y="102"/>
                  </a:moveTo>
                  <a:lnTo>
                    <a:pt x="182" y="102"/>
                  </a:lnTo>
                  <a:lnTo>
                    <a:pt x="182" y="100"/>
                  </a:lnTo>
                  <a:lnTo>
                    <a:pt x="184" y="104"/>
                  </a:lnTo>
                  <a:lnTo>
                    <a:pt x="182" y="102"/>
                  </a:lnTo>
                  <a:close/>
                  <a:moveTo>
                    <a:pt x="30" y="202"/>
                  </a:moveTo>
                  <a:lnTo>
                    <a:pt x="30" y="202"/>
                  </a:lnTo>
                  <a:close/>
                  <a:moveTo>
                    <a:pt x="24" y="200"/>
                  </a:moveTo>
                  <a:lnTo>
                    <a:pt x="24" y="200"/>
                  </a:lnTo>
                  <a:lnTo>
                    <a:pt x="26" y="202"/>
                  </a:lnTo>
                  <a:lnTo>
                    <a:pt x="28" y="200"/>
                  </a:lnTo>
                  <a:lnTo>
                    <a:pt x="26" y="198"/>
                  </a:lnTo>
                  <a:lnTo>
                    <a:pt x="24" y="200"/>
                  </a:lnTo>
                  <a:close/>
                  <a:moveTo>
                    <a:pt x="404" y="88"/>
                  </a:moveTo>
                  <a:lnTo>
                    <a:pt x="404" y="86"/>
                  </a:lnTo>
                  <a:lnTo>
                    <a:pt x="404" y="88"/>
                  </a:lnTo>
                  <a:close/>
                </a:path>
              </a:pathLst>
            </a:custGeom>
            <a:solidFill>
              <a:srgbClr val="9850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" name="Freeform 229">
              <a:extLst>
                <a:ext uri="{FF2B5EF4-FFF2-40B4-BE49-F238E27FC236}">
                  <a16:creationId xmlns="" xmlns:a16="http://schemas.microsoft.com/office/drawing/2014/main" id="{507F4B38-7371-4F9B-B817-A70EF90DAA1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2773812">
              <a:off x="565926" y="5676205"/>
              <a:ext cx="489405" cy="1110224"/>
            </a:xfrm>
            <a:custGeom>
              <a:avLst/>
              <a:gdLst>
                <a:gd name="T0" fmla="*/ 287486920 w 216"/>
                <a:gd name="T1" fmla="*/ 1283421210 h 490"/>
                <a:gd name="T2" fmla="*/ 400428452 w 216"/>
                <a:gd name="T3" fmla="*/ 1355293486 h 490"/>
                <a:gd name="T4" fmla="*/ 266952301 w 216"/>
                <a:gd name="T5" fmla="*/ 1427163497 h 490"/>
                <a:gd name="T6" fmla="*/ 359356950 w 216"/>
                <a:gd name="T7" fmla="*/ 1468232722 h 490"/>
                <a:gd name="T8" fmla="*/ 410694628 w 216"/>
                <a:gd name="T9" fmla="*/ 1540104999 h 490"/>
                <a:gd name="T10" fmla="*/ 503101543 w 216"/>
                <a:gd name="T11" fmla="*/ 1611977275 h 490"/>
                <a:gd name="T12" fmla="*/ 585240015 w 216"/>
                <a:gd name="T13" fmla="*/ 1632511888 h 490"/>
                <a:gd name="T14" fmla="*/ 503101543 w 216"/>
                <a:gd name="T15" fmla="*/ 1755719562 h 490"/>
                <a:gd name="T16" fmla="*/ 513367719 w 216"/>
                <a:gd name="T17" fmla="*/ 1796788787 h 490"/>
                <a:gd name="T18" fmla="*/ 523636161 w 216"/>
                <a:gd name="T19" fmla="*/ 1827591839 h 490"/>
                <a:gd name="T20" fmla="*/ 574973839 w 216"/>
                <a:gd name="T21" fmla="*/ 1940533340 h 490"/>
                <a:gd name="T22" fmla="*/ 544170779 w 216"/>
                <a:gd name="T23" fmla="*/ 2022671790 h 490"/>
                <a:gd name="T24" fmla="*/ 821389257 w 216"/>
                <a:gd name="T25" fmla="*/ 2053472576 h 490"/>
                <a:gd name="T26" fmla="*/ 533902337 w 216"/>
                <a:gd name="T27" fmla="*/ 2125344853 h 490"/>
                <a:gd name="T28" fmla="*/ 595508457 w 216"/>
                <a:gd name="T29" fmla="*/ 2147483646 h 490"/>
                <a:gd name="T30" fmla="*/ 626309251 w 216"/>
                <a:gd name="T31" fmla="*/ 2147483646 h 490"/>
                <a:gd name="T32" fmla="*/ 821389257 w 216"/>
                <a:gd name="T33" fmla="*/ 2147483646 h 490"/>
                <a:gd name="T34" fmla="*/ 728982342 w 216"/>
                <a:gd name="T35" fmla="*/ 2147483646 h 490"/>
                <a:gd name="T36" fmla="*/ 985668467 w 216"/>
                <a:gd name="T37" fmla="*/ 2147483646 h 490"/>
                <a:gd name="T38" fmla="*/ 831657698 w 216"/>
                <a:gd name="T39" fmla="*/ 2147483646 h 490"/>
                <a:gd name="T40" fmla="*/ 965133849 w 216"/>
                <a:gd name="T41" fmla="*/ 2147483646 h 490"/>
                <a:gd name="T42" fmla="*/ 1078073116 w 216"/>
                <a:gd name="T43" fmla="*/ 2147483646 h 490"/>
                <a:gd name="T44" fmla="*/ 1067806940 w 216"/>
                <a:gd name="T45" fmla="*/ 2147483646 h 490"/>
                <a:gd name="T46" fmla="*/ 1067806940 w 216"/>
                <a:gd name="T47" fmla="*/ 2147483646 h 490"/>
                <a:gd name="T48" fmla="*/ 985668467 w 216"/>
                <a:gd name="T49" fmla="*/ 2147483646 h 490"/>
                <a:gd name="T50" fmla="*/ 903527729 w 216"/>
                <a:gd name="T51" fmla="*/ 2104810240 h 490"/>
                <a:gd name="T52" fmla="*/ 893261553 w 216"/>
                <a:gd name="T53" fmla="*/ 1971334126 h 490"/>
                <a:gd name="T54" fmla="*/ 831657698 w 216"/>
                <a:gd name="T55" fmla="*/ 1950799514 h 490"/>
                <a:gd name="T56" fmla="*/ 759785402 w 216"/>
                <a:gd name="T57" fmla="*/ 1878927237 h 490"/>
                <a:gd name="T58" fmla="*/ 790588462 w 216"/>
                <a:gd name="T59" fmla="*/ 1683847286 h 490"/>
                <a:gd name="T60" fmla="*/ 811123080 w 216"/>
                <a:gd name="T61" fmla="*/ 1601708836 h 490"/>
                <a:gd name="T62" fmla="*/ 718716166 w 216"/>
                <a:gd name="T63" fmla="*/ 1540104999 h 490"/>
                <a:gd name="T64" fmla="*/ 657112312 w 216"/>
                <a:gd name="T65" fmla="*/ 1457966549 h 490"/>
                <a:gd name="T66" fmla="*/ 749519226 w 216"/>
                <a:gd name="T67" fmla="*/ 1345025047 h 490"/>
                <a:gd name="T68" fmla="*/ 646843870 w 216"/>
                <a:gd name="T69" fmla="*/ 1293687383 h 490"/>
                <a:gd name="T70" fmla="*/ 605774633 w 216"/>
                <a:gd name="T71" fmla="*/ 1149945096 h 490"/>
                <a:gd name="T72" fmla="*/ 574973839 w 216"/>
                <a:gd name="T73" fmla="*/ 1016468982 h 490"/>
                <a:gd name="T74" fmla="*/ 462032306 w 216"/>
                <a:gd name="T75" fmla="*/ 893261307 h 490"/>
                <a:gd name="T76" fmla="*/ 513367719 w 216"/>
                <a:gd name="T77" fmla="*/ 667378304 h 490"/>
                <a:gd name="T78" fmla="*/ 482566925 w 216"/>
                <a:gd name="T79" fmla="*/ 626309079 h 490"/>
                <a:gd name="T80" fmla="*/ 431229246 w 216"/>
                <a:gd name="T81" fmla="*/ 554436803 h 490"/>
                <a:gd name="T82" fmla="*/ 431229246 w 216"/>
                <a:gd name="T83" fmla="*/ 400428342 h 490"/>
                <a:gd name="T84" fmla="*/ 328556156 w 216"/>
                <a:gd name="T85" fmla="*/ 287486840 h 490"/>
                <a:gd name="T86" fmla="*/ 308021538 w 216"/>
                <a:gd name="T87" fmla="*/ 30803052 h 490"/>
                <a:gd name="T88" fmla="*/ 20534618 w 216"/>
                <a:gd name="T89" fmla="*/ 102673062 h 490"/>
                <a:gd name="T90" fmla="*/ 10268442 w 216"/>
                <a:gd name="T91" fmla="*/ 287486840 h 490"/>
                <a:gd name="T92" fmla="*/ 30803060 w 216"/>
                <a:gd name="T93" fmla="*/ 349090678 h 490"/>
                <a:gd name="T94" fmla="*/ 61603854 w 216"/>
                <a:gd name="T95" fmla="*/ 410694515 h 490"/>
                <a:gd name="T96" fmla="*/ 112941533 w 216"/>
                <a:gd name="T97" fmla="*/ 564705242 h 490"/>
                <a:gd name="T98" fmla="*/ 154010769 w 216"/>
                <a:gd name="T99" fmla="*/ 667378304 h 490"/>
                <a:gd name="T100" fmla="*/ 174545387 w 216"/>
                <a:gd name="T101" fmla="*/ 698181356 h 490"/>
                <a:gd name="T102" fmla="*/ 246417683 w 216"/>
                <a:gd name="T103" fmla="*/ 739250581 h 490"/>
                <a:gd name="T104" fmla="*/ 195080005 w 216"/>
                <a:gd name="T105" fmla="*/ 759785193 h 490"/>
                <a:gd name="T106" fmla="*/ 174545387 w 216"/>
                <a:gd name="T107" fmla="*/ 821389030 h 490"/>
                <a:gd name="T108" fmla="*/ 174545387 w 216"/>
                <a:gd name="T109" fmla="*/ 903527480 h 490"/>
                <a:gd name="T110" fmla="*/ 205348447 w 216"/>
                <a:gd name="T111" fmla="*/ 944596705 h 490"/>
                <a:gd name="T112" fmla="*/ 205348447 w 216"/>
                <a:gd name="T113" fmla="*/ 985668196 h 490"/>
                <a:gd name="T114" fmla="*/ 205348447 w 216"/>
                <a:gd name="T115" fmla="*/ 1067806646 h 490"/>
                <a:gd name="T116" fmla="*/ 256683859 w 216"/>
                <a:gd name="T117" fmla="*/ 1180748147 h 490"/>
                <a:gd name="T118" fmla="*/ 338822332 w 216"/>
                <a:gd name="T119" fmla="*/ 1406628885 h 490"/>
                <a:gd name="T120" fmla="*/ 1026737704 w 216"/>
                <a:gd name="T121" fmla="*/ 2147483646 h 490"/>
                <a:gd name="T122" fmla="*/ 482566925 w 216"/>
                <a:gd name="T123" fmla="*/ 605774467 h 490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216" h="490">
                  <a:moveTo>
                    <a:pt x="56" y="240"/>
                  </a:moveTo>
                  <a:lnTo>
                    <a:pt x="50" y="244"/>
                  </a:lnTo>
                  <a:lnTo>
                    <a:pt x="42" y="242"/>
                  </a:lnTo>
                  <a:lnTo>
                    <a:pt x="38" y="242"/>
                  </a:lnTo>
                  <a:lnTo>
                    <a:pt x="34" y="244"/>
                  </a:lnTo>
                  <a:lnTo>
                    <a:pt x="40" y="244"/>
                  </a:lnTo>
                  <a:lnTo>
                    <a:pt x="44" y="244"/>
                  </a:lnTo>
                  <a:lnTo>
                    <a:pt x="46" y="244"/>
                  </a:lnTo>
                  <a:lnTo>
                    <a:pt x="48" y="246"/>
                  </a:lnTo>
                  <a:lnTo>
                    <a:pt x="48" y="248"/>
                  </a:lnTo>
                  <a:lnTo>
                    <a:pt x="50" y="250"/>
                  </a:lnTo>
                  <a:lnTo>
                    <a:pt x="54" y="250"/>
                  </a:lnTo>
                  <a:lnTo>
                    <a:pt x="60" y="248"/>
                  </a:lnTo>
                  <a:lnTo>
                    <a:pt x="56" y="250"/>
                  </a:lnTo>
                  <a:lnTo>
                    <a:pt x="54" y="252"/>
                  </a:lnTo>
                  <a:lnTo>
                    <a:pt x="60" y="252"/>
                  </a:lnTo>
                  <a:lnTo>
                    <a:pt x="66" y="252"/>
                  </a:lnTo>
                  <a:lnTo>
                    <a:pt x="68" y="252"/>
                  </a:lnTo>
                  <a:lnTo>
                    <a:pt x="68" y="254"/>
                  </a:lnTo>
                  <a:lnTo>
                    <a:pt x="66" y="256"/>
                  </a:lnTo>
                  <a:lnTo>
                    <a:pt x="62" y="256"/>
                  </a:lnTo>
                  <a:lnTo>
                    <a:pt x="68" y="258"/>
                  </a:lnTo>
                  <a:lnTo>
                    <a:pt x="66" y="260"/>
                  </a:lnTo>
                  <a:lnTo>
                    <a:pt x="64" y="260"/>
                  </a:lnTo>
                  <a:lnTo>
                    <a:pt x="68" y="264"/>
                  </a:lnTo>
                  <a:lnTo>
                    <a:pt x="66" y="264"/>
                  </a:lnTo>
                  <a:lnTo>
                    <a:pt x="78" y="264"/>
                  </a:lnTo>
                  <a:lnTo>
                    <a:pt x="76" y="264"/>
                  </a:lnTo>
                  <a:lnTo>
                    <a:pt x="74" y="264"/>
                  </a:lnTo>
                  <a:lnTo>
                    <a:pt x="80" y="266"/>
                  </a:lnTo>
                  <a:lnTo>
                    <a:pt x="72" y="268"/>
                  </a:lnTo>
                  <a:lnTo>
                    <a:pt x="70" y="266"/>
                  </a:lnTo>
                  <a:lnTo>
                    <a:pt x="68" y="266"/>
                  </a:lnTo>
                  <a:lnTo>
                    <a:pt x="60" y="270"/>
                  </a:lnTo>
                  <a:lnTo>
                    <a:pt x="62" y="270"/>
                  </a:lnTo>
                  <a:lnTo>
                    <a:pt x="66" y="272"/>
                  </a:lnTo>
                  <a:lnTo>
                    <a:pt x="64" y="276"/>
                  </a:lnTo>
                  <a:lnTo>
                    <a:pt x="60" y="274"/>
                  </a:lnTo>
                  <a:lnTo>
                    <a:pt x="54" y="276"/>
                  </a:lnTo>
                  <a:lnTo>
                    <a:pt x="52" y="278"/>
                  </a:lnTo>
                  <a:lnTo>
                    <a:pt x="50" y="280"/>
                  </a:lnTo>
                  <a:lnTo>
                    <a:pt x="46" y="284"/>
                  </a:lnTo>
                  <a:lnTo>
                    <a:pt x="58" y="278"/>
                  </a:lnTo>
                  <a:lnTo>
                    <a:pt x="64" y="276"/>
                  </a:lnTo>
                  <a:lnTo>
                    <a:pt x="70" y="274"/>
                  </a:lnTo>
                  <a:lnTo>
                    <a:pt x="70" y="276"/>
                  </a:lnTo>
                  <a:lnTo>
                    <a:pt x="72" y="278"/>
                  </a:lnTo>
                  <a:lnTo>
                    <a:pt x="68" y="280"/>
                  </a:lnTo>
                  <a:lnTo>
                    <a:pt x="68" y="282"/>
                  </a:lnTo>
                  <a:lnTo>
                    <a:pt x="58" y="284"/>
                  </a:lnTo>
                  <a:lnTo>
                    <a:pt x="64" y="286"/>
                  </a:lnTo>
                  <a:lnTo>
                    <a:pt x="72" y="284"/>
                  </a:lnTo>
                  <a:lnTo>
                    <a:pt x="70" y="286"/>
                  </a:lnTo>
                  <a:lnTo>
                    <a:pt x="66" y="288"/>
                  </a:lnTo>
                  <a:lnTo>
                    <a:pt x="58" y="292"/>
                  </a:lnTo>
                  <a:lnTo>
                    <a:pt x="60" y="292"/>
                  </a:lnTo>
                  <a:lnTo>
                    <a:pt x="64" y="292"/>
                  </a:lnTo>
                  <a:lnTo>
                    <a:pt x="68" y="290"/>
                  </a:lnTo>
                  <a:lnTo>
                    <a:pt x="72" y="290"/>
                  </a:lnTo>
                  <a:lnTo>
                    <a:pt x="72" y="292"/>
                  </a:lnTo>
                  <a:lnTo>
                    <a:pt x="72" y="294"/>
                  </a:lnTo>
                  <a:lnTo>
                    <a:pt x="80" y="298"/>
                  </a:lnTo>
                  <a:lnTo>
                    <a:pt x="78" y="298"/>
                  </a:lnTo>
                  <a:lnTo>
                    <a:pt x="76" y="300"/>
                  </a:lnTo>
                  <a:lnTo>
                    <a:pt x="72" y="300"/>
                  </a:lnTo>
                  <a:lnTo>
                    <a:pt x="80" y="300"/>
                  </a:lnTo>
                  <a:lnTo>
                    <a:pt x="76" y="300"/>
                  </a:lnTo>
                  <a:lnTo>
                    <a:pt x="84" y="300"/>
                  </a:lnTo>
                  <a:lnTo>
                    <a:pt x="86" y="300"/>
                  </a:lnTo>
                  <a:lnTo>
                    <a:pt x="90" y="300"/>
                  </a:lnTo>
                  <a:lnTo>
                    <a:pt x="92" y="300"/>
                  </a:lnTo>
                  <a:lnTo>
                    <a:pt x="88" y="304"/>
                  </a:lnTo>
                  <a:lnTo>
                    <a:pt x="84" y="308"/>
                  </a:lnTo>
                  <a:lnTo>
                    <a:pt x="86" y="310"/>
                  </a:lnTo>
                  <a:lnTo>
                    <a:pt x="88" y="310"/>
                  </a:lnTo>
                  <a:lnTo>
                    <a:pt x="84" y="310"/>
                  </a:lnTo>
                  <a:lnTo>
                    <a:pt x="78" y="312"/>
                  </a:lnTo>
                  <a:lnTo>
                    <a:pt x="86" y="314"/>
                  </a:lnTo>
                  <a:lnTo>
                    <a:pt x="98" y="314"/>
                  </a:lnTo>
                  <a:lnTo>
                    <a:pt x="92" y="320"/>
                  </a:lnTo>
                  <a:lnTo>
                    <a:pt x="98" y="318"/>
                  </a:lnTo>
                  <a:lnTo>
                    <a:pt x="104" y="316"/>
                  </a:lnTo>
                  <a:lnTo>
                    <a:pt x="116" y="316"/>
                  </a:lnTo>
                  <a:lnTo>
                    <a:pt x="124" y="312"/>
                  </a:lnTo>
                  <a:lnTo>
                    <a:pt x="130" y="314"/>
                  </a:lnTo>
                  <a:lnTo>
                    <a:pt x="120" y="316"/>
                  </a:lnTo>
                  <a:lnTo>
                    <a:pt x="124" y="316"/>
                  </a:lnTo>
                  <a:lnTo>
                    <a:pt x="116" y="320"/>
                  </a:lnTo>
                  <a:lnTo>
                    <a:pt x="108" y="320"/>
                  </a:lnTo>
                  <a:lnTo>
                    <a:pt x="114" y="318"/>
                  </a:lnTo>
                  <a:lnTo>
                    <a:pt x="96" y="320"/>
                  </a:lnTo>
                  <a:lnTo>
                    <a:pt x="98" y="322"/>
                  </a:lnTo>
                  <a:lnTo>
                    <a:pt x="94" y="322"/>
                  </a:lnTo>
                  <a:lnTo>
                    <a:pt x="98" y="322"/>
                  </a:lnTo>
                  <a:lnTo>
                    <a:pt x="88" y="326"/>
                  </a:lnTo>
                  <a:lnTo>
                    <a:pt x="92" y="324"/>
                  </a:lnTo>
                  <a:lnTo>
                    <a:pt x="86" y="332"/>
                  </a:lnTo>
                  <a:lnTo>
                    <a:pt x="106" y="332"/>
                  </a:lnTo>
                  <a:lnTo>
                    <a:pt x="114" y="334"/>
                  </a:lnTo>
                  <a:lnTo>
                    <a:pt x="122" y="336"/>
                  </a:lnTo>
                  <a:lnTo>
                    <a:pt x="110" y="338"/>
                  </a:lnTo>
                  <a:lnTo>
                    <a:pt x="98" y="342"/>
                  </a:lnTo>
                  <a:lnTo>
                    <a:pt x="102" y="340"/>
                  </a:lnTo>
                  <a:lnTo>
                    <a:pt x="100" y="338"/>
                  </a:lnTo>
                  <a:lnTo>
                    <a:pt x="96" y="336"/>
                  </a:lnTo>
                  <a:lnTo>
                    <a:pt x="94" y="334"/>
                  </a:lnTo>
                  <a:lnTo>
                    <a:pt x="92" y="336"/>
                  </a:lnTo>
                  <a:lnTo>
                    <a:pt x="88" y="338"/>
                  </a:lnTo>
                  <a:lnTo>
                    <a:pt x="98" y="340"/>
                  </a:lnTo>
                  <a:lnTo>
                    <a:pt x="92" y="342"/>
                  </a:lnTo>
                  <a:lnTo>
                    <a:pt x="90" y="346"/>
                  </a:lnTo>
                  <a:lnTo>
                    <a:pt x="98" y="344"/>
                  </a:lnTo>
                  <a:lnTo>
                    <a:pt x="102" y="344"/>
                  </a:lnTo>
                  <a:lnTo>
                    <a:pt x="104" y="346"/>
                  </a:lnTo>
                  <a:lnTo>
                    <a:pt x="106" y="348"/>
                  </a:lnTo>
                  <a:lnTo>
                    <a:pt x="100" y="350"/>
                  </a:lnTo>
                  <a:lnTo>
                    <a:pt x="96" y="348"/>
                  </a:lnTo>
                  <a:lnTo>
                    <a:pt x="94" y="348"/>
                  </a:lnTo>
                  <a:lnTo>
                    <a:pt x="94" y="350"/>
                  </a:lnTo>
                  <a:lnTo>
                    <a:pt x="100" y="350"/>
                  </a:lnTo>
                  <a:lnTo>
                    <a:pt x="108" y="350"/>
                  </a:lnTo>
                  <a:lnTo>
                    <a:pt x="106" y="352"/>
                  </a:lnTo>
                  <a:lnTo>
                    <a:pt x="106" y="350"/>
                  </a:lnTo>
                  <a:lnTo>
                    <a:pt x="104" y="350"/>
                  </a:lnTo>
                  <a:lnTo>
                    <a:pt x="106" y="352"/>
                  </a:lnTo>
                  <a:lnTo>
                    <a:pt x="106" y="354"/>
                  </a:lnTo>
                  <a:lnTo>
                    <a:pt x="104" y="356"/>
                  </a:lnTo>
                  <a:lnTo>
                    <a:pt x="102" y="356"/>
                  </a:lnTo>
                  <a:lnTo>
                    <a:pt x="102" y="360"/>
                  </a:lnTo>
                  <a:lnTo>
                    <a:pt x="104" y="364"/>
                  </a:lnTo>
                  <a:lnTo>
                    <a:pt x="110" y="366"/>
                  </a:lnTo>
                  <a:lnTo>
                    <a:pt x="118" y="366"/>
                  </a:lnTo>
                  <a:lnTo>
                    <a:pt x="100" y="370"/>
                  </a:lnTo>
                  <a:lnTo>
                    <a:pt x="146" y="366"/>
                  </a:lnTo>
                  <a:lnTo>
                    <a:pt x="122" y="372"/>
                  </a:lnTo>
                  <a:lnTo>
                    <a:pt x="110" y="376"/>
                  </a:lnTo>
                  <a:lnTo>
                    <a:pt x="100" y="376"/>
                  </a:lnTo>
                  <a:lnTo>
                    <a:pt x="100" y="378"/>
                  </a:lnTo>
                  <a:lnTo>
                    <a:pt x="100" y="380"/>
                  </a:lnTo>
                  <a:lnTo>
                    <a:pt x="102" y="380"/>
                  </a:lnTo>
                  <a:lnTo>
                    <a:pt x="112" y="378"/>
                  </a:lnTo>
                  <a:lnTo>
                    <a:pt x="120" y="374"/>
                  </a:lnTo>
                  <a:lnTo>
                    <a:pt x="110" y="380"/>
                  </a:lnTo>
                  <a:lnTo>
                    <a:pt x="104" y="384"/>
                  </a:lnTo>
                  <a:lnTo>
                    <a:pt x="114" y="382"/>
                  </a:lnTo>
                  <a:lnTo>
                    <a:pt x="122" y="380"/>
                  </a:lnTo>
                  <a:lnTo>
                    <a:pt x="124" y="382"/>
                  </a:lnTo>
                  <a:lnTo>
                    <a:pt x="104" y="386"/>
                  </a:lnTo>
                  <a:lnTo>
                    <a:pt x="122" y="386"/>
                  </a:lnTo>
                  <a:lnTo>
                    <a:pt x="114" y="388"/>
                  </a:lnTo>
                  <a:lnTo>
                    <a:pt x="104" y="392"/>
                  </a:lnTo>
                  <a:lnTo>
                    <a:pt x="106" y="392"/>
                  </a:lnTo>
                  <a:lnTo>
                    <a:pt x="106" y="394"/>
                  </a:lnTo>
                  <a:lnTo>
                    <a:pt x="106" y="396"/>
                  </a:lnTo>
                  <a:lnTo>
                    <a:pt x="110" y="394"/>
                  </a:lnTo>
                  <a:lnTo>
                    <a:pt x="114" y="396"/>
                  </a:lnTo>
                  <a:lnTo>
                    <a:pt x="122" y="394"/>
                  </a:lnTo>
                  <a:lnTo>
                    <a:pt x="132" y="394"/>
                  </a:lnTo>
                  <a:lnTo>
                    <a:pt x="134" y="394"/>
                  </a:lnTo>
                  <a:lnTo>
                    <a:pt x="136" y="396"/>
                  </a:lnTo>
                  <a:lnTo>
                    <a:pt x="124" y="398"/>
                  </a:lnTo>
                  <a:lnTo>
                    <a:pt x="116" y="402"/>
                  </a:lnTo>
                  <a:lnTo>
                    <a:pt x="112" y="404"/>
                  </a:lnTo>
                  <a:lnTo>
                    <a:pt x="138" y="400"/>
                  </a:lnTo>
                  <a:lnTo>
                    <a:pt x="154" y="398"/>
                  </a:lnTo>
                  <a:lnTo>
                    <a:pt x="164" y="398"/>
                  </a:lnTo>
                  <a:lnTo>
                    <a:pt x="160" y="400"/>
                  </a:lnTo>
                  <a:lnTo>
                    <a:pt x="166" y="402"/>
                  </a:lnTo>
                  <a:lnTo>
                    <a:pt x="138" y="404"/>
                  </a:lnTo>
                  <a:lnTo>
                    <a:pt x="110" y="406"/>
                  </a:lnTo>
                  <a:lnTo>
                    <a:pt x="106" y="410"/>
                  </a:lnTo>
                  <a:lnTo>
                    <a:pt x="106" y="412"/>
                  </a:lnTo>
                  <a:lnTo>
                    <a:pt x="100" y="412"/>
                  </a:lnTo>
                  <a:lnTo>
                    <a:pt x="98" y="412"/>
                  </a:lnTo>
                  <a:lnTo>
                    <a:pt x="96" y="418"/>
                  </a:lnTo>
                  <a:lnTo>
                    <a:pt x="104" y="418"/>
                  </a:lnTo>
                  <a:lnTo>
                    <a:pt x="108" y="418"/>
                  </a:lnTo>
                  <a:lnTo>
                    <a:pt x="112" y="418"/>
                  </a:lnTo>
                  <a:lnTo>
                    <a:pt x="116" y="418"/>
                  </a:lnTo>
                  <a:lnTo>
                    <a:pt x="104" y="414"/>
                  </a:lnTo>
                  <a:lnTo>
                    <a:pt x="114" y="412"/>
                  </a:lnTo>
                  <a:lnTo>
                    <a:pt x="124" y="410"/>
                  </a:lnTo>
                  <a:lnTo>
                    <a:pt x="132" y="412"/>
                  </a:lnTo>
                  <a:lnTo>
                    <a:pt x="134" y="412"/>
                  </a:lnTo>
                  <a:lnTo>
                    <a:pt x="134" y="414"/>
                  </a:lnTo>
                  <a:lnTo>
                    <a:pt x="124" y="418"/>
                  </a:lnTo>
                  <a:lnTo>
                    <a:pt x="112" y="420"/>
                  </a:lnTo>
                  <a:lnTo>
                    <a:pt x="118" y="420"/>
                  </a:lnTo>
                  <a:lnTo>
                    <a:pt x="118" y="422"/>
                  </a:lnTo>
                  <a:lnTo>
                    <a:pt x="112" y="422"/>
                  </a:lnTo>
                  <a:lnTo>
                    <a:pt x="112" y="424"/>
                  </a:lnTo>
                  <a:lnTo>
                    <a:pt x="116" y="424"/>
                  </a:lnTo>
                  <a:lnTo>
                    <a:pt x="120" y="426"/>
                  </a:lnTo>
                  <a:lnTo>
                    <a:pt x="118" y="428"/>
                  </a:lnTo>
                  <a:lnTo>
                    <a:pt x="112" y="432"/>
                  </a:lnTo>
                  <a:lnTo>
                    <a:pt x="110" y="434"/>
                  </a:lnTo>
                  <a:lnTo>
                    <a:pt x="112" y="434"/>
                  </a:lnTo>
                  <a:lnTo>
                    <a:pt x="140" y="424"/>
                  </a:lnTo>
                  <a:lnTo>
                    <a:pt x="168" y="416"/>
                  </a:lnTo>
                  <a:lnTo>
                    <a:pt x="162" y="420"/>
                  </a:lnTo>
                  <a:lnTo>
                    <a:pt x="154" y="426"/>
                  </a:lnTo>
                  <a:lnTo>
                    <a:pt x="146" y="430"/>
                  </a:lnTo>
                  <a:lnTo>
                    <a:pt x="138" y="432"/>
                  </a:lnTo>
                  <a:lnTo>
                    <a:pt x="130" y="432"/>
                  </a:lnTo>
                  <a:lnTo>
                    <a:pt x="122" y="436"/>
                  </a:lnTo>
                  <a:lnTo>
                    <a:pt x="130" y="434"/>
                  </a:lnTo>
                  <a:lnTo>
                    <a:pt x="126" y="436"/>
                  </a:lnTo>
                  <a:lnTo>
                    <a:pt x="124" y="438"/>
                  </a:lnTo>
                  <a:lnTo>
                    <a:pt x="128" y="438"/>
                  </a:lnTo>
                  <a:lnTo>
                    <a:pt x="130" y="438"/>
                  </a:lnTo>
                  <a:lnTo>
                    <a:pt x="134" y="436"/>
                  </a:lnTo>
                  <a:lnTo>
                    <a:pt x="134" y="438"/>
                  </a:lnTo>
                  <a:lnTo>
                    <a:pt x="132" y="440"/>
                  </a:lnTo>
                  <a:lnTo>
                    <a:pt x="132" y="442"/>
                  </a:lnTo>
                  <a:lnTo>
                    <a:pt x="148" y="438"/>
                  </a:lnTo>
                  <a:lnTo>
                    <a:pt x="160" y="438"/>
                  </a:lnTo>
                  <a:lnTo>
                    <a:pt x="152" y="442"/>
                  </a:lnTo>
                  <a:lnTo>
                    <a:pt x="152" y="448"/>
                  </a:lnTo>
                  <a:lnTo>
                    <a:pt x="150" y="452"/>
                  </a:lnTo>
                  <a:lnTo>
                    <a:pt x="150" y="454"/>
                  </a:lnTo>
                  <a:lnTo>
                    <a:pt x="146" y="458"/>
                  </a:lnTo>
                  <a:lnTo>
                    <a:pt x="142" y="460"/>
                  </a:lnTo>
                  <a:lnTo>
                    <a:pt x="144" y="460"/>
                  </a:lnTo>
                  <a:lnTo>
                    <a:pt x="148" y="460"/>
                  </a:lnTo>
                  <a:lnTo>
                    <a:pt x="144" y="462"/>
                  </a:lnTo>
                  <a:lnTo>
                    <a:pt x="142" y="462"/>
                  </a:lnTo>
                  <a:lnTo>
                    <a:pt x="140" y="460"/>
                  </a:lnTo>
                  <a:lnTo>
                    <a:pt x="136" y="464"/>
                  </a:lnTo>
                  <a:lnTo>
                    <a:pt x="142" y="462"/>
                  </a:lnTo>
                  <a:lnTo>
                    <a:pt x="148" y="464"/>
                  </a:lnTo>
                  <a:lnTo>
                    <a:pt x="152" y="462"/>
                  </a:lnTo>
                  <a:lnTo>
                    <a:pt x="152" y="460"/>
                  </a:lnTo>
                  <a:lnTo>
                    <a:pt x="144" y="458"/>
                  </a:lnTo>
                  <a:lnTo>
                    <a:pt x="164" y="454"/>
                  </a:lnTo>
                  <a:lnTo>
                    <a:pt x="172" y="454"/>
                  </a:lnTo>
                  <a:lnTo>
                    <a:pt x="180" y="456"/>
                  </a:lnTo>
                  <a:lnTo>
                    <a:pt x="180" y="458"/>
                  </a:lnTo>
                  <a:lnTo>
                    <a:pt x="178" y="458"/>
                  </a:lnTo>
                  <a:lnTo>
                    <a:pt x="174" y="460"/>
                  </a:lnTo>
                  <a:lnTo>
                    <a:pt x="174" y="462"/>
                  </a:lnTo>
                  <a:lnTo>
                    <a:pt x="178" y="462"/>
                  </a:lnTo>
                  <a:lnTo>
                    <a:pt x="184" y="462"/>
                  </a:lnTo>
                  <a:lnTo>
                    <a:pt x="192" y="462"/>
                  </a:lnTo>
                  <a:lnTo>
                    <a:pt x="192" y="464"/>
                  </a:lnTo>
                  <a:lnTo>
                    <a:pt x="190" y="466"/>
                  </a:lnTo>
                  <a:lnTo>
                    <a:pt x="180" y="472"/>
                  </a:lnTo>
                  <a:lnTo>
                    <a:pt x="168" y="474"/>
                  </a:lnTo>
                  <a:lnTo>
                    <a:pt x="168" y="472"/>
                  </a:lnTo>
                  <a:lnTo>
                    <a:pt x="168" y="470"/>
                  </a:lnTo>
                  <a:lnTo>
                    <a:pt x="170" y="468"/>
                  </a:lnTo>
                  <a:lnTo>
                    <a:pt x="172" y="466"/>
                  </a:lnTo>
                  <a:lnTo>
                    <a:pt x="168" y="470"/>
                  </a:lnTo>
                  <a:lnTo>
                    <a:pt x="164" y="470"/>
                  </a:lnTo>
                  <a:lnTo>
                    <a:pt x="164" y="468"/>
                  </a:lnTo>
                  <a:lnTo>
                    <a:pt x="162" y="470"/>
                  </a:lnTo>
                  <a:lnTo>
                    <a:pt x="162" y="476"/>
                  </a:lnTo>
                  <a:lnTo>
                    <a:pt x="164" y="480"/>
                  </a:lnTo>
                  <a:lnTo>
                    <a:pt x="162" y="486"/>
                  </a:lnTo>
                  <a:lnTo>
                    <a:pt x="166" y="486"/>
                  </a:lnTo>
                  <a:lnTo>
                    <a:pt x="172" y="484"/>
                  </a:lnTo>
                  <a:lnTo>
                    <a:pt x="170" y="484"/>
                  </a:lnTo>
                  <a:lnTo>
                    <a:pt x="174" y="482"/>
                  </a:lnTo>
                  <a:lnTo>
                    <a:pt x="178" y="482"/>
                  </a:lnTo>
                  <a:lnTo>
                    <a:pt x="180" y="482"/>
                  </a:lnTo>
                  <a:lnTo>
                    <a:pt x="182" y="480"/>
                  </a:lnTo>
                  <a:lnTo>
                    <a:pt x="190" y="480"/>
                  </a:lnTo>
                  <a:lnTo>
                    <a:pt x="194" y="482"/>
                  </a:lnTo>
                  <a:lnTo>
                    <a:pt x="194" y="484"/>
                  </a:lnTo>
                  <a:lnTo>
                    <a:pt x="184" y="488"/>
                  </a:lnTo>
                  <a:lnTo>
                    <a:pt x="188" y="486"/>
                  </a:lnTo>
                  <a:lnTo>
                    <a:pt x="188" y="484"/>
                  </a:lnTo>
                  <a:lnTo>
                    <a:pt x="186" y="484"/>
                  </a:lnTo>
                  <a:lnTo>
                    <a:pt x="186" y="486"/>
                  </a:lnTo>
                  <a:lnTo>
                    <a:pt x="184" y="488"/>
                  </a:lnTo>
                  <a:lnTo>
                    <a:pt x="182" y="490"/>
                  </a:lnTo>
                  <a:lnTo>
                    <a:pt x="188" y="490"/>
                  </a:lnTo>
                  <a:lnTo>
                    <a:pt x="194" y="486"/>
                  </a:lnTo>
                  <a:lnTo>
                    <a:pt x="204" y="486"/>
                  </a:lnTo>
                  <a:lnTo>
                    <a:pt x="206" y="488"/>
                  </a:lnTo>
                  <a:lnTo>
                    <a:pt x="208" y="488"/>
                  </a:lnTo>
                  <a:lnTo>
                    <a:pt x="212" y="486"/>
                  </a:lnTo>
                  <a:lnTo>
                    <a:pt x="216" y="482"/>
                  </a:lnTo>
                  <a:lnTo>
                    <a:pt x="210" y="484"/>
                  </a:lnTo>
                  <a:lnTo>
                    <a:pt x="208" y="484"/>
                  </a:lnTo>
                  <a:lnTo>
                    <a:pt x="208" y="482"/>
                  </a:lnTo>
                  <a:lnTo>
                    <a:pt x="202" y="484"/>
                  </a:lnTo>
                  <a:lnTo>
                    <a:pt x="206" y="480"/>
                  </a:lnTo>
                  <a:lnTo>
                    <a:pt x="208" y="478"/>
                  </a:lnTo>
                  <a:lnTo>
                    <a:pt x="210" y="476"/>
                  </a:lnTo>
                  <a:lnTo>
                    <a:pt x="214" y="472"/>
                  </a:lnTo>
                  <a:lnTo>
                    <a:pt x="212" y="474"/>
                  </a:lnTo>
                  <a:lnTo>
                    <a:pt x="210" y="474"/>
                  </a:lnTo>
                  <a:lnTo>
                    <a:pt x="210" y="472"/>
                  </a:lnTo>
                  <a:lnTo>
                    <a:pt x="208" y="474"/>
                  </a:lnTo>
                  <a:lnTo>
                    <a:pt x="206" y="474"/>
                  </a:lnTo>
                  <a:lnTo>
                    <a:pt x="202" y="476"/>
                  </a:lnTo>
                  <a:lnTo>
                    <a:pt x="198" y="476"/>
                  </a:lnTo>
                  <a:lnTo>
                    <a:pt x="196" y="476"/>
                  </a:lnTo>
                  <a:lnTo>
                    <a:pt x="190" y="474"/>
                  </a:lnTo>
                  <a:lnTo>
                    <a:pt x="192" y="474"/>
                  </a:lnTo>
                  <a:lnTo>
                    <a:pt x="196" y="472"/>
                  </a:lnTo>
                  <a:lnTo>
                    <a:pt x="190" y="472"/>
                  </a:lnTo>
                  <a:lnTo>
                    <a:pt x="200" y="468"/>
                  </a:lnTo>
                  <a:lnTo>
                    <a:pt x="202" y="466"/>
                  </a:lnTo>
                  <a:lnTo>
                    <a:pt x="206" y="466"/>
                  </a:lnTo>
                  <a:lnTo>
                    <a:pt x="206" y="464"/>
                  </a:lnTo>
                  <a:lnTo>
                    <a:pt x="208" y="460"/>
                  </a:lnTo>
                  <a:lnTo>
                    <a:pt x="208" y="458"/>
                  </a:lnTo>
                  <a:lnTo>
                    <a:pt x="206" y="458"/>
                  </a:lnTo>
                  <a:lnTo>
                    <a:pt x="206" y="456"/>
                  </a:lnTo>
                  <a:lnTo>
                    <a:pt x="202" y="456"/>
                  </a:lnTo>
                  <a:lnTo>
                    <a:pt x="204" y="456"/>
                  </a:lnTo>
                  <a:lnTo>
                    <a:pt x="198" y="454"/>
                  </a:lnTo>
                  <a:lnTo>
                    <a:pt x="200" y="452"/>
                  </a:lnTo>
                  <a:lnTo>
                    <a:pt x="196" y="450"/>
                  </a:lnTo>
                  <a:lnTo>
                    <a:pt x="194" y="448"/>
                  </a:lnTo>
                  <a:lnTo>
                    <a:pt x="192" y="444"/>
                  </a:lnTo>
                  <a:lnTo>
                    <a:pt x="196" y="438"/>
                  </a:lnTo>
                  <a:lnTo>
                    <a:pt x="192" y="438"/>
                  </a:lnTo>
                  <a:lnTo>
                    <a:pt x="192" y="436"/>
                  </a:lnTo>
                  <a:lnTo>
                    <a:pt x="192" y="434"/>
                  </a:lnTo>
                  <a:lnTo>
                    <a:pt x="198" y="432"/>
                  </a:lnTo>
                  <a:lnTo>
                    <a:pt x="198" y="430"/>
                  </a:lnTo>
                  <a:lnTo>
                    <a:pt x="198" y="428"/>
                  </a:lnTo>
                  <a:lnTo>
                    <a:pt x="198" y="426"/>
                  </a:lnTo>
                  <a:lnTo>
                    <a:pt x="196" y="426"/>
                  </a:lnTo>
                  <a:lnTo>
                    <a:pt x="202" y="420"/>
                  </a:lnTo>
                  <a:lnTo>
                    <a:pt x="202" y="418"/>
                  </a:lnTo>
                  <a:lnTo>
                    <a:pt x="198" y="414"/>
                  </a:lnTo>
                  <a:lnTo>
                    <a:pt x="198" y="412"/>
                  </a:lnTo>
                  <a:lnTo>
                    <a:pt x="190" y="414"/>
                  </a:lnTo>
                  <a:lnTo>
                    <a:pt x="188" y="410"/>
                  </a:lnTo>
                  <a:lnTo>
                    <a:pt x="182" y="408"/>
                  </a:lnTo>
                  <a:lnTo>
                    <a:pt x="176" y="410"/>
                  </a:lnTo>
                  <a:lnTo>
                    <a:pt x="174" y="408"/>
                  </a:lnTo>
                  <a:lnTo>
                    <a:pt x="176" y="406"/>
                  </a:lnTo>
                  <a:lnTo>
                    <a:pt x="176" y="402"/>
                  </a:lnTo>
                  <a:lnTo>
                    <a:pt x="178" y="398"/>
                  </a:lnTo>
                  <a:lnTo>
                    <a:pt x="180" y="400"/>
                  </a:lnTo>
                  <a:lnTo>
                    <a:pt x="178" y="400"/>
                  </a:lnTo>
                  <a:lnTo>
                    <a:pt x="182" y="398"/>
                  </a:lnTo>
                  <a:lnTo>
                    <a:pt x="182" y="396"/>
                  </a:lnTo>
                  <a:lnTo>
                    <a:pt x="178" y="394"/>
                  </a:lnTo>
                  <a:lnTo>
                    <a:pt x="172" y="390"/>
                  </a:lnTo>
                  <a:lnTo>
                    <a:pt x="174" y="386"/>
                  </a:lnTo>
                  <a:lnTo>
                    <a:pt x="172" y="386"/>
                  </a:lnTo>
                  <a:lnTo>
                    <a:pt x="174" y="384"/>
                  </a:lnTo>
                  <a:lnTo>
                    <a:pt x="178" y="382"/>
                  </a:lnTo>
                  <a:lnTo>
                    <a:pt x="174" y="384"/>
                  </a:lnTo>
                  <a:lnTo>
                    <a:pt x="170" y="382"/>
                  </a:lnTo>
                  <a:lnTo>
                    <a:pt x="178" y="378"/>
                  </a:lnTo>
                  <a:lnTo>
                    <a:pt x="176" y="378"/>
                  </a:lnTo>
                  <a:lnTo>
                    <a:pt x="168" y="380"/>
                  </a:lnTo>
                  <a:lnTo>
                    <a:pt x="162" y="380"/>
                  </a:lnTo>
                  <a:lnTo>
                    <a:pt x="168" y="378"/>
                  </a:lnTo>
                  <a:lnTo>
                    <a:pt x="166" y="378"/>
                  </a:lnTo>
                  <a:lnTo>
                    <a:pt x="166" y="376"/>
                  </a:lnTo>
                  <a:lnTo>
                    <a:pt x="170" y="374"/>
                  </a:lnTo>
                  <a:lnTo>
                    <a:pt x="166" y="374"/>
                  </a:lnTo>
                  <a:lnTo>
                    <a:pt x="164" y="372"/>
                  </a:lnTo>
                  <a:lnTo>
                    <a:pt x="158" y="372"/>
                  </a:lnTo>
                  <a:lnTo>
                    <a:pt x="150" y="372"/>
                  </a:lnTo>
                  <a:lnTo>
                    <a:pt x="154" y="372"/>
                  </a:lnTo>
                  <a:lnTo>
                    <a:pt x="154" y="370"/>
                  </a:lnTo>
                  <a:lnTo>
                    <a:pt x="152" y="368"/>
                  </a:lnTo>
                  <a:lnTo>
                    <a:pt x="160" y="364"/>
                  </a:lnTo>
                  <a:lnTo>
                    <a:pt x="148" y="366"/>
                  </a:lnTo>
                  <a:lnTo>
                    <a:pt x="154" y="362"/>
                  </a:lnTo>
                  <a:lnTo>
                    <a:pt x="164" y="360"/>
                  </a:lnTo>
                  <a:lnTo>
                    <a:pt x="154" y="358"/>
                  </a:lnTo>
                  <a:lnTo>
                    <a:pt x="146" y="358"/>
                  </a:lnTo>
                  <a:lnTo>
                    <a:pt x="152" y="356"/>
                  </a:lnTo>
                  <a:lnTo>
                    <a:pt x="148" y="354"/>
                  </a:lnTo>
                  <a:lnTo>
                    <a:pt x="146" y="354"/>
                  </a:lnTo>
                  <a:lnTo>
                    <a:pt x="148" y="352"/>
                  </a:lnTo>
                  <a:lnTo>
                    <a:pt x="150" y="350"/>
                  </a:lnTo>
                  <a:lnTo>
                    <a:pt x="152" y="348"/>
                  </a:lnTo>
                  <a:lnTo>
                    <a:pt x="152" y="342"/>
                  </a:lnTo>
                  <a:lnTo>
                    <a:pt x="152" y="334"/>
                  </a:lnTo>
                  <a:lnTo>
                    <a:pt x="152" y="330"/>
                  </a:lnTo>
                  <a:lnTo>
                    <a:pt x="154" y="328"/>
                  </a:lnTo>
                  <a:lnTo>
                    <a:pt x="148" y="328"/>
                  </a:lnTo>
                  <a:lnTo>
                    <a:pt x="150" y="328"/>
                  </a:lnTo>
                  <a:lnTo>
                    <a:pt x="152" y="324"/>
                  </a:lnTo>
                  <a:lnTo>
                    <a:pt x="148" y="324"/>
                  </a:lnTo>
                  <a:lnTo>
                    <a:pt x="152" y="322"/>
                  </a:lnTo>
                  <a:lnTo>
                    <a:pt x="158" y="322"/>
                  </a:lnTo>
                  <a:lnTo>
                    <a:pt x="156" y="320"/>
                  </a:lnTo>
                  <a:lnTo>
                    <a:pt x="156" y="318"/>
                  </a:lnTo>
                  <a:lnTo>
                    <a:pt x="156" y="316"/>
                  </a:lnTo>
                  <a:lnTo>
                    <a:pt x="150" y="314"/>
                  </a:lnTo>
                  <a:lnTo>
                    <a:pt x="160" y="312"/>
                  </a:lnTo>
                  <a:lnTo>
                    <a:pt x="158" y="312"/>
                  </a:lnTo>
                  <a:lnTo>
                    <a:pt x="156" y="312"/>
                  </a:lnTo>
                  <a:lnTo>
                    <a:pt x="158" y="312"/>
                  </a:lnTo>
                  <a:lnTo>
                    <a:pt x="160" y="312"/>
                  </a:lnTo>
                  <a:lnTo>
                    <a:pt x="164" y="312"/>
                  </a:lnTo>
                  <a:lnTo>
                    <a:pt x="160" y="310"/>
                  </a:lnTo>
                  <a:lnTo>
                    <a:pt x="154" y="310"/>
                  </a:lnTo>
                  <a:lnTo>
                    <a:pt x="136" y="314"/>
                  </a:lnTo>
                  <a:lnTo>
                    <a:pt x="138" y="312"/>
                  </a:lnTo>
                  <a:lnTo>
                    <a:pt x="138" y="310"/>
                  </a:lnTo>
                  <a:lnTo>
                    <a:pt x="132" y="310"/>
                  </a:lnTo>
                  <a:lnTo>
                    <a:pt x="138" y="308"/>
                  </a:lnTo>
                  <a:lnTo>
                    <a:pt x="140" y="308"/>
                  </a:lnTo>
                  <a:lnTo>
                    <a:pt x="142" y="308"/>
                  </a:lnTo>
                  <a:lnTo>
                    <a:pt x="142" y="302"/>
                  </a:lnTo>
                  <a:lnTo>
                    <a:pt x="140" y="300"/>
                  </a:lnTo>
                  <a:lnTo>
                    <a:pt x="136" y="300"/>
                  </a:lnTo>
                  <a:lnTo>
                    <a:pt x="134" y="298"/>
                  </a:lnTo>
                  <a:lnTo>
                    <a:pt x="134" y="296"/>
                  </a:lnTo>
                  <a:lnTo>
                    <a:pt x="134" y="292"/>
                  </a:lnTo>
                  <a:lnTo>
                    <a:pt x="132" y="294"/>
                  </a:lnTo>
                  <a:lnTo>
                    <a:pt x="126" y="294"/>
                  </a:lnTo>
                  <a:lnTo>
                    <a:pt x="126" y="292"/>
                  </a:lnTo>
                  <a:lnTo>
                    <a:pt x="126" y="290"/>
                  </a:lnTo>
                  <a:lnTo>
                    <a:pt x="128" y="290"/>
                  </a:lnTo>
                  <a:lnTo>
                    <a:pt x="130" y="286"/>
                  </a:lnTo>
                  <a:lnTo>
                    <a:pt x="128" y="284"/>
                  </a:lnTo>
                  <a:lnTo>
                    <a:pt x="132" y="280"/>
                  </a:lnTo>
                  <a:lnTo>
                    <a:pt x="124" y="282"/>
                  </a:lnTo>
                  <a:lnTo>
                    <a:pt x="118" y="282"/>
                  </a:lnTo>
                  <a:lnTo>
                    <a:pt x="120" y="280"/>
                  </a:lnTo>
                  <a:lnTo>
                    <a:pt x="126" y="276"/>
                  </a:lnTo>
                  <a:lnTo>
                    <a:pt x="126" y="274"/>
                  </a:lnTo>
                  <a:lnTo>
                    <a:pt x="124" y="274"/>
                  </a:lnTo>
                  <a:lnTo>
                    <a:pt x="122" y="276"/>
                  </a:lnTo>
                  <a:lnTo>
                    <a:pt x="120" y="274"/>
                  </a:lnTo>
                  <a:lnTo>
                    <a:pt x="122" y="274"/>
                  </a:lnTo>
                  <a:lnTo>
                    <a:pt x="130" y="270"/>
                  </a:lnTo>
                  <a:lnTo>
                    <a:pt x="142" y="262"/>
                  </a:lnTo>
                  <a:lnTo>
                    <a:pt x="144" y="262"/>
                  </a:lnTo>
                  <a:lnTo>
                    <a:pt x="146" y="262"/>
                  </a:lnTo>
                  <a:lnTo>
                    <a:pt x="148" y="260"/>
                  </a:lnTo>
                  <a:lnTo>
                    <a:pt x="144" y="260"/>
                  </a:lnTo>
                  <a:lnTo>
                    <a:pt x="138" y="262"/>
                  </a:lnTo>
                  <a:lnTo>
                    <a:pt x="134" y="262"/>
                  </a:lnTo>
                  <a:lnTo>
                    <a:pt x="142" y="260"/>
                  </a:lnTo>
                  <a:lnTo>
                    <a:pt x="146" y="258"/>
                  </a:lnTo>
                  <a:lnTo>
                    <a:pt x="148" y="256"/>
                  </a:lnTo>
                  <a:lnTo>
                    <a:pt x="146" y="256"/>
                  </a:lnTo>
                  <a:lnTo>
                    <a:pt x="140" y="254"/>
                  </a:lnTo>
                  <a:lnTo>
                    <a:pt x="136" y="252"/>
                  </a:lnTo>
                  <a:lnTo>
                    <a:pt x="136" y="250"/>
                  </a:lnTo>
                  <a:lnTo>
                    <a:pt x="138" y="248"/>
                  </a:lnTo>
                  <a:lnTo>
                    <a:pt x="132" y="250"/>
                  </a:lnTo>
                  <a:lnTo>
                    <a:pt x="126" y="252"/>
                  </a:lnTo>
                  <a:lnTo>
                    <a:pt x="128" y="248"/>
                  </a:lnTo>
                  <a:lnTo>
                    <a:pt x="130" y="246"/>
                  </a:lnTo>
                  <a:lnTo>
                    <a:pt x="132" y="242"/>
                  </a:lnTo>
                  <a:lnTo>
                    <a:pt x="126" y="242"/>
                  </a:lnTo>
                  <a:lnTo>
                    <a:pt x="130" y="240"/>
                  </a:lnTo>
                  <a:lnTo>
                    <a:pt x="124" y="238"/>
                  </a:lnTo>
                  <a:lnTo>
                    <a:pt x="120" y="236"/>
                  </a:lnTo>
                  <a:lnTo>
                    <a:pt x="116" y="236"/>
                  </a:lnTo>
                  <a:lnTo>
                    <a:pt x="122" y="234"/>
                  </a:lnTo>
                  <a:lnTo>
                    <a:pt x="124" y="232"/>
                  </a:lnTo>
                  <a:lnTo>
                    <a:pt x="122" y="230"/>
                  </a:lnTo>
                  <a:lnTo>
                    <a:pt x="120" y="228"/>
                  </a:lnTo>
                  <a:lnTo>
                    <a:pt x="116" y="226"/>
                  </a:lnTo>
                  <a:lnTo>
                    <a:pt x="118" y="224"/>
                  </a:lnTo>
                  <a:lnTo>
                    <a:pt x="124" y="222"/>
                  </a:lnTo>
                  <a:lnTo>
                    <a:pt x="120" y="216"/>
                  </a:lnTo>
                  <a:lnTo>
                    <a:pt x="124" y="216"/>
                  </a:lnTo>
                  <a:lnTo>
                    <a:pt x="122" y="214"/>
                  </a:lnTo>
                  <a:lnTo>
                    <a:pt x="120" y="212"/>
                  </a:lnTo>
                  <a:lnTo>
                    <a:pt x="112" y="212"/>
                  </a:lnTo>
                  <a:lnTo>
                    <a:pt x="114" y="212"/>
                  </a:lnTo>
                  <a:lnTo>
                    <a:pt x="116" y="212"/>
                  </a:lnTo>
                  <a:lnTo>
                    <a:pt x="118" y="208"/>
                  </a:lnTo>
                  <a:lnTo>
                    <a:pt x="118" y="204"/>
                  </a:lnTo>
                  <a:lnTo>
                    <a:pt x="106" y="202"/>
                  </a:lnTo>
                  <a:lnTo>
                    <a:pt x="114" y="200"/>
                  </a:lnTo>
                  <a:lnTo>
                    <a:pt x="112" y="200"/>
                  </a:lnTo>
                  <a:lnTo>
                    <a:pt x="112" y="198"/>
                  </a:lnTo>
                  <a:lnTo>
                    <a:pt x="116" y="194"/>
                  </a:lnTo>
                  <a:lnTo>
                    <a:pt x="116" y="190"/>
                  </a:lnTo>
                  <a:lnTo>
                    <a:pt x="116" y="188"/>
                  </a:lnTo>
                  <a:lnTo>
                    <a:pt x="112" y="186"/>
                  </a:lnTo>
                  <a:lnTo>
                    <a:pt x="116" y="186"/>
                  </a:lnTo>
                  <a:lnTo>
                    <a:pt x="114" y="184"/>
                  </a:lnTo>
                  <a:lnTo>
                    <a:pt x="114" y="182"/>
                  </a:lnTo>
                  <a:lnTo>
                    <a:pt x="118" y="176"/>
                  </a:lnTo>
                  <a:lnTo>
                    <a:pt x="118" y="172"/>
                  </a:lnTo>
                  <a:lnTo>
                    <a:pt x="118" y="170"/>
                  </a:lnTo>
                  <a:lnTo>
                    <a:pt x="114" y="170"/>
                  </a:lnTo>
                  <a:lnTo>
                    <a:pt x="106" y="172"/>
                  </a:lnTo>
                  <a:lnTo>
                    <a:pt x="98" y="170"/>
                  </a:lnTo>
                  <a:lnTo>
                    <a:pt x="94" y="172"/>
                  </a:lnTo>
                  <a:lnTo>
                    <a:pt x="90" y="174"/>
                  </a:lnTo>
                  <a:lnTo>
                    <a:pt x="86" y="174"/>
                  </a:lnTo>
                  <a:lnTo>
                    <a:pt x="80" y="176"/>
                  </a:lnTo>
                  <a:lnTo>
                    <a:pt x="82" y="174"/>
                  </a:lnTo>
                  <a:lnTo>
                    <a:pt x="84" y="172"/>
                  </a:lnTo>
                  <a:lnTo>
                    <a:pt x="88" y="170"/>
                  </a:lnTo>
                  <a:lnTo>
                    <a:pt x="90" y="170"/>
                  </a:lnTo>
                  <a:lnTo>
                    <a:pt x="88" y="170"/>
                  </a:lnTo>
                  <a:lnTo>
                    <a:pt x="96" y="168"/>
                  </a:lnTo>
                  <a:lnTo>
                    <a:pt x="98" y="166"/>
                  </a:lnTo>
                  <a:lnTo>
                    <a:pt x="98" y="162"/>
                  </a:lnTo>
                  <a:lnTo>
                    <a:pt x="102" y="160"/>
                  </a:lnTo>
                  <a:lnTo>
                    <a:pt x="100" y="152"/>
                  </a:lnTo>
                  <a:lnTo>
                    <a:pt x="100" y="144"/>
                  </a:lnTo>
                  <a:lnTo>
                    <a:pt x="102" y="136"/>
                  </a:lnTo>
                  <a:lnTo>
                    <a:pt x="100" y="130"/>
                  </a:lnTo>
                  <a:lnTo>
                    <a:pt x="90" y="134"/>
                  </a:lnTo>
                  <a:lnTo>
                    <a:pt x="90" y="130"/>
                  </a:lnTo>
                  <a:lnTo>
                    <a:pt x="94" y="128"/>
                  </a:lnTo>
                  <a:lnTo>
                    <a:pt x="98" y="128"/>
                  </a:lnTo>
                  <a:lnTo>
                    <a:pt x="100" y="128"/>
                  </a:lnTo>
                  <a:lnTo>
                    <a:pt x="98" y="126"/>
                  </a:lnTo>
                  <a:lnTo>
                    <a:pt x="90" y="128"/>
                  </a:lnTo>
                  <a:lnTo>
                    <a:pt x="92" y="124"/>
                  </a:lnTo>
                  <a:lnTo>
                    <a:pt x="98" y="124"/>
                  </a:lnTo>
                  <a:lnTo>
                    <a:pt x="102" y="124"/>
                  </a:lnTo>
                  <a:lnTo>
                    <a:pt x="102" y="122"/>
                  </a:lnTo>
                  <a:lnTo>
                    <a:pt x="100" y="122"/>
                  </a:lnTo>
                  <a:lnTo>
                    <a:pt x="94" y="122"/>
                  </a:lnTo>
                  <a:lnTo>
                    <a:pt x="90" y="122"/>
                  </a:lnTo>
                  <a:lnTo>
                    <a:pt x="90" y="120"/>
                  </a:lnTo>
                  <a:lnTo>
                    <a:pt x="94" y="118"/>
                  </a:lnTo>
                  <a:lnTo>
                    <a:pt x="96" y="116"/>
                  </a:lnTo>
                  <a:lnTo>
                    <a:pt x="98" y="116"/>
                  </a:lnTo>
                  <a:lnTo>
                    <a:pt x="96" y="116"/>
                  </a:lnTo>
                  <a:lnTo>
                    <a:pt x="96" y="112"/>
                  </a:lnTo>
                  <a:lnTo>
                    <a:pt x="88" y="116"/>
                  </a:lnTo>
                  <a:lnTo>
                    <a:pt x="86" y="116"/>
                  </a:lnTo>
                  <a:lnTo>
                    <a:pt x="84" y="114"/>
                  </a:lnTo>
                  <a:lnTo>
                    <a:pt x="78" y="116"/>
                  </a:lnTo>
                  <a:lnTo>
                    <a:pt x="82" y="114"/>
                  </a:lnTo>
                  <a:lnTo>
                    <a:pt x="84" y="110"/>
                  </a:lnTo>
                  <a:lnTo>
                    <a:pt x="84" y="108"/>
                  </a:lnTo>
                  <a:lnTo>
                    <a:pt x="84" y="106"/>
                  </a:lnTo>
                  <a:lnTo>
                    <a:pt x="82" y="100"/>
                  </a:lnTo>
                  <a:lnTo>
                    <a:pt x="82" y="98"/>
                  </a:lnTo>
                  <a:lnTo>
                    <a:pt x="82" y="96"/>
                  </a:lnTo>
                  <a:lnTo>
                    <a:pt x="78" y="96"/>
                  </a:lnTo>
                  <a:lnTo>
                    <a:pt x="76" y="94"/>
                  </a:lnTo>
                  <a:lnTo>
                    <a:pt x="74" y="90"/>
                  </a:lnTo>
                  <a:lnTo>
                    <a:pt x="68" y="94"/>
                  </a:lnTo>
                  <a:lnTo>
                    <a:pt x="64" y="94"/>
                  </a:lnTo>
                  <a:lnTo>
                    <a:pt x="64" y="92"/>
                  </a:lnTo>
                  <a:lnTo>
                    <a:pt x="74" y="88"/>
                  </a:lnTo>
                  <a:lnTo>
                    <a:pt x="76" y="86"/>
                  </a:lnTo>
                  <a:lnTo>
                    <a:pt x="78" y="82"/>
                  </a:lnTo>
                  <a:lnTo>
                    <a:pt x="84" y="78"/>
                  </a:lnTo>
                  <a:lnTo>
                    <a:pt x="80" y="78"/>
                  </a:lnTo>
                  <a:lnTo>
                    <a:pt x="78" y="78"/>
                  </a:lnTo>
                  <a:lnTo>
                    <a:pt x="74" y="76"/>
                  </a:lnTo>
                  <a:lnTo>
                    <a:pt x="66" y="78"/>
                  </a:lnTo>
                  <a:lnTo>
                    <a:pt x="68" y="76"/>
                  </a:lnTo>
                  <a:lnTo>
                    <a:pt x="72" y="76"/>
                  </a:lnTo>
                  <a:lnTo>
                    <a:pt x="78" y="72"/>
                  </a:lnTo>
                  <a:lnTo>
                    <a:pt x="76" y="72"/>
                  </a:lnTo>
                  <a:lnTo>
                    <a:pt x="74" y="70"/>
                  </a:lnTo>
                  <a:lnTo>
                    <a:pt x="74" y="64"/>
                  </a:lnTo>
                  <a:lnTo>
                    <a:pt x="76" y="58"/>
                  </a:lnTo>
                  <a:lnTo>
                    <a:pt x="76" y="56"/>
                  </a:lnTo>
                  <a:lnTo>
                    <a:pt x="74" y="54"/>
                  </a:lnTo>
                  <a:lnTo>
                    <a:pt x="70" y="56"/>
                  </a:lnTo>
                  <a:lnTo>
                    <a:pt x="64" y="56"/>
                  </a:lnTo>
                  <a:lnTo>
                    <a:pt x="76" y="48"/>
                  </a:lnTo>
                  <a:lnTo>
                    <a:pt x="68" y="50"/>
                  </a:lnTo>
                  <a:lnTo>
                    <a:pt x="66" y="50"/>
                  </a:lnTo>
                  <a:lnTo>
                    <a:pt x="68" y="48"/>
                  </a:lnTo>
                  <a:lnTo>
                    <a:pt x="64" y="50"/>
                  </a:lnTo>
                  <a:lnTo>
                    <a:pt x="62" y="50"/>
                  </a:lnTo>
                  <a:lnTo>
                    <a:pt x="64" y="44"/>
                  </a:lnTo>
                  <a:lnTo>
                    <a:pt x="62" y="38"/>
                  </a:lnTo>
                  <a:lnTo>
                    <a:pt x="56" y="30"/>
                  </a:lnTo>
                  <a:lnTo>
                    <a:pt x="54" y="24"/>
                  </a:lnTo>
                  <a:lnTo>
                    <a:pt x="54" y="20"/>
                  </a:lnTo>
                  <a:lnTo>
                    <a:pt x="54" y="14"/>
                  </a:lnTo>
                  <a:lnTo>
                    <a:pt x="60" y="6"/>
                  </a:lnTo>
                  <a:lnTo>
                    <a:pt x="56" y="8"/>
                  </a:lnTo>
                  <a:lnTo>
                    <a:pt x="54" y="6"/>
                  </a:lnTo>
                  <a:lnTo>
                    <a:pt x="50" y="10"/>
                  </a:lnTo>
                  <a:lnTo>
                    <a:pt x="44" y="12"/>
                  </a:lnTo>
                  <a:lnTo>
                    <a:pt x="52" y="2"/>
                  </a:lnTo>
                  <a:lnTo>
                    <a:pt x="46" y="2"/>
                  </a:lnTo>
                  <a:lnTo>
                    <a:pt x="44" y="0"/>
                  </a:lnTo>
                  <a:lnTo>
                    <a:pt x="38" y="0"/>
                  </a:lnTo>
                  <a:lnTo>
                    <a:pt x="42" y="0"/>
                  </a:lnTo>
                  <a:lnTo>
                    <a:pt x="32" y="4"/>
                  </a:lnTo>
                  <a:lnTo>
                    <a:pt x="24" y="10"/>
                  </a:lnTo>
                  <a:lnTo>
                    <a:pt x="14" y="16"/>
                  </a:lnTo>
                  <a:lnTo>
                    <a:pt x="4" y="20"/>
                  </a:lnTo>
                  <a:lnTo>
                    <a:pt x="8" y="20"/>
                  </a:lnTo>
                  <a:lnTo>
                    <a:pt x="8" y="22"/>
                  </a:lnTo>
                  <a:lnTo>
                    <a:pt x="4" y="26"/>
                  </a:lnTo>
                  <a:lnTo>
                    <a:pt x="0" y="30"/>
                  </a:lnTo>
                  <a:lnTo>
                    <a:pt x="2" y="32"/>
                  </a:lnTo>
                  <a:lnTo>
                    <a:pt x="8" y="30"/>
                  </a:lnTo>
                  <a:lnTo>
                    <a:pt x="4" y="32"/>
                  </a:lnTo>
                  <a:lnTo>
                    <a:pt x="0" y="34"/>
                  </a:lnTo>
                  <a:lnTo>
                    <a:pt x="6" y="34"/>
                  </a:lnTo>
                  <a:lnTo>
                    <a:pt x="6" y="36"/>
                  </a:lnTo>
                  <a:lnTo>
                    <a:pt x="4" y="36"/>
                  </a:lnTo>
                  <a:lnTo>
                    <a:pt x="6" y="40"/>
                  </a:lnTo>
                  <a:lnTo>
                    <a:pt x="6" y="46"/>
                  </a:lnTo>
                  <a:lnTo>
                    <a:pt x="2" y="56"/>
                  </a:lnTo>
                  <a:lnTo>
                    <a:pt x="10" y="52"/>
                  </a:lnTo>
                  <a:lnTo>
                    <a:pt x="8" y="56"/>
                  </a:lnTo>
                  <a:lnTo>
                    <a:pt x="6" y="58"/>
                  </a:lnTo>
                  <a:lnTo>
                    <a:pt x="10" y="56"/>
                  </a:lnTo>
                  <a:lnTo>
                    <a:pt x="10" y="54"/>
                  </a:lnTo>
                  <a:lnTo>
                    <a:pt x="12" y="52"/>
                  </a:lnTo>
                  <a:lnTo>
                    <a:pt x="16" y="50"/>
                  </a:lnTo>
                  <a:lnTo>
                    <a:pt x="12" y="52"/>
                  </a:lnTo>
                  <a:lnTo>
                    <a:pt x="12" y="54"/>
                  </a:lnTo>
                  <a:lnTo>
                    <a:pt x="12" y="60"/>
                  </a:lnTo>
                  <a:lnTo>
                    <a:pt x="12" y="64"/>
                  </a:lnTo>
                  <a:lnTo>
                    <a:pt x="10" y="66"/>
                  </a:lnTo>
                  <a:lnTo>
                    <a:pt x="4" y="68"/>
                  </a:lnTo>
                  <a:lnTo>
                    <a:pt x="6" y="68"/>
                  </a:lnTo>
                  <a:lnTo>
                    <a:pt x="10" y="68"/>
                  </a:lnTo>
                  <a:lnTo>
                    <a:pt x="12" y="66"/>
                  </a:lnTo>
                  <a:lnTo>
                    <a:pt x="14" y="66"/>
                  </a:lnTo>
                  <a:lnTo>
                    <a:pt x="10" y="70"/>
                  </a:lnTo>
                  <a:lnTo>
                    <a:pt x="16" y="68"/>
                  </a:lnTo>
                  <a:lnTo>
                    <a:pt x="12" y="70"/>
                  </a:lnTo>
                  <a:lnTo>
                    <a:pt x="6" y="74"/>
                  </a:lnTo>
                  <a:lnTo>
                    <a:pt x="4" y="72"/>
                  </a:lnTo>
                  <a:lnTo>
                    <a:pt x="2" y="76"/>
                  </a:lnTo>
                  <a:lnTo>
                    <a:pt x="4" y="78"/>
                  </a:lnTo>
                  <a:lnTo>
                    <a:pt x="6" y="78"/>
                  </a:lnTo>
                  <a:lnTo>
                    <a:pt x="6" y="80"/>
                  </a:lnTo>
                  <a:lnTo>
                    <a:pt x="8" y="76"/>
                  </a:lnTo>
                  <a:lnTo>
                    <a:pt x="12" y="80"/>
                  </a:lnTo>
                  <a:lnTo>
                    <a:pt x="14" y="86"/>
                  </a:lnTo>
                  <a:lnTo>
                    <a:pt x="18" y="90"/>
                  </a:lnTo>
                  <a:lnTo>
                    <a:pt x="24" y="94"/>
                  </a:lnTo>
                  <a:lnTo>
                    <a:pt x="26" y="92"/>
                  </a:lnTo>
                  <a:lnTo>
                    <a:pt x="30" y="94"/>
                  </a:lnTo>
                  <a:lnTo>
                    <a:pt x="28" y="96"/>
                  </a:lnTo>
                  <a:lnTo>
                    <a:pt x="28" y="98"/>
                  </a:lnTo>
                  <a:lnTo>
                    <a:pt x="28" y="102"/>
                  </a:lnTo>
                  <a:lnTo>
                    <a:pt x="32" y="102"/>
                  </a:lnTo>
                  <a:lnTo>
                    <a:pt x="34" y="104"/>
                  </a:lnTo>
                  <a:lnTo>
                    <a:pt x="30" y="104"/>
                  </a:lnTo>
                  <a:lnTo>
                    <a:pt x="28" y="106"/>
                  </a:lnTo>
                  <a:lnTo>
                    <a:pt x="26" y="108"/>
                  </a:lnTo>
                  <a:lnTo>
                    <a:pt x="22" y="110"/>
                  </a:lnTo>
                  <a:lnTo>
                    <a:pt x="30" y="110"/>
                  </a:lnTo>
                  <a:lnTo>
                    <a:pt x="42" y="110"/>
                  </a:lnTo>
                  <a:lnTo>
                    <a:pt x="36" y="112"/>
                  </a:lnTo>
                  <a:lnTo>
                    <a:pt x="44" y="112"/>
                  </a:lnTo>
                  <a:lnTo>
                    <a:pt x="48" y="112"/>
                  </a:lnTo>
                  <a:lnTo>
                    <a:pt x="44" y="114"/>
                  </a:lnTo>
                  <a:lnTo>
                    <a:pt x="40" y="114"/>
                  </a:lnTo>
                  <a:lnTo>
                    <a:pt x="36" y="116"/>
                  </a:lnTo>
                  <a:lnTo>
                    <a:pt x="32" y="116"/>
                  </a:lnTo>
                  <a:lnTo>
                    <a:pt x="30" y="120"/>
                  </a:lnTo>
                  <a:lnTo>
                    <a:pt x="30" y="122"/>
                  </a:lnTo>
                  <a:lnTo>
                    <a:pt x="34" y="124"/>
                  </a:lnTo>
                  <a:lnTo>
                    <a:pt x="36" y="126"/>
                  </a:lnTo>
                  <a:lnTo>
                    <a:pt x="30" y="130"/>
                  </a:lnTo>
                  <a:lnTo>
                    <a:pt x="38" y="128"/>
                  </a:lnTo>
                  <a:lnTo>
                    <a:pt x="40" y="124"/>
                  </a:lnTo>
                  <a:lnTo>
                    <a:pt x="40" y="122"/>
                  </a:lnTo>
                  <a:lnTo>
                    <a:pt x="44" y="120"/>
                  </a:lnTo>
                  <a:lnTo>
                    <a:pt x="48" y="120"/>
                  </a:lnTo>
                  <a:lnTo>
                    <a:pt x="52" y="122"/>
                  </a:lnTo>
                  <a:lnTo>
                    <a:pt x="50" y="126"/>
                  </a:lnTo>
                  <a:lnTo>
                    <a:pt x="44" y="128"/>
                  </a:lnTo>
                  <a:lnTo>
                    <a:pt x="38" y="134"/>
                  </a:lnTo>
                  <a:lnTo>
                    <a:pt x="36" y="136"/>
                  </a:lnTo>
                  <a:lnTo>
                    <a:pt x="34" y="136"/>
                  </a:lnTo>
                  <a:lnTo>
                    <a:pt x="34" y="138"/>
                  </a:lnTo>
                  <a:lnTo>
                    <a:pt x="36" y="140"/>
                  </a:lnTo>
                  <a:lnTo>
                    <a:pt x="34" y="142"/>
                  </a:lnTo>
                  <a:lnTo>
                    <a:pt x="38" y="142"/>
                  </a:lnTo>
                  <a:lnTo>
                    <a:pt x="40" y="142"/>
                  </a:lnTo>
                  <a:lnTo>
                    <a:pt x="42" y="142"/>
                  </a:lnTo>
                  <a:lnTo>
                    <a:pt x="46" y="142"/>
                  </a:lnTo>
                  <a:lnTo>
                    <a:pt x="42" y="138"/>
                  </a:lnTo>
                  <a:lnTo>
                    <a:pt x="52" y="138"/>
                  </a:lnTo>
                  <a:lnTo>
                    <a:pt x="56" y="140"/>
                  </a:lnTo>
                  <a:lnTo>
                    <a:pt x="56" y="142"/>
                  </a:lnTo>
                  <a:lnTo>
                    <a:pt x="56" y="144"/>
                  </a:lnTo>
                  <a:lnTo>
                    <a:pt x="48" y="144"/>
                  </a:lnTo>
                  <a:lnTo>
                    <a:pt x="46" y="144"/>
                  </a:lnTo>
                  <a:lnTo>
                    <a:pt x="48" y="146"/>
                  </a:lnTo>
                  <a:lnTo>
                    <a:pt x="48" y="148"/>
                  </a:lnTo>
                  <a:lnTo>
                    <a:pt x="42" y="148"/>
                  </a:lnTo>
                  <a:lnTo>
                    <a:pt x="40" y="146"/>
                  </a:lnTo>
                  <a:lnTo>
                    <a:pt x="38" y="144"/>
                  </a:lnTo>
                  <a:lnTo>
                    <a:pt x="34" y="144"/>
                  </a:lnTo>
                  <a:lnTo>
                    <a:pt x="32" y="144"/>
                  </a:lnTo>
                  <a:lnTo>
                    <a:pt x="34" y="146"/>
                  </a:lnTo>
                  <a:lnTo>
                    <a:pt x="36" y="146"/>
                  </a:lnTo>
                  <a:lnTo>
                    <a:pt x="30" y="148"/>
                  </a:lnTo>
                  <a:lnTo>
                    <a:pt x="38" y="148"/>
                  </a:lnTo>
                  <a:lnTo>
                    <a:pt x="38" y="150"/>
                  </a:lnTo>
                  <a:lnTo>
                    <a:pt x="38" y="152"/>
                  </a:lnTo>
                  <a:lnTo>
                    <a:pt x="42" y="152"/>
                  </a:lnTo>
                  <a:lnTo>
                    <a:pt x="36" y="154"/>
                  </a:lnTo>
                  <a:lnTo>
                    <a:pt x="38" y="154"/>
                  </a:lnTo>
                  <a:lnTo>
                    <a:pt x="40" y="156"/>
                  </a:lnTo>
                  <a:lnTo>
                    <a:pt x="30" y="156"/>
                  </a:lnTo>
                  <a:lnTo>
                    <a:pt x="34" y="158"/>
                  </a:lnTo>
                  <a:lnTo>
                    <a:pt x="32" y="160"/>
                  </a:lnTo>
                  <a:lnTo>
                    <a:pt x="30" y="162"/>
                  </a:lnTo>
                  <a:lnTo>
                    <a:pt x="30" y="164"/>
                  </a:lnTo>
                  <a:lnTo>
                    <a:pt x="30" y="162"/>
                  </a:lnTo>
                  <a:lnTo>
                    <a:pt x="34" y="160"/>
                  </a:lnTo>
                  <a:lnTo>
                    <a:pt x="40" y="160"/>
                  </a:lnTo>
                  <a:lnTo>
                    <a:pt x="44" y="158"/>
                  </a:lnTo>
                  <a:lnTo>
                    <a:pt x="46" y="158"/>
                  </a:lnTo>
                  <a:lnTo>
                    <a:pt x="46" y="160"/>
                  </a:lnTo>
                  <a:lnTo>
                    <a:pt x="40" y="164"/>
                  </a:lnTo>
                  <a:lnTo>
                    <a:pt x="32" y="168"/>
                  </a:lnTo>
                  <a:lnTo>
                    <a:pt x="30" y="170"/>
                  </a:lnTo>
                  <a:lnTo>
                    <a:pt x="30" y="172"/>
                  </a:lnTo>
                  <a:lnTo>
                    <a:pt x="32" y="170"/>
                  </a:lnTo>
                  <a:lnTo>
                    <a:pt x="36" y="168"/>
                  </a:lnTo>
                  <a:lnTo>
                    <a:pt x="38" y="168"/>
                  </a:lnTo>
                  <a:lnTo>
                    <a:pt x="36" y="170"/>
                  </a:lnTo>
                  <a:lnTo>
                    <a:pt x="32" y="174"/>
                  </a:lnTo>
                  <a:lnTo>
                    <a:pt x="34" y="176"/>
                  </a:lnTo>
                  <a:lnTo>
                    <a:pt x="36" y="174"/>
                  </a:lnTo>
                  <a:lnTo>
                    <a:pt x="40" y="172"/>
                  </a:lnTo>
                  <a:lnTo>
                    <a:pt x="44" y="172"/>
                  </a:lnTo>
                  <a:lnTo>
                    <a:pt x="40" y="174"/>
                  </a:lnTo>
                  <a:lnTo>
                    <a:pt x="42" y="174"/>
                  </a:lnTo>
                  <a:lnTo>
                    <a:pt x="52" y="174"/>
                  </a:lnTo>
                  <a:lnTo>
                    <a:pt x="44" y="176"/>
                  </a:lnTo>
                  <a:lnTo>
                    <a:pt x="44" y="178"/>
                  </a:lnTo>
                  <a:lnTo>
                    <a:pt x="50" y="178"/>
                  </a:lnTo>
                  <a:lnTo>
                    <a:pt x="54" y="178"/>
                  </a:lnTo>
                  <a:lnTo>
                    <a:pt x="56" y="178"/>
                  </a:lnTo>
                  <a:lnTo>
                    <a:pt x="56" y="180"/>
                  </a:lnTo>
                  <a:lnTo>
                    <a:pt x="44" y="180"/>
                  </a:lnTo>
                  <a:lnTo>
                    <a:pt x="48" y="182"/>
                  </a:lnTo>
                  <a:lnTo>
                    <a:pt x="40" y="184"/>
                  </a:lnTo>
                  <a:lnTo>
                    <a:pt x="44" y="186"/>
                  </a:lnTo>
                  <a:lnTo>
                    <a:pt x="44" y="190"/>
                  </a:lnTo>
                  <a:lnTo>
                    <a:pt x="52" y="188"/>
                  </a:lnTo>
                  <a:lnTo>
                    <a:pt x="56" y="188"/>
                  </a:lnTo>
                  <a:lnTo>
                    <a:pt x="58" y="188"/>
                  </a:lnTo>
                  <a:lnTo>
                    <a:pt x="52" y="190"/>
                  </a:lnTo>
                  <a:lnTo>
                    <a:pt x="52" y="192"/>
                  </a:lnTo>
                  <a:lnTo>
                    <a:pt x="46" y="194"/>
                  </a:lnTo>
                  <a:lnTo>
                    <a:pt x="46" y="192"/>
                  </a:lnTo>
                  <a:lnTo>
                    <a:pt x="48" y="190"/>
                  </a:lnTo>
                  <a:lnTo>
                    <a:pt x="40" y="192"/>
                  </a:lnTo>
                  <a:lnTo>
                    <a:pt x="38" y="194"/>
                  </a:lnTo>
                  <a:lnTo>
                    <a:pt x="38" y="196"/>
                  </a:lnTo>
                  <a:lnTo>
                    <a:pt x="42" y="198"/>
                  </a:lnTo>
                  <a:lnTo>
                    <a:pt x="42" y="196"/>
                  </a:lnTo>
                  <a:lnTo>
                    <a:pt x="54" y="198"/>
                  </a:lnTo>
                  <a:lnTo>
                    <a:pt x="50" y="200"/>
                  </a:lnTo>
                  <a:lnTo>
                    <a:pt x="46" y="200"/>
                  </a:lnTo>
                  <a:lnTo>
                    <a:pt x="50" y="200"/>
                  </a:lnTo>
                  <a:lnTo>
                    <a:pt x="52" y="200"/>
                  </a:lnTo>
                  <a:lnTo>
                    <a:pt x="44" y="202"/>
                  </a:lnTo>
                  <a:lnTo>
                    <a:pt x="36" y="202"/>
                  </a:lnTo>
                  <a:lnTo>
                    <a:pt x="44" y="206"/>
                  </a:lnTo>
                  <a:lnTo>
                    <a:pt x="40" y="208"/>
                  </a:lnTo>
                  <a:lnTo>
                    <a:pt x="36" y="210"/>
                  </a:lnTo>
                  <a:lnTo>
                    <a:pt x="36" y="212"/>
                  </a:lnTo>
                  <a:lnTo>
                    <a:pt x="40" y="214"/>
                  </a:lnTo>
                  <a:lnTo>
                    <a:pt x="46" y="214"/>
                  </a:lnTo>
                  <a:lnTo>
                    <a:pt x="46" y="216"/>
                  </a:lnTo>
                  <a:lnTo>
                    <a:pt x="46" y="218"/>
                  </a:lnTo>
                  <a:lnTo>
                    <a:pt x="48" y="218"/>
                  </a:lnTo>
                  <a:lnTo>
                    <a:pt x="46" y="224"/>
                  </a:lnTo>
                  <a:lnTo>
                    <a:pt x="46" y="226"/>
                  </a:lnTo>
                  <a:lnTo>
                    <a:pt x="52" y="228"/>
                  </a:lnTo>
                  <a:lnTo>
                    <a:pt x="40" y="232"/>
                  </a:lnTo>
                  <a:lnTo>
                    <a:pt x="44" y="232"/>
                  </a:lnTo>
                  <a:lnTo>
                    <a:pt x="50" y="230"/>
                  </a:lnTo>
                  <a:lnTo>
                    <a:pt x="54" y="230"/>
                  </a:lnTo>
                  <a:lnTo>
                    <a:pt x="60" y="230"/>
                  </a:lnTo>
                  <a:lnTo>
                    <a:pt x="60" y="232"/>
                  </a:lnTo>
                  <a:lnTo>
                    <a:pt x="56" y="234"/>
                  </a:lnTo>
                  <a:lnTo>
                    <a:pt x="48" y="236"/>
                  </a:lnTo>
                  <a:lnTo>
                    <a:pt x="58" y="236"/>
                  </a:lnTo>
                  <a:lnTo>
                    <a:pt x="60" y="238"/>
                  </a:lnTo>
                  <a:lnTo>
                    <a:pt x="58" y="242"/>
                  </a:lnTo>
                  <a:lnTo>
                    <a:pt x="56" y="240"/>
                  </a:lnTo>
                  <a:close/>
                  <a:moveTo>
                    <a:pt x="70" y="274"/>
                  </a:moveTo>
                  <a:lnTo>
                    <a:pt x="70" y="274"/>
                  </a:lnTo>
                  <a:lnTo>
                    <a:pt x="66" y="274"/>
                  </a:lnTo>
                  <a:lnTo>
                    <a:pt x="68" y="272"/>
                  </a:lnTo>
                  <a:lnTo>
                    <a:pt x="72" y="272"/>
                  </a:lnTo>
                  <a:lnTo>
                    <a:pt x="70" y="274"/>
                  </a:lnTo>
                  <a:close/>
                  <a:moveTo>
                    <a:pt x="102" y="326"/>
                  </a:moveTo>
                  <a:lnTo>
                    <a:pt x="102" y="326"/>
                  </a:lnTo>
                  <a:lnTo>
                    <a:pt x="102" y="324"/>
                  </a:lnTo>
                  <a:lnTo>
                    <a:pt x="104" y="322"/>
                  </a:lnTo>
                  <a:lnTo>
                    <a:pt x="104" y="324"/>
                  </a:lnTo>
                  <a:lnTo>
                    <a:pt x="102" y="326"/>
                  </a:lnTo>
                  <a:close/>
                  <a:moveTo>
                    <a:pt x="200" y="462"/>
                  </a:moveTo>
                  <a:lnTo>
                    <a:pt x="200" y="462"/>
                  </a:lnTo>
                  <a:lnTo>
                    <a:pt x="202" y="462"/>
                  </a:lnTo>
                  <a:lnTo>
                    <a:pt x="200" y="462"/>
                  </a:lnTo>
                  <a:close/>
                  <a:moveTo>
                    <a:pt x="198" y="466"/>
                  </a:moveTo>
                  <a:lnTo>
                    <a:pt x="198" y="466"/>
                  </a:lnTo>
                  <a:lnTo>
                    <a:pt x="202" y="466"/>
                  </a:lnTo>
                  <a:lnTo>
                    <a:pt x="200" y="466"/>
                  </a:lnTo>
                  <a:lnTo>
                    <a:pt x="200" y="464"/>
                  </a:lnTo>
                  <a:lnTo>
                    <a:pt x="198" y="466"/>
                  </a:lnTo>
                  <a:close/>
                  <a:moveTo>
                    <a:pt x="94" y="118"/>
                  </a:moveTo>
                  <a:lnTo>
                    <a:pt x="92" y="118"/>
                  </a:lnTo>
                  <a:lnTo>
                    <a:pt x="94" y="118"/>
                  </a:lnTo>
                  <a:close/>
                </a:path>
              </a:pathLst>
            </a:custGeom>
            <a:solidFill>
              <a:srgbClr val="19A4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" name="Freeform 310">
              <a:extLst>
                <a:ext uri="{FF2B5EF4-FFF2-40B4-BE49-F238E27FC236}">
                  <a16:creationId xmlns="" xmlns:a16="http://schemas.microsoft.com/office/drawing/2014/main" id="{9711685A-95A1-401F-AE62-5F7B4E86BD5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2773812">
              <a:off x="2413483" y="4945773"/>
              <a:ext cx="702387" cy="1567909"/>
            </a:xfrm>
            <a:custGeom>
              <a:avLst/>
              <a:gdLst>
                <a:gd name="T0" fmla="*/ 420963187 w 310"/>
                <a:gd name="T1" fmla="*/ 1807058172 h 692"/>
                <a:gd name="T2" fmla="*/ 544170930 w 310"/>
                <a:gd name="T3" fmla="*/ 1919999733 h 692"/>
                <a:gd name="T4" fmla="*/ 420963187 w 310"/>
                <a:gd name="T5" fmla="*/ 2032941293 h 692"/>
                <a:gd name="T6" fmla="*/ 523636306 w 310"/>
                <a:gd name="T7" fmla="*/ 2084276718 h 692"/>
                <a:gd name="T8" fmla="*/ 595508622 w 310"/>
                <a:gd name="T9" fmla="*/ 2147483646 h 692"/>
                <a:gd name="T10" fmla="*/ 698181741 w 310"/>
                <a:gd name="T11" fmla="*/ 2147483646 h 692"/>
                <a:gd name="T12" fmla="*/ 759785612 w 310"/>
                <a:gd name="T13" fmla="*/ 2147483646 h 692"/>
                <a:gd name="T14" fmla="*/ 780320236 w 310"/>
                <a:gd name="T15" fmla="*/ 2147483646 h 692"/>
                <a:gd name="T16" fmla="*/ 780320236 w 310"/>
                <a:gd name="T17" fmla="*/ 2147483646 h 692"/>
                <a:gd name="T18" fmla="*/ 800854860 w 310"/>
                <a:gd name="T19" fmla="*/ 2147483646 h 692"/>
                <a:gd name="T20" fmla="*/ 882993355 w 310"/>
                <a:gd name="T21" fmla="*/ 2147483646 h 692"/>
                <a:gd name="T22" fmla="*/ 882993355 w 310"/>
                <a:gd name="T23" fmla="*/ 2147483646 h 692"/>
                <a:gd name="T24" fmla="*/ 1211549602 w 310"/>
                <a:gd name="T25" fmla="*/ 2147483646 h 692"/>
                <a:gd name="T26" fmla="*/ 903530245 w 310"/>
                <a:gd name="T27" fmla="*/ 2147483646 h 692"/>
                <a:gd name="T28" fmla="*/ 1006203364 w 310"/>
                <a:gd name="T29" fmla="*/ 2147483646 h 692"/>
                <a:gd name="T30" fmla="*/ 1067807235 w 310"/>
                <a:gd name="T31" fmla="*/ 2147483646 h 692"/>
                <a:gd name="T32" fmla="*/ 1232084226 w 310"/>
                <a:gd name="T33" fmla="*/ 2147483646 h 692"/>
                <a:gd name="T34" fmla="*/ 1129411107 w 310"/>
                <a:gd name="T35" fmla="*/ 2147483646 h 692"/>
                <a:gd name="T36" fmla="*/ 1355294234 w 310"/>
                <a:gd name="T37" fmla="*/ 2147483646 h 692"/>
                <a:gd name="T38" fmla="*/ 1293690363 w 310"/>
                <a:gd name="T39" fmla="*/ 2147483646 h 692"/>
                <a:gd name="T40" fmla="*/ 1416898106 w 310"/>
                <a:gd name="T41" fmla="*/ 2147483646 h 692"/>
                <a:gd name="T42" fmla="*/ 1591443541 w 310"/>
                <a:gd name="T43" fmla="*/ 2147483646 h 692"/>
                <a:gd name="T44" fmla="*/ 1529839670 w 310"/>
                <a:gd name="T45" fmla="*/ 2147483646 h 692"/>
                <a:gd name="T46" fmla="*/ 1509305046 w 310"/>
                <a:gd name="T47" fmla="*/ 2147483646 h 692"/>
                <a:gd name="T48" fmla="*/ 1406629661 w 310"/>
                <a:gd name="T49" fmla="*/ 2147483646 h 692"/>
                <a:gd name="T50" fmla="*/ 1314224987 w 310"/>
                <a:gd name="T51" fmla="*/ 2147483646 h 692"/>
                <a:gd name="T52" fmla="*/ 1232084226 w 310"/>
                <a:gd name="T53" fmla="*/ 2147483646 h 692"/>
                <a:gd name="T54" fmla="*/ 1191014978 w 310"/>
                <a:gd name="T55" fmla="*/ 2147483646 h 692"/>
                <a:gd name="T56" fmla="*/ 1088341859 w 310"/>
                <a:gd name="T57" fmla="*/ 2147483646 h 692"/>
                <a:gd name="T58" fmla="*/ 1037004167 w 310"/>
                <a:gd name="T59" fmla="*/ 2147483646 h 692"/>
                <a:gd name="T60" fmla="*/ 1047272612 w 310"/>
                <a:gd name="T61" fmla="*/ 2147483646 h 692"/>
                <a:gd name="T62" fmla="*/ 944599493 w 310"/>
                <a:gd name="T63" fmla="*/ 2147483646 h 692"/>
                <a:gd name="T64" fmla="*/ 852192553 w 310"/>
                <a:gd name="T65" fmla="*/ 2074010540 h 692"/>
                <a:gd name="T66" fmla="*/ 893261800 w 310"/>
                <a:gd name="T67" fmla="*/ 1909731288 h 692"/>
                <a:gd name="T68" fmla="*/ 841924108 w 310"/>
                <a:gd name="T69" fmla="*/ 1827592795 h 692"/>
                <a:gd name="T70" fmla="*/ 770054057 w 310"/>
                <a:gd name="T71" fmla="*/ 1683850433 h 692"/>
                <a:gd name="T72" fmla="*/ 687913296 w 310"/>
                <a:gd name="T73" fmla="*/ 1488770379 h 692"/>
                <a:gd name="T74" fmla="*/ 616043246 w 310"/>
                <a:gd name="T75" fmla="*/ 1252621079 h 692"/>
                <a:gd name="T76" fmla="*/ 585240177 w 310"/>
                <a:gd name="T77" fmla="*/ 1170480321 h 692"/>
                <a:gd name="T78" fmla="*/ 544170930 w 310"/>
                <a:gd name="T79" fmla="*/ 903530219 h 692"/>
                <a:gd name="T80" fmla="*/ 472298613 w 310"/>
                <a:gd name="T81" fmla="*/ 831657905 h 692"/>
                <a:gd name="T82" fmla="*/ 349090871 w 310"/>
                <a:gd name="T83" fmla="*/ 657112475 h 692"/>
                <a:gd name="T84" fmla="*/ 410694742 w 310"/>
                <a:gd name="T85" fmla="*/ 523636291 h 692"/>
                <a:gd name="T86" fmla="*/ 328556247 w 310"/>
                <a:gd name="T87" fmla="*/ 277218546 h 692"/>
                <a:gd name="T88" fmla="*/ 308021623 w 310"/>
                <a:gd name="T89" fmla="*/ 41069246 h 692"/>
                <a:gd name="T90" fmla="*/ 10268445 w 310"/>
                <a:gd name="T91" fmla="*/ 102673116 h 692"/>
                <a:gd name="T92" fmla="*/ 30803069 w 310"/>
                <a:gd name="T93" fmla="*/ 338822416 h 692"/>
                <a:gd name="T94" fmla="*/ 82138495 w 310"/>
                <a:gd name="T95" fmla="*/ 431229353 h 692"/>
                <a:gd name="T96" fmla="*/ 164276990 w 310"/>
                <a:gd name="T97" fmla="*/ 636577851 h 692"/>
                <a:gd name="T98" fmla="*/ 246417751 w 310"/>
                <a:gd name="T99" fmla="*/ 780320214 h 692"/>
                <a:gd name="T100" fmla="*/ 236149307 w 310"/>
                <a:gd name="T101" fmla="*/ 852192528 h 692"/>
                <a:gd name="T102" fmla="*/ 215614683 w 310"/>
                <a:gd name="T103" fmla="*/ 995934890 h 692"/>
                <a:gd name="T104" fmla="*/ 287486999 w 310"/>
                <a:gd name="T105" fmla="*/ 1047272581 h 692"/>
                <a:gd name="T106" fmla="*/ 236149307 w 310"/>
                <a:gd name="T107" fmla="*/ 1088341828 h 692"/>
                <a:gd name="T108" fmla="*/ 256683931 w 310"/>
                <a:gd name="T109" fmla="*/ 1160214142 h 692"/>
                <a:gd name="T110" fmla="*/ 287486999 w 310"/>
                <a:gd name="T111" fmla="*/ 1242352635 h 692"/>
                <a:gd name="T112" fmla="*/ 338822426 w 310"/>
                <a:gd name="T113" fmla="*/ 1345025751 h 692"/>
                <a:gd name="T114" fmla="*/ 297753178 w 310"/>
                <a:gd name="T115" fmla="*/ 1396363442 h 692"/>
                <a:gd name="T116" fmla="*/ 308021623 w 310"/>
                <a:gd name="T117" fmla="*/ 1529839626 h 692"/>
                <a:gd name="T118" fmla="*/ 431229366 w 310"/>
                <a:gd name="T119" fmla="*/ 1663315809 h 692"/>
                <a:gd name="T120" fmla="*/ 503101682 w 310"/>
                <a:gd name="T121" fmla="*/ 1971337424 h 692"/>
                <a:gd name="T122" fmla="*/ 1478501977 w 310"/>
                <a:gd name="T123" fmla="*/ 2147483646 h 692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310" h="692">
                  <a:moveTo>
                    <a:pt x="80" y="336"/>
                  </a:moveTo>
                  <a:lnTo>
                    <a:pt x="76" y="342"/>
                  </a:lnTo>
                  <a:lnTo>
                    <a:pt x="66" y="340"/>
                  </a:lnTo>
                  <a:lnTo>
                    <a:pt x="64" y="340"/>
                  </a:lnTo>
                  <a:lnTo>
                    <a:pt x="60" y="342"/>
                  </a:lnTo>
                  <a:lnTo>
                    <a:pt x="66" y="340"/>
                  </a:lnTo>
                  <a:lnTo>
                    <a:pt x="70" y="342"/>
                  </a:lnTo>
                  <a:lnTo>
                    <a:pt x="72" y="344"/>
                  </a:lnTo>
                  <a:lnTo>
                    <a:pt x="72" y="346"/>
                  </a:lnTo>
                  <a:lnTo>
                    <a:pt x="74" y="348"/>
                  </a:lnTo>
                  <a:lnTo>
                    <a:pt x="76" y="350"/>
                  </a:lnTo>
                  <a:lnTo>
                    <a:pt x="80" y="350"/>
                  </a:lnTo>
                  <a:lnTo>
                    <a:pt x="86" y="348"/>
                  </a:lnTo>
                  <a:lnTo>
                    <a:pt x="82" y="352"/>
                  </a:lnTo>
                  <a:lnTo>
                    <a:pt x="80" y="354"/>
                  </a:lnTo>
                  <a:lnTo>
                    <a:pt x="86" y="354"/>
                  </a:lnTo>
                  <a:lnTo>
                    <a:pt x="94" y="354"/>
                  </a:lnTo>
                  <a:lnTo>
                    <a:pt x="96" y="354"/>
                  </a:lnTo>
                  <a:lnTo>
                    <a:pt x="96" y="356"/>
                  </a:lnTo>
                  <a:lnTo>
                    <a:pt x="94" y="360"/>
                  </a:lnTo>
                  <a:lnTo>
                    <a:pt x="90" y="362"/>
                  </a:lnTo>
                  <a:lnTo>
                    <a:pt x="96" y="364"/>
                  </a:lnTo>
                  <a:lnTo>
                    <a:pt x="94" y="366"/>
                  </a:lnTo>
                  <a:lnTo>
                    <a:pt x="94" y="364"/>
                  </a:lnTo>
                  <a:lnTo>
                    <a:pt x="96" y="372"/>
                  </a:lnTo>
                  <a:lnTo>
                    <a:pt x="108" y="372"/>
                  </a:lnTo>
                  <a:lnTo>
                    <a:pt x="106" y="374"/>
                  </a:lnTo>
                  <a:lnTo>
                    <a:pt x="104" y="374"/>
                  </a:lnTo>
                  <a:lnTo>
                    <a:pt x="110" y="376"/>
                  </a:lnTo>
                  <a:lnTo>
                    <a:pt x="106" y="376"/>
                  </a:lnTo>
                  <a:lnTo>
                    <a:pt x="102" y="378"/>
                  </a:lnTo>
                  <a:lnTo>
                    <a:pt x="100" y="376"/>
                  </a:lnTo>
                  <a:lnTo>
                    <a:pt x="98" y="374"/>
                  </a:lnTo>
                  <a:lnTo>
                    <a:pt x="92" y="380"/>
                  </a:lnTo>
                  <a:lnTo>
                    <a:pt x="94" y="380"/>
                  </a:lnTo>
                  <a:lnTo>
                    <a:pt x="98" y="382"/>
                  </a:lnTo>
                  <a:lnTo>
                    <a:pt x="98" y="384"/>
                  </a:lnTo>
                  <a:lnTo>
                    <a:pt x="96" y="388"/>
                  </a:lnTo>
                  <a:lnTo>
                    <a:pt x="92" y="384"/>
                  </a:lnTo>
                  <a:lnTo>
                    <a:pt x="86" y="388"/>
                  </a:lnTo>
                  <a:lnTo>
                    <a:pt x="84" y="392"/>
                  </a:lnTo>
                  <a:lnTo>
                    <a:pt x="82" y="396"/>
                  </a:lnTo>
                  <a:lnTo>
                    <a:pt x="80" y="400"/>
                  </a:lnTo>
                  <a:lnTo>
                    <a:pt x="90" y="392"/>
                  </a:lnTo>
                  <a:lnTo>
                    <a:pt x="96" y="388"/>
                  </a:lnTo>
                  <a:lnTo>
                    <a:pt x="102" y="388"/>
                  </a:lnTo>
                  <a:lnTo>
                    <a:pt x="102" y="390"/>
                  </a:lnTo>
                  <a:lnTo>
                    <a:pt x="106" y="392"/>
                  </a:lnTo>
                  <a:lnTo>
                    <a:pt x="102" y="394"/>
                  </a:lnTo>
                  <a:lnTo>
                    <a:pt x="100" y="394"/>
                  </a:lnTo>
                  <a:lnTo>
                    <a:pt x="102" y="398"/>
                  </a:lnTo>
                  <a:lnTo>
                    <a:pt x="92" y="402"/>
                  </a:lnTo>
                  <a:lnTo>
                    <a:pt x="100" y="402"/>
                  </a:lnTo>
                  <a:lnTo>
                    <a:pt x="106" y="402"/>
                  </a:lnTo>
                  <a:lnTo>
                    <a:pt x="106" y="404"/>
                  </a:lnTo>
                  <a:lnTo>
                    <a:pt x="102" y="406"/>
                  </a:lnTo>
                  <a:lnTo>
                    <a:pt x="94" y="412"/>
                  </a:lnTo>
                  <a:lnTo>
                    <a:pt x="96" y="412"/>
                  </a:lnTo>
                  <a:lnTo>
                    <a:pt x="100" y="410"/>
                  </a:lnTo>
                  <a:lnTo>
                    <a:pt x="104" y="408"/>
                  </a:lnTo>
                  <a:lnTo>
                    <a:pt x="106" y="408"/>
                  </a:lnTo>
                  <a:lnTo>
                    <a:pt x="108" y="410"/>
                  </a:lnTo>
                  <a:lnTo>
                    <a:pt x="108" y="412"/>
                  </a:lnTo>
                  <a:lnTo>
                    <a:pt x="110" y="416"/>
                  </a:lnTo>
                  <a:lnTo>
                    <a:pt x="118" y="420"/>
                  </a:lnTo>
                  <a:lnTo>
                    <a:pt x="116" y="422"/>
                  </a:lnTo>
                  <a:lnTo>
                    <a:pt x="114" y="422"/>
                  </a:lnTo>
                  <a:lnTo>
                    <a:pt x="110" y="424"/>
                  </a:lnTo>
                  <a:lnTo>
                    <a:pt x="118" y="424"/>
                  </a:lnTo>
                  <a:lnTo>
                    <a:pt x="116" y="424"/>
                  </a:lnTo>
                  <a:lnTo>
                    <a:pt x="118" y="424"/>
                  </a:lnTo>
                  <a:lnTo>
                    <a:pt x="122" y="424"/>
                  </a:lnTo>
                  <a:lnTo>
                    <a:pt x="126" y="424"/>
                  </a:lnTo>
                  <a:lnTo>
                    <a:pt x="128" y="424"/>
                  </a:lnTo>
                  <a:lnTo>
                    <a:pt x="132" y="424"/>
                  </a:lnTo>
                  <a:lnTo>
                    <a:pt x="128" y="430"/>
                  </a:lnTo>
                  <a:lnTo>
                    <a:pt x="126" y="434"/>
                  </a:lnTo>
                  <a:lnTo>
                    <a:pt x="126" y="436"/>
                  </a:lnTo>
                  <a:lnTo>
                    <a:pt x="130" y="438"/>
                  </a:lnTo>
                  <a:lnTo>
                    <a:pt x="126" y="438"/>
                  </a:lnTo>
                  <a:lnTo>
                    <a:pt x="120" y="440"/>
                  </a:lnTo>
                  <a:lnTo>
                    <a:pt x="130" y="444"/>
                  </a:lnTo>
                  <a:lnTo>
                    <a:pt x="140" y="444"/>
                  </a:lnTo>
                  <a:lnTo>
                    <a:pt x="136" y="450"/>
                  </a:lnTo>
                  <a:lnTo>
                    <a:pt x="142" y="448"/>
                  </a:lnTo>
                  <a:lnTo>
                    <a:pt x="148" y="446"/>
                  </a:lnTo>
                  <a:lnTo>
                    <a:pt x="160" y="446"/>
                  </a:lnTo>
                  <a:lnTo>
                    <a:pt x="168" y="440"/>
                  </a:lnTo>
                  <a:lnTo>
                    <a:pt x="174" y="444"/>
                  </a:lnTo>
                  <a:lnTo>
                    <a:pt x="170" y="446"/>
                  </a:lnTo>
                  <a:lnTo>
                    <a:pt x="166" y="446"/>
                  </a:lnTo>
                  <a:lnTo>
                    <a:pt x="168" y="446"/>
                  </a:lnTo>
                  <a:lnTo>
                    <a:pt x="162" y="450"/>
                  </a:lnTo>
                  <a:lnTo>
                    <a:pt x="154" y="452"/>
                  </a:lnTo>
                  <a:lnTo>
                    <a:pt x="158" y="448"/>
                  </a:lnTo>
                  <a:lnTo>
                    <a:pt x="148" y="450"/>
                  </a:lnTo>
                  <a:lnTo>
                    <a:pt x="140" y="452"/>
                  </a:lnTo>
                  <a:lnTo>
                    <a:pt x="144" y="454"/>
                  </a:lnTo>
                  <a:lnTo>
                    <a:pt x="138" y="454"/>
                  </a:lnTo>
                  <a:lnTo>
                    <a:pt x="144" y="454"/>
                  </a:lnTo>
                  <a:lnTo>
                    <a:pt x="134" y="460"/>
                  </a:lnTo>
                  <a:lnTo>
                    <a:pt x="138" y="458"/>
                  </a:lnTo>
                  <a:lnTo>
                    <a:pt x="134" y="468"/>
                  </a:lnTo>
                  <a:lnTo>
                    <a:pt x="154" y="470"/>
                  </a:lnTo>
                  <a:lnTo>
                    <a:pt x="164" y="470"/>
                  </a:lnTo>
                  <a:lnTo>
                    <a:pt x="172" y="474"/>
                  </a:lnTo>
                  <a:lnTo>
                    <a:pt x="160" y="478"/>
                  </a:lnTo>
                  <a:lnTo>
                    <a:pt x="150" y="482"/>
                  </a:lnTo>
                  <a:lnTo>
                    <a:pt x="152" y="478"/>
                  </a:lnTo>
                  <a:lnTo>
                    <a:pt x="150" y="476"/>
                  </a:lnTo>
                  <a:lnTo>
                    <a:pt x="146" y="476"/>
                  </a:lnTo>
                  <a:lnTo>
                    <a:pt x="144" y="474"/>
                  </a:lnTo>
                  <a:lnTo>
                    <a:pt x="142" y="472"/>
                  </a:lnTo>
                  <a:lnTo>
                    <a:pt x="142" y="474"/>
                  </a:lnTo>
                  <a:lnTo>
                    <a:pt x="140" y="476"/>
                  </a:lnTo>
                  <a:lnTo>
                    <a:pt x="136" y="476"/>
                  </a:lnTo>
                  <a:lnTo>
                    <a:pt x="148" y="480"/>
                  </a:lnTo>
                  <a:lnTo>
                    <a:pt x="142" y="484"/>
                  </a:lnTo>
                  <a:lnTo>
                    <a:pt x="142" y="488"/>
                  </a:lnTo>
                  <a:lnTo>
                    <a:pt x="150" y="484"/>
                  </a:lnTo>
                  <a:lnTo>
                    <a:pt x="154" y="486"/>
                  </a:lnTo>
                  <a:lnTo>
                    <a:pt x="156" y="488"/>
                  </a:lnTo>
                  <a:lnTo>
                    <a:pt x="158" y="490"/>
                  </a:lnTo>
                  <a:lnTo>
                    <a:pt x="152" y="492"/>
                  </a:lnTo>
                  <a:lnTo>
                    <a:pt x="150" y="492"/>
                  </a:lnTo>
                  <a:lnTo>
                    <a:pt x="148" y="490"/>
                  </a:lnTo>
                  <a:lnTo>
                    <a:pt x="146" y="492"/>
                  </a:lnTo>
                  <a:lnTo>
                    <a:pt x="148" y="494"/>
                  </a:lnTo>
                  <a:lnTo>
                    <a:pt x="154" y="492"/>
                  </a:lnTo>
                  <a:lnTo>
                    <a:pt x="160" y="492"/>
                  </a:lnTo>
                  <a:lnTo>
                    <a:pt x="162" y="494"/>
                  </a:lnTo>
                  <a:lnTo>
                    <a:pt x="160" y="496"/>
                  </a:lnTo>
                  <a:lnTo>
                    <a:pt x="160" y="494"/>
                  </a:lnTo>
                  <a:lnTo>
                    <a:pt x="158" y="494"/>
                  </a:lnTo>
                  <a:lnTo>
                    <a:pt x="160" y="496"/>
                  </a:lnTo>
                  <a:lnTo>
                    <a:pt x="160" y="498"/>
                  </a:lnTo>
                  <a:lnTo>
                    <a:pt x="160" y="500"/>
                  </a:lnTo>
                  <a:lnTo>
                    <a:pt x="156" y="502"/>
                  </a:lnTo>
                  <a:lnTo>
                    <a:pt x="158" y="506"/>
                  </a:lnTo>
                  <a:lnTo>
                    <a:pt x="162" y="512"/>
                  </a:lnTo>
                  <a:lnTo>
                    <a:pt x="168" y="516"/>
                  </a:lnTo>
                  <a:lnTo>
                    <a:pt x="172" y="516"/>
                  </a:lnTo>
                  <a:lnTo>
                    <a:pt x="176" y="516"/>
                  </a:lnTo>
                  <a:lnTo>
                    <a:pt x="158" y="522"/>
                  </a:lnTo>
                  <a:lnTo>
                    <a:pt x="206" y="514"/>
                  </a:lnTo>
                  <a:lnTo>
                    <a:pt x="182" y="524"/>
                  </a:lnTo>
                  <a:lnTo>
                    <a:pt x="170" y="530"/>
                  </a:lnTo>
                  <a:lnTo>
                    <a:pt x="166" y="530"/>
                  </a:lnTo>
                  <a:lnTo>
                    <a:pt x="162" y="530"/>
                  </a:lnTo>
                  <a:lnTo>
                    <a:pt x="160" y="534"/>
                  </a:lnTo>
                  <a:lnTo>
                    <a:pt x="162" y="534"/>
                  </a:lnTo>
                  <a:lnTo>
                    <a:pt x="164" y="536"/>
                  </a:lnTo>
                  <a:lnTo>
                    <a:pt x="172" y="532"/>
                  </a:lnTo>
                  <a:lnTo>
                    <a:pt x="180" y="528"/>
                  </a:lnTo>
                  <a:lnTo>
                    <a:pt x="174" y="534"/>
                  </a:lnTo>
                  <a:lnTo>
                    <a:pt x="168" y="542"/>
                  </a:lnTo>
                  <a:lnTo>
                    <a:pt x="178" y="538"/>
                  </a:lnTo>
                  <a:lnTo>
                    <a:pt x="184" y="536"/>
                  </a:lnTo>
                  <a:lnTo>
                    <a:pt x="186" y="536"/>
                  </a:lnTo>
                  <a:lnTo>
                    <a:pt x="178" y="540"/>
                  </a:lnTo>
                  <a:lnTo>
                    <a:pt x="168" y="544"/>
                  </a:lnTo>
                  <a:lnTo>
                    <a:pt x="188" y="542"/>
                  </a:lnTo>
                  <a:lnTo>
                    <a:pt x="178" y="546"/>
                  </a:lnTo>
                  <a:lnTo>
                    <a:pt x="168" y="552"/>
                  </a:lnTo>
                  <a:lnTo>
                    <a:pt x="170" y="552"/>
                  </a:lnTo>
                  <a:lnTo>
                    <a:pt x="172" y="554"/>
                  </a:lnTo>
                  <a:lnTo>
                    <a:pt x="172" y="556"/>
                  </a:lnTo>
                  <a:lnTo>
                    <a:pt x="172" y="558"/>
                  </a:lnTo>
                  <a:lnTo>
                    <a:pt x="176" y="554"/>
                  </a:lnTo>
                  <a:lnTo>
                    <a:pt x="176" y="556"/>
                  </a:lnTo>
                  <a:lnTo>
                    <a:pt x="180" y="556"/>
                  </a:lnTo>
                  <a:lnTo>
                    <a:pt x="190" y="556"/>
                  </a:lnTo>
                  <a:lnTo>
                    <a:pt x="198" y="554"/>
                  </a:lnTo>
                  <a:lnTo>
                    <a:pt x="202" y="554"/>
                  </a:lnTo>
                  <a:lnTo>
                    <a:pt x="204" y="556"/>
                  </a:lnTo>
                  <a:lnTo>
                    <a:pt x="192" y="560"/>
                  </a:lnTo>
                  <a:lnTo>
                    <a:pt x="184" y="564"/>
                  </a:lnTo>
                  <a:lnTo>
                    <a:pt x="180" y="568"/>
                  </a:lnTo>
                  <a:lnTo>
                    <a:pt x="208" y="562"/>
                  </a:lnTo>
                  <a:lnTo>
                    <a:pt x="222" y="560"/>
                  </a:lnTo>
                  <a:lnTo>
                    <a:pt x="234" y="560"/>
                  </a:lnTo>
                  <a:lnTo>
                    <a:pt x="230" y="562"/>
                  </a:lnTo>
                  <a:lnTo>
                    <a:pt x="236" y="564"/>
                  </a:lnTo>
                  <a:lnTo>
                    <a:pt x="208" y="570"/>
                  </a:lnTo>
                  <a:lnTo>
                    <a:pt x="180" y="572"/>
                  </a:lnTo>
                  <a:lnTo>
                    <a:pt x="176" y="576"/>
                  </a:lnTo>
                  <a:lnTo>
                    <a:pt x="176" y="578"/>
                  </a:lnTo>
                  <a:lnTo>
                    <a:pt x="174" y="580"/>
                  </a:lnTo>
                  <a:lnTo>
                    <a:pt x="172" y="580"/>
                  </a:lnTo>
                  <a:lnTo>
                    <a:pt x="168" y="578"/>
                  </a:lnTo>
                  <a:lnTo>
                    <a:pt x="170" y="588"/>
                  </a:lnTo>
                  <a:lnTo>
                    <a:pt x="176" y="586"/>
                  </a:lnTo>
                  <a:lnTo>
                    <a:pt x="180" y="586"/>
                  </a:lnTo>
                  <a:lnTo>
                    <a:pt x="184" y="588"/>
                  </a:lnTo>
                  <a:lnTo>
                    <a:pt x="190" y="586"/>
                  </a:lnTo>
                  <a:lnTo>
                    <a:pt x="176" y="582"/>
                  </a:lnTo>
                  <a:lnTo>
                    <a:pt x="184" y="578"/>
                  </a:lnTo>
                  <a:lnTo>
                    <a:pt x="194" y="578"/>
                  </a:lnTo>
                  <a:lnTo>
                    <a:pt x="202" y="578"/>
                  </a:lnTo>
                  <a:lnTo>
                    <a:pt x="206" y="580"/>
                  </a:lnTo>
                  <a:lnTo>
                    <a:pt x="206" y="582"/>
                  </a:lnTo>
                  <a:lnTo>
                    <a:pt x="202" y="584"/>
                  </a:lnTo>
                  <a:lnTo>
                    <a:pt x="196" y="586"/>
                  </a:lnTo>
                  <a:lnTo>
                    <a:pt x="186" y="590"/>
                  </a:lnTo>
                  <a:lnTo>
                    <a:pt x="190" y="590"/>
                  </a:lnTo>
                  <a:lnTo>
                    <a:pt x="192" y="592"/>
                  </a:lnTo>
                  <a:lnTo>
                    <a:pt x="192" y="594"/>
                  </a:lnTo>
                  <a:lnTo>
                    <a:pt x="186" y="594"/>
                  </a:lnTo>
                  <a:lnTo>
                    <a:pt x="186" y="596"/>
                  </a:lnTo>
                  <a:lnTo>
                    <a:pt x="188" y="596"/>
                  </a:lnTo>
                  <a:lnTo>
                    <a:pt x="192" y="596"/>
                  </a:lnTo>
                  <a:lnTo>
                    <a:pt x="196" y="598"/>
                  </a:lnTo>
                  <a:lnTo>
                    <a:pt x="196" y="600"/>
                  </a:lnTo>
                  <a:lnTo>
                    <a:pt x="194" y="602"/>
                  </a:lnTo>
                  <a:lnTo>
                    <a:pt x="188" y="606"/>
                  </a:lnTo>
                  <a:lnTo>
                    <a:pt x="186" y="608"/>
                  </a:lnTo>
                  <a:lnTo>
                    <a:pt x="188" y="608"/>
                  </a:lnTo>
                  <a:lnTo>
                    <a:pt x="216" y="594"/>
                  </a:lnTo>
                  <a:lnTo>
                    <a:pt x="242" y="584"/>
                  </a:lnTo>
                  <a:lnTo>
                    <a:pt x="238" y="592"/>
                  </a:lnTo>
                  <a:lnTo>
                    <a:pt x="230" y="600"/>
                  </a:lnTo>
                  <a:lnTo>
                    <a:pt x="222" y="604"/>
                  </a:lnTo>
                  <a:lnTo>
                    <a:pt x="214" y="606"/>
                  </a:lnTo>
                  <a:lnTo>
                    <a:pt x="206" y="608"/>
                  </a:lnTo>
                  <a:lnTo>
                    <a:pt x="200" y="610"/>
                  </a:lnTo>
                  <a:lnTo>
                    <a:pt x="208" y="610"/>
                  </a:lnTo>
                  <a:lnTo>
                    <a:pt x="204" y="612"/>
                  </a:lnTo>
                  <a:lnTo>
                    <a:pt x="202" y="614"/>
                  </a:lnTo>
                  <a:lnTo>
                    <a:pt x="202" y="616"/>
                  </a:lnTo>
                  <a:lnTo>
                    <a:pt x="208" y="614"/>
                  </a:lnTo>
                  <a:lnTo>
                    <a:pt x="208" y="616"/>
                  </a:lnTo>
                  <a:lnTo>
                    <a:pt x="212" y="614"/>
                  </a:lnTo>
                  <a:lnTo>
                    <a:pt x="214" y="614"/>
                  </a:lnTo>
                  <a:lnTo>
                    <a:pt x="212" y="616"/>
                  </a:lnTo>
                  <a:lnTo>
                    <a:pt x="212" y="618"/>
                  </a:lnTo>
                  <a:lnTo>
                    <a:pt x="212" y="620"/>
                  </a:lnTo>
                  <a:lnTo>
                    <a:pt x="218" y="618"/>
                  </a:lnTo>
                  <a:lnTo>
                    <a:pt x="228" y="616"/>
                  </a:lnTo>
                  <a:lnTo>
                    <a:pt x="236" y="616"/>
                  </a:lnTo>
                  <a:lnTo>
                    <a:pt x="240" y="616"/>
                  </a:lnTo>
                  <a:lnTo>
                    <a:pt x="234" y="620"/>
                  </a:lnTo>
                  <a:lnTo>
                    <a:pt x="234" y="630"/>
                  </a:lnTo>
                  <a:lnTo>
                    <a:pt x="234" y="634"/>
                  </a:lnTo>
                  <a:lnTo>
                    <a:pt x="234" y="638"/>
                  </a:lnTo>
                  <a:lnTo>
                    <a:pt x="230" y="642"/>
                  </a:lnTo>
                  <a:lnTo>
                    <a:pt x="228" y="644"/>
                  </a:lnTo>
                  <a:lnTo>
                    <a:pt x="226" y="644"/>
                  </a:lnTo>
                  <a:lnTo>
                    <a:pt x="230" y="644"/>
                  </a:lnTo>
                  <a:lnTo>
                    <a:pt x="232" y="646"/>
                  </a:lnTo>
                  <a:lnTo>
                    <a:pt x="228" y="648"/>
                  </a:lnTo>
                  <a:lnTo>
                    <a:pt x="226" y="648"/>
                  </a:lnTo>
                  <a:lnTo>
                    <a:pt x="224" y="646"/>
                  </a:lnTo>
                  <a:lnTo>
                    <a:pt x="220" y="650"/>
                  </a:lnTo>
                  <a:lnTo>
                    <a:pt x="224" y="648"/>
                  </a:lnTo>
                  <a:lnTo>
                    <a:pt x="228" y="650"/>
                  </a:lnTo>
                  <a:lnTo>
                    <a:pt x="234" y="652"/>
                  </a:lnTo>
                  <a:lnTo>
                    <a:pt x="238" y="648"/>
                  </a:lnTo>
                  <a:lnTo>
                    <a:pt x="236" y="646"/>
                  </a:lnTo>
                  <a:lnTo>
                    <a:pt x="230" y="644"/>
                  </a:lnTo>
                  <a:lnTo>
                    <a:pt x="238" y="640"/>
                  </a:lnTo>
                  <a:lnTo>
                    <a:pt x="248" y="640"/>
                  </a:lnTo>
                  <a:lnTo>
                    <a:pt x="258" y="640"/>
                  </a:lnTo>
                  <a:lnTo>
                    <a:pt x="264" y="642"/>
                  </a:lnTo>
                  <a:lnTo>
                    <a:pt x="266" y="644"/>
                  </a:lnTo>
                  <a:lnTo>
                    <a:pt x="264" y="646"/>
                  </a:lnTo>
                  <a:lnTo>
                    <a:pt x="260" y="648"/>
                  </a:lnTo>
                  <a:lnTo>
                    <a:pt x="262" y="650"/>
                  </a:lnTo>
                  <a:lnTo>
                    <a:pt x="264" y="652"/>
                  </a:lnTo>
                  <a:lnTo>
                    <a:pt x="272" y="652"/>
                  </a:lnTo>
                  <a:lnTo>
                    <a:pt x="278" y="652"/>
                  </a:lnTo>
                  <a:lnTo>
                    <a:pt x="280" y="654"/>
                  </a:lnTo>
                  <a:lnTo>
                    <a:pt x="278" y="658"/>
                  </a:lnTo>
                  <a:lnTo>
                    <a:pt x="274" y="662"/>
                  </a:lnTo>
                  <a:lnTo>
                    <a:pt x="268" y="664"/>
                  </a:lnTo>
                  <a:lnTo>
                    <a:pt x="258" y="668"/>
                  </a:lnTo>
                  <a:lnTo>
                    <a:pt x="256" y="664"/>
                  </a:lnTo>
                  <a:lnTo>
                    <a:pt x="256" y="662"/>
                  </a:lnTo>
                  <a:lnTo>
                    <a:pt x="258" y="658"/>
                  </a:lnTo>
                  <a:lnTo>
                    <a:pt x="258" y="656"/>
                  </a:lnTo>
                  <a:lnTo>
                    <a:pt x="256" y="662"/>
                  </a:lnTo>
                  <a:lnTo>
                    <a:pt x="252" y="660"/>
                  </a:lnTo>
                  <a:lnTo>
                    <a:pt x="252" y="658"/>
                  </a:lnTo>
                  <a:lnTo>
                    <a:pt x="252" y="656"/>
                  </a:lnTo>
                  <a:lnTo>
                    <a:pt x="250" y="658"/>
                  </a:lnTo>
                  <a:lnTo>
                    <a:pt x="250" y="662"/>
                  </a:lnTo>
                  <a:lnTo>
                    <a:pt x="252" y="668"/>
                  </a:lnTo>
                  <a:lnTo>
                    <a:pt x="254" y="676"/>
                  </a:lnTo>
                  <a:lnTo>
                    <a:pt x="252" y="682"/>
                  </a:lnTo>
                  <a:lnTo>
                    <a:pt x="258" y="684"/>
                  </a:lnTo>
                  <a:lnTo>
                    <a:pt x="262" y="682"/>
                  </a:lnTo>
                  <a:lnTo>
                    <a:pt x="260" y="680"/>
                  </a:lnTo>
                  <a:lnTo>
                    <a:pt x="264" y="678"/>
                  </a:lnTo>
                  <a:lnTo>
                    <a:pt x="268" y="678"/>
                  </a:lnTo>
                  <a:lnTo>
                    <a:pt x="270" y="678"/>
                  </a:lnTo>
                  <a:lnTo>
                    <a:pt x="272" y="676"/>
                  </a:lnTo>
                  <a:lnTo>
                    <a:pt x="282" y="678"/>
                  </a:lnTo>
                  <a:lnTo>
                    <a:pt x="284" y="680"/>
                  </a:lnTo>
                  <a:lnTo>
                    <a:pt x="286" y="684"/>
                  </a:lnTo>
                  <a:lnTo>
                    <a:pt x="276" y="688"/>
                  </a:lnTo>
                  <a:lnTo>
                    <a:pt x="280" y="686"/>
                  </a:lnTo>
                  <a:lnTo>
                    <a:pt x="278" y="684"/>
                  </a:lnTo>
                  <a:lnTo>
                    <a:pt x="278" y="686"/>
                  </a:lnTo>
                  <a:lnTo>
                    <a:pt x="276" y="688"/>
                  </a:lnTo>
                  <a:lnTo>
                    <a:pt x="276" y="692"/>
                  </a:lnTo>
                  <a:lnTo>
                    <a:pt x="280" y="692"/>
                  </a:lnTo>
                  <a:lnTo>
                    <a:pt x="286" y="686"/>
                  </a:lnTo>
                  <a:lnTo>
                    <a:pt x="296" y="688"/>
                  </a:lnTo>
                  <a:lnTo>
                    <a:pt x="300" y="690"/>
                  </a:lnTo>
                  <a:lnTo>
                    <a:pt x="302" y="692"/>
                  </a:lnTo>
                  <a:lnTo>
                    <a:pt x="304" y="690"/>
                  </a:lnTo>
                  <a:lnTo>
                    <a:pt x="310" y="686"/>
                  </a:lnTo>
                  <a:lnTo>
                    <a:pt x="306" y="688"/>
                  </a:lnTo>
                  <a:lnTo>
                    <a:pt x="304" y="688"/>
                  </a:lnTo>
                  <a:lnTo>
                    <a:pt x="302" y="684"/>
                  </a:lnTo>
                  <a:lnTo>
                    <a:pt x="300" y="682"/>
                  </a:lnTo>
                  <a:lnTo>
                    <a:pt x="298" y="682"/>
                  </a:lnTo>
                  <a:lnTo>
                    <a:pt x="294" y="684"/>
                  </a:lnTo>
                  <a:lnTo>
                    <a:pt x="300" y="680"/>
                  </a:lnTo>
                  <a:lnTo>
                    <a:pt x="300" y="678"/>
                  </a:lnTo>
                  <a:lnTo>
                    <a:pt x="302" y="674"/>
                  </a:lnTo>
                  <a:lnTo>
                    <a:pt x="306" y="670"/>
                  </a:lnTo>
                  <a:lnTo>
                    <a:pt x="302" y="672"/>
                  </a:lnTo>
                  <a:lnTo>
                    <a:pt x="300" y="670"/>
                  </a:lnTo>
                  <a:lnTo>
                    <a:pt x="298" y="670"/>
                  </a:lnTo>
                  <a:lnTo>
                    <a:pt x="294" y="674"/>
                  </a:lnTo>
                  <a:lnTo>
                    <a:pt x="290" y="674"/>
                  </a:lnTo>
                  <a:lnTo>
                    <a:pt x="286" y="672"/>
                  </a:lnTo>
                  <a:lnTo>
                    <a:pt x="280" y="670"/>
                  </a:lnTo>
                  <a:lnTo>
                    <a:pt x="282" y="668"/>
                  </a:lnTo>
                  <a:lnTo>
                    <a:pt x="286" y="666"/>
                  </a:lnTo>
                  <a:lnTo>
                    <a:pt x="280" y="666"/>
                  </a:lnTo>
                  <a:lnTo>
                    <a:pt x="288" y="660"/>
                  </a:lnTo>
                  <a:lnTo>
                    <a:pt x="292" y="658"/>
                  </a:lnTo>
                  <a:lnTo>
                    <a:pt x="296" y="660"/>
                  </a:lnTo>
                  <a:lnTo>
                    <a:pt x="294" y="656"/>
                  </a:lnTo>
                  <a:lnTo>
                    <a:pt x="296" y="650"/>
                  </a:lnTo>
                  <a:lnTo>
                    <a:pt x="296" y="648"/>
                  </a:lnTo>
                  <a:lnTo>
                    <a:pt x="294" y="646"/>
                  </a:lnTo>
                  <a:lnTo>
                    <a:pt x="292" y="646"/>
                  </a:lnTo>
                  <a:lnTo>
                    <a:pt x="290" y="644"/>
                  </a:lnTo>
                  <a:lnTo>
                    <a:pt x="288" y="644"/>
                  </a:lnTo>
                  <a:lnTo>
                    <a:pt x="290" y="644"/>
                  </a:lnTo>
                  <a:lnTo>
                    <a:pt x="284" y="640"/>
                  </a:lnTo>
                  <a:lnTo>
                    <a:pt x="282" y="634"/>
                  </a:lnTo>
                  <a:lnTo>
                    <a:pt x="278" y="630"/>
                  </a:lnTo>
                  <a:lnTo>
                    <a:pt x="274" y="626"/>
                  </a:lnTo>
                  <a:lnTo>
                    <a:pt x="276" y="622"/>
                  </a:lnTo>
                  <a:lnTo>
                    <a:pt x="278" y="618"/>
                  </a:lnTo>
                  <a:lnTo>
                    <a:pt x="274" y="616"/>
                  </a:lnTo>
                  <a:lnTo>
                    <a:pt x="272" y="614"/>
                  </a:lnTo>
                  <a:lnTo>
                    <a:pt x="272" y="612"/>
                  </a:lnTo>
                  <a:lnTo>
                    <a:pt x="278" y="608"/>
                  </a:lnTo>
                  <a:lnTo>
                    <a:pt x="278" y="606"/>
                  </a:lnTo>
                  <a:lnTo>
                    <a:pt x="278" y="604"/>
                  </a:lnTo>
                  <a:lnTo>
                    <a:pt x="276" y="600"/>
                  </a:lnTo>
                  <a:lnTo>
                    <a:pt x="274" y="600"/>
                  </a:lnTo>
                  <a:lnTo>
                    <a:pt x="278" y="596"/>
                  </a:lnTo>
                  <a:lnTo>
                    <a:pt x="280" y="594"/>
                  </a:lnTo>
                  <a:lnTo>
                    <a:pt x="280" y="590"/>
                  </a:lnTo>
                  <a:lnTo>
                    <a:pt x="278" y="588"/>
                  </a:lnTo>
                  <a:lnTo>
                    <a:pt x="274" y="584"/>
                  </a:lnTo>
                  <a:lnTo>
                    <a:pt x="272" y="580"/>
                  </a:lnTo>
                  <a:lnTo>
                    <a:pt x="266" y="582"/>
                  </a:lnTo>
                  <a:lnTo>
                    <a:pt x="262" y="578"/>
                  </a:lnTo>
                  <a:lnTo>
                    <a:pt x="256" y="574"/>
                  </a:lnTo>
                  <a:lnTo>
                    <a:pt x="250" y="578"/>
                  </a:lnTo>
                  <a:lnTo>
                    <a:pt x="248" y="576"/>
                  </a:lnTo>
                  <a:lnTo>
                    <a:pt x="246" y="576"/>
                  </a:lnTo>
                  <a:lnTo>
                    <a:pt x="248" y="570"/>
                  </a:lnTo>
                  <a:lnTo>
                    <a:pt x="248" y="566"/>
                  </a:lnTo>
                  <a:lnTo>
                    <a:pt x="248" y="562"/>
                  </a:lnTo>
                  <a:lnTo>
                    <a:pt x="250" y="562"/>
                  </a:lnTo>
                  <a:lnTo>
                    <a:pt x="250" y="564"/>
                  </a:lnTo>
                  <a:lnTo>
                    <a:pt x="252" y="560"/>
                  </a:lnTo>
                  <a:lnTo>
                    <a:pt x="252" y="556"/>
                  </a:lnTo>
                  <a:lnTo>
                    <a:pt x="250" y="554"/>
                  </a:lnTo>
                  <a:lnTo>
                    <a:pt x="246" y="554"/>
                  </a:lnTo>
                  <a:lnTo>
                    <a:pt x="240" y="550"/>
                  </a:lnTo>
                  <a:lnTo>
                    <a:pt x="240" y="548"/>
                  </a:lnTo>
                  <a:lnTo>
                    <a:pt x="240" y="544"/>
                  </a:lnTo>
                  <a:lnTo>
                    <a:pt x="238" y="544"/>
                  </a:lnTo>
                  <a:lnTo>
                    <a:pt x="240" y="540"/>
                  </a:lnTo>
                  <a:lnTo>
                    <a:pt x="240" y="542"/>
                  </a:lnTo>
                  <a:lnTo>
                    <a:pt x="240" y="540"/>
                  </a:lnTo>
                  <a:lnTo>
                    <a:pt x="242" y="536"/>
                  </a:lnTo>
                  <a:lnTo>
                    <a:pt x="240" y="540"/>
                  </a:lnTo>
                  <a:lnTo>
                    <a:pt x="236" y="536"/>
                  </a:lnTo>
                  <a:lnTo>
                    <a:pt x="242" y="532"/>
                  </a:lnTo>
                  <a:lnTo>
                    <a:pt x="240" y="532"/>
                  </a:lnTo>
                  <a:lnTo>
                    <a:pt x="232" y="536"/>
                  </a:lnTo>
                  <a:lnTo>
                    <a:pt x="228" y="536"/>
                  </a:lnTo>
                  <a:lnTo>
                    <a:pt x="232" y="532"/>
                  </a:lnTo>
                  <a:lnTo>
                    <a:pt x="230" y="530"/>
                  </a:lnTo>
                  <a:lnTo>
                    <a:pt x="228" y="530"/>
                  </a:lnTo>
                  <a:lnTo>
                    <a:pt x="234" y="526"/>
                  </a:lnTo>
                  <a:lnTo>
                    <a:pt x="228" y="526"/>
                  </a:lnTo>
                  <a:lnTo>
                    <a:pt x="226" y="524"/>
                  </a:lnTo>
                  <a:lnTo>
                    <a:pt x="220" y="522"/>
                  </a:lnTo>
                  <a:lnTo>
                    <a:pt x="212" y="524"/>
                  </a:lnTo>
                  <a:lnTo>
                    <a:pt x="214" y="522"/>
                  </a:lnTo>
                  <a:lnTo>
                    <a:pt x="216" y="520"/>
                  </a:lnTo>
                  <a:lnTo>
                    <a:pt x="214" y="518"/>
                  </a:lnTo>
                  <a:lnTo>
                    <a:pt x="212" y="518"/>
                  </a:lnTo>
                  <a:lnTo>
                    <a:pt x="220" y="514"/>
                  </a:lnTo>
                  <a:lnTo>
                    <a:pt x="206" y="514"/>
                  </a:lnTo>
                  <a:lnTo>
                    <a:pt x="214" y="508"/>
                  </a:lnTo>
                  <a:lnTo>
                    <a:pt x="222" y="506"/>
                  </a:lnTo>
                  <a:lnTo>
                    <a:pt x="212" y="504"/>
                  </a:lnTo>
                  <a:lnTo>
                    <a:pt x="204" y="502"/>
                  </a:lnTo>
                  <a:lnTo>
                    <a:pt x="210" y="500"/>
                  </a:lnTo>
                  <a:lnTo>
                    <a:pt x="204" y="500"/>
                  </a:lnTo>
                  <a:lnTo>
                    <a:pt x="202" y="498"/>
                  </a:lnTo>
                  <a:lnTo>
                    <a:pt x="204" y="496"/>
                  </a:lnTo>
                  <a:lnTo>
                    <a:pt x="206" y="492"/>
                  </a:lnTo>
                  <a:lnTo>
                    <a:pt x="206" y="490"/>
                  </a:lnTo>
                  <a:lnTo>
                    <a:pt x="204" y="480"/>
                  </a:lnTo>
                  <a:lnTo>
                    <a:pt x="202" y="472"/>
                  </a:lnTo>
                  <a:lnTo>
                    <a:pt x="202" y="466"/>
                  </a:lnTo>
                  <a:lnTo>
                    <a:pt x="202" y="462"/>
                  </a:lnTo>
                  <a:lnTo>
                    <a:pt x="196" y="464"/>
                  </a:lnTo>
                  <a:lnTo>
                    <a:pt x="198" y="462"/>
                  </a:lnTo>
                  <a:lnTo>
                    <a:pt x="200" y="458"/>
                  </a:lnTo>
                  <a:lnTo>
                    <a:pt x="198" y="458"/>
                  </a:lnTo>
                  <a:lnTo>
                    <a:pt x="196" y="458"/>
                  </a:lnTo>
                  <a:lnTo>
                    <a:pt x="200" y="456"/>
                  </a:lnTo>
                  <a:lnTo>
                    <a:pt x="204" y="454"/>
                  </a:lnTo>
                  <a:lnTo>
                    <a:pt x="202" y="450"/>
                  </a:lnTo>
                  <a:lnTo>
                    <a:pt x="202" y="448"/>
                  </a:lnTo>
                  <a:lnTo>
                    <a:pt x="202" y="444"/>
                  </a:lnTo>
                  <a:lnTo>
                    <a:pt x="196" y="444"/>
                  </a:lnTo>
                  <a:lnTo>
                    <a:pt x="200" y="442"/>
                  </a:lnTo>
                  <a:lnTo>
                    <a:pt x="204" y="442"/>
                  </a:lnTo>
                  <a:lnTo>
                    <a:pt x="202" y="442"/>
                  </a:lnTo>
                  <a:lnTo>
                    <a:pt x="202" y="440"/>
                  </a:lnTo>
                  <a:lnTo>
                    <a:pt x="206" y="438"/>
                  </a:lnTo>
                  <a:lnTo>
                    <a:pt x="208" y="440"/>
                  </a:lnTo>
                  <a:lnTo>
                    <a:pt x="204" y="438"/>
                  </a:lnTo>
                  <a:lnTo>
                    <a:pt x="198" y="438"/>
                  </a:lnTo>
                  <a:lnTo>
                    <a:pt x="180" y="442"/>
                  </a:lnTo>
                  <a:lnTo>
                    <a:pt x="182" y="440"/>
                  </a:lnTo>
                  <a:lnTo>
                    <a:pt x="182" y="438"/>
                  </a:lnTo>
                  <a:lnTo>
                    <a:pt x="176" y="438"/>
                  </a:lnTo>
                  <a:lnTo>
                    <a:pt x="180" y="434"/>
                  </a:lnTo>
                  <a:lnTo>
                    <a:pt x="182" y="434"/>
                  </a:lnTo>
                  <a:lnTo>
                    <a:pt x="184" y="436"/>
                  </a:lnTo>
                  <a:lnTo>
                    <a:pt x="184" y="428"/>
                  </a:lnTo>
                  <a:lnTo>
                    <a:pt x="182" y="424"/>
                  </a:lnTo>
                  <a:lnTo>
                    <a:pt x="176" y="424"/>
                  </a:lnTo>
                  <a:lnTo>
                    <a:pt x="178" y="424"/>
                  </a:lnTo>
                  <a:lnTo>
                    <a:pt x="176" y="422"/>
                  </a:lnTo>
                  <a:lnTo>
                    <a:pt x="174" y="422"/>
                  </a:lnTo>
                  <a:lnTo>
                    <a:pt x="174" y="418"/>
                  </a:lnTo>
                  <a:lnTo>
                    <a:pt x="172" y="412"/>
                  </a:lnTo>
                  <a:lnTo>
                    <a:pt x="170" y="414"/>
                  </a:lnTo>
                  <a:lnTo>
                    <a:pt x="164" y="416"/>
                  </a:lnTo>
                  <a:lnTo>
                    <a:pt x="164" y="414"/>
                  </a:lnTo>
                  <a:lnTo>
                    <a:pt x="164" y="412"/>
                  </a:lnTo>
                  <a:lnTo>
                    <a:pt x="164" y="410"/>
                  </a:lnTo>
                  <a:lnTo>
                    <a:pt x="166" y="408"/>
                  </a:lnTo>
                  <a:lnTo>
                    <a:pt x="166" y="404"/>
                  </a:lnTo>
                  <a:lnTo>
                    <a:pt x="166" y="402"/>
                  </a:lnTo>
                  <a:lnTo>
                    <a:pt x="164" y="402"/>
                  </a:lnTo>
                  <a:lnTo>
                    <a:pt x="166" y="396"/>
                  </a:lnTo>
                  <a:lnTo>
                    <a:pt x="160" y="398"/>
                  </a:lnTo>
                  <a:lnTo>
                    <a:pt x="156" y="400"/>
                  </a:lnTo>
                  <a:lnTo>
                    <a:pt x="154" y="400"/>
                  </a:lnTo>
                  <a:lnTo>
                    <a:pt x="156" y="396"/>
                  </a:lnTo>
                  <a:lnTo>
                    <a:pt x="160" y="390"/>
                  </a:lnTo>
                  <a:lnTo>
                    <a:pt x="160" y="388"/>
                  </a:lnTo>
                  <a:lnTo>
                    <a:pt x="158" y="386"/>
                  </a:lnTo>
                  <a:lnTo>
                    <a:pt x="156" y="390"/>
                  </a:lnTo>
                  <a:lnTo>
                    <a:pt x="154" y="388"/>
                  </a:lnTo>
                  <a:lnTo>
                    <a:pt x="156" y="388"/>
                  </a:lnTo>
                  <a:lnTo>
                    <a:pt x="162" y="382"/>
                  </a:lnTo>
                  <a:lnTo>
                    <a:pt x="170" y="376"/>
                  </a:lnTo>
                  <a:lnTo>
                    <a:pt x="174" y="372"/>
                  </a:lnTo>
                  <a:lnTo>
                    <a:pt x="176" y="372"/>
                  </a:lnTo>
                  <a:lnTo>
                    <a:pt x="178" y="372"/>
                  </a:lnTo>
                  <a:lnTo>
                    <a:pt x="180" y="370"/>
                  </a:lnTo>
                  <a:lnTo>
                    <a:pt x="180" y="368"/>
                  </a:lnTo>
                  <a:lnTo>
                    <a:pt x="176" y="370"/>
                  </a:lnTo>
                  <a:lnTo>
                    <a:pt x="170" y="372"/>
                  </a:lnTo>
                  <a:lnTo>
                    <a:pt x="168" y="372"/>
                  </a:lnTo>
                  <a:lnTo>
                    <a:pt x="166" y="372"/>
                  </a:lnTo>
                  <a:lnTo>
                    <a:pt x="174" y="368"/>
                  </a:lnTo>
                  <a:lnTo>
                    <a:pt x="176" y="366"/>
                  </a:lnTo>
                  <a:lnTo>
                    <a:pt x="178" y="364"/>
                  </a:lnTo>
                  <a:lnTo>
                    <a:pt x="178" y="362"/>
                  </a:lnTo>
                  <a:lnTo>
                    <a:pt x="176" y="362"/>
                  </a:lnTo>
                  <a:lnTo>
                    <a:pt x="170" y="360"/>
                  </a:lnTo>
                  <a:lnTo>
                    <a:pt x="166" y="358"/>
                  </a:lnTo>
                  <a:lnTo>
                    <a:pt x="164" y="356"/>
                  </a:lnTo>
                  <a:lnTo>
                    <a:pt x="166" y="352"/>
                  </a:lnTo>
                  <a:lnTo>
                    <a:pt x="162" y="356"/>
                  </a:lnTo>
                  <a:lnTo>
                    <a:pt x="156" y="356"/>
                  </a:lnTo>
                  <a:lnTo>
                    <a:pt x="156" y="352"/>
                  </a:lnTo>
                  <a:lnTo>
                    <a:pt x="158" y="348"/>
                  </a:lnTo>
                  <a:lnTo>
                    <a:pt x="160" y="344"/>
                  </a:lnTo>
                  <a:lnTo>
                    <a:pt x="158" y="344"/>
                  </a:lnTo>
                  <a:lnTo>
                    <a:pt x="154" y="344"/>
                  </a:lnTo>
                  <a:lnTo>
                    <a:pt x="156" y="342"/>
                  </a:lnTo>
                  <a:lnTo>
                    <a:pt x="150" y="338"/>
                  </a:lnTo>
                  <a:lnTo>
                    <a:pt x="146" y="336"/>
                  </a:lnTo>
                  <a:lnTo>
                    <a:pt x="142" y="336"/>
                  </a:lnTo>
                  <a:lnTo>
                    <a:pt x="148" y="332"/>
                  </a:lnTo>
                  <a:lnTo>
                    <a:pt x="150" y="328"/>
                  </a:lnTo>
                  <a:lnTo>
                    <a:pt x="148" y="326"/>
                  </a:lnTo>
                  <a:lnTo>
                    <a:pt x="144" y="324"/>
                  </a:lnTo>
                  <a:lnTo>
                    <a:pt x="142" y="322"/>
                  </a:lnTo>
                  <a:lnTo>
                    <a:pt x="140" y="320"/>
                  </a:lnTo>
                  <a:lnTo>
                    <a:pt x="142" y="318"/>
                  </a:lnTo>
                  <a:lnTo>
                    <a:pt x="148" y="316"/>
                  </a:lnTo>
                  <a:lnTo>
                    <a:pt x="144" y="308"/>
                  </a:lnTo>
                  <a:lnTo>
                    <a:pt x="146" y="308"/>
                  </a:lnTo>
                  <a:lnTo>
                    <a:pt x="144" y="304"/>
                  </a:lnTo>
                  <a:lnTo>
                    <a:pt x="142" y="302"/>
                  </a:lnTo>
                  <a:lnTo>
                    <a:pt x="134" y="302"/>
                  </a:lnTo>
                  <a:lnTo>
                    <a:pt x="136" y="300"/>
                  </a:lnTo>
                  <a:lnTo>
                    <a:pt x="138" y="300"/>
                  </a:lnTo>
                  <a:lnTo>
                    <a:pt x="138" y="294"/>
                  </a:lnTo>
                  <a:lnTo>
                    <a:pt x="138" y="292"/>
                  </a:lnTo>
                  <a:lnTo>
                    <a:pt x="134" y="290"/>
                  </a:lnTo>
                  <a:lnTo>
                    <a:pt x="126" y="288"/>
                  </a:lnTo>
                  <a:lnTo>
                    <a:pt x="132" y="284"/>
                  </a:lnTo>
                  <a:lnTo>
                    <a:pt x="132" y="282"/>
                  </a:lnTo>
                  <a:lnTo>
                    <a:pt x="134" y="276"/>
                  </a:lnTo>
                  <a:lnTo>
                    <a:pt x="134" y="270"/>
                  </a:lnTo>
                  <a:lnTo>
                    <a:pt x="134" y="268"/>
                  </a:lnTo>
                  <a:lnTo>
                    <a:pt x="130" y="266"/>
                  </a:lnTo>
                  <a:lnTo>
                    <a:pt x="134" y="266"/>
                  </a:lnTo>
                  <a:lnTo>
                    <a:pt x="130" y="262"/>
                  </a:lnTo>
                  <a:lnTo>
                    <a:pt x="130" y="258"/>
                  </a:lnTo>
                  <a:lnTo>
                    <a:pt x="132" y="250"/>
                  </a:lnTo>
                  <a:lnTo>
                    <a:pt x="134" y="246"/>
                  </a:lnTo>
                  <a:lnTo>
                    <a:pt x="132" y="244"/>
                  </a:lnTo>
                  <a:lnTo>
                    <a:pt x="128" y="244"/>
                  </a:lnTo>
                  <a:lnTo>
                    <a:pt x="120" y="244"/>
                  </a:lnTo>
                  <a:lnTo>
                    <a:pt x="110" y="240"/>
                  </a:lnTo>
                  <a:lnTo>
                    <a:pt x="110" y="244"/>
                  </a:lnTo>
                  <a:lnTo>
                    <a:pt x="104" y="246"/>
                  </a:lnTo>
                  <a:lnTo>
                    <a:pt x="100" y="246"/>
                  </a:lnTo>
                  <a:lnTo>
                    <a:pt x="94" y="248"/>
                  </a:lnTo>
                  <a:lnTo>
                    <a:pt x="94" y="246"/>
                  </a:lnTo>
                  <a:lnTo>
                    <a:pt x="98" y="242"/>
                  </a:lnTo>
                  <a:lnTo>
                    <a:pt x="100" y="240"/>
                  </a:lnTo>
                  <a:lnTo>
                    <a:pt x="104" y="240"/>
                  </a:lnTo>
                  <a:lnTo>
                    <a:pt x="102" y="242"/>
                  </a:lnTo>
                  <a:lnTo>
                    <a:pt x="110" y="238"/>
                  </a:lnTo>
                  <a:lnTo>
                    <a:pt x="110" y="236"/>
                  </a:lnTo>
                  <a:lnTo>
                    <a:pt x="110" y="232"/>
                  </a:lnTo>
                  <a:lnTo>
                    <a:pt x="112" y="230"/>
                  </a:lnTo>
                  <a:lnTo>
                    <a:pt x="114" y="228"/>
                  </a:lnTo>
                  <a:lnTo>
                    <a:pt x="112" y="218"/>
                  </a:lnTo>
                  <a:lnTo>
                    <a:pt x="112" y="206"/>
                  </a:lnTo>
                  <a:lnTo>
                    <a:pt x="112" y="196"/>
                  </a:lnTo>
                  <a:lnTo>
                    <a:pt x="110" y="184"/>
                  </a:lnTo>
                  <a:lnTo>
                    <a:pt x="100" y="190"/>
                  </a:lnTo>
                  <a:lnTo>
                    <a:pt x="98" y="184"/>
                  </a:lnTo>
                  <a:lnTo>
                    <a:pt x="104" y="182"/>
                  </a:lnTo>
                  <a:lnTo>
                    <a:pt x="106" y="182"/>
                  </a:lnTo>
                  <a:lnTo>
                    <a:pt x="108" y="184"/>
                  </a:lnTo>
                  <a:lnTo>
                    <a:pt x="108" y="182"/>
                  </a:lnTo>
                  <a:lnTo>
                    <a:pt x="106" y="180"/>
                  </a:lnTo>
                  <a:lnTo>
                    <a:pt x="98" y="180"/>
                  </a:lnTo>
                  <a:lnTo>
                    <a:pt x="100" y="178"/>
                  </a:lnTo>
                  <a:lnTo>
                    <a:pt x="102" y="178"/>
                  </a:lnTo>
                  <a:lnTo>
                    <a:pt x="106" y="176"/>
                  </a:lnTo>
                  <a:lnTo>
                    <a:pt x="110" y="178"/>
                  </a:lnTo>
                  <a:lnTo>
                    <a:pt x="112" y="178"/>
                  </a:lnTo>
                  <a:lnTo>
                    <a:pt x="110" y="174"/>
                  </a:lnTo>
                  <a:lnTo>
                    <a:pt x="108" y="176"/>
                  </a:lnTo>
                  <a:lnTo>
                    <a:pt x="102" y="176"/>
                  </a:lnTo>
                  <a:lnTo>
                    <a:pt x="100" y="174"/>
                  </a:lnTo>
                  <a:lnTo>
                    <a:pt x="98" y="172"/>
                  </a:lnTo>
                  <a:lnTo>
                    <a:pt x="102" y="170"/>
                  </a:lnTo>
                  <a:lnTo>
                    <a:pt x="104" y="168"/>
                  </a:lnTo>
                  <a:lnTo>
                    <a:pt x="106" y="168"/>
                  </a:lnTo>
                  <a:lnTo>
                    <a:pt x="104" y="166"/>
                  </a:lnTo>
                  <a:lnTo>
                    <a:pt x="104" y="160"/>
                  </a:lnTo>
                  <a:lnTo>
                    <a:pt x="96" y="164"/>
                  </a:lnTo>
                  <a:lnTo>
                    <a:pt x="94" y="164"/>
                  </a:lnTo>
                  <a:lnTo>
                    <a:pt x="92" y="162"/>
                  </a:lnTo>
                  <a:lnTo>
                    <a:pt x="90" y="162"/>
                  </a:lnTo>
                  <a:lnTo>
                    <a:pt x="86" y="164"/>
                  </a:lnTo>
                  <a:lnTo>
                    <a:pt x="90" y="162"/>
                  </a:lnTo>
                  <a:lnTo>
                    <a:pt x="92" y="158"/>
                  </a:lnTo>
                  <a:lnTo>
                    <a:pt x="92" y="154"/>
                  </a:lnTo>
                  <a:lnTo>
                    <a:pt x="90" y="150"/>
                  </a:lnTo>
                  <a:lnTo>
                    <a:pt x="88" y="142"/>
                  </a:lnTo>
                  <a:lnTo>
                    <a:pt x="88" y="140"/>
                  </a:lnTo>
                  <a:lnTo>
                    <a:pt x="88" y="138"/>
                  </a:lnTo>
                  <a:lnTo>
                    <a:pt x="84" y="136"/>
                  </a:lnTo>
                  <a:lnTo>
                    <a:pt x="82" y="134"/>
                  </a:lnTo>
                  <a:lnTo>
                    <a:pt x="80" y="128"/>
                  </a:lnTo>
                  <a:lnTo>
                    <a:pt x="74" y="130"/>
                  </a:lnTo>
                  <a:lnTo>
                    <a:pt x="70" y="130"/>
                  </a:lnTo>
                  <a:lnTo>
                    <a:pt x="68" y="128"/>
                  </a:lnTo>
                  <a:lnTo>
                    <a:pt x="78" y="126"/>
                  </a:lnTo>
                  <a:lnTo>
                    <a:pt x="82" y="122"/>
                  </a:lnTo>
                  <a:lnTo>
                    <a:pt x="82" y="116"/>
                  </a:lnTo>
                  <a:lnTo>
                    <a:pt x="86" y="114"/>
                  </a:lnTo>
                  <a:lnTo>
                    <a:pt x="90" y="112"/>
                  </a:lnTo>
                  <a:lnTo>
                    <a:pt x="86" y="112"/>
                  </a:lnTo>
                  <a:lnTo>
                    <a:pt x="84" y="112"/>
                  </a:lnTo>
                  <a:lnTo>
                    <a:pt x="82" y="110"/>
                  </a:lnTo>
                  <a:lnTo>
                    <a:pt x="78" y="108"/>
                  </a:lnTo>
                  <a:lnTo>
                    <a:pt x="74" y="108"/>
                  </a:lnTo>
                  <a:lnTo>
                    <a:pt x="70" y="110"/>
                  </a:lnTo>
                  <a:lnTo>
                    <a:pt x="72" y="108"/>
                  </a:lnTo>
                  <a:lnTo>
                    <a:pt x="76" y="106"/>
                  </a:lnTo>
                  <a:lnTo>
                    <a:pt x="80" y="106"/>
                  </a:lnTo>
                  <a:lnTo>
                    <a:pt x="82" y="104"/>
                  </a:lnTo>
                  <a:lnTo>
                    <a:pt x="80" y="102"/>
                  </a:lnTo>
                  <a:lnTo>
                    <a:pt x="78" y="98"/>
                  </a:lnTo>
                  <a:lnTo>
                    <a:pt x="78" y="90"/>
                  </a:lnTo>
                  <a:lnTo>
                    <a:pt x="78" y="84"/>
                  </a:lnTo>
                  <a:lnTo>
                    <a:pt x="78" y="80"/>
                  </a:lnTo>
                  <a:lnTo>
                    <a:pt x="76" y="76"/>
                  </a:lnTo>
                  <a:lnTo>
                    <a:pt x="72" y="78"/>
                  </a:lnTo>
                  <a:lnTo>
                    <a:pt x="66" y="78"/>
                  </a:lnTo>
                  <a:lnTo>
                    <a:pt x="78" y="70"/>
                  </a:lnTo>
                  <a:lnTo>
                    <a:pt x="70" y="70"/>
                  </a:lnTo>
                  <a:lnTo>
                    <a:pt x="68" y="70"/>
                  </a:lnTo>
                  <a:lnTo>
                    <a:pt x="70" y="66"/>
                  </a:lnTo>
                  <a:lnTo>
                    <a:pt x="66" y="68"/>
                  </a:lnTo>
                  <a:lnTo>
                    <a:pt x="64" y="68"/>
                  </a:lnTo>
                  <a:lnTo>
                    <a:pt x="64" y="60"/>
                  </a:lnTo>
                  <a:lnTo>
                    <a:pt x="64" y="54"/>
                  </a:lnTo>
                  <a:lnTo>
                    <a:pt x="58" y="42"/>
                  </a:lnTo>
                  <a:lnTo>
                    <a:pt x="56" y="34"/>
                  </a:lnTo>
                  <a:lnTo>
                    <a:pt x="56" y="28"/>
                  </a:lnTo>
                  <a:lnTo>
                    <a:pt x="60" y="22"/>
                  </a:lnTo>
                  <a:lnTo>
                    <a:pt x="66" y="14"/>
                  </a:lnTo>
                  <a:lnTo>
                    <a:pt x="62" y="16"/>
                  </a:lnTo>
                  <a:lnTo>
                    <a:pt x="60" y="14"/>
                  </a:lnTo>
                  <a:lnTo>
                    <a:pt x="56" y="16"/>
                  </a:lnTo>
                  <a:lnTo>
                    <a:pt x="50" y="16"/>
                  </a:lnTo>
                  <a:lnTo>
                    <a:pt x="54" y="12"/>
                  </a:lnTo>
                  <a:lnTo>
                    <a:pt x="60" y="8"/>
                  </a:lnTo>
                  <a:lnTo>
                    <a:pt x="54" y="6"/>
                  </a:lnTo>
                  <a:lnTo>
                    <a:pt x="54" y="4"/>
                  </a:lnTo>
                  <a:lnTo>
                    <a:pt x="54" y="2"/>
                  </a:lnTo>
                  <a:lnTo>
                    <a:pt x="48" y="0"/>
                  </a:lnTo>
                  <a:lnTo>
                    <a:pt x="50" y="2"/>
                  </a:lnTo>
                  <a:lnTo>
                    <a:pt x="40" y="2"/>
                  </a:lnTo>
                  <a:lnTo>
                    <a:pt x="30" y="2"/>
                  </a:lnTo>
                  <a:lnTo>
                    <a:pt x="20" y="6"/>
                  </a:lnTo>
                  <a:lnTo>
                    <a:pt x="8" y="6"/>
                  </a:lnTo>
                  <a:lnTo>
                    <a:pt x="12" y="8"/>
                  </a:lnTo>
                  <a:lnTo>
                    <a:pt x="12" y="10"/>
                  </a:lnTo>
                  <a:lnTo>
                    <a:pt x="6" y="14"/>
                  </a:lnTo>
                  <a:lnTo>
                    <a:pt x="4" y="18"/>
                  </a:lnTo>
                  <a:lnTo>
                    <a:pt x="2" y="20"/>
                  </a:lnTo>
                  <a:lnTo>
                    <a:pt x="4" y="22"/>
                  </a:lnTo>
                  <a:lnTo>
                    <a:pt x="8" y="26"/>
                  </a:lnTo>
                  <a:lnTo>
                    <a:pt x="4" y="26"/>
                  </a:lnTo>
                  <a:lnTo>
                    <a:pt x="0" y="26"/>
                  </a:lnTo>
                  <a:lnTo>
                    <a:pt x="6" y="28"/>
                  </a:lnTo>
                  <a:lnTo>
                    <a:pt x="8" y="30"/>
                  </a:lnTo>
                  <a:lnTo>
                    <a:pt x="6" y="32"/>
                  </a:lnTo>
                  <a:lnTo>
                    <a:pt x="4" y="32"/>
                  </a:lnTo>
                  <a:lnTo>
                    <a:pt x="6" y="40"/>
                  </a:lnTo>
                  <a:lnTo>
                    <a:pt x="6" y="46"/>
                  </a:lnTo>
                  <a:lnTo>
                    <a:pt x="2" y="62"/>
                  </a:lnTo>
                  <a:lnTo>
                    <a:pt x="8" y="60"/>
                  </a:lnTo>
                  <a:lnTo>
                    <a:pt x="8" y="64"/>
                  </a:lnTo>
                  <a:lnTo>
                    <a:pt x="6" y="66"/>
                  </a:lnTo>
                  <a:lnTo>
                    <a:pt x="10" y="64"/>
                  </a:lnTo>
                  <a:lnTo>
                    <a:pt x="10" y="62"/>
                  </a:lnTo>
                  <a:lnTo>
                    <a:pt x="12" y="60"/>
                  </a:lnTo>
                  <a:lnTo>
                    <a:pt x="16" y="58"/>
                  </a:lnTo>
                  <a:lnTo>
                    <a:pt x="12" y="60"/>
                  </a:lnTo>
                  <a:lnTo>
                    <a:pt x="12" y="64"/>
                  </a:lnTo>
                  <a:lnTo>
                    <a:pt x="12" y="70"/>
                  </a:lnTo>
                  <a:lnTo>
                    <a:pt x="12" y="76"/>
                  </a:lnTo>
                  <a:lnTo>
                    <a:pt x="10" y="80"/>
                  </a:lnTo>
                  <a:lnTo>
                    <a:pt x="6" y="82"/>
                  </a:lnTo>
                  <a:lnTo>
                    <a:pt x="6" y="84"/>
                  </a:lnTo>
                  <a:lnTo>
                    <a:pt x="10" y="82"/>
                  </a:lnTo>
                  <a:lnTo>
                    <a:pt x="12" y="82"/>
                  </a:lnTo>
                  <a:lnTo>
                    <a:pt x="14" y="82"/>
                  </a:lnTo>
                  <a:lnTo>
                    <a:pt x="10" y="84"/>
                  </a:lnTo>
                  <a:lnTo>
                    <a:pt x="16" y="84"/>
                  </a:lnTo>
                  <a:lnTo>
                    <a:pt x="12" y="88"/>
                  </a:lnTo>
                  <a:lnTo>
                    <a:pt x="6" y="90"/>
                  </a:lnTo>
                  <a:lnTo>
                    <a:pt x="4" y="90"/>
                  </a:lnTo>
                  <a:lnTo>
                    <a:pt x="4" y="92"/>
                  </a:lnTo>
                  <a:lnTo>
                    <a:pt x="6" y="96"/>
                  </a:lnTo>
                  <a:lnTo>
                    <a:pt x="8" y="98"/>
                  </a:lnTo>
                  <a:lnTo>
                    <a:pt x="10" y="94"/>
                  </a:lnTo>
                  <a:lnTo>
                    <a:pt x="14" y="102"/>
                  </a:lnTo>
                  <a:lnTo>
                    <a:pt x="16" y="110"/>
                  </a:lnTo>
                  <a:lnTo>
                    <a:pt x="20" y="116"/>
                  </a:lnTo>
                  <a:lnTo>
                    <a:pt x="26" y="122"/>
                  </a:lnTo>
                  <a:lnTo>
                    <a:pt x="30" y="120"/>
                  </a:lnTo>
                  <a:lnTo>
                    <a:pt x="32" y="124"/>
                  </a:lnTo>
                  <a:lnTo>
                    <a:pt x="32" y="128"/>
                  </a:lnTo>
                  <a:lnTo>
                    <a:pt x="32" y="130"/>
                  </a:lnTo>
                  <a:lnTo>
                    <a:pt x="32" y="134"/>
                  </a:lnTo>
                  <a:lnTo>
                    <a:pt x="36" y="136"/>
                  </a:lnTo>
                  <a:lnTo>
                    <a:pt x="38" y="140"/>
                  </a:lnTo>
                  <a:lnTo>
                    <a:pt x="36" y="140"/>
                  </a:lnTo>
                  <a:lnTo>
                    <a:pt x="32" y="142"/>
                  </a:lnTo>
                  <a:lnTo>
                    <a:pt x="30" y="144"/>
                  </a:lnTo>
                  <a:lnTo>
                    <a:pt x="26" y="144"/>
                  </a:lnTo>
                  <a:lnTo>
                    <a:pt x="32" y="148"/>
                  </a:lnTo>
                  <a:lnTo>
                    <a:pt x="34" y="148"/>
                  </a:lnTo>
                  <a:lnTo>
                    <a:pt x="48" y="148"/>
                  </a:lnTo>
                  <a:lnTo>
                    <a:pt x="42" y="150"/>
                  </a:lnTo>
                  <a:lnTo>
                    <a:pt x="48" y="152"/>
                  </a:lnTo>
                  <a:lnTo>
                    <a:pt x="52" y="154"/>
                  </a:lnTo>
                  <a:lnTo>
                    <a:pt x="50" y="154"/>
                  </a:lnTo>
                  <a:lnTo>
                    <a:pt x="46" y="156"/>
                  </a:lnTo>
                  <a:lnTo>
                    <a:pt x="42" y="158"/>
                  </a:lnTo>
                  <a:lnTo>
                    <a:pt x="38" y="158"/>
                  </a:lnTo>
                  <a:lnTo>
                    <a:pt x="36" y="162"/>
                  </a:lnTo>
                  <a:lnTo>
                    <a:pt x="36" y="164"/>
                  </a:lnTo>
                  <a:lnTo>
                    <a:pt x="40" y="168"/>
                  </a:lnTo>
                  <a:lnTo>
                    <a:pt x="42" y="168"/>
                  </a:lnTo>
                  <a:lnTo>
                    <a:pt x="42" y="170"/>
                  </a:lnTo>
                  <a:lnTo>
                    <a:pt x="42" y="172"/>
                  </a:lnTo>
                  <a:lnTo>
                    <a:pt x="36" y="176"/>
                  </a:lnTo>
                  <a:lnTo>
                    <a:pt x="44" y="174"/>
                  </a:lnTo>
                  <a:lnTo>
                    <a:pt x="46" y="170"/>
                  </a:lnTo>
                  <a:lnTo>
                    <a:pt x="46" y="168"/>
                  </a:lnTo>
                  <a:lnTo>
                    <a:pt x="46" y="166"/>
                  </a:lnTo>
                  <a:lnTo>
                    <a:pt x="48" y="166"/>
                  </a:lnTo>
                  <a:lnTo>
                    <a:pt x="52" y="166"/>
                  </a:lnTo>
                  <a:lnTo>
                    <a:pt x="56" y="166"/>
                  </a:lnTo>
                  <a:lnTo>
                    <a:pt x="58" y="168"/>
                  </a:lnTo>
                  <a:lnTo>
                    <a:pt x="60" y="170"/>
                  </a:lnTo>
                  <a:lnTo>
                    <a:pt x="56" y="172"/>
                  </a:lnTo>
                  <a:lnTo>
                    <a:pt x="50" y="176"/>
                  </a:lnTo>
                  <a:lnTo>
                    <a:pt x="44" y="182"/>
                  </a:lnTo>
                  <a:lnTo>
                    <a:pt x="42" y="184"/>
                  </a:lnTo>
                  <a:lnTo>
                    <a:pt x="42" y="186"/>
                  </a:lnTo>
                  <a:lnTo>
                    <a:pt x="40" y="188"/>
                  </a:lnTo>
                  <a:lnTo>
                    <a:pt x="42" y="190"/>
                  </a:lnTo>
                  <a:lnTo>
                    <a:pt x="44" y="190"/>
                  </a:lnTo>
                  <a:lnTo>
                    <a:pt x="42" y="194"/>
                  </a:lnTo>
                  <a:lnTo>
                    <a:pt x="46" y="194"/>
                  </a:lnTo>
                  <a:lnTo>
                    <a:pt x="48" y="194"/>
                  </a:lnTo>
                  <a:lnTo>
                    <a:pt x="50" y="196"/>
                  </a:lnTo>
                  <a:lnTo>
                    <a:pt x="56" y="194"/>
                  </a:lnTo>
                  <a:lnTo>
                    <a:pt x="50" y="190"/>
                  </a:lnTo>
                  <a:lnTo>
                    <a:pt x="62" y="192"/>
                  </a:lnTo>
                  <a:lnTo>
                    <a:pt x="66" y="194"/>
                  </a:lnTo>
                  <a:lnTo>
                    <a:pt x="66" y="196"/>
                  </a:lnTo>
                  <a:lnTo>
                    <a:pt x="64" y="198"/>
                  </a:lnTo>
                  <a:lnTo>
                    <a:pt x="56" y="198"/>
                  </a:lnTo>
                  <a:lnTo>
                    <a:pt x="56" y="200"/>
                  </a:lnTo>
                  <a:lnTo>
                    <a:pt x="58" y="202"/>
                  </a:lnTo>
                  <a:lnTo>
                    <a:pt x="56" y="204"/>
                  </a:lnTo>
                  <a:lnTo>
                    <a:pt x="50" y="204"/>
                  </a:lnTo>
                  <a:lnTo>
                    <a:pt x="48" y="200"/>
                  </a:lnTo>
                  <a:lnTo>
                    <a:pt x="46" y="198"/>
                  </a:lnTo>
                  <a:lnTo>
                    <a:pt x="42" y="196"/>
                  </a:lnTo>
                  <a:lnTo>
                    <a:pt x="40" y="196"/>
                  </a:lnTo>
                  <a:lnTo>
                    <a:pt x="40" y="198"/>
                  </a:lnTo>
                  <a:lnTo>
                    <a:pt x="44" y="200"/>
                  </a:lnTo>
                  <a:lnTo>
                    <a:pt x="38" y="202"/>
                  </a:lnTo>
                  <a:lnTo>
                    <a:pt x="46" y="202"/>
                  </a:lnTo>
                  <a:lnTo>
                    <a:pt x="46" y="204"/>
                  </a:lnTo>
                  <a:lnTo>
                    <a:pt x="46" y="208"/>
                  </a:lnTo>
                  <a:lnTo>
                    <a:pt x="48" y="210"/>
                  </a:lnTo>
                  <a:lnTo>
                    <a:pt x="52" y="210"/>
                  </a:lnTo>
                  <a:lnTo>
                    <a:pt x="46" y="212"/>
                  </a:lnTo>
                  <a:lnTo>
                    <a:pt x="48" y="212"/>
                  </a:lnTo>
                  <a:lnTo>
                    <a:pt x="50" y="214"/>
                  </a:lnTo>
                  <a:lnTo>
                    <a:pt x="40" y="214"/>
                  </a:lnTo>
                  <a:lnTo>
                    <a:pt x="42" y="216"/>
                  </a:lnTo>
                  <a:lnTo>
                    <a:pt x="44" y="216"/>
                  </a:lnTo>
                  <a:lnTo>
                    <a:pt x="42" y="220"/>
                  </a:lnTo>
                  <a:lnTo>
                    <a:pt x="40" y="224"/>
                  </a:lnTo>
                  <a:lnTo>
                    <a:pt x="40" y="226"/>
                  </a:lnTo>
                  <a:lnTo>
                    <a:pt x="42" y="222"/>
                  </a:lnTo>
                  <a:lnTo>
                    <a:pt x="44" y="220"/>
                  </a:lnTo>
                  <a:lnTo>
                    <a:pt x="50" y="220"/>
                  </a:lnTo>
                  <a:lnTo>
                    <a:pt x="54" y="216"/>
                  </a:lnTo>
                  <a:lnTo>
                    <a:pt x="56" y="220"/>
                  </a:lnTo>
                  <a:lnTo>
                    <a:pt x="56" y="222"/>
                  </a:lnTo>
                  <a:lnTo>
                    <a:pt x="50" y="226"/>
                  </a:lnTo>
                  <a:lnTo>
                    <a:pt x="44" y="230"/>
                  </a:lnTo>
                  <a:lnTo>
                    <a:pt x="42" y="234"/>
                  </a:lnTo>
                  <a:lnTo>
                    <a:pt x="42" y="236"/>
                  </a:lnTo>
                  <a:lnTo>
                    <a:pt x="44" y="234"/>
                  </a:lnTo>
                  <a:lnTo>
                    <a:pt x="46" y="232"/>
                  </a:lnTo>
                  <a:lnTo>
                    <a:pt x="50" y="232"/>
                  </a:lnTo>
                  <a:lnTo>
                    <a:pt x="48" y="236"/>
                  </a:lnTo>
                  <a:lnTo>
                    <a:pt x="42" y="240"/>
                  </a:lnTo>
                  <a:lnTo>
                    <a:pt x="46" y="242"/>
                  </a:lnTo>
                  <a:lnTo>
                    <a:pt x="48" y="240"/>
                  </a:lnTo>
                  <a:lnTo>
                    <a:pt x="52" y="238"/>
                  </a:lnTo>
                  <a:lnTo>
                    <a:pt x="56" y="238"/>
                  </a:lnTo>
                  <a:lnTo>
                    <a:pt x="52" y="240"/>
                  </a:lnTo>
                  <a:lnTo>
                    <a:pt x="56" y="242"/>
                  </a:lnTo>
                  <a:lnTo>
                    <a:pt x="60" y="242"/>
                  </a:lnTo>
                  <a:lnTo>
                    <a:pt x="64" y="242"/>
                  </a:lnTo>
                  <a:lnTo>
                    <a:pt x="56" y="244"/>
                  </a:lnTo>
                  <a:lnTo>
                    <a:pt x="56" y="248"/>
                  </a:lnTo>
                  <a:lnTo>
                    <a:pt x="58" y="248"/>
                  </a:lnTo>
                  <a:lnTo>
                    <a:pt x="64" y="248"/>
                  </a:lnTo>
                  <a:lnTo>
                    <a:pt x="68" y="248"/>
                  </a:lnTo>
                  <a:lnTo>
                    <a:pt x="70" y="248"/>
                  </a:lnTo>
                  <a:lnTo>
                    <a:pt x="68" y="250"/>
                  </a:lnTo>
                  <a:lnTo>
                    <a:pt x="58" y="250"/>
                  </a:lnTo>
                  <a:lnTo>
                    <a:pt x="62" y="254"/>
                  </a:lnTo>
                  <a:lnTo>
                    <a:pt x="52" y="256"/>
                  </a:lnTo>
                  <a:lnTo>
                    <a:pt x="56" y="256"/>
                  </a:lnTo>
                  <a:lnTo>
                    <a:pt x="58" y="258"/>
                  </a:lnTo>
                  <a:lnTo>
                    <a:pt x="58" y="264"/>
                  </a:lnTo>
                  <a:lnTo>
                    <a:pt x="66" y="262"/>
                  </a:lnTo>
                  <a:lnTo>
                    <a:pt x="70" y="262"/>
                  </a:lnTo>
                  <a:lnTo>
                    <a:pt x="72" y="264"/>
                  </a:lnTo>
                  <a:lnTo>
                    <a:pt x="70" y="266"/>
                  </a:lnTo>
                  <a:lnTo>
                    <a:pt x="68" y="266"/>
                  </a:lnTo>
                  <a:lnTo>
                    <a:pt x="68" y="268"/>
                  </a:lnTo>
                  <a:lnTo>
                    <a:pt x="62" y="268"/>
                  </a:lnTo>
                  <a:lnTo>
                    <a:pt x="60" y="268"/>
                  </a:lnTo>
                  <a:lnTo>
                    <a:pt x="64" y="266"/>
                  </a:lnTo>
                  <a:lnTo>
                    <a:pt x="56" y="266"/>
                  </a:lnTo>
                  <a:lnTo>
                    <a:pt x="54" y="270"/>
                  </a:lnTo>
                  <a:lnTo>
                    <a:pt x="54" y="272"/>
                  </a:lnTo>
                  <a:lnTo>
                    <a:pt x="58" y="274"/>
                  </a:lnTo>
                  <a:lnTo>
                    <a:pt x="58" y="272"/>
                  </a:lnTo>
                  <a:lnTo>
                    <a:pt x="70" y="276"/>
                  </a:lnTo>
                  <a:lnTo>
                    <a:pt x="68" y="278"/>
                  </a:lnTo>
                  <a:lnTo>
                    <a:pt x="64" y="278"/>
                  </a:lnTo>
                  <a:lnTo>
                    <a:pt x="66" y="278"/>
                  </a:lnTo>
                  <a:lnTo>
                    <a:pt x="70" y="280"/>
                  </a:lnTo>
                  <a:lnTo>
                    <a:pt x="60" y="282"/>
                  </a:lnTo>
                  <a:lnTo>
                    <a:pt x="56" y="282"/>
                  </a:lnTo>
                  <a:lnTo>
                    <a:pt x="54" y="282"/>
                  </a:lnTo>
                  <a:lnTo>
                    <a:pt x="62" y="286"/>
                  </a:lnTo>
                  <a:lnTo>
                    <a:pt x="58" y="290"/>
                  </a:lnTo>
                  <a:lnTo>
                    <a:pt x="54" y="292"/>
                  </a:lnTo>
                  <a:lnTo>
                    <a:pt x="54" y="294"/>
                  </a:lnTo>
                  <a:lnTo>
                    <a:pt x="56" y="296"/>
                  </a:lnTo>
                  <a:lnTo>
                    <a:pt x="60" y="298"/>
                  </a:lnTo>
                  <a:lnTo>
                    <a:pt x="64" y="300"/>
                  </a:lnTo>
                  <a:lnTo>
                    <a:pt x="66" y="302"/>
                  </a:lnTo>
                  <a:lnTo>
                    <a:pt x="66" y="304"/>
                  </a:lnTo>
                  <a:lnTo>
                    <a:pt x="70" y="304"/>
                  </a:lnTo>
                  <a:lnTo>
                    <a:pt x="68" y="312"/>
                  </a:lnTo>
                  <a:lnTo>
                    <a:pt x="68" y="316"/>
                  </a:lnTo>
                  <a:lnTo>
                    <a:pt x="74" y="320"/>
                  </a:lnTo>
                  <a:lnTo>
                    <a:pt x="64" y="326"/>
                  </a:lnTo>
                  <a:lnTo>
                    <a:pt x="66" y="326"/>
                  </a:lnTo>
                  <a:lnTo>
                    <a:pt x="68" y="326"/>
                  </a:lnTo>
                  <a:lnTo>
                    <a:pt x="72" y="324"/>
                  </a:lnTo>
                  <a:lnTo>
                    <a:pt x="76" y="322"/>
                  </a:lnTo>
                  <a:lnTo>
                    <a:pt x="80" y="322"/>
                  </a:lnTo>
                  <a:lnTo>
                    <a:pt x="82" y="322"/>
                  </a:lnTo>
                  <a:lnTo>
                    <a:pt x="84" y="324"/>
                  </a:lnTo>
                  <a:lnTo>
                    <a:pt x="82" y="326"/>
                  </a:lnTo>
                  <a:lnTo>
                    <a:pt x="80" y="328"/>
                  </a:lnTo>
                  <a:lnTo>
                    <a:pt x="74" y="328"/>
                  </a:lnTo>
                  <a:lnTo>
                    <a:pt x="72" y="330"/>
                  </a:lnTo>
                  <a:lnTo>
                    <a:pt x="82" y="332"/>
                  </a:lnTo>
                  <a:lnTo>
                    <a:pt x="84" y="336"/>
                  </a:lnTo>
                  <a:lnTo>
                    <a:pt x="84" y="338"/>
                  </a:lnTo>
                  <a:lnTo>
                    <a:pt x="82" y="340"/>
                  </a:lnTo>
                  <a:lnTo>
                    <a:pt x="80" y="338"/>
                  </a:lnTo>
                  <a:lnTo>
                    <a:pt x="80" y="336"/>
                  </a:lnTo>
                  <a:close/>
                  <a:moveTo>
                    <a:pt x="102" y="386"/>
                  </a:moveTo>
                  <a:lnTo>
                    <a:pt x="102" y="386"/>
                  </a:lnTo>
                  <a:lnTo>
                    <a:pt x="98" y="386"/>
                  </a:lnTo>
                  <a:lnTo>
                    <a:pt x="98" y="384"/>
                  </a:lnTo>
                  <a:lnTo>
                    <a:pt x="104" y="384"/>
                  </a:lnTo>
                  <a:lnTo>
                    <a:pt x="102" y="386"/>
                  </a:lnTo>
                  <a:close/>
                  <a:moveTo>
                    <a:pt x="150" y="460"/>
                  </a:moveTo>
                  <a:lnTo>
                    <a:pt x="150" y="460"/>
                  </a:lnTo>
                  <a:lnTo>
                    <a:pt x="148" y="458"/>
                  </a:lnTo>
                  <a:lnTo>
                    <a:pt x="150" y="456"/>
                  </a:lnTo>
                  <a:lnTo>
                    <a:pt x="150" y="460"/>
                  </a:lnTo>
                  <a:close/>
                  <a:moveTo>
                    <a:pt x="288" y="654"/>
                  </a:moveTo>
                  <a:lnTo>
                    <a:pt x="288" y="654"/>
                  </a:lnTo>
                  <a:lnTo>
                    <a:pt x="290" y="652"/>
                  </a:lnTo>
                  <a:lnTo>
                    <a:pt x="288" y="654"/>
                  </a:lnTo>
                  <a:close/>
                  <a:moveTo>
                    <a:pt x="288" y="660"/>
                  </a:moveTo>
                  <a:lnTo>
                    <a:pt x="288" y="660"/>
                  </a:lnTo>
                  <a:lnTo>
                    <a:pt x="290" y="658"/>
                  </a:lnTo>
                  <a:lnTo>
                    <a:pt x="288" y="658"/>
                  </a:lnTo>
                  <a:lnTo>
                    <a:pt x="288" y="656"/>
                  </a:lnTo>
                  <a:lnTo>
                    <a:pt x="286" y="658"/>
                  </a:lnTo>
                  <a:lnTo>
                    <a:pt x="288" y="660"/>
                  </a:lnTo>
                  <a:close/>
                  <a:moveTo>
                    <a:pt x="102" y="168"/>
                  </a:moveTo>
                  <a:lnTo>
                    <a:pt x="100" y="170"/>
                  </a:lnTo>
                  <a:lnTo>
                    <a:pt x="100" y="168"/>
                  </a:lnTo>
                  <a:lnTo>
                    <a:pt x="102" y="168"/>
                  </a:lnTo>
                  <a:close/>
                </a:path>
              </a:pathLst>
            </a:custGeom>
            <a:solidFill>
              <a:srgbClr val="6684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" name="Freeform 391">
              <a:extLst>
                <a:ext uri="{FF2B5EF4-FFF2-40B4-BE49-F238E27FC236}">
                  <a16:creationId xmlns="" xmlns:a16="http://schemas.microsoft.com/office/drawing/2014/main" id="{D9889B1F-533A-4290-9068-B1E5D3B0F91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2773812">
              <a:off x="2708749" y="5187355"/>
              <a:ext cx="1776360" cy="684261"/>
            </a:xfrm>
            <a:custGeom>
              <a:avLst/>
              <a:gdLst>
                <a:gd name="T0" fmla="*/ 2012407430 w 784"/>
                <a:gd name="T1" fmla="*/ 1098610490 h 302"/>
                <a:gd name="T2" fmla="*/ 2145883664 w 784"/>
                <a:gd name="T3" fmla="*/ 975400461 h 302"/>
                <a:gd name="T4" fmla="*/ 2147483646 w 784"/>
                <a:gd name="T5" fmla="*/ 1108876671 h 302"/>
                <a:gd name="T6" fmla="*/ 2147483646 w 784"/>
                <a:gd name="T7" fmla="*/ 1047272789 h 302"/>
                <a:gd name="T8" fmla="*/ 2147483646 w 784"/>
                <a:gd name="T9" fmla="*/ 934331206 h 302"/>
                <a:gd name="T10" fmla="*/ 2147483646 w 784"/>
                <a:gd name="T11" fmla="*/ 811123443 h 302"/>
                <a:gd name="T12" fmla="*/ 2147483646 w 784"/>
                <a:gd name="T13" fmla="*/ 811123443 h 302"/>
                <a:gd name="T14" fmla="*/ 2147483646 w 784"/>
                <a:gd name="T15" fmla="*/ 790588815 h 302"/>
                <a:gd name="T16" fmla="*/ 2147483646 w 784"/>
                <a:gd name="T17" fmla="*/ 780320369 h 302"/>
                <a:gd name="T18" fmla="*/ 2147483646 w 784"/>
                <a:gd name="T19" fmla="*/ 687913413 h 302"/>
                <a:gd name="T20" fmla="*/ 2147483646 w 784"/>
                <a:gd name="T21" fmla="*/ 708450306 h 302"/>
                <a:gd name="T22" fmla="*/ 2147483646 w 784"/>
                <a:gd name="T23" fmla="*/ 657112605 h 302"/>
                <a:gd name="T24" fmla="*/ 2147483646 w 784"/>
                <a:gd name="T25" fmla="*/ 667378786 h 302"/>
                <a:gd name="T26" fmla="*/ 2147483646 w 784"/>
                <a:gd name="T27" fmla="*/ 513367948 h 302"/>
                <a:gd name="T28" fmla="*/ 2147483646 w 784"/>
                <a:gd name="T29" fmla="*/ 616043350 h 302"/>
                <a:gd name="T30" fmla="*/ 2147483646 w 784"/>
                <a:gd name="T31" fmla="*/ 523636395 h 302"/>
                <a:gd name="T32" fmla="*/ 2147483646 w 784"/>
                <a:gd name="T33" fmla="*/ 379894004 h 302"/>
                <a:gd name="T34" fmla="*/ 2147483646 w 784"/>
                <a:gd name="T35" fmla="*/ 410694812 h 302"/>
                <a:gd name="T36" fmla="*/ 2147483646 w 784"/>
                <a:gd name="T37" fmla="*/ 266952421 h 302"/>
                <a:gd name="T38" fmla="*/ 2147483646 w 784"/>
                <a:gd name="T39" fmla="*/ 256683974 h 302"/>
                <a:gd name="T40" fmla="*/ 2147483646 w 784"/>
                <a:gd name="T41" fmla="*/ 154010838 h 302"/>
                <a:gd name="T42" fmla="*/ 2147483646 w 784"/>
                <a:gd name="T43" fmla="*/ 41069255 h 302"/>
                <a:gd name="T44" fmla="*/ 2147483646 w 784"/>
                <a:gd name="T45" fmla="*/ 154010838 h 302"/>
                <a:gd name="T46" fmla="*/ 2147483646 w 784"/>
                <a:gd name="T47" fmla="*/ 123207764 h 302"/>
                <a:gd name="T48" fmla="*/ 2147483646 w 784"/>
                <a:gd name="T49" fmla="*/ 133476210 h 302"/>
                <a:gd name="T50" fmla="*/ 2147483646 w 784"/>
                <a:gd name="T51" fmla="*/ 266952421 h 302"/>
                <a:gd name="T52" fmla="*/ 2147483646 w 784"/>
                <a:gd name="T53" fmla="*/ 318287856 h 302"/>
                <a:gd name="T54" fmla="*/ 2147483646 w 784"/>
                <a:gd name="T55" fmla="*/ 451764066 h 302"/>
                <a:gd name="T56" fmla="*/ 2147483646 w 784"/>
                <a:gd name="T57" fmla="*/ 503101767 h 302"/>
                <a:gd name="T58" fmla="*/ 2147483646 w 784"/>
                <a:gd name="T59" fmla="*/ 523636395 h 302"/>
                <a:gd name="T60" fmla="*/ 2147483646 w 784"/>
                <a:gd name="T61" fmla="*/ 605774904 h 302"/>
                <a:gd name="T62" fmla="*/ 2147483646 w 784"/>
                <a:gd name="T63" fmla="*/ 677647232 h 302"/>
                <a:gd name="T64" fmla="*/ 2147483646 w 784"/>
                <a:gd name="T65" fmla="*/ 636577978 h 302"/>
                <a:gd name="T66" fmla="*/ 2084279771 w 784"/>
                <a:gd name="T67" fmla="*/ 667378786 h 302"/>
                <a:gd name="T68" fmla="*/ 1930268906 w 784"/>
                <a:gd name="T69" fmla="*/ 759785741 h 302"/>
                <a:gd name="T70" fmla="*/ 1683851068 w 784"/>
                <a:gd name="T71" fmla="*/ 831658070 h 302"/>
                <a:gd name="T72" fmla="*/ 1406632417 w 784"/>
                <a:gd name="T73" fmla="*/ 944599653 h 302"/>
                <a:gd name="T74" fmla="*/ 1334760076 w 784"/>
                <a:gd name="T75" fmla="*/ 924065026 h 302"/>
                <a:gd name="T76" fmla="*/ 1047272977 w 784"/>
                <a:gd name="T77" fmla="*/ 944599653 h 302"/>
                <a:gd name="T78" fmla="*/ 975400635 w 784"/>
                <a:gd name="T79" fmla="*/ 1078075863 h 302"/>
                <a:gd name="T80" fmla="*/ 708450433 w 784"/>
                <a:gd name="T81" fmla="*/ 1098610490 h 302"/>
                <a:gd name="T82" fmla="*/ 492833409 w 784"/>
                <a:gd name="T83" fmla="*/ 1129411299 h 302"/>
                <a:gd name="T84" fmla="*/ 174545496 w 784"/>
                <a:gd name="T85" fmla="*/ 1273155955 h 302"/>
                <a:gd name="T86" fmla="*/ 20534631 w 784"/>
                <a:gd name="T87" fmla="*/ 1355294465 h 302"/>
                <a:gd name="T88" fmla="*/ 236149389 w 784"/>
                <a:gd name="T89" fmla="*/ 1540106110 h 302"/>
                <a:gd name="T90" fmla="*/ 410694885 w 784"/>
                <a:gd name="T91" fmla="*/ 1478502228 h 302"/>
                <a:gd name="T92" fmla="*/ 533904937 w 784"/>
                <a:gd name="T93" fmla="*/ 1457967601 h 302"/>
                <a:gd name="T94" fmla="*/ 780320508 w 784"/>
                <a:gd name="T95" fmla="*/ 1365560645 h 302"/>
                <a:gd name="T96" fmla="*/ 903530560 w 784"/>
                <a:gd name="T97" fmla="*/ 1252621328 h 302"/>
                <a:gd name="T98" fmla="*/ 975400635 w 784"/>
                <a:gd name="T99" fmla="*/ 1273155955 h 302"/>
                <a:gd name="T100" fmla="*/ 1139679949 w 784"/>
                <a:gd name="T101" fmla="*/ 1273155955 h 302"/>
                <a:gd name="T102" fmla="*/ 1139679949 w 784"/>
                <a:gd name="T103" fmla="*/ 1303956763 h 302"/>
                <a:gd name="T104" fmla="*/ 1242353104 w 784"/>
                <a:gd name="T105" fmla="*/ 1293690583 h 302"/>
                <a:gd name="T106" fmla="*/ 1345028524 w 784"/>
                <a:gd name="T107" fmla="*/ 1293690583 h 302"/>
                <a:gd name="T108" fmla="*/ 1437433231 w 784"/>
                <a:gd name="T109" fmla="*/ 1191015180 h 302"/>
                <a:gd name="T110" fmla="*/ 1550374834 w 784"/>
                <a:gd name="T111" fmla="*/ 1170480553 h 302"/>
                <a:gd name="T112" fmla="*/ 1632513358 w 784"/>
                <a:gd name="T113" fmla="*/ 1201283627 h 302"/>
                <a:gd name="T114" fmla="*/ 1868665013 w 784"/>
                <a:gd name="T115" fmla="*/ 1191015180 h 302"/>
                <a:gd name="T116" fmla="*/ 1940535088 w 784"/>
                <a:gd name="T117" fmla="*/ 1098610490 h 302"/>
                <a:gd name="T118" fmla="*/ 2147483646 w 784"/>
                <a:gd name="T119" fmla="*/ 770054188 h 302"/>
                <a:gd name="T120" fmla="*/ 1006203715 w 784"/>
                <a:gd name="T121" fmla="*/ 995935088 h 30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84" h="302">
                  <a:moveTo>
                    <a:pt x="376" y="216"/>
                  </a:moveTo>
                  <a:lnTo>
                    <a:pt x="382" y="220"/>
                  </a:lnTo>
                  <a:lnTo>
                    <a:pt x="380" y="226"/>
                  </a:lnTo>
                  <a:lnTo>
                    <a:pt x="378" y="230"/>
                  </a:lnTo>
                  <a:lnTo>
                    <a:pt x="378" y="232"/>
                  </a:lnTo>
                  <a:lnTo>
                    <a:pt x="382" y="236"/>
                  </a:lnTo>
                  <a:lnTo>
                    <a:pt x="380" y="230"/>
                  </a:lnTo>
                  <a:lnTo>
                    <a:pt x="380" y="226"/>
                  </a:lnTo>
                  <a:lnTo>
                    <a:pt x="382" y="224"/>
                  </a:lnTo>
                  <a:lnTo>
                    <a:pt x="386" y="222"/>
                  </a:lnTo>
                  <a:lnTo>
                    <a:pt x="388" y="222"/>
                  </a:lnTo>
                  <a:lnTo>
                    <a:pt x="390" y="220"/>
                  </a:lnTo>
                  <a:lnTo>
                    <a:pt x="390" y="216"/>
                  </a:lnTo>
                  <a:lnTo>
                    <a:pt x="390" y="210"/>
                  </a:lnTo>
                  <a:lnTo>
                    <a:pt x="394" y="212"/>
                  </a:lnTo>
                  <a:lnTo>
                    <a:pt x="392" y="214"/>
                  </a:lnTo>
                  <a:lnTo>
                    <a:pt x="394" y="216"/>
                  </a:lnTo>
                  <a:lnTo>
                    <a:pt x="396" y="216"/>
                  </a:lnTo>
                  <a:lnTo>
                    <a:pt x="396" y="210"/>
                  </a:lnTo>
                  <a:lnTo>
                    <a:pt x="396" y="202"/>
                  </a:lnTo>
                  <a:lnTo>
                    <a:pt x="396" y="200"/>
                  </a:lnTo>
                  <a:lnTo>
                    <a:pt x="400" y="198"/>
                  </a:lnTo>
                  <a:lnTo>
                    <a:pt x="402" y="202"/>
                  </a:lnTo>
                  <a:lnTo>
                    <a:pt x="404" y="206"/>
                  </a:lnTo>
                  <a:lnTo>
                    <a:pt x="406" y="198"/>
                  </a:lnTo>
                  <a:lnTo>
                    <a:pt x="408" y="200"/>
                  </a:lnTo>
                  <a:lnTo>
                    <a:pt x="408" y="202"/>
                  </a:lnTo>
                  <a:lnTo>
                    <a:pt x="414" y="198"/>
                  </a:lnTo>
                  <a:lnTo>
                    <a:pt x="414" y="200"/>
                  </a:lnTo>
                  <a:lnTo>
                    <a:pt x="416" y="188"/>
                  </a:lnTo>
                  <a:lnTo>
                    <a:pt x="418" y="188"/>
                  </a:lnTo>
                  <a:lnTo>
                    <a:pt x="418" y="190"/>
                  </a:lnTo>
                  <a:lnTo>
                    <a:pt x="418" y="192"/>
                  </a:lnTo>
                  <a:lnTo>
                    <a:pt x="420" y="186"/>
                  </a:lnTo>
                  <a:lnTo>
                    <a:pt x="422" y="190"/>
                  </a:lnTo>
                  <a:lnTo>
                    <a:pt x="422" y="194"/>
                  </a:lnTo>
                  <a:lnTo>
                    <a:pt x="420" y="196"/>
                  </a:lnTo>
                  <a:lnTo>
                    <a:pt x="418" y="198"/>
                  </a:lnTo>
                  <a:lnTo>
                    <a:pt x="424" y="204"/>
                  </a:lnTo>
                  <a:lnTo>
                    <a:pt x="424" y="202"/>
                  </a:lnTo>
                  <a:lnTo>
                    <a:pt x="426" y="198"/>
                  </a:lnTo>
                  <a:lnTo>
                    <a:pt x="428" y="198"/>
                  </a:lnTo>
                  <a:lnTo>
                    <a:pt x="432" y="200"/>
                  </a:lnTo>
                  <a:lnTo>
                    <a:pt x="430" y="204"/>
                  </a:lnTo>
                  <a:lnTo>
                    <a:pt x="432" y="210"/>
                  </a:lnTo>
                  <a:lnTo>
                    <a:pt x="436" y="212"/>
                  </a:lnTo>
                  <a:lnTo>
                    <a:pt x="440" y="214"/>
                  </a:lnTo>
                  <a:lnTo>
                    <a:pt x="444" y="216"/>
                  </a:lnTo>
                  <a:lnTo>
                    <a:pt x="436" y="206"/>
                  </a:lnTo>
                  <a:lnTo>
                    <a:pt x="432" y="200"/>
                  </a:lnTo>
                  <a:lnTo>
                    <a:pt x="432" y="196"/>
                  </a:lnTo>
                  <a:lnTo>
                    <a:pt x="432" y="194"/>
                  </a:lnTo>
                  <a:lnTo>
                    <a:pt x="434" y="194"/>
                  </a:lnTo>
                  <a:lnTo>
                    <a:pt x="438" y="190"/>
                  </a:lnTo>
                  <a:lnTo>
                    <a:pt x="438" y="194"/>
                  </a:lnTo>
                  <a:lnTo>
                    <a:pt x="440" y="196"/>
                  </a:lnTo>
                  <a:lnTo>
                    <a:pt x="444" y="194"/>
                  </a:lnTo>
                  <a:lnTo>
                    <a:pt x="446" y="204"/>
                  </a:lnTo>
                  <a:lnTo>
                    <a:pt x="448" y="198"/>
                  </a:lnTo>
                  <a:lnTo>
                    <a:pt x="448" y="190"/>
                  </a:lnTo>
                  <a:lnTo>
                    <a:pt x="450" y="192"/>
                  </a:lnTo>
                  <a:lnTo>
                    <a:pt x="454" y="194"/>
                  </a:lnTo>
                  <a:lnTo>
                    <a:pt x="458" y="204"/>
                  </a:lnTo>
                  <a:lnTo>
                    <a:pt x="460" y="202"/>
                  </a:lnTo>
                  <a:lnTo>
                    <a:pt x="456" y="198"/>
                  </a:lnTo>
                  <a:lnTo>
                    <a:pt x="454" y="192"/>
                  </a:lnTo>
                  <a:lnTo>
                    <a:pt x="454" y="190"/>
                  </a:lnTo>
                  <a:lnTo>
                    <a:pt x="456" y="188"/>
                  </a:lnTo>
                  <a:lnTo>
                    <a:pt x="460" y="190"/>
                  </a:lnTo>
                  <a:lnTo>
                    <a:pt x="464" y="188"/>
                  </a:lnTo>
                  <a:lnTo>
                    <a:pt x="468" y="178"/>
                  </a:lnTo>
                  <a:lnTo>
                    <a:pt x="470" y="180"/>
                  </a:lnTo>
                  <a:lnTo>
                    <a:pt x="470" y="182"/>
                  </a:lnTo>
                  <a:lnTo>
                    <a:pt x="470" y="184"/>
                  </a:lnTo>
                  <a:lnTo>
                    <a:pt x="472" y="186"/>
                  </a:lnTo>
                  <a:lnTo>
                    <a:pt x="472" y="178"/>
                  </a:lnTo>
                  <a:lnTo>
                    <a:pt x="474" y="182"/>
                  </a:lnTo>
                  <a:lnTo>
                    <a:pt x="474" y="178"/>
                  </a:lnTo>
                  <a:lnTo>
                    <a:pt x="474" y="176"/>
                  </a:lnTo>
                  <a:lnTo>
                    <a:pt x="474" y="172"/>
                  </a:lnTo>
                  <a:lnTo>
                    <a:pt x="474" y="168"/>
                  </a:lnTo>
                  <a:lnTo>
                    <a:pt x="474" y="166"/>
                  </a:lnTo>
                  <a:lnTo>
                    <a:pt x="476" y="166"/>
                  </a:lnTo>
                  <a:lnTo>
                    <a:pt x="480" y="170"/>
                  </a:lnTo>
                  <a:lnTo>
                    <a:pt x="486" y="172"/>
                  </a:lnTo>
                  <a:lnTo>
                    <a:pt x="488" y="172"/>
                  </a:lnTo>
                  <a:lnTo>
                    <a:pt x="488" y="168"/>
                  </a:lnTo>
                  <a:lnTo>
                    <a:pt x="490" y="172"/>
                  </a:lnTo>
                  <a:lnTo>
                    <a:pt x="492" y="178"/>
                  </a:lnTo>
                  <a:lnTo>
                    <a:pt x="494" y="168"/>
                  </a:lnTo>
                  <a:lnTo>
                    <a:pt x="498" y="158"/>
                  </a:lnTo>
                  <a:lnTo>
                    <a:pt x="504" y="162"/>
                  </a:lnTo>
                  <a:lnTo>
                    <a:pt x="500" y="158"/>
                  </a:lnTo>
                  <a:lnTo>
                    <a:pt x="500" y="150"/>
                  </a:lnTo>
                  <a:lnTo>
                    <a:pt x="502" y="138"/>
                  </a:lnTo>
                  <a:lnTo>
                    <a:pt x="496" y="130"/>
                  </a:lnTo>
                  <a:lnTo>
                    <a:pt x="500" y="124"/>
                  </a:lnTo>
                  <a:lnTo>
                    <a:pt x="502" y="128"/>
                  </a:lnTo>
                  <a:lnTo>
                    <a:pt x="502" y="132"/>
                  </a:lnTo>
                  <a:lnTo>
                    <a:pt x="504" y="130"/>
                  </a:lnTo>
                  <a:lnTo>
                    <a:pt x="506" y="132"/>
                  </a:lnTo>
                  <a:lnTo>
                    <a:pt x="506" y="136"/>
                  </a:lnTo>
                  <a:lnTo>
                    <a:pt x="508" y="146"/>
                  </a:lnTo>
                  <a:lnTo>
                    <a:pt x="504" y="140"/>
                  </a:lnTo>
                  <a:lnTo>
                    <a:pt x="504" y="150"/>
                  </a:lnTo>
                  <a:lnTo>
                    <a:pt x="506" y="158"/>
                  </a:lnTo>
                  <a:lnTo>
                    <a:pt x="508" y="156"/>
                  </a:lnTo>
                  <a:lnTo>
                    <a:pt x="508" y="160"/>
                  </a:lnTo>
                  <a:lnTo>
                    <a:pt x="508" y="156"/>
                  </a:lnTo>
                  <a:lnTo>
                    <a:pt x="514" y="166"/>
                  </a:lnTo>
                  <a:lnTo>
                    <a:pt x="512" y="162"/>
                  </a:lnTo>
                  <a:lnTo>
                    <a:pt x="522" y="166"/>
                  </a:lnTo>
                  <a:lnTo>
                    <a:pt x="526" y="144"/>
                  </a:lnTo>
                  <a:lnTo>
                    <a:pt x="528" y="136"/>
                  </a:lnTo>
                  <a:lnTo>
                    <a:pt x="532" y="128"/>
                  </a:lnTo>
                  <a:lnTo>
                    <a:pt x="534" y="140"/>
                  </a:lnTo>
                  <a:lnTo>
                    <a:pt x="540" y="150"/>
                  </a:lnTo>
                  <a:lnTo>
                    <a:pt x="538" y="148"/>
                  </a:lnTo>
                  <a:lnTo>
                    <a:pt x="536" y="148"/>
                  </a:lnTo>
                  <a:lnTo>
                    <a:pt x="534" y="150"/>
                  </a:lnTo>
                  <a:lnTo>
                    <a:pt x="532" y="154"/>
                  </a:lnTo>
                  <a:lnTo>
                    <a:pt x="530" y="156"/>
                  </a:lnTo>
                  <a:lnTo>
                    <a:pt x="528" y="156"/>
                  </a:lnTo>
                  <a:lnTo>
                    <a:pt x="530" y="158"/>
                  </a:lnTo>
                  <a:lnTo>
                    <a:pt x="530" y="160"/>
                  </a:lnTo>
                  <a:lnTo>
                    <a:pt x="532" y="164"/>
                  </a:lnTo>
                  <a:lnTo>
                    <a:pt x="538" y="152"/>
                  </a:lnTo>
                  <a:lnTo>
                    <a:pt x="538" y="156"/>
                  </a:lnTo>
                  <a:lnTo>
                    <a:pt x="540" y="158"/>
                  </a:lnTo>
                  <a:lnTo>
                    <a:pt x="544" y="160"/>
                  </a:lnTo>
                  <a:lnTo>
                    <a:pt x="542" y="152"/>
                  </a:lnTo>
                  <a:lnTo>
                    <a:pt x="544" y="148"/>
                  </a:lnTo>
                  <a:lnTo>
                    <a:pt x="546" y="144"/>
                  </a:lnTo>
                  <a:lnTo>
                    <a:pt x="548" y="142"/>
                  </a:lnTo>
                  <a:lnTo>
                    <a:pt x="550" y="148"/>
                  </a:lnTo>
                  <a:lnTo>
                    <a:pt x="550" y="152"/>
                  </a:lnTo>
                  <a:lnTo>
                    <a:pt x="548" y="152"/>
                  </a:lnTo>
                  <a:lnTo>
                    <a:pt x="550" y="154"/>
                  </a:lnTo>
                  <a:lnTo>
                    <a:pt x="552" y="148"/>
                  </a:lnTo>
                  <a:lnTo>
                    <a:pt x="552" y="140"/>
                  </a:lnTo>
                  <a:lnTo>
                    <a:pt x="556" y="140"/>
                  </a:lnTo>
                  <a:lnTo>
                    <a:pt x="554" y="142"/>
                  </a:lnTo>
                  <a:lnTo>
                    <a:pt x="554" y="144"/>
                  </a:lnTo>
                  <a:lnTo>
                    <a:pt x="556" y="140"/>
                  </a:lnTo>
                  <a:lnTo>
                    <a:pt x="558" y="140"/>
                  </a:lnTo>
                  <a:lnTo>
                    <a:pt x="560" y="142"/>
                  </a:lnTo>
                  <a:lnTo>
                    <a:pt x="562" y="144"/>
                  </a:lnTo>
                  <a:lnTo>
                    <a:pt x="560" y="146"/>
                  </a:lnTo>
                  <a:lnTo>
                    <a:pt x="566" y="144"/>
                  </a:lnTo>
                  <a:lnTo>
                    <a:pt x="574" y="140"/>
                  </a:lnTo>
                  <a:lnTo>
                    <a:pt x="578" y="134"/>
                  </a:lnTo>
                  <a:lnTo>
                    <a:pt x="578" y="130"/>
                  </a:lnTo>
                  <a:lnTo>
                    <a:pt x="578" y="126"/>
                  </a:lnTo>
                  <a:lnTo>
                    <a:pt x="582" y="144"/>
                  </a:lnTo>
                  <a:lnTo>
                    <a:pt x="582" y="96"/>
                  </a:lnTo>
                  <a:lnTo>
                    <a:pt x="590" y="120"/>
                  </a:lnTo>
                  <a:lnTo>
                    <a:pt x="592" y="132"/>
                  </a:lnTo>
                  <a:lnTo>
                    <a:pt x="592" y="138"/>
                  </a:lnTo>
                  <a:lnTo>
                    <a:pt x="592" y="142"/>
                  </a:lnTo>
                  <a:lnTo>
                    <a:pt x="596" y="142"/>
                  </a:lnTo>
                  <a:lnTo>
                    <a:pt x="598" y="142"/>
                  </a:lnTo>
                  <a:lnTo>
                    <a:pt x="600" y="140"/>
                  </a:lnTo>
                  <a:lnTo>
                    <a:pt x="594" y="130"/>
                  </a:lnTo>
                  <a:lnTo>
                    <a:pt x="592" y="122"/>
                  </a:lnTo>
                  <a:lnTo>
                    <a:pt x="600" y="130"/>
                  </a:lnTo>
                  <a:lnTo>
                    <a:pt x="606" y="138"/>
                  </a:lnTo>
                  <a:lnTo>
                    <a:pt x="604" y="134"/>
                  </a:lnTo>
                  <a:lnTo>
                    <a:pt x="602" y="126"/>
                  </a:lnTo>
                  <a:lnTo>
                    <a:pt x="602" y="120"/>
                  </a:lnTo>
                  <a:lnTo>
                    <a:pt x="602" y="116"/>
                  </a:lnTo>
                  <a:lnTo>
                    <a:pt x="606" y="126"/>
                  </a:lnTo>
                  <a:lnTo>
                    <a:pt x="608" y="136"/>
                  </a:lnTo>
                  <a:lnTo>
                    <a:pt x="610" y="118"/>
                  </a:lnTo>
                  <a:lnTo>
                    <a:pt x="612" y="126"/>
                  </a:lnTo>
                  <a:lnTo>
                    <a:pt x="616" y="136"/>
                  </a:lnTo>
                  <a:lnTo>
                    <a:pt x="616" y="134"/>
                  </a:lnTo>
                  <a:lnTo>
                    <a:pt x="618" y="134"/>
                  </a:lnTo>
                  <a:lnTo>
                    <a:pt x="622" y="134"/>
                  </a:lnTo>
                  <a:lnTo>
                    <a:pt x="624" y="132"/>
                  </a:lnTo>
                  <a:lnTo>
                    <a:pt x="620" y="130"/>
                  </a:lnTo>
                  <a:lnTo>
                    <a:pt x="622" y="128"/>
                  </a:lnTo>
                  <a:lnTo>
                    <a:pt x="622" y="126"/>
                  </a:lnTo>
                  <a:lnTo>
                    <a:pt x="624" y="116"/>
                  </a:lnTo>
                  <a:lnTo>
                    <a:pt x="624" y="106"/>
                  </a:lnTo>
                  <a:lnTo>
                    <a:pt x="624" y="104"/>
                  </a:lnTo>
                  <a:lnTo>
                    <a:pt x="626" y="102"/>
                  </a:lnTo>
                  <a:lnTo>
                    <a:pt x="630" y="114"/>
                  </a:lnTo>
                  <a:lnTo>
                    <a:pt x="632" y="122"/>
                  </a:lnTo>
                  <a:lnTo>
                    <a:pt x="636" y="126"/>
                  </a:lnTo>
                  <a:lnTo>
                    <a:pt x="632" y="98"/>
                  </a:lnTo>
                  <a:lnTo>
                    <a:pt x="632" y="82"/>
                  </a:lnTo>
                  <a:lnTo>
                    <a:pt x="634" y="72"/>
                  </a:lnTo>
                  <a:lnTo>
                    <a:pt x="636" y="76"/>
                  </a:lnTo>
                  <a:lnTo>
                    <a:pt x="640" y="68"/>
                  </a:lnTo>
                  <a:lnTo>
                    <a:pt x="640" y="98"/>
                  </a:lnTo>
                  <a:lnTo>
                    <a:pt x="640" y="126"/>
                  </a:lnTo>
                  <a:lnTo>
                    <a:pt x="644" y="130"/>
                  </a:lnTo>
                  <a:lnTo>
                    <a:pt x="646" y="130"/>
                  </a:lnTo>
                  <a:lnTo>
                    <a:pt x="648" y="132"/>
                  </a:lnTo>
                  <a:lnTo>
                    <a:pt x="648" y="136"/>
                  </a:lnTo>
                  <a:lnTo>
                    <a:pt x="646" y="138"/>
                  </a:lnTo>
                  <a:lnTo>
                    <a:pt x="656" y="138"/>
                  </a:lnTo>
                  <a:lnTo>
                    <a:pt x="656" y="132"/>
                  </a:lnTo>
                  <a:lnTo>
                    <a:pt x="656" y="128"/>
                  </a:lnTo>
                  <a:lnTo>
                    <a:pt x="658" y="122"/>
                  </a:lnTo>
                  <a:lnTo>
                    <a:pt x="656" y="118"/>
                  </a:lnTo>
                  <a:lnTo>
                    <a:pt x="650" y="132"/>
                  </a:lnTo>
                  <a:lnTo>
                    <a:pt x="648" y="122"/>
                  </a:lnTo>
                  <a:lnTo>
                    <a:pt x="648" y="112"/>
                  </a:lnTo>
                  <a:lnTo>
                    <a:pt x="650" y="104"/>
                  </a:lnTo>
                  <a:lnTo>
                    <a:pt x="652" y="100"/>
                  </a:lnTo>
                  <a:lnTo>
                    <a:pt x="654" y="100"/>
                  </a:lnTo>
                  <a:lnTo>
                    <a:pt x="656" y="104"/>
                  </a:lnTo>
                  <a:lnTo>
                    <a:pt x="658" y="110"/>
                  </a:lnTo>
                  <a:lnTo>
                    <a:pt x="660" y="122"/>
                  </a:lnTo>
                  <a:lnTo>
                    <a:pt x="660" y="118"/>
                  </a:lnTo>
                  <a:lnTo>
                    <a:pt x="662" y="116"/>
                  </a:lnTo>
                  <a:lnTo>
                    <a:pt x="664" y="114"/>
                  </a:lnTo>
                  <a:lnTo>
                    <a:pt x="666" y="116"/>
                  </a:lnTo>
                  <a:lnTo>
                    <a:pt x="664" y="122"/>
                  </a:lnTo>
                  <a:lnTo>
                    <a:pt x="666" y="122"/>
                  </a:lnTo>
                  <a:lnTo>
                    <a:pt x="666" y="120"/>
                  </a:lnTo>
                  <a:lnTo>
                    <a:pt x="668" y="116"/>
                  </a:lnTo>
                  <a:lnTo>
                    <a:pt x="670" y="112"/>
                  </a:lnTo>
                  <a:lnTo>
                    <a:pt x="672" y="112"/>
                  </a:lnTo>
                  <a:lnTo>
                    <a:pt x="674" y="114"/>
                  </a:lnTo>
                  <a:lnTo>
                    <a:pt x="678" y="120"/>
                  </a:lnTo>
                  <a:lnTo>
                    <a:pt x="680" y="122"/>
                  </a:lnTo>
                  <a:lnTo>
                    <a:pt x="682" y="120"/>
                  </a:lnTo>
                  <a:lnTo>
                    <a:pt x="676" y="108"/>
                  </a:lnTo>
                  <a:lnTo>
                    <a:pt x="670" y="92"/>
                  </a:lnTo>
                  <a:lnTo>
                    <a:pt x="662" y="64"/>
                  </a:lnTo>
                  <a:lnTo>
                    <a:pt x="668" y="68"/>
                  </a:lnTo>
                  <a:lnTo>
                    <a:pt x="676" y="78"/>
                  </a:lnTo>
                  <a:lnTo>
                    <a:pt x="680" y="84"/>
                  </a:lnTo>
                  <a:lnTo>
                    <a:pt x="682" y="92"/>
                  </a:lnTo>
                  <a:lnTo>
                    <a:pt x="682" y="102"/>
                  </a:lnTo>
                  <a:lnTo>
                    <a:pt x="684" y="108"/>
                  </a:lnTo>
                  <a:lnTo>
                    <a:pt x="684" y="100"/>
                  </a:lnTo>
                  <a:lnTo>
                    <a:pt x="686" y="104"/>
                  </a:lnTo>
                  <a:lnTo>
                    <a:pt x="688" y="106"/>
                  </a:lnTo>
                  <a:lnTo>
                    <a:pt x="690" y="106"/>
                  </a:lnTo>
                  <a:lnTo>
                    <a:pt x="690" y="102"/>
                  </a:lnTo>
                  <a:lnTo>
                    <a:pt x="692" y="100"/>
                  </a:lnTo>
                  <a:lnTo>
                    <a:pt x="688" y="96"/>
                  </a:lnTo>
                  <a:lnTo>
                    <a:pt x="690" y="96"/>
                  </a:lnTo>
                  <a:lnTo>
                    <a:pt x="692" y="96"/>
                  </a:lnTo>
                  <a:lnTo>
                    <a:pt x="694" y="96"/>
                  </a:lnTo>
                  <a:lnTo>
                    <a:pt x="696" y="96"/>
                  </a:lnTo>
                  <a:lnTo>
                    <a:pt x="694" y="90"/>
                  </a:lnTo>
                  <a:lnTo>
                    <a:pt x="694" y="80"/>
                  </a:lnTo>
                  <a:lnTo>
                    <a:pt x="694" y="72"/>
                  </a:lnTo>
                  <a:lnTo>
                    <a:pt x="696" y="68"/>
                  </a:lnTo>
                  <a:lnTo>
                    <a:pt x="700" y="76"/>
                  </a:lnTo>
                  <a:lnTo>
                    <a:pt x="710" y="76"/>
                  </a:lnTo>
                  <a:lnTo>
                    <a:pt x="714" y="76"/>
                  </a:lnTo>
                  <a:lnTo>
                    <a:pt x="718" y="74"/>
                  </a:lnTo>
                  <a:lnTo>
                    <a:pt x="722" y="78"/>
                  </a:lnTo>
                  <a:lnTo>
                    <a:pt x="724" y="80"/>
                  </a:lnTo>
                  <a:lnTo>
                    <a:pt x="724" y="84"/>
                  </a:lnTo>
                  <a:lnTo>
                    <a:pt x="724" y="80"/>
                  </a:lnTo>
                  <a:lnTo>
                    <a:pt x="726" y="78"/>
                  </a:lnTo>
                  <a:lnTo>
                    <a:pt x="728" y="82"/>
                  </a:lnTo>
                  <a:lnTo>
                    <a:pt x="726" y="84"/>
                  </a:lnTo>
                  <a:lnTo>
                    <a:pt x="728" y="90"/>
                  </a:lnTo>
                  <a:lnTo>
                    <a:pt x="728" y="86"/>
                  </a:lnTo>
                  <a:lnTo>
                    <a:pt x="730" y="82"/>
                  </a:lnTo>
                  <a:lnTo>
                    <a:pt x="734" y="76"/>
                  </a:lnTo>
                  <a:lnTo>
                    <a:pt x="730" y="72"/>
                  </a:lnTo>
                  <a:lnTo>
                    <a:pt x="728" y="72"/>
                  </a:lnTo>
                  <a:lnTo>
                    <a:pt x="724" y="80"/>
                  </a:lnTo>
                  <a:lnTo>
                    <a:pt x="722" y="70"/>
                  </a:lnTo>
                  <a:lnTo>
                    <a:pt x="722" y="60"/>
                  </a:lnTo>
                  <a:lnTo>
                    <a:pt x="722" y="52"/>
                  </a:lnTo>
                  <a:lnTo>
                    <a:pt x="726" y="44"/>
                  </a:lnTo>
                  <a:lnTo>
                    <a:pt x="728" y="44"/>
                  </a:lnTo>
                  <a:lnTo>
                    <a:pt x="730" y="46"/>
                  </a:lnTo>
                  <a:lnTo>
                    <a:pt x="730" y="50"/>
                  </a:lnTo>
                  <a:lnTo>
                    <a:pt x="734" y="48"/>
                  </a:lnTo>
                  <a:lnTo>
                    <a:pt x="736" y="46"/>
                  </a:lnTo>
                  <a:lnTo>
                    <a:pt x="738" y="38"/>
                  </a:lnTo>
                  <a:lnTo>
                    <a:pt x="738" y="30"/>
                  </a:lnTo>
                  <a:lnTo>
                    <a:pt x="740" y="30"/>
                  </a:lnTo>
                  <a:lnTo>
                    <a:pt x="744" y="30"/>
                  </a:lnTo>
                  <a:lnTo>
                    <a:pt x="748" y="36"/>
                  </a:lnTo>
                  <a:lnTo>
                    <a:pt x="750" y="42"/>
                  </a:lnTo>
                  <a:lnTo>
                    <a:pt x="752" y="52"/>
                  </a:lnTo>
                  <a:lnTo>
                    <a:pt x="750" y="54"/>
                  </a:lnTo>
                  <a:lnTo>
                    <a:pt x="746" y="54"/>
                  </a:lnTo>
                  <a:lnTo>
                    <a:pt x="744" y="52"/>
                  </a:lnTo>
                  <a:lnTo>
                    <a:pt x="740" y="52"/>
                  </a:lnTo>
                  <a:lnTo>
                    <a:pt x="746" y="54"/>
                  </a:lnTo>
                  <a:lnTo>
                    <a:pt x="744" y="58"/>
                  </a:lnTo>
                  <a:lnTo>
                    <a:pt x="742" y="58"/>
                  </a:lnTo>
                  <a:lnTo>
                    <a:pt x="740" y="58"/>
                  </a:lnTo>
                  <a:lnTo>
                    <a:pt x="742" y="60"/>
                  </a:lnTo>
                  <a:lnTo>
                    <a:pt x="746" y="60"/>
                  </a:lnTo>
                  <a:lnTo>
                    <a:pt x="752" y="58"/>
                  </a:lnTo>
                  <a:lnTo>
                    <a:pt x="760" y="58"/>
                  </a:lnTo>
                  <a:lnTo>
                    <a:pt x="768" y="58"/>
                  </a:lnTo>
                  <a:lnTo>
                    <a:pt x="770" y="52"/>
                  </a:lnTo>
                  <a:lnTo>
                    <a:pt x="768" y="48"/>
                  </a:lnTo>
                  <a:lnTo>
                    <a:pt x="766" y="50"/>
                  </a:lnTo>
                  <a:lnTo>
                    <a:pt x="764" y="46"/>
                  </a:lnTo>
                  <a:lnTo>
                    <a:pt x="764" y="42"/>
                  </a:lnTo>
                  <a:lnTo>
                    <a:pt x="766" y="40"/>
                  </a:lnTo>
                  <a:lnTo>
                    <a:pt x="764" y="38"/>
                  </a:lnTo>
                  <a:lnTo>
                    <a:pt x="766" y="28"/>
                  </a:lnTo>
                  <a:lnTo>
                    <a:pt x="770" y="26"/>
                  </a:lnTo>
                  <a:lnTo>
                    <a:pt x="772" y="26"/>
                  </a:lnTo>
                  <a:lnTo>
                    <a:pt x="776" y="34"/>
                  </a:lnTo>
                  <a:lnTo>
                    <a:pt x="774" y="32"/>
                  </a:lnTo>
                  <a:lnTo>
                    <a:pt x="772" y="32"/>
                  </a:lnTo>
                  <a:lnTo>
                    <a:pt x="772" y="34"/>
                  </a:lnTo>
                  <a:lnTo>
                    <a:pt x="772" y="32"/>
                  </a:lnTo>
                  <a:lnTo>
                    <a:pt x="774" y="32"/>
                  </a:lnTo>
                  <a:lnTo>
                    <a:pt x="778" y="34"/>
                  </a:lnTo>
                  <a:lnTo>
                    <a:pt x="780" y="36"/>
                  </a:lnTo>
                  <a:lnTo>
                    <a:pt x="782" y="34"/>
                  </a:lnTo>
                  <a:lnTo>
                    <a:pt x="782" y="30"/>
                  </a:lnTo>
                  <a:lnTo>
                    <a:pt x="776" y="24"/>
                  </a:lnTo>
                  <a:lnTo>
                    <a:pt x="778" y="14"/>
                  </a:lnTo>
                  <a:lnTo>
                    <a:pt x="780" y="10"/>
                  </a:lnTo>
                  <a:lnTo>
                    <a:pt x="784" y="10"/>
                  </a:lnTo>
                  <a:lnTo>
                    <a:pt x="780" y="6"/>
                  </a:lnTo>
                  <a:lnTo>
                    <a:pt x="776" y="0"/>
                  </a:lnTo>
                  <a:lnTo>
                    <a:pt x="778" y="4"/>
                  </a:lnTo>
                  <a:lnTo>
                    <a:pt x="778" y="6"/>
                  </a:lnTo>
                  <a:lnTo>
                    <a:pt x="774" y="8"/>
                  </a:lnTo>
                  <a:lnTo>
                    <a:pt x="772" y="10"/>
                  </a:lnTo>
                  <a:lnTo>
                    <a:pt x="772" y="12"/>
                  </a:lnTo>
                  <a:lnTo>
                    <a:pt x="774" y="16"/>
                  </a:lnTo>
                  <a:lnTo>
                    <a:pt x="770" y="12"/>
                  </a:lnTo>
                  <a:lnTo>
                    <a:pt x="766" y="10"/>
                  </a:lnTo>
                  <a:lnTo>
                    <a:pt x="764" y="8"/>
                  </a:lnTo>
                  <a:lnTo>
                    <a:pt x="760" y="4"/>
                  </a:lnTo>
                  <a:lnTo>
                    <a:pt x="762" y="8"/>
                  </a:lnTo>
                  <a:lnTo>
                    <a:pt x="760" y="8"/>
                  </a:lnTo>
                  <a:lnTo>
                    <a:pt x="758" y="10"/>
                  </a:lnTo>
                  <a:lnTo>
                    <a:pt x="758" y="12"/>
                  </a:lnTo>
                  <a:lnTo>
                    <a:pt x="760" y="12"/>
                  </a:lnTo>
                  <a:lnTo>
                    <a:pt x="762" y="16"/>
                  </a:lnTo>
                  <a:lnTo>
                    <a:pt x="762" y="22"/>
                  </a:lnTo>
                  <a:lnTo>
                    <a:pt x="760" y="24"/>
                  </a:lnTo>
                  <a:lnTo>
                    <a:pt x="758" y="26"/>
                  </a:lnTo>
                  <a:lnTo>
                    <a:pt x="756" y="30"/>
                  </a:lnTo>
                  <a:lnTo>
                    <a:pt x="756" y="28"/>
                  </a:lnTo>
                  <a:lnTo>
                    <a:pt x="754" y="24"/>
                  </a:lnTo>
                  <a:lnTo>
                    <a:pt x="754" y="30"/>
                  </a:lnTo>
                  <a:lnTo>
                    <a:pt x="748" y="22"/>
                  </a:lnTo>
                  <a:lnTo>
                    <a:pt x="746" y="18"/>
                  </a:lnTo>
                  <a:lnTo>
                    <a:pt x="748" y="14"/>
                  </a:lnTo>
                  <a:lnTo>
                    <a:pt x="742" y="16"/>
                  </a:lnTo>
                  <a:lnTo>
                    <a:pt x="738" y="14"/>
                  </a:lnTo>
                  <a:lnTo>
                    <a:pt x="734" y="14"/>
                  </a:lnTo>
                  <a:lnTo>
                    <a:pt x="734" y="16"/>
                  </a:lnTo>
                  <a:lnTo>
                    <a:pt x="732" y="16"/>
                  </a:lnTo>
                  <a:lnTo>
                    <a:pt x="732" y="20"/>
                  </a:lnTo>
                  <a:lnTo>
                    <a:pt x="730" y="22"/>
                  </a:lnTo>
                  <a:lnTo>
                    <a:pt x="730" y="20"/>
                  </a:lnTo>
                  <a:lnTo>
                    <a:pt x="726" y="26"/>
                  </a:lnTo>
                  <a:lnTo>
                    <a:pt x="724" y="24"/>
                  </a:lnTo>
                  <a:lnTo>
                    <a:pt x="720" y="26"/>
                  </a:lnTo>
                  <a:lnTo>
                    <a:pt x="716" y="32"/>
                  </a:lnTo>
                  <a:lnTo>
                    <a:pt x="710" y="34"/>
                  </a:lnTo>
                  <a:lnTo>
                    <a:pt x="706" y="32"/>
                  </a:lnTo>
                  <a:lnTo>
                    <a:pt x="702" y="30"/>
                  </a:lnTo>
                  <a:lnTo>
                    <a:pt x="700" y="34"/>
                  </a:lnTo>
                  <a:lnTo>
                    <a:pt x="698" y="34"/>
                  </a:lnTo>
                  <a:lnTo>
                    <a:pt x="694" y="34"/>
                  </a:lnTo>
                  <a:lnTo>
                    <a:pt x="692" y="30"/>
                  </a:lnTo>
                  <a:lnTo>
                    <a:pt x="688" y="30"/>
                  </a:lnTo>
                  <a:lnTo>
                    <a:pt x="686" y="30"/>
                  </a:lnTo>
                  <a:lnTo>
                    <a:pt x="682" y="30"/>
                  </a:lnTo>
                  <a:lnTo>
                    <a:pt x="682" y="32"/>
                  </a:lnTo>
                  <a:lnTo>
                    <a:pt x="678" y="28"/>
                  </a:lnTo>
                  <a:lnTo>
                    <a:pt x="676" y="26"/>
                  </a:lnTo>
                  <a:lnTo>
                    <a:pt x="672" y="26"/>
                  </a:lnTo>
                  <a:lnTo>
                    <a:pt x="670" y="28"/>
                  </a:lnTo>
                  <a:lnTo>
                    <a:pt x="664" y="32"/>
                  </a:lnTo>
                  <a:lnTo>
                    <a:pt x="660" y="34"/>
                  </a:lnTo>
                  <a:lnTo>
                    <a:pt x="662" y="40"/>
                  </a:lnTo>
                  <a:lnTo>
                    <a:pt x="658" y="44"/>
                  </a:lnTo>
                  <a:lnTo>
                    <a:pt x="652" y="50"/>
                  </a:lnTo>
                  <a:lnTo>
                    <a:pt x="654" y="56"/>
                  </a:lnTo>
                  <a:lnTo>
                    <a:pt x="654" y="58"/>
                  </a:lnTo>
                  <a:lnTo>
                    <a:pt x="652" y="58"/>
                  </a:lnTo>
                  <a:lnTo>
                    <a:pt x="648" y="58"/>
                  </a:lnTo>
                  <a:lnTo>
                    <a:pt x="642" y="56"/>
                  </a:lnTo>
                  <a:lnTo>
                    <a:pt x="638" y="58"/>
                  </a:lnTo>
                  <a:lnTo>
                    <a:pt x="638" y="56"/>
                  </a:lnTo>
                  <a:lnTo>
                    <a:pt x="640" y="56"/>
                  </a:lnTo>
                  <a:lnTo>
                    <a:pt x="636" y="52"/>
                  </a:lnTo>
                  <a:lnTo>
                    <a:pt x="634" y="52"/>
                  </a:lnTo>
                  <a:lnTo>
                    <a:pt x="630" y="54"/>
                  </a:lnTo>
                  <a:lnTo>
                    <a:pt x="628" y="58"/>
                  </a:lnTo>
                  <a:lnTo>
                    <a:pt x="624" y="64"/>
                  </a:lnTo>
                  <a:lnTo>
                    <a:pt x="622" y="64"/>
                  </a:lnTo>
                  <a:lnTo>
                    <a:pt x="618" y="64"/>
                  </a:lnTo>
                  <a:lnTo>
                    <a:pt x="616" y="66"/>
                  </a:lnTo>
                  <a:lnTo>
                    <a:pt x="614" y="64"/>
                  </a:lnTo>
                  <a:lnTo>
                    <a:pt x="610" y="62"/>
                  </a:lnTo>
                  <a:lnTo>
                    <a:pt x="614" y="64"/>
                  </a:lnTo>
                  <a:lnTo>
                    <a:pt x="610" y="68"/>
                  </a:lnTo>
                  <a:lnTo>
                    <a:pt x="606" y="62"/>
                  </a:lnTo>
                  <a:lnTo>
                    <a:pt x="604" y="62"/>
                  </a:lnTo>
                  <a:lnTo>
                    <a:pt x="604" y="64"/>
                  </a:lnTo>
                  <a:lnTo>
                    <a:pt x="608" y="70"/>
                  </a:lnTo>
                  <a:lnTo>
                    <a:pt x="606" y="76"/>
                  </a:lnTo>
                  <a:lnTo>
                    <a:pt x="604" y="72"/>
                  </a:lnTo>
                  <a:lnTo>
                    <a:pt x="602" y="74"/>
                  </a:lnTo>
                  <a:lnTo>
                    <a:pt x="600" y="74"/>
                  </a:lnTo>
                  <a:lnTo>
                    <a:pt x="598" y="70"/>
                  </a:lnTo>
                  <a:lnTo>
                    <a:pt x="596" y="74"/>
                  </a:lnTo>
                  <a:lnTo>
                    <a:pt x="594" y="78"/>
                  </a:lnTo>
                  <a:lnTo>
                    <a:pt x="592" y="82"/>
                  </a:lnTo>
                  <a:lnTo>
                    <a:pt x="592" y="90"/>
                  </a:lnTo>
                  <a:lnTo>
                    <a:pt x="592" y="88"/>
                  </a:lnTo>
                  <a:lnTo>
                    <a:pt x="588" y="88"/>
                  </a:lnTo>
                  <a:lnTo>
                    <a:pt x="586" y="88"/>
                  </a:lnTo>
                  <a:lnTo>
                    <a:pt x="586" y="90"/>
                  </a:lnTo>
                  <a:lnTo>
                    <a:pt x="582" y="82"/>
                  </a:lnTo>
                  <a:lnTo>
                    <a:pt x="582" y="96"/>
                  </a:lnTo>
                  <a:lnTo>
                    <a:pt x="576" y="88"/>
                  </a:lnTo>
                  <a:lnTo>
                    <a:pt x="574" y="80"/>
                  </a:lnTo>
                  <a:lnTo>
                    <a:pt x="572" y="86"/>
                  </a:lnTo>
                  <a:lnTo>
                    <a:pt x="572" y="88"/>
                  </a:lnTo>
                  <a:lnTo>
                    <a:pt x="570" y="92"/>
                  </a:lnTo>
                  <a:lnTo>
                    <a:pt x="568" y="98"/>
                  </a:lnTo>
                  <a:lnTo>
                    <a:pt x="566" y="92"/>
                  </a:lnTo>
                  <a:lnTo>
                    <a:pt x="564" y="96"/>
                  </a:lnTo>
                  <a:lnTo>
                    <a:pt x="564" y="98"/>
                  </a:lnTo>
                  <a:lnTo>
                    <a:pt x="562" y="98"/>
                  </a:lnTo>
                  <a:lnTo>
                    <a:pt x="558" y="94"/>
                  </a:lnTo>
                  <a:lnTo>
                    <a:pt x="554" y="94"/>
                  </a:lnTo>
                  <a:lnTo>
                    <a:pt x="544" y="96"/>
                  </a:lnTo>
                  <a:lnTo>
                    <a:pt x="534" y="98"/>
                  </a:lnTo>
                  <a:lnTo>
                    <a:pt x="528" y="98"/>
                  </a:lnTo>
                  <a:lnTo>
                    <a:pt x="524" y="96"/>
                  </a:lnTo>
                  <a:lnTo>
                    <a:pt x="526" y="102"/>
                  </a:lnTo>
                  <a:lnTo>
                    <a:pt x="522" y="100"/>
                  </a:lnTo>
                  <a:lnTo>
                    <a:pt x="520" y="98"/>
                  </a:lnTo>
                  <a:lnTo>
                    <a:pt x="518" y="100"/>
                  </a:lnTo>
                  <a:lnTo>
                    <a:pt x="518" y="104"/>
                  </a:lnTo>
                  <a:lnTo>
                    <a:pt x="516" y="98"/>
                  </a:lnTo>
                  <a:lnTo>
                    <a:pt x="516" y="94"/>
                  </a:lnTo>
                  <a:lnTo>
                    <a:pt x="512" y="96"/>
                  </a:lnTo>
                  <a:lnTo>
                    <a:pt x="508" y="94"/>
                  </a:lnTo>
                  <a:lnTo>
                    <a:pt x="506" y="96"/>
                  </a:lnTo>
                  <a:lnTo>
                    <a:pt x="504" y="102"/>
                  </a:lnTo>
                  <a:lnTo>
                    <a:pt x="502" y="96"/>
                  </a:lnTo>
                  <a:lnTo>
                    <a:pt x="502" y="94"/>
                  </a:lnTo>
                  <a:lnTo>
                    <a:pt x="502" y="96"/>
                  </a:lnTo>
                  <a:lnTo>
                    <a:pt x="500" y="96"/>
                  </a:lnTo>
                  <a:lnTo>
                    <a:pt x="498" y="92"/>
                  </a:lnTo>
                  <a:lnTo>
                    <a:pt x="500" y="90"/>
                  </a:lnTo>
                  <a:lnTo>
                    <a:pt x="496" y="92"/>
                  </a:lnTo>
                  <a:lnTo>
                    <a:pt x="496" y="100"/>
                  </a:lnTo>
                  <a:lnTo>
                    <a:pt x="500" y="118"/>
                  </a:lnTo>
                  <a:lnTo>
                    <a:pt x="498" y="114"/>
                  </a:lnTo>
                  <a:lnTo>
                    <a:pt x="496" y="114"/>
                  </a:lnTo>
                  <a:lnTo>
                    <a:pt x="494" y="122"/>
                  </a:lnTo>
                  <a:lnTo>
                    <a:pt x="492" y="118"/>
                  </a:lnTo>
                  <a:lnTo>
                    <a:pt x="490" y="114"/>
                  </a:lnTo>
                  <a:lnTo>
                    <a:pt x="492" y="112"/>
                  </a:lnTo>
                  <a:lnTo>
                    <a:pt x="484" y="112"/>
                  </a:lnTo>
                  <a:lnTo>
                    <a:pt x="480" y="116"/>
                  </a:lnTo>
                  <a:lnTo>
                    <a:pt x="480" y="118"/>
                  </a:lnTo>
                  <a:lnTo>
                    <a:pt x="480" y="120"/>
                  </a:lnTo>
                  <a:lnTo>
                    <a:pt x="478" y="120"/>
                  </a:lnTo>
                  <a:lnTo>
                    <a:pt x="476" y="122"/>
                  </a:lnTo>
                  <a:lnTo>
                    <a:pt x="472" y="122"/>
                  </a:lnTo>
                  <a:lnTo>
                    <a:pt x="466" y="124"/>
                  </a:lnTo>
                  <a:lnTo>
                    <a:pt x="468" y="126"/>
                  </a:lnTo>
                  <a:lnTo>
                    <a:pt x="468" y="132"/>
                  </a:lnTo>
                  <a:lnTo>
                    <a:pt x="464" y="132"/>
                  </a:lnTo>
                  <a:lnTo>
                    <a:pt x="462" y="132"/>
                  </a:lnTo>
                  <a:lnTo>
                    <a:pt x="462" y="130"/>
                  </a:lnTo>
                  <a:lnTo>
                    <a:pt x="456" y="130"/>
                  </a:lnTo>
                  <a:lnTo>
                    <a:pt x="454" y="130"/>
                  </a:lnTo>
                  <a:lnTo>
                    <a:pt x="452" y="132"/>
                  </a:lnTo>
                  <a:lnTo>
                    <a:pt x="448" y="130"/>
                  </a:lnTo>
                  <a:lnTo>
                    <a:pt x="450" y="136"/>
                  </a:lnTo>
                  <a:lnTo>
                    <a:pt x="450" y="140"/>
                  </a:lnTo>
                  <a:lnTo>
                    <a:pt x="450" y="142"/>
                  </a:lnTo>
                  <a:lnTo>
                    <a:pt x="446" y="140"/>
                  </a:lnTo>
                  <a:lnTo>
                    <a:pt x="440" y="136"/>
                  </a:lnTo>
                  <a:lnTo>
                    <a:pt x="438" y="136"/>
                  </a:lnTo>
                  <a:lnTo>
                    <a:pt x="436" y="136"/>
                  </a:lnTo>
                  <a:lnTo>
                    <a:pt x="440" y="140"/>
                  </a:lnTo>
                  <a:lnTo>
                    <a:pt x="438" y="142"/>
                  </a:lnTo>
                  <a:lnTo>
                    <a:pt x="436" y="140"/>
                  </a:lnTo>
                  <a:lnTo>
                    <a:pt x="432" y="132"/>
                  </a:lnTo>
                  <a:lnTo>
                    <a:pt x="426" y="124"/>
                  </a:lnTo>
                  <a:lnTo>
                    <a:pt x="422" y="120"/>
                  </a:lnTo>
                  <a:lnTo>
                    <a:pt x="422" y="118"/>
                  </a:lnTo>
                  <a:lnTo>
                    <a:pt x="422" y="116"/>
                  </a:lnTo>
                  <a:lnTo>
                    <a:pt x="420" y="114"/>
                  </a:lnTo>
                  <a:lnTo>
                    <a:pt x="418" y="114"/>
                  </a:lnTo>
                  <a:lnTo>
                    <a:pt x="420" y="118"/>
                  </a:lnTo>
                  <a:lnTo>
                    <a:pt x="422" y="126"/>
                  </a:lnTo>
                  <a:lnTo>
                    <a:pt x="422" y="128"/>
                  </a:lnTo>
                  <a:lnTo>
                    <a:pt x="420" y="130"/>
                  </a:lnTo>
                  <a:lnTo>
                    <a:pt x="418" y="122"/>
                  </a:lnTo>
                  <a:lnTo>
                    <a:pt x="416" y="118"/>
                  </a:lnTo>
                  <a:lnTo>
                    <a:pt x="414" y="116"/>
                  </a:lnTo>
                  <a:lnTo>
                    <a:pt x="412" y="116"/>
                  </a:lnTo>
                  <a:lnTo>
                    <a:pt x="412" y="118"/>
                  </a:lnTo>
                  <a:lnTo>
                    <a:pt x="408" y="124"/>
                  </a:lnTo>
                  <a:lnTo>
                    <a:pt x="406" y="130"/>
                  </a:lnTo>
                  <a:lnTo>
                    <a:pt x="402" y="130"/>
                  </a:lnTo>
                  <a:lnTo>
                    <a:pt x="400" y="128"/>
                  </a:lnTo>
                  <a:lnTo>
                    <a:pt x="404" y="134"/>
                  </a:lnTo>
                  <a:lnTo>
                    <a:pt x="404" y="136"/>
                  </a:lnTo>
                  <a:lnTo>
                    <a:pt x="404" y="140"/>
                  </a:lnTo>
                  <a:lnTo>
                    <a:pt x="400" y="138"/>
                  </a:lnTo>
                  <a:lnTo>
                    <a:pt x="394" y="136"/>
                  </a:lnTo>
                  <a:lnTo>
                    <a:pt x="390" y="136"/>
                  </a:lnTo>
                  <a:lnTo>
                    <a:pt x="388" y="140"/>
                  </a:lnTo>
                  <a:lnTo>
                    <a:pt x="386" y="138"/>
                  </a:lnTo>
                  <a:lnTo>
                    <a:pt x="382" y="144"/>
                  </a:lnTo>
                  <a:lnTo>
                    <a:pt x="380" y="148"/>
                  </a:lnTo>
                  <a:lnTo>
                    <a:pt x="380" y="154"/>
                  </a:lnTo>
                  <a:lnTo>
                    <a:pt x="376" y="148"/>
                  </a:lnTo>
                  <a:lnTo>
                    <a:pt x="372" y="146"/>
                  </a:lnTo>
                  <a:lnTo>
                    <a:pt x="370" y="146"/>
                  </a:lnTo>
                  <a:lnTo>
                    <a:pt x="368" y="150"/>
                  </a:lnTo>
                  <a:lnTo>
                    <a:pt x="366" y="154"/>
                  </a:lnTo>
                  <a:lnTo>
                    <a:pt x="362" y="154"/>
                  </a:lnTo>
                  <a:lnTo>
                    <a:pt x="360" y="154"/>
                  </a:lnTo>
                  <a:lnTo>
                    <a:pt x="358" y="148"/>
                  </a:lnTo>
                  <a:lnTo>
                    <a:pt x="350" y="152"/>
                  </a:lnTo>
                  <a:lnTo>
                    <a:pt x="348" y="150"/>
                  </a:lnTo>
                  <a:lnTo>
                    <a:pt x="346" y="150"/>
                  </a:lnTo>
                  <a:lnTo>
                    <a:pt x="344" y="154"/>
                  </a:lnTo>
                  <a:lnTo>
                    <a:pt x="342" y="162"/>
                  </a:lnTo>
                  <a:lnTo>
                    <a:pt x="340" y="160"/>
                  </a:lnTo>
                  <a:lnTo>
                    <a:pt x="340" y="156"/>
                  </a:lnTo>
                  <a:lnTo>
                    <a:pt x="334" y="156"/>
                  </a:lnTo>
                  <a:lnTo>
                    <a:pt x="330" y="158"/>
                  </a:lnTo>
                  <a:lnTo>
                    <a:pt x="328" y="162"/>
                  </a:lnTo>
                  <a:lnTo>
                    <a:pt x="326" y="170"/>
                  </a:lnTo>
                  <a:lnTo>
                    <a:pt x="324" y="162"/>
                  </a:lnTo>
                  <a:lnTo>
                    <a:pt x="322" y="164"/>
                  </a:lnTo>
                  <a:lnTo>
                    <a:pt x="320" y="164"/>
                  </a:lnTo>
                  <a:lnTo>
                    <a:pt x="314" y="162"/>
                  </a:lnTo>
                  <a:lnTo>
                    <a:pt x="308" y="160"/>
                  </a:lnTo>
                  <a:lnTo>
                    <a:pt x="304" y="162"/>
                  </a:lnTo>
                  <a:lnTo>
                    <a:pt x="302" y="166"/>
                  </a:lnTo>
                  <a:lnTo>
                    <a:pt x="302" y="162"/>
                  </a:lnTo>
                  <a:lnTo>
                    <a:pt x="298" y="164"/>
                  </a:lnTo>
                  <a:lnTo>
                    <a:pt x="294" y="164"/>
                  </a:lnTo>
                  <a:lnTo>
                    <a:pt x="286" y="162"/>
                  </a:lnTo>
                  <a:lnTo>
                    <a:pt x="282" y="162"/>
                  </a:lnTo>
                  <a:lnTo>
                    <a:pt x="278" y="162"/>
                  </a:lnTo>
                  <a:lnTo>
                    <a:pt x="278" y="166"/>
                  </a:lnTo>
                  <a:lnTo>
                    <a:pt x="278" y="176"/>
                  </a:lnTo>
                  <a:lnTo>
                    <a:pt x="274" y="184"/>
                  </a:lnTo>
                  <a:lnTo>
                    <a:pt x="276" y="184"/>
                  </a:lnTo>
                  <a:lnTo>
                    <a:pt x="278" y="186"/>
                  </a:lnTo>
                  <a:lnTo>
                    <a:pt x="278" y="190"/>
                  </a:lnTo>
                  <a:lnTo>
                    <a:pt x="278" y="196"/>
                  </a:lnTo>
                  <a:lnTo>
                    <a:pt x="280" y="200"/>
                  </a:lnTo>
                  <a:lnTo>
                    <a:pt x="278" y="200"/>
                  </a:lnTo>
                  <a:lnTo>
                    <a:pt x="274" y="198"/>
                  </a:lnTo>
                  <a:lnTo>
                    <a:pt x="272" y="194"/>
                  </a:lnTo>
                  <a:lnTo>
                    <a:pt x="274" y="192"/>
                  </a:lnTo>
                  <a:lnTo>
                    <a:pt x="274" y="188"/>
                  </a:lnTo>
                  <a:lnTo>
                    <a:pt x="272" y="186"/>
                  </a:lnTo>
                  <a:lnTo>
                    <a:pt x="268" y="184"/>
                  </a:lnTo>
                  <a:lnTo>
                    <a:pt x="264" y="184"/>
                  </a:lnTo>
                  <a:lnTo>
                    <a:pt x="262" y="182"/>
                  </a:lnTo>
                  <a:lnTo>
                    <a:pt x="260" y="180"/>
                  </a:lnTo>
                  <a:lnTo>
                    <a:pt x="248" y="182"/>
                  </a:lnTo>
                  <a:lnTo>
                    <a:pt x="236" y="184"/>
                  </a:lnTo>
                  <a:lnTo>
                    <a:pt x="224" y="184"/>
                  </a:lnTo>
                  <a:lnTo>
                    <a:pt x="212" y="184"/>
                  </a:lnTo>
                  <a:lnTo>
                    <a:pt x="218" y="196"/>
                  </a:lnTo>
                  <a:lnTo>
                    <a:pt x="212" y="196"/>
                  </a:lnTo>
                  <a:lnTo>
                    <a:pt x="210" y="192"/>
                  </a:lnTo>
                  <a:lnTo>
                    <a:pt x="210" y="188"/>
                  </a:lnTo>
                  <a:lnTo>
                    <a:pt x="212" y="188"/>
                  </a:lnTo>
                  <a:lnTo>
                    <a:pt x="210" y="186"/>
                  </a:lnTo>
                  <a:lnTo>
                    <a:pt x="208" y="190"/>
                  </a:lnTo>
                  <a:lnTo>
                    <a:pt x="208" y="196"/>
                  </a:lnTo>
                  <a:lnTo>
                    <a:pt x="206" y="196"/>
                  </a:lnTo>
                  <a:lnTo>
                    <a:pt x="204" y="194"/>
                  </a:lnTo>
                  <a:lnTo>
                    <a:pt x="204" y="190"/>
                  </a:lnTo>
                  <a:lnTo>
                    <a:pt x="206" y="186"/>
                  </a:lnTo>
                  <a:lnTo>
                    <a:pt x="204" y="184"/>
                  </a:lnTo>
                  <a:lnTo>
                    <a:pt x="202" y="186"/>
                  </a:lnTo>
                  <a:lnTo>
                    <a:pt x="204" y="186"/>
                  </a:lnTo>
                  <a:lnTo>
                    <a:pt x="202" y="194"/>
                  </a:lnTo>
                  <a:lnTo>
                    <a:pt x="200" y="196"/>
                  </a:lnTo>
                  <a:lnTo>
                    <a:pt x="198" y="198"/>
                  </a:lnTo>
                  <a:lnTo>
                    <a:pt x="196" y="196"/>
                  </a:lnTo>
                  <a:lnTo>
                    <a:pt x="196" y="194"/>
                  </a:lnTo>
                  <a:lnTo>
                    <a:pt x="194" y="190"/>
                  </a:lnTo>
                  <a:lnTo>
                    <a:pt x="192" y="190"/>
                  </a:lnTo>
                  <a:lnTo>
                    <a:pt x="186" y="192"/>
                  </a:lnTo>
                  <a:lnTo>
                    <a:pt x="190" y="200"/>
                  </a:lnTo>
                  <a:lnTo>
                    <a:pt x="188" y="202"/>
                  </a:lnTo>
                  <a:lnTo>
                    <a:pt x="188" y="204"/>
                  </a:lnTo>
                  <a:lnTo>
                    <a:pt x="188" y="206"/>
                  </a:lnTo>
                  <a:lnTo>
                    <a:pt x="190" y="210"/>
                  </a:lnTo>
                  <a:lnTo>
                    <a:pt x="186" y="206"/>
                  </a:lnTo>
                  <a:lnTo>
                    <a:pt x="182" y="204"/>
                  </a:lnTo>
                  <a:lnTo>
                    <a:pt x="178" y="204"/>
                  </a:lnTo>
                  <a:lnTo>
                    <a:pt x="174" y="206"/>
                  </a:lnTo>
                  <a:lnTo>
                    <a:pt x="166" y="208"/>
                  </a:lnTo>
                  <a:lnTo>
                    <a:pt x="162" y="208"/>
                  </a:lnTo>
                  <a:lnTo>
                    <a:pt x="160" y="208"/>
                  </a:lnTo>
                  <a:lnTo>
                    <a:pt x="158" y="212"/>
                  </a:lnTo>
                  <a:lnTo>
                    <a:pt x="156" y="214"/>
                  </a:lnTo>
                  <a:lnTo>
                    <a:pt x="150" y="218"/>
                  </a:lnTo>
                  <a:lnTo>
                    <a:pt x="152" y="224"/>
                  </a:lnTo>
                  <a:lnTo>
                    <a:pt x="152" y="226"/>
                  </a:lnTo>
                  <a:lnTo>
                    <a:pt x="150" y="228"/>
                  </a:lnTo>
                  <a:lnTo>
                    <a:pt x="146" y="218"/>
                  </a:lnTo>
                  <a:lnTo>
                    <a:pt x="142" y="216"/>
                  </a:lnTo>
                  <a:lnTo>
                    <a:pt x="138" y="214"/>
                  </a:lnTo>
                  <a:lnTo>
                    <a:pt x="134" y="212"/>
                  </a:lnTo>
                  <a:lnTo>
                    <a:pt x="132" y="208"/>
                  </a:lnTo>
                  <a:lnTo>
                    <a:pt x="132" y="210"/>
                  </a:lnTo>
                  <a:lnTo>
                    <a:pt x="132" y="212"/>
                  </a:lnTo>
                  <a:lnTo>
                    <a:pt x="130" y="216"/>
                  </a:lnTo>
                  <a:lnTo>
                    <a:pt x="126" y="220"/>
                  </a:lnTo>
                  <a:lnTo>
                    <a:pt x="128" y="222"/>
                  </a:lnTo>
                  <a:lnTo>
                    <a:pt x="130" y="226"/>
                  </a:lnTo>
                  <a:lnTo>
                    <a:pt x="128" y="224"/>
                  </a:lnTo>
                  <a:lnTo>
                    <a:pt x="126" y="222"/>
                  </a:lnTo>
                  <a:lnTo>
                    <a:pt x="124" y="218"/>
                  </a:lnTo>
                  <a:lnTo>
                    <a:pt x="122" y="214"/>
                  </a:lnTo>
                  <a:lnTo>
                    <a:pt x="120" y="218"/>
                  </a:lnTo>
                  <a:lnTo>
                    <a:pt x="116" y="220"/>
                  </a:lnTo>
                  <a:lnTo>
                    <a:pt x="110" y="220"/>
                  </a:lnTo>
                  <a:lnTo>
                    <a:pt x="100" y="218"/>
                  </a:lnTo>
                  <a:lnTo>
                    <a:pt x="96" y="220"/>
                  </a:lnTo>
                  <a:lnTo>
                    <a:pt x="92" y="220"/>
                  </a:lnTo>
                  <a:lnTo>
                    <a:pt x="94" y="226"/>
                  </a:lnTo>
                  <a:lnTo>
                    <a:pt x="96" y="232"/>
                  </a:lnTo>
                  <a:lnTo>
                    <a:pt x="86" y="220"/>
                  </a:lnTo>
                  <a:lnTo>
                    <a:pt x="86" y="224"/>
                  </a:lnTo>
                  <a:lnTo>
                    <a:pt x="86" y="228"/>
                  </a:lnTo>
                  <a:lnTo>
                    <a:pt x="86" y="230"/>
                  </a:lnTo>
                  <a:lnTo>
                    <a:pt x="82" y="228"/>
                  </a:lnTo>
                  <a:lnTo>
                    <a:pt x="84" y="232"/>
                  </a:lnTo>
                  <a:lnTo>
                    <a:pt x="84" y="234"/>
                  </a:lnTo>
                  <a:lnTo>
                    <a:pt x="76" y="234"/>
                  </a:lnTo>
                  <a:lnTo>
                    <a:pt x="68" y="234"/>
                  </a:lnTo>
                  <a:lnTo>
                    <a:pt x="52" y="242"/>
                  </a:lnTo>
                  <a:lnTo>
                    <a:pt x="44" y="244"/>
                  </a:lnTo>
                  <a:lnTo>
                    <a:pt x="34" y="248"/>
                  </a:lnTo>
                  <a:lnTo>
                    <a:pt x="24" y="248"/>
                  </a:lnTo>
                  <a:lnTo>
                    <a:pt x="12" y="246"/>
                  </a:lnTo>
                  <a:lnTo>
                    <a:pt x="16" y="248"/>
                  </a:lnTo>
                  <a:lnTo>
                    <a:pt x="16" y="250"/>
                  </a:lnTo>
                  <a:lnTo>
                    <a:pt x="14" y="252"/>
                  </a:lnTo>
                  <a:lnTo>
                    <a:pt x="16" y="256"/>
                  </a:lnTo>
                  <a:lnTo>
                    <a:pt x="20" y="262"/>
                  </a:lnTo>
                  <a:lnTo>
                    <a:pt x="18" y="260"/>
                  </a:lnTo>
                  <a:lnTo>
                    <a:pt x="12" y="260"/>
                  </a:lnTo>
                  <a:lnTo>
                    <a:pt x="4" y="258"/>
                  </a:lnTo>
                  <a:lnTo>
                    <a:pt x="6" y="262"/>
                  </a:lnTo>
                  <a:lnTo>
                    <a:pt x="4" y="264"/>
                  </a:lnTo>
                  <a:lnTo>
                    <a:pt x="2" y="268"/>
                  </a:lnTo>
                  <a:lnTo>
                    <a:pt x="0" y="270"/>
                  </a:lnTo>
                  <a:lnTo>
                    <a:pt x="0" y="272"/>
                  </a:lnTo>
                  <a:lnTo>
                    <a:pt x="0" y="276"/>
                  </a:lnTo>
                  <a:lnTo>
                    <a:pt x="2" y="272"/>
                  </a:lnTo>
                  <a:lnTo>
                    <a:pt x="4" y="276"/>
                  </a:lnTo>
                  <a:lnTo>
                    <a:pt x="8" y="280"/>
                  </a:lnTo>
                  <a:lnTo>
                    <a:pt x="16" y="286"/>
                  </a:lnTo>
                  <a:lnTo>
                    <a:pt x="24" y="294"/>
                  </a:lnTo>
                  <a:lnTo>
                    <a:pt x="32" y="302"/>
                  </a:lnTo>
                  <a:lnTo>
                    <a:pt x="32" y="298"/>
                  </a:lnTo>
                  <a:lnTo>
                    <a:pt x="38" y="300"/>
                  </a:lnTo>
                  <a:lnTo>
                    <a:pt x="44" y="302"/>
                  </a:lnTo>
                  <a:lnTo>
                    <a:pt x="46" y="300"/>
                  </a:lnTo>
                  <a:lnTo>
                    <a:pt x="44" y="294"/>
                  </a:lnTo>
                  <a:lnTo>
                    <a:pt x="46" y="298"/>
                  </a:lnTo>
                  <a:lnTo>
                    <a:pt x="48" y="302"/>
                  </a:lnTo>
                  <a:lnTo>
                    <a:pt x="48" y="296"/>
                  </a:lnTo>
                  <a:lnTo>
                    <a:pt x="50" y="294"/>
                  </a:lnTo>
                  <a:lnTo>
                    <a:pt x="52" y="294"/>
                  </a:lnTo>
                  <a:lnTo>
                    <a:pt x="52" y="296"/>
                  </a:lnTo>
                  <a:lnTo>
                    <a:pt x="58" y="294"/>
                  </a:lnTo>
                  <a:lnTo>
                    <a:pt x="64" y="294"/>
                  </a:lnTo>
                  <a:lnTo>
                    <a:pt x="78" y="296"/>
                  </a:lnTo>
                  <a:lnTo>
                    <a:pt x="76" y="290"/>
                  </a:lnTo>
                  <a:lnTo>
                    <a:pt x="78" y="290"/>
                  </a:lnTo>
                  <a:lnTo>
                    <a:pt x="80" y="294"/>
                  </a:lnTo>
                  <a:lnTo>
                    <a:pt x="80" y="288"/>
                  </a:lnTo>
                  <a:lnTo>
                    <a:pt x="76" y="288"/>
                  </a:lnTo>
                  <a:lnTo>
                    <a:pt x="74" y="288"/>
                  </a:lnTo>
                  <a:lnTo>
                    <a:pt x="72" y="282"/>
                  </a:lnTo>
                  <a:lnTo>
                    <a:pt x="76" y="286"/>
                  </a:lnTo>
                  <a:lnTo>
                    <a:pt x="78" y="288"/>
                  </a:lnTo>
                  <a:lnTo>
                    <a:pt x="86" y="286"/>
                  </a:lnTo>
                  <a:lnTo>
                    <a:pt x="92" y="286"/>
                  </a:lnTo>
                  <a:lnTo>
                    <a:pt x="94" y="288"/>
                  </a:lnTo>
                  <a:lnTo>
                    <a:pt x="98" y="292"/>
                  </a:lnTo>
                  <a:lnTo>
                    <a:pt x="98" y="290"/>
                  </a:lnTo>
                  <a:lnTo>
                    <a:pt x="98" y="288"/>
                  </a:lnTo>
                  <a:lnTo>
                    <a:pt x="96" y="286"/>
                  </a:lnTo>
                  <a:lnTo>
                    <a:pt x="98" y="284"/>
                  </a:lnTo>
                  <a:lnTo>
                    <a:pt x="100" y="288"/>
                  </a:lnTo>
                  <a:lnTo>
                    <a:pt x="100" y="282"/>
                  </a:lnTo>
                  <a:lnTo>
                    <a:pt x="102" y="282"/>
                  </a:lnTo>
                  <a:lnTo>
                    <a:pt x="104" y="284"/>
                  </a:lnTo>
                  <a:lnTo>
                    <a:pt x="106" y="290"/>
                  </a:lnTo>
                  <a:lnTo>
                    <a:pt x="104" y="294"/>
                  </a:lnTo>
                  <a:lnTo>
                    <a:pt x="108" y="294"/>
                  </a:lnTo>
                  <a:lnTo>
                    <a:pt x="112" y="292"/>
                  </a:lnTo>
                  <a:lnTo>
                    <a:pt x="114" y="290"/>
                  </a:lnTo>
                  <a:lnTo>
                    <a:pt x="116" y="290"/>
                  </a:lnTo>
                  <a:lnTo>
                    <a:pt x="110" y="288"/>
                  </a:lnTo>
                  <a:lnTo>
                    <a:pt x="118" y="284"/>
                  </a:lnTo>
                  <a:lnTo>
                    <a:pt x="128" y="282"/>
                  </a:lnTo>
                  <a:lnTo>
                    <a:pt x="136" y="278"/>
                  </a:lnTo>
                  <a:lnTo>
                    <a:pt x="140" y="274"/>
                  </a:lnTo>
                  <a:lnTo>
                    <a:pt x="142" y="270"/>
                  </a:lnTo>
                  <a:lnTo>
                    <a:pt x="140" y="268"/>
                  </a:lnTo>
                  <a:lnTo>
                    <a:pt x="144" y="264"/>
                  </a:lnTo>
                  <a:lnTo>
                    <a:pt x="148" y="264"/>
                  </a:lnTo>
                  <a:lnTo>
                    <a:pt x="152" y="266"/>
                  </a:lnTo>
                  <a:lnTo>
                    <a:pt x="156" y="264"/>
                  </a:lnTo>
                  <a:lnTo>
                    <a:pt x="158" y="260"/>
                  </a:lnTo>
                  <a:lnTo>
                    <a:pt x="160" y="258"/>
                  </a:lnTo>
                  <a:lnTo>
                    <a:pt x="162" y="262"/>
                  </a:lnTo>
                  <a:lnTo>
                    <a:pt x="164" y="264"/>
                  </a:lnTo>
                  <a:lnTo>
                    <a:pt x="166" y="266"/>
                  </a:lnTo>
                  <a:lnTo>
                    <a:pt x="166" y="270"/>
                  </a:lnTo>
                  <a:lnTo>
                    <a:pt x="168" y="264"/>
                  </a:lnTo>
                  <a:lnTo>
                    <a:pt x="170" y="262"/>
                  </a:lnTo>
                  <a:lnTo>
                    <a:pt x="170" y="250"/>
                  </a:lnTo>
                  <a:lnTo>
                    <a:pt x="174" y="254"/>
                  </a:lnTo>
                  <a:lnTo>
                    <a:pt x="174" y="248"/>
                  </a:lnTo>
                  <a:lnTo>
                    <a:pt x="174" y="246"/>
                  </a:lnTo>
                  <a:lnTo>
                    <a:pt x="176" y="244"/>
                  </a:lnTo>
                  <a:lnTo>
                    <a:pt x="176" y="246"/>
                  </a:lnTo>
                  <a:lnTo>
                    <a:pt x="178" y="250"/>
                  </a:lnTo>
                  <a:lnTo>
                    <a:pt x="180" y="254"/>
                  </a:lnTo>
                  <a:lnTo>
                    <a:pt x="180" y="258"/>
                  </a:lnTo>
                  <a:lnTo>
                    <a:pt x="184" y="260"/>
                  </a:lnTo>
                  <a:lnTo>
                    <a:pt x="188" y="260"/>
                  </a:lnTo>
                  <a:lnTo>
                    <a:pt x="190" y="256"/>
                  </a:lnTo>
                  <a:lnTo>
                    <a:pt x="192" y="254"/>
                  </a:lnTo>
                  <a:lnTo>
                    <a:pt x="194" y="254"/>
                  </a:lnTo>
                  <a:lnTo>
                    <a:pt x="196" y="254"/>
                  </a:lnTo>
                  <a:lnTo>
                    <a:pt x="200" y="260"/>
                  </a:lnTo>
                  <a:lnTo>
                    <a:pt x="198" y="250"/>
                  </a:lnTo>
                  <a:lnTo>
                    <a:pt x="196" y="250"/>
                  </a:lnTo>
                  <a:lnTo>
                    <a:pt x="194" y="248"/>
                  </a:lnTo>
                  <a:lnTo>
                    <a:pt x="192" y="250"/>
                  </a:lnTo>
                  <a:lnTo>
                    <a:pt x="190" y="250"/>
                  </a:lnTo>
                  <a:lnTo>
                    <a:pt x="190" y="248"/>
                  </a:lnTo>
                  <a:lnTo>
                    <a:pt x="190" y="244"/>
                  </a:lnTo>
                  <a:lnTo>
                    <a:pt x="190" y="240"/>
                  </a:lnTo>
                  <a:lnTo>
                    <a:pt x="192" y="238"/>
                  </a:lnTo>
                  <a:lnTo>
                    <a:pt x="194" y="236"/>
                  </a:lnTo>
                  <a:lnTo>
                    <a:pt x="196" y="240"/>
                  </a:lnTo>
                  <a:lnTo>
                    <a:pt x="202" y="246"/>
                  </a:lnTo>
                  <a:lnTo>
                    <a:pt x="206" y="252"/>
                  </a:lnTo>
                  <a:lnTo>
                    <a:pt x="208" y="252"/>
                  </a:lnTo>
                  <a:lnTo>
                    <a:pt x="212" y="252"/>
                  </a:lnTo>
                  <a:lnTo>
                    <a:pt x="210" y="254"/>
                  </a:lnTo>
                  <a:lnTo>
                    <a:pt x="212" y="254"/>
                  </a:lnTo>
                  <a:lnTo>
                    <a:pt x="214" y="252"/>
                  </a:lnTo>
                  <a:lnTo>
                    <a:pt x="216" y="252"/>
                  </a:lnTo>
                  <a:lnTo>
                    <a:pt x="220" y="252"/>
                  </a:lnTo>
                  <a:lnTo>
                    <a:pt x="220" y="248"/>
                  </a:lnTo>
                  <a:lnTo>
                    <a:pt x="222" y="248"/>
                  </a:lnTo>
                  <a:lnTo>
                    <a:pt x="222" y="246"/>
                  </a:lnTo>
                  <a:lnTo>
                    <a:pt x="222" y="240"/>
                  </a:lnTo>
                  <a:lnTo>
                    <a:pt x="216" y="244"/>
                  </a:lnTo>
                  <a:lnTo>
                    <a:pt x="218" y="234"/>
                  </a:lnTo>
                  <a:lnTo>
                    <a:pt x="222" y="230"/>
                  </a:lnTo>
                  <a:lnTo>
                    <a:pt x="224" y="230"/>
                  </a:lnTo>
                  <a:lnTo>
                    <a:pt x="226" y="230"/>
                  </a:lnTo>
                  <a:lnTo>
                    <a:pt x="224" y="238"/>
                  </a:lnTo>
                  <a:lnTo>
                    <a:pt x="226" y="240"/>
                  </a:lnTo>
                  <a:lnTo>
                    <a:pt x="228" y="238"/>
                  </a:lnTo>
                  <a:lnTo>
                    <a:pt x="230" y="238"/>
                  </a:lnTo>
                  <a:lnTo>
                    <a:pt x="230" y="244"/>
                  </a:lnTo>
                  <a:lnTo>
                    <a:pt x="228" y="246"/>
                  </a:lnTo>
                  <a:lnTo>
                    <a:pt x="224" y="248"/>
                  </a:lnTo>
                  <a:lnTo>
                    <a:pt x="222" y="254"/>
                  </a:lnTo>
                  <a:lnTo>
                    <a:pt x="224" y="254"/>
                  </a:lnTo>
                  <a:lnTo>
                    <a:pt x="226" y="252"/>
                  </a:lnTo>
                  <a:lnTo>
                    <a:pt x="228" y="256"/>
                  </a:lnTo>
                  <a:lnTo>
                    <a:pt x="228" y="250"/>
                  </a:lnTo>
                  <a:lnTo>
                    <a:pt x="230" y="248"/>
                  </a:lnTo>
                  <a:lnTo>
                    <a:pt x="232" y="248"/>
                  </a:lnTo>
                  <a:lnTo>
                    <a:pt x="236" y="248"/>
                  </a:lnTo>
                  <a:lnTo>
                    <a:pt x="236" y="246"/>
                  </a:lnTo>
                  <a:lnTo>
                    <a:pt x="238" y="242"/>
                  </a:lnTo>
                  <a:lnTo>
                    <a:pt x="240" y="250"/>
                  </a:lnTo>
                  <a:lnTo>
                    <a:pt x="240" y="246"/>
                  </a:lnTo>
                  <a:lnTo>
                    <a:pt x="242" y="244"/>
                  </a:lnTo>
                  <a:lnTo>
                    <a:pt x="242" y="254"/>
                  </a:lnTo>
                  <a:lnTo>
                    <a:pt x="242" y="252"/>
                  </a:lnTo>
                  <a:lnTo>
                    <a:pt x="244" y="252"/>
                  </a:lnTo>
                  <a:lnTo>
                    <a:pt x="248" y="254"/>
                  </a:lnTo>
                  <a:lnTo>
                    <a:pt x="252" y="256"/>
                  </a:lnTo>
                  <a:lnTo>
                    <a:pt x="254" y="256"/>
                  </a:lnTo>
                  <a:lnTo>
                    <a:pt x="254" y="254"/>
                  </a:lnTo>
                  <a:lnTo>
                    <a:pt x="250" y="254"/>
                  </a:lnTo>
                  <a:lnTo>
                    <a:pt x="248" y="250"/>
                  </a:lnTo>
                  <a:lnTo>
                    <a:pt x="248" y="246"/>
                  </a:lnTo>
                  <a:lnTo>
                    <a:pt x="246" y="242"/>
                  </a:lnTo>
                  <a:lnTo>
                    <a:pt x="248" y="238"/>
                  </a:lnTo>
                  <a:lnTo>
                    <a:pt x="250" y="238"/>
                  </a:lnTo>
                  <a:lnTo>
                    <a:pt x="254" y="244"/>
                  </a:lnTo>
                  <a:lnTo>
                    <a:pt x="260" y="252"/>
                  </a:lnTo>
                  <a:lnTo>
                    <a:pt x="264" y="254"/>
                  </a:lnTo>
                  <a:lnTo>
                    <a:pt x="266" y="252"/>
                  </a:lnTo>
                  <a:lnTo>
                    <a:pt x="262" y="252"/>
                  </a:lnTo>
                  <a:lnTo>
                    <a:pt x="262" y="248"/>
                  </a:lnTo>
                  <a:lnTo>
                    <a:pt x="262" y="246"/>
                  </a:lnTo>
                  <a:lnTo>
                    <a:pt x="266" y="248"/>
                  </a:lnTo>
                  <a:lnTo>
                    <a:pt x="270" y="252"/>
                  </a:lnTo>
                  <a:lnTo>
                    <a:pt x="272" y="250"/>
                  </a:lnTo>
                  <a:lnTo>
                    <a:pt x="270" y="246"/>
                  </a:lnTo>
                  <a:lnTo>
                    <a:pt x="268" y="244"/>
                  </a:lnTo>
                  <a:lnTo>
                    <a:pt x="268" y="240"/>
                  </a:lnTo>
                  <a:lnTo>
                    <a:pt x="270" y="242"/>
                  </a:lnTo>
                  <a:lnTo>
                    <a:pt x="272" y="240"/>
                  </a:lnTo>
                  <a:lnTo>
                    <a:pt x="272" y="236"/>
                  </a:lnTo>
                  <a:lnTo>
                    <a:pt x="274" y="230"/>
                  </a:lnTo>
                  <a:lnTo>
                    <a:pt x="276" y="238"/>
                  </a:lnTo>
                  <a:lnTo>
                    <a:pt x="278" y="238"/>
                  </a:lnTo>
                  <a:lnTo>
                    <a:pt x="280" y="236"/>
                  </a:lnTo>
                  <a:lnTo>
                    <a:pt x="280" y="232"/>
                  </a:lnTo>
                  <a:lnTo>
                    <a:pt x="278" y="226"/>
                  </a:lnTo>
                  <a:lnTo>
                    <a:pt x="280" y="226"/>
                  </a:lnTo>
                  <a:lnTo>
                    <a:pt x="282" y="226"/>
                  </a:lnTo>
                  <a:lnTo>
                    <a:pt x="282" y="238"/>
                  </a:lnTo>
                  <a:lnTo>
                    <a:pt x="286" y="234"/>
                  </a:lnTo>
                  <a:lnTo>
                    <a:pt x="288" y="242"/>
                  </a:lnTo>
                  <a:lnTo>
                    <a:pt x="288" y="238"/>
                  </a:lnTo>
                  <a:lnTo>
                    <a:pt x="290" y="236"/>
                  </a:lnTo>
                  <a:lnTo>
                    <a:pt x="296" y="238"/>
                  </a:lnTo>
                  <a:lnTo>
                    <a:pt x="294" y="228"/>
                  </a:lnTo>
                  <a:lnTo>
                    <a:pt x="294" y="224"/>
                  </a:lnTo>
                  <a:lnTo>
                    <a:pt x="296" y="222"/>
                  </a:lnTo>
                  <a:lnTo>
                    <a:pt x="298" y="224"/>
                  </a:lnTo>
                  <a:lnTo>
                    <a:pt x="300" y="226"/>
                  </a:lnTo>
                  <a:lnTo>
                    <a:pt x="300" y="228"/>
                  </a:lnTo>
                  <a:lnTo>
                    <a:pt x="302" y="228"/>
                  </a:lnTo>
                  <a:lnTo>
                    <a:pt x="302" y="234"/>
                  </a:lnTo>
                  <a:lnTo>
                    <a:pt x="298" y="232"/>
                  </a:lnTo>
                  <a:lnTo>
                    <a:pt x="300" y="240"/>
                  </a:lnTo>
                  <a:lnTo>
                    <a:pt x="302" y="242"/>
                  </a:lnTo>
                  <a:lnTo>
                    <a:pt x="304" y="240"/>
                  </a:lnTo>
                  <a:lnTo>
                    <a:pt x="308" y="238"/>
                  </a:lnTo>
                  <a:lnTo>
                    <a:pt x="306" y="236"/>
                  </a:lnTo>
                  <a:lnTo>
                    <a:pt x="310" y="224"/>
                  </a:lnTo>
                  <a:lnTo>
                    <a:pt x="312" y="228"/>
                  </a:lnTo>
                  <a:lnTo>
                    <a:pt x="312" y="232"/>
                  </a:lnTo>
                  <a:lnTo>
                    <a:pt x="314" y="228"/>
                  </a:lnTo>
                  <a:lnTo>
                    <a:pt x="316" y="226"/>
                  </a:lnTo>
                  <a:lnTo>
                    <a:pt x="318" y="234"/>
                  </a:lnTo>
                  <a:lnTo>
                    <a:pt x="318" y="238"/>
                  </a:lnTo>
                  <a:lnTo>
                    <a:pt x="316" y="242"/>
                  </a:lnTo>
                  <a:lnTo>
                    <a:pt x="322" y="234"/>
                  </a:lnTo>
                  <a:lnTo>
                    <a:pt x="326" y="238"/>
                  </a:lnTo>
                  <a:lnTo>
                    <a:pt x="328" y="242"/>
                  </a:lnTo>
                  <a:lnTo>
                    <a:pt x="330" y="240"/>
                  </a:lnTo>
                  <a:lnTo>
                    <a:pt x="334" y="236"/>
                  </a:lnTo>
                  <a:lnTo>
                    <a:pt x="336" y="232"/>
                  </a:lnTo>
                  <a:lnTo>
                    <a:pt x="338" y="230"/>
                  </a:lnTo>
                  <a:lnTo>
                    <a:pt x="340" y="230"/>
                  </a:lnTo>
                  <a:lnTo>
                    <a:pt x="342" y="226"/>
                  </a:lnTo>
                  <a:lnTo>
                    <a:pt x="350" y="228"/>
                  </a:lnTo>
                  <a:lnTo>
                    <a:pt x="354" y="228"/>
                  </a:lnTo>
                  <a:lnTo>
                    <a:pt x="358" y="222"/>
                  </a:lnTo>
                  <a:lnTo>
                    <a:pt x="364" y="232"/>
                  </a:lnTo>
                  <a:lnTo>
                    <a:pt x="364" y="230"/>
                  </a:lnTo>
                  <a:lnTo>
                    <a:pt x="364" y="228"/>
                  </a:lnTo>
                  <a:lnTo>
                    <a:pt x="362" y="224"/>
                  </a:lnTo>
                  <a:lnTo>
                    <a:pt x="360" y="218"/>
                  </a:lnTo>
                  <a:lnTo>
                    <a:pt x="360" y="216"/>
                  </a:lnTo>
                  <a:lnTo>
                    <a:pt x="362" y="214"/>
                  </a:lnTo>
                  <a:lnTo>
                    <a:pt x="364" y="212"/>
                  </a:lnTo>
                  <a:lnTo>
                    <a:pt x="366" y="216"/>
                  </a:lnTo>
                  <a:lnTo>
                    <a:pt x="368" y="222"/>
                  </a:lnTo>
                  <a:lnTo>
                    <a:pt x="370" y="224"/>
                  </a:lnTo>
                  <a:lnTo>
                    <a:pt x="372" y="214"/>
                  </a:lnTo>
                  <a:lnTo>
                    <a:pt x="376" y="210"/>
                  </a:lnTo>
                  <a:lnTo>
                    <a:pt x="378" y="212"/>
                  </a:lnTo>
                  <a:lnTo>
                    <a:pt x="380" y="214"/>
                  </a:lnTo>
                  <a:lnTo>
                    <a:pt x="378" y="214"/>
                  </a:lnTo>
                  <a:lnTo>
                    <a:pt x="376" y="216"/>
                  </a:lnTo>
                  <a:close/>
                  <a:moveTo>
                    <a:pt x="432" y="194"/>
                  </a:moveTo>
                  <a:lnTo>
                    <a:pt x="432" y="194"/>
                  </a:lnTo>
                  <a:lnTo>
                    <a:pt x="430" y="198"/>
                  </a:lnTo>
                  <a:lnTo>
                    <a:pt x="428" y="196"/>
                  </a:lnTo>
                  <a:lnTo>
                    <a:pt x="428" y="192"/>
                  </a:lnTo>
                  <a:lnTo>
                    <a:pt x="432" y="194"/>
                  </a:lnTo>
                  <a:close/>
                  <a:moveTo>
                    <a:pt x="514" y="150"/>
                  </a:moveTo>
                  <a:lnTo>
                    <a:pt x="514" y="150"/>
                  </a:lnTo>
                  <a:lnTo>
                    <a:pt x="514" y="152"/>
                  </a:lnTo>
                  <a:lnTo>
                    <a:pt x="510" y="148"/>
                  </a:lnTo>
                  <a:lnTo>
                    <a:pt x="512" y="148"/>
                  </a:lnTo>
                  <a:lnTo>
                    <a:pt x="514" y="150"/>
                  </a:lnTo>
                  <a:close/>
                  <a:moveTo>
                    <a:pt x="740" y="20"/>
                  </a:moveTo>
                  <a:lnTo>
                    <a:pt x="740" y="20"/>
                  </a:lnTo>
                  <a:lnTo>
                    <a:pt x="740" y="22"/>
                  </a:lnTo>
                  <a:lnTo>
                    <a:pt x="738" y="20"/>
                  </a:lnTo>
                  <a:lnTo>
                    <a:pt x="740" y="20"/>
                  </a:lnTo>
                  <a:close/>
                  <a:moveTo>
                    <a:pt x="748" y="22"/>
                  </a:moveTo>
                  <a:lnTo>
                    <a:pt x="748" y="22"/>
                  </a:lnTo>
                  <a:lnTo>
                    <a:pt x="746" y="20"/>
                  </a:lnTo>
                  <a:lnTo>
                    <a:pt x="746" y="22"/>
                  </a:lnTo>
                  <a:lnTo>
                    <a:pt x="744" y="22"/>
                  </a:lnTo>
                  <a:lnTo>
                    <a:pt x="746" y="24"/>
                  </a:lnTo>
                  <a:lnTo>
                    <a:pt x="748" y="22"/>
                  </a:lnTo>
                  <a:close/>
                  <a:moveTo>
                    <a:pt x="194" y="194"/>
                  </a:moveTo>
                  <a:lnTo>
                    <a:pt x="196" y="194"/>
                  </a:lnTo>
                  <a:lnTo>
                    <a:pt x="194" y="196"/>
                  </a:lnTo>
                  <a:lnTo>
                    <a:pt x="194" y="194"/>
                  </a:lnTo>
                  <a:close/>
                </a:path>
              </a:pathLst>
            </a:custGeom>
            <a:solidFill>
              <a:srgbClr val="EDAD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" name="Freeform 473">
              <a:extLst>
                <a:ext uri="{FF2B5EF4-FFF2-40B4-BE49-F238E27FC236}">
                  <a16:creationId xmlns="" xmlns:a16="http://schemas.microsoft.com/office/drawing/2014/main" id="{1508929B-5CB6-448F-BACA-A1AA4330A05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2773812">
              <a:off x="3431710" y="5929287"/>
              <a:ext cx="1200856" cy="548315"/>
            </a:xfrm>
            <a:custGeom>
              <a:avLst/>
              <a:gdLst>
                <a:gd name="T0" fmla="*/ 1149948769 w 530"/>
                <a:gd name="T1" fmla="*/ 924064847 h 242"/>
                <a:gd name="T2" fmla="*/ 1283425046 w 530"/>
                <a:gd name="T3" fmla="*/ 872727156 h 242"/>
                <a:gd name="T4" fmla="*/ 1273156594 w 530"/>
                <a:gd name="T5" fmla="*/ 1006203340 h 242"/>
                <a:gd name="T6" fmla="*/ 1355295145 w 530"/>
                <a:gd name="T7" fmla="*/ 965134094 h 242"/>
                <a:gd name="T8" fmla="*/ 1437433695 w 530"/>
                <a:gd name="T9" fmla="*/ 1006203340 h 242"/>
                <a:gd name="T10" fmla="*/ 1509306060 w 530"/>
                <a:gd name="T11" fmla="*/ 1016469519 h 242"/>
                <a:gd name="T12" fmla="*/ 1632516151 w 530"/>
                <a:gd name="T13" fmla="*/ 903530224 h 242"/>
                <a:gd name="T14" fmla="*/ 1724920887 w 530"/>
                <a:gd name="T15" fmla="*/ 944599470 h 242"/>
                <a:gd name="T16" fmla="*/ 1755723977 w 530"/>
                <a:gd name="T17" fmla="*/ 995934896 h 242"/>
                <a:gd name="T18" fmla="*/ 1786527066 w 530"/>
                <a:gd name="T19" fmla="*/ 1026737964 h 242"/>
                <a:gd name="T20" fmla="*/ 1899466440 w 530"/>
                <a:gd name="T21" fmla="*/ 1108876457 h 242"/>
                <a:gd name="T22" fmla="*/ 1950804167 w 530"/>
                <a:gd name="T23" fmla="*/ 1129411080 h 242"/>
                <a:gd name="T24" fmla="*/ 2125349719 w 530"/>
                <a:gd name="T25" fmla="*/ 934331026 h 242"/>
                <a:gd name="T26" fmla="*/ 2094548896 w 530"/>
                <a:gd name="T27" fmla="*/ 1180748771 h 242"/>
                <a:gd name="T28" fmla="*/ 2115083533 w 530"/>
                <a:gd name="T29" fmla="*/ 1191014950 h 242"/>
                <a:gd name="T30" fmla="*/ 2147483646 w 530"/>
                <a:gd name="T31" fmla="*/ 1149945704 h 242"/>
                <a:gd name="T32" fmla="*/ 2147483646 w 530"/>
                <a:gd name="T33" fmla="*/ 1088341834 h 242"/>
                <a:gd name="T34" fmla="*/ 2147483646 w 530"/>
                <a:gd name="T35" fmla="*/ 1221818018 h 242"/>
                <a:gd name="T36" fmla="*/ 2147483646 w 530"/>
                <a:gd name="T37" fmla="*/ 1047272587 h 242"/>
                <a:gd name="T38" fmla="*/ 2147483646 w 530"/>
                <a:gd name="T39" fmla="*/ 1119144901 h 242"/>
                <a:gd name="T40" fmla="*/ 2147483646 w 530"/>
                <a:gd name="T41" fmla="*/ 1078075655 h 242"/>
                <a:gd name="T42" fmla="*/ 2147483646 w 530"/>
                <a:gd name="T43" fmla="*/ 1006203340 h 242"/>
                <a:gd name="T44" fmla="*/ 2147483646 w 530"/>
                <a:gd name="T45" fmla="*/ 944599470 h 242"/>
                <a:gd name="T46" fmla="*/ 2147483646 w 530"/>
                <a:gd name="T47" fmla="*/ 1016469519 h 242"/>
                <a:gd name="T48" fmla="*/ 2147483646 w 530"/>
                <a:gd name="T49" fmla="*/ 934331026 h 242"/>
                <a:gd name="T50" fmla="*/ 2147483646 w 530"/>
                <a:gd name="T51" fmla="*/ 800854841 h 242"/>
                <a:gd name="T52" fmla="*/ 2147483646 w 530"/>
                <a:gd name="T53" fmla="*/ 811123286 h 242"/>
                <a:gd name="T54" fmla="*/ 2104815081 w 530"/>
                <a:gd name="T55" fmla="*/ 780320218 h 242"/>
                <a:gd name="T56" fmla="*/ 1991873442 w 530"/>
                <a:gd name="T57" fmla="*/ 872727156 h 242"/>
                <a:gd name="T58" fmla="*/ 1899466440 w 530"/>
                <a:gd name="T59" fmla="*/ 831657909 h 242"/>
                <a:gd name="T60" fmla="*/ 1755723977 w 530"/>
                <a:gd name="T61" fmla="*/ 687913280 h 242"/>
                <a:gd name="T62" fmla="*/ 1673585426 w 530"/>
                <a:gd name="T63" fmla="*/ 749519416 h 242"/>
                <a:gd name="T64" fmla="*/ 1560643786 w 530"/>
                <a:gd name="T65" fmla="*/ 759785595 h 242"/>
                <a:gd name="T66" fmla="*/ 1457970598 w 530"/>
                <a:gd name="T67" fmla="*/ 718716348 h 242"/>
                <a:gd name="T68" fmla="*/ 1447702147 w 530"/>
                <a:gd name="T69" fmla="*/ 554439361 h 242"/>
                <a:gd name="T70" fmla="*/ 1283425046 w 530"/>
                <a:gd name="T71" fmla="*/ 616043231 h 242"/>
                <a:gd name="T72" fmla="*/ 1149948769 w 530"/>
                <a:gd name="T73" fmla="*/ 554439361 h 242"/>
                <a:gd name="T74" fmla="*/ 1016472491 w 530"/>
                <a:gd name="T75" fmla="*/ 472298602 h 242"/>
                <a:gd name="T76" fmla="*/ 893262400 w 530"/>
                <a:gd name="T77" fmla="*/ 544170917 h 242"/>
                <a:gd name="T78" fmla="*/ 759786123 w 530"/>
                <a:gd name="T79" fmla="*/ 338822418 h 242"/>
                <a:gd name="T80" fmla="*/ 698182210 w 530"/>
                <a:gd name="T81" fmla="*/ 287486992 h 242"/>
                <a:gd name="T82" fmla="*/ 533905109 w 530"/>
                <a:gd name="T83" fmla="*/ 287486992 h 242"/>
                <a:gd name="T84" fmla="*/ 482567382 w 530"/>
                <a:gd name="T85" fmla="*/ 195080054 h 242"/>
                <a:gd name="T86" fmla="*/ 328556467 w 530"/>
                <a:gd name="T87" fmla="*/ 164276987 h 242"/>
                <a:gd name="T88" fmla="*/ 61603913 w 530"/>
                <a:gd name="T89" fmla="*/ 20534623 h 242"/>
                <a:gd name="T90" fmla="*/ 30803089 w 530"/>
                <a:gd name="T91" fmla="*/ 297753171 h 242"/>
                <a:gd name="T92" fmla="*/ 143742463 w 530"/>
                <a:gd name="T93" fmla="*/ 369625486 h 242"/>
                <a:gd name="T94" fmla="*/ 205348642 w 530"/>
                <a:gd name="T95" fmla="*/ 410694732 h 242"/>
                <a:gd name="T96" fmla="*/ 318288016 w 530"/>
                <a:gd name="T97" fmla="*/ 482567047 h 242"/>
                <a:gd name="T98" fmla="*/ 441498107 w 530"/>
                <a:gd name="T99" fmla="*/ 513367849 h 242"/>
                <a:gd name="T100" fmla="*/ 513370472 w 530"/>
                <a:gd name="T101" fmla="*/ 585240163 h 242"/>
                <a:gd name="T102" fmla="*/ 554439747 w 530"/>
                <a:gd name="T103" fmla="*/ 605774787 h 242"/>
                <a:gd name="T104" fmla="*/ 636578297 w 530"/>
                <a:gd name="T105" fmla="*/ 585240163 h 242"/>
                <a:gd name="T106" fmla="*/ 616043660 w 530"/>
                <a:gd name="T107" fmla="*/ 636577855 h 242"/>
                <a:gd name="T108" fmla="*/ 657112935 w 530"/>
                <a:gd name="T109" fmla="*/ 698181725 h 242"/>
                <a:gd name="T110" fmla="*/ 708450662 w 530"/>
                <a:gd name="T111" fmla="*/ 759785595 h 242"/>
                <a:gd name="T112" fmla="*/ 770054574 w 530"/>
                <a:gd name="T113" fmla="*/ 770054039 h 242"/>
                <a:gd name="T114" fmla="*/ 811123850 w 530"/>
                <a:gd name="T115" fmla="*/ 790588662 h 242"/>
                <a:gd name="T116" fmla="*/ 882996214 w 530"/>
                <a:gd name="T117" fmla="*/ 852192532 h 242"/>
                <a:gd name="T118" fmla="*/ 995937854 w 530"/>
                <a:gd name="T119" fmla="*/ 882993335 h 242"/>
                <a:gd name="T120" fmla="*/ 1119145679 w 530"/>
                <a:gd name="T121" fmla="*/ 893261779 h 242"/>
                <a:gd name="T122" fmla="*/ 1632516151 w 530"/>
                <a:gd name="T123" fmla="*/ 934331026 h 242"/>
                <a:gd name="T124" fmla="*/ 2147483646 w 530"/>
                <a:gd name="T125" fmla="*/ 975400272 h 242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530" h="242">
                  <a:moveTo>
                    <a:pt x="214" y="174"/>
                  </a:moveTo>
                  <a:lnTo>
                    <a:pt x="214" y="180"/>
                  </a:lnTo>
                  <a:lnTo>
                    <a:pt x="208" y="188"/>
                  </a:lnTo>
                  <a:lnTo>
                    <a:pt x="206" y="190"/>
                  </a:lnTo>
                  <a:lnTo>
                    <a:pt x="206" y="194"/>
                  </a:lnTo>
                  <a:lnTo>
                    <a:pt x="210" y="188"/>
                  </a:lnTo>
                  <a:lnTo>
                    <a:pt x="212" y="186"/>
                  </a:lnTo>
                  <a:lnTo>
                    <a:pt x="214" y="184"/>
                  </a:lnTo>
                  <a:lnTo>
                    <a:pt x="216" y="184"/>
                  </a:lnTo>
                  <a:lnTo>
                    <a:pt x="218" y="184"/>
                  </a:lnTo>
                  <a:lnTo>
                    <a:pt x="220" y="184"/>
                  </a:lnTo>
                  <a:lnTo>
                    <a:pt x="222" y="182"/>
                  </a:lnTo>
                  <a:lnTo>
                    <a:pt x="224" y="176"/>
                  </a:lnTo>
                  <a:lnTo>
                    <a:pt x="226" y="180"/>
                  </a:lnTo>
                  <a:lnTo>
                    <a:pt x="224" y="180"/>
                  </a:lnTo>
                  <a:lnTo>
                    <a:pt x="224" y="184"/>
                  </a:lnTo>
                  <a:lnTo>
                    <a:pt x="228" y="178"/>
                  </a:lnTo>
                  <a:lnTo>
                    <a:pt x="232" y="172"/>
                  </a:lnTo>
                  <a:lnTo>
                    <a:pt x="234" y="170"/>
                  </a:lnTo>
                  <a:lnTo>
                    <a:pt x="234" y="172"/>
                  </a:lnTo>
                  <a:lnTo>
                    <a:pt x="236" y="174"/>
                  </a:lnTo>
                  <a:lnTo>
                    <a:pt x="234" y="178"/>
                  </a:lnTo>
                  <a:lnTo>
                    <a:pt x="238" y="174"/>
                  </a:lnTo>
                  <a:lnTo>
                    <a:pt x="238" y="176"/>
                  </a:lnTo>
                  <a:lnTo>
                    <a:pt x="238" y="178"/>
                  </a:lnTo>
                  <a:lnTo>
                    <a:pt x="244" y="178"/>
                  </a:lnTo>
                  <a:lnTo>
                    <a:pt x="242" y="178"/>
                  </a:lnTo>
                  <a:lnTo>
                    <a:pt x="250" y="170"/>
                  </a:lnTo>
                  <a:lnTo>
                    <a:pt x="248" y="172"/>
                  </a:lnTo>
                  <a:lnTo>
                    <a:pt x="248" y="174"/>
                  </a:lnTo>
                  <a:lnTo>
                    <a:pt x="252" y="170"/>
                  </a:lnTo>
                  <a:lnTo>
                    <a:pt x="250" y="178"/>
                  </a:lnTo>
                  <a:lnTo>
                    <a:pt x="248" y="178"/>
                  </a:lnTo>
                  <a:lnTo>
                    <a:pt x="246" y="178"/>
                  </a:lnTo>
                  <a:lnTo>
                    <a:pt x="244" y="188"/>
                  </a:lnTo>
                  <a:lnTo>
                    <a:pt x="246" y="188"/>
                  </a:lnTo>
                  <a:lnTo>
                    <a:pt x="246" y="186"/>
                  </a:lnTo>
                  <a:lnTo>
                    <a:pt x="250" y="184"/>
                  </a:lnTo>
                  <a:lnTo>
                    <a:pt x="252" y="188"/>
                  </a:lnTo>
                  <a:lnTo>
                    <a:pt x="248" y="190"/>
                  </a:lnTo>
                  <a:lnTo>
                    <a:pt x="248" y="196"/>
                  </a:lnTo>
                  <a:lnTo>
                    <a:pt x="248" y="200"/>
                  </a:lnTo>
                  <a:lnTo>
                    <a:pt x="250" y="202"/>
                  </a:lnTo>
                  <a:lnTo>
                    <a:pt x="250" y="208"/>
                  </a:lnTo>
                  <a:lnTo>
                    <a:pt x="250" y="194"/>
                  </a:lnTo>
                  <a:lnTo>
                    <a:pt x="252" y="188"/>
                  </a:lnTo>
                  <a:lnTo>
                    <a:pt x="254" y="182"/>
                  </a:lnTo>
                  <a:lnTo>
                    <a:pt x="256" y="184"/>
                  </a:lnTo>
                  <a:lnTo>
                    <a:pt x="258" y="182"/>
                  </a:lnTo>
                  <a:lnTo>
                    <a:pt x="258" y="188"/>
                  </a:lnTo>
                  <a:lnTo>
                    <a:pt x="260" y="188"/>
                  </a:lnTo>
                  <a:lnTo>
                    <a:pt x="258" y="198"/>
                  </a:lnTo>
                  <a:lnTo>
                    <a:pt x="262" y="194"/>
                  </a:lnTo>
                  <a:lnTo>
                    <a:pt x="264" y="188"/>
                  </a:lnTo>
                  <a:lnTo>
                    <a:pt x="266" y="190"/>
                  </a:lnTo>
                  <a:lnTo>
                    <a:pt x="266" y="194"/>
                  </a:lnTo>
                  <a:lnTo>
                    <a:pt x="264" y="204"/>
                  </a:lnTo>
                  <a:lnTo>
                    <a:pt x="266" y="202"/>
                  </a:lnTo>
                  <a:lnTo>
                    <a:pt x="266" y="198"/>
                  </a:lnTo>
                  <a:lnTo>
                    <a:pt x="268" y="192"/>
                  </a:lnTo>
                  <a:lnTo>
                    <a:pt x="268" y="190"/>
                  </a:lnTo>
                  <a:lnTo>
                    <a:pt x="270" y="190"/>
                  </a:lnTo>
                  <a:lnTo>
                    <a:pt x="272" y="192"/>
                  </a:lnTo>
                  <a:lnTo>
                    <a:pt x="274" y="192"/>
                  </a:lnTo>
                  <a:lnTo>
                    <a:pt x="282" y="186"/>
                  </a:lnTo>
                  <a:lnTo>
                    <a:pt x="282" y="190"/>
                  </a:lnTo>
                  <a:lnTo>
                    <a:pt x="280" y="192"/>
                  </a:lnTo>
                  <a:lnTo>
                    <a:pt x="280" y="196"/>
                  </a:lnTo>
                  <a:lnTo>
                    <a:pt x="284" y="188"/>
                  </a:lnTo>
                  <a:lnTo>
                    <a:pt x="282" y="192"/>
                  </a:lnTo>
                  <a:lnTo>
                    <a:pt x="286" y="186"/>
                  </a:lnTo>
                  <a:lnTo>
                    <a:pt x="288" y="184"/>
                  </a:lnTo>
                  <a:lnTo>
                    <a:pt x="290" y="182"/>
                  </a:lnTo>
                  <a:lnTo>
                    <a:pt x="290" y="178"/>
                  </a:lnTo>
                  <a:lnTo>
                    <a:pt x="292" y="180"/>
                  </a:lnTo>
                  <a:lnTo>
                    <a:pt x="292" y="184"/>
                  </a:lnTo>
                  <a:lnTo>
                    <a:pt x="294" y="190"/>
                  </a:lnTo>
                  <a:lnTo>
                    <a:pt x="296" y="188"/>
                  </a:lnTo>
                  <a:lnTo>
                    <a:pt x="296" y="192"/>
                  </a:lnTo>
                  <a:lnTo>
                    <a:pt x="294" y="198"/>
                  </a:lnTo>
                  <a:lnTo>
                    <a:pt x="300" y="192"/>
                  </a:lnTo>
                  <a:lnTo>
                    <a:pt x="306" y="182"/>
                  </a:lnTo>
                  <a:lnTo>
                    <a:pt x="308" y="190"/>
                  </a:lnTo>
                  <a:lnTo>
                    <a:pt x="308" y="184"/>
                  </a:lnTo>
                  <a:lnTo>
                    <a:pt x="312" y="178"/>
                  </a:lnTo>
                  <a:lnTo>
                    <a:pt x="318" y="168"/>
                  </a:lnTo>
                  <a:lnTo>
                    <a:pt x="318" y="160"/>
                  </a:lnTo>
                  <a:lnTo>
                    <a:pt x="324" y="156"/>
                  </a:lnTo>
                  <a:lnTo>
                    <a:pt x="322" y="164"/>
                  </a:lnTo>
                  <a:lnTo>
                    <a:pt x="322" y="162"/>
                  </a:lnTo>
                  <a:lnTo>
                    <a:pt x="322" y="170"/>
                  </a:lnTo>
                  <a:lnTo>
                    <a:pt x="318" y="176"/>
                  </a:lnTo>
                  <a:lnTo>
                    <a:pt x="318" y="170"/>
                  </a:lnTo>
                  <a:lnTo>
                    <a:pt x="310" y="188"/>
                  </a:lnTo>
                  <a:lnTo>
                    <a:pt x="312" y="186"/>
                  </a:lnTo>
                  <a:lnTo>
                    <a:pt x="312" y="190"/>
                  </a:lnTo>
                  <a:lnTo>
                    <a:pt x="314" y="186"/>
                  </a:lnTo>
                  <a:lnTo>
                    <a:pt x="312" y="198"/>
                  </a:lnTo>
                  <a:lnTo>
                    <a:pt x="312" y="194"/>
                  </a:lnTo>
                  <a:lnTo>
                    <a:pt x="316" y="202"/>
                  </a:lnTo>
                  <a:lnTo>
                    <a:pt x="328" y="186"/>
                  </a:lnTo>
                  <a:lnTo>
                    <a:pt x="334" y="178"/>
                  </a:lnTo>
                  <a:lnTo>
                    <a:pt x="340" y="174"/>
                  </a:lnTo>
                  <a:lnTo>
                    <a:pt x="336" y="184"/>
                  </a:lnTo>
                  <a:lnTo>
                    <a:pt x="332" y="196"/>
                  </a:lnTo>
                  <a:lnTo>
                    <a:pt x="332" y="192"/>
                  </a:lnTo>
                  <a:lnTo>
                    <a:pt x="330" y="194"/>
                  </a:lnTo>
                  <a:lnTo>
                    <a:pt x="326" y="196"/>
                  </a:lnTo>
                  <a:lnTo>
                    <a:pt x="324" y="196"/>
                  </a:lnTo>
                  <a:lnTo>
                    <a:pt x="324" y="200"/>
                  </a:lnTo>
                  <a:lnTo>
                    <a:pt x="322" y="204"/>
                  </a:lnTo>
                  <a:lnTo>
                    <a:pt x="330" y="196"/>
                  </a:lnTo>
                  <a:lnTo>
                    <a:pt x="330" y="204"/>
                  </a:lnTo>
                  <a:lnTo>
                    <a:pt x="330" y="206"/>
                  </a:lnTo>
                  <a:lnTo>
                    <a:pt x="334" y="198"/>
                  </a:lnTo>
                  <a:lnTo>
                    <a:pt x="336" y="196"/>
                  </a:lnTo>
                  <a:lnTo>
                    <a:pt x="338" y="196"/>
                  </a:lnTo>
                  <a:lnTo>
                    <a:pt x="342" y="194"/>
                  </a:lnTo>
                  <a:lnTo>
                    <a:pt x="338" y="200"/>
                  </a:lnTo>
                  <a:lnTo>
                    <a:pt x="338" y="202"/>
                  </a:lnTo>
                  <a:lnTo>
                    <a:pt x="336" y="202"/>
                  </a:lnTo>
                  <a:lnTo>
                    <a:pt x="336" y="204"/>
                  </a:lnTo>
                  <a:lnTo>
                    <a:pt x="340" y="200"/>
                  </a:lnTo>
                  <a:lnTo>
                    <a:pt x="344" y="194"/>
                  </a:lnTo>
                  <a:lnTo>
                    <a:pt x="346" y="196"/>
                  </a:lnTo>
                  <a:lnTo>
                    <a:pt x="344" y="196"/>
                  </a:lnTo>
                  <a:lnTo>
                    <a:pt x="344" y="198"/>
                  </a:lnTo>
                  <a:lnTo>
                    <a:pt x="346" y="196"/>
                  </a:lnTo>
                  <a:lnTo>
                    <a:pt x="348" y="200"/>
                  </a:lnTo>
                  <a:lnTo>
                    <a:pt x="346" y="202"/>
                  </a:lnTo>
                  <a:lnTo>
                    <a:pt x="350" y="204"/>
                  </a:lnTo>
                  <a:lnTo>
                    <a:pt x="354" y="204"/>
                  </a:lnTo>
                  <a:lnTo>
                    <a:pt x="360" y="202"/>
                  </a:lnTo>
                  <a:lnTo>
                    <a:pt x="364" y="194"/>
                  </a:lnTo>
                  <a:lnTo>
                    <a:pt x="358" y="212"/>
                  </a:lnTo>
                  <a:lnTo>
                    <a:pt x="380" y="170"/>
                  </a:lnTo>
                  <a:lnTo>
                    <a:pt x="372" y="194"/>
                  </a:lnTo>
                  <a:lnTo>
                    <a:pt x="368" y="206"/>
                  </a:lnTo>
                  <a:lnTo>
                    <a:pt x="364" y="214"/>
                  </a:lnTo>
                  <a:lnTo>
                    <a:pt x="366" y="216"/>
                  </a:lnTo>
                  <a:lnTo>
                    <a:pt x="368" y="216"/>
                  </a:lnTo>
                  <a:lnTo>
                    <a:pt x="370" y="216"/>
                  </a:lnTo>
                  <a:lnTo>
                    <a:pt x="370" y="206"/>
                  </a:lnTo>
                  <a:lnTo>
                    <a:pt x="374" y="198"/>
                  </a:lnTo>
                  <a:lnTo>
                    <a:pt x="374" y="208"/>
                  </a:lnTo>
                  <a:lnTo>
                    <a:pt x="374" y="216"/>
                  </a:lnTo>
                  <a:lnTo>
                    <a:pt x="376" y="206"/>
                  </a:lnTo>
                  <a:lnTo>
                    <a:pt x="380" y="200"/>
                  </a:lnTo>
                  <a:lnTo>
                    <a:pt x="382" y="198"/>
                  </a:lnTo>
                  <a:lnTo>
                    <a:pt x="376" y="216"/>
                  </a:lnTo>
                  <a:lnTo>
                    <a:pt x="384" y="202"/>
                  </a:lnTo>
                  <a:lnTo>
                    <a:pt x="382" y="210"/>
                  </a:lnTo>
                  <a:lnTo>
                    <a:pt x="380" y="220"/>
                  </a:lnTo>
                  <a:lnTo>
                    <a:pt x="382" y="220"/>
                  </a:lnTo>
                  <a:lnTo>
                    <a:pt x="384" y="222"/>
                  </a:lnTo>
                  <a:lnTo>
                    <a:pt x="386" y="220"/>
                  </a:lnTo>
                  <a:lnTo>
                    <a:pt x="384" y="216"/>
                  </a:lnTo>
                  <a:lnTo>
                    <a:pt x="386" y="216"/>
                  </a:lnTo>
                  <a:lnTo>
                    <a:pt x="388" y="214"/>
                  </a:lnTo>
                  <a:lnTo>
                    <a:pt x="392" y="206"/>
                  </a:lnTo>
                  <a:lnTo>
                    <a:pt x="398" y="198"/>
                  </a:lnTo>
                  <a:lnTo>
                    <a:pt x="400" y="196"/>
                  </a:lnTo>
                  <a:lnTo>
                    <a:pt x="402" y="196"/>
                  </a:lnTo>
                  <a:lnTo>
                    <a:pt x="396" y="208"/>
                  </a:lnTo>
                  <a:lnTo>
                    <a:pt x="396" y="216"/>
                  </a:lnTo>
                  <a:lnTo>
                    <a:pt x="396" y="220"/>
                  </a:lnTo>
                  <a:lnTo>
                    <a:pt x="406" y="196"/>
                  </a:lnTo>
                  <a:lnTo>
                    <a:pt x="414" y="182"/>
                  </a:lnTo>
                  <a:lnTo>
                    <a:pt x="420" y="174"/>
                  </a:lnTo>
                  <a:lnTo>
                    <a:pt x="420" y="180"/>
                  </a:lnTo>
                  <a:lnTo>
                    <a:pt x="424" y="176"/>
                  </a:lnTo>
                  <a:lnTo>
                    <a:pt x="410" y="200"/>
                  </a:lnTo>
                  <a:lnTo>
                    <a:pt x="396" y="224"/>
                  </a:lnTo>
                  <a:lnTo>
                    <a:pt x="396" y="228"/>
                  </a:lnTo>
                  <a:lnTo>
                    <a:pt x="398" y="230"/>
                  </a:lnTo>
                  <a:lnTo>
                    <a:pt x="396" y="236"/>
                  </a:lnTo>
                  <a:lnTo>
                    <a:pt x="394" y="236"/>
                  </a:lnTo>
                  <a:lnTo>
                    <a:pt x="400" y="242"/>
                  </a:lnTo>
                  <a:lnTo>
                    <a:pt x="402" y="236"/>
                  </a:lnTo>
                  <a:lnTo>
                    <a:pt x="404" y="232"/>
                  </a:lnTo>
                  <a:lnTo>
                    <a:pt x="408" y="230"/>
                  </a:lnTo>
                  <a:lnTo>
                    <a:pt x="410" y="224"/>
                  </a:lnTo>
                  <a:lnTo>
                    <a:pt x="400" y="232"/>
                  </a:lnTo>
                  <a:lnTo>
                    <a:pt x="402" y="224"/>
                  </a:lnTo>
                  <a:lnTo>
                    <a:pt x="408" y="216"/>
                  </a:lnTo>
                  <a:lnTo>
                    <a:pt x="412" y="210"/>
                  </a:lnTo>
                  <a:lnTo>
                    <a:pt x="414" y="208"/>
                  </a:lnTo>
                  <a:lnTo>
                    <a:pt x="416" y="208"/>
                  </a:lnTo>
                  <a:lnTo>
                    <a:pt x="414" y="220"/>
                  </a:lnTo>
                  <a:lnTo>
                    <a:pt x="410" y="230"/>
                  </a:lnTo>
                  <a:lnTo>
                    <a:pt x="412" y="226"/>
                  </a:lnTo>
                  <a:lnTo>
                    <a:pt x="414" y="226"/>
                  </a:lnTo>
                  <a:lnTo>
                    <a:pt x="416" y="228"/>
                  </a:lnTo>
                  <a:lnTo>
                    <a:pt x="412" y="232"/>
                  </a:lnTo>
                  <a:lnTo>
                    <a:pt x="414" y="232"/>
                  </a:lnTo>
                  <a:lnTo>
                    <a:pt x="416" y="228"/>
                  </a:lnTo>
                  <a:lnTo>
                    <a:pt x="418" y="226"/>
                  </a:lnTo>
                  <a:lnTo>
                    <a:pt x="420" y="230"/>
                  </a:lnTo>
                  <a:lnTo>
                    <a:pt x="420" y="238"/>
                  </a:lnTo>
                  <a:lnTo>
                    <a:pt x="420" y="240"/>
                  </a:lnTo>
                  <a:lnTo>
                    <a:pt x="420" y="238"/>
                  </a:lnTo>
                  <a:lnTo>
                    <a:pt x="428" y="208"/>
                  </a:lnTo>
                  <a:lnTo>
                    <a:pt x="438" y="182"/>
                  </a:lnTo>
                  <a:lnTo>
                    <a:pt x="438" y="190"/>
                  </a:lnTo>
                  <a:lnTo>
                    <a:pt x="440" y="200"/>
                  </a:lnTo>
                  <a:lnTo>
                    <a:pt x="438" y="208"/>
                  </a:lnTo>
                  <a:lnTo>
                    <a:pt x="434" y="216"/>
                  </a:lnTo>
                  <a:lnTo>
                    <a:pt x="430" y="224"/>
                  </a:lnTo>
                  <a:lnTo>
                    <a:pt x="428" y="230"/>
                  </a:lnTo>
                  <a:lnTo>
                    <a:pt x="432" y="224"/>
                  </a:lnTo>
                  <a:lnTo>
                    <a:pt x="432" y="228"/>
                  </a:lnTo>
                  <a:lnTo>
                    <a:pt x="430" y="230"/>
                  </a:lnTo>
                  <a:lnTo>
                    <a:pt x="432" y="232"/>
                  </a:lnTo>
                  <a:lnTo>
                    <a:pt x="434" y="228"/>
                  </a:lnTo>
                  <a:lnTo>
                    <a:pt x="436" y="228"/>
                  </a:lnTo>
                  <a:lnTo>
                    <a:pt x="436" y="222"/>
                  </a:lnTo>
                  <a:lnTo>
                    <a:pt x="438" y="222"/>
                  </a:lnTo>
                  <a:lnTo>
                    <a:pt x="438" y="224"/>
                  </a:lnTo>
                  <a:lnTo>
                    <a:pt x="440" y="226"/>
                  </a:lnTo>
                  <a:lnTo>
                    <a:pt x="446" y="212"/>
                  </a:lnTo>
                  <a:lnTo>
                    <a:pt x="454" y="202"/>
                  </a:lnTo>
                  <a:lnTo>
                    <a:pt x="452" y="210"/>
                  </a:lnTo>
                  <a:lnTo>
                    <a:pt x="458" y="214"/>
                  </a:lnTo>
                  <a:lnTo>
                    <a:pt x="460" y="218"/>
                  </a:lnTo>
                  <a:lnTo>
                    <a:pt x="462" y="220"/>
                  </a:lnTo>
                  <a:lnTo>
                    <a:pt x="462" y="224"/>
                  </a:lnTo>
                  <a:lnTo>
                    <a:pt x="460" y="230"/>
                  </a:lnTo>
                  <a:lnTo>
                    <a:pt x="462" y="226"/>
                  </a:lnTo>
                  <a:lnTo>
                    <a:pt x="464" y="226"/>
                  </a:lnTo>
                  <a:lnTo>
                    <a:pt x="464" y="230"/>
                  </a:lnTo>
                  <a:lnTo>
                    <a:pt x="462" y="230"/>
                  </a:lnTo>
                  <a:lnTo>
                    <a:pt x="462" y="232"/>
                  </a:lnTo>
                  <a:lnTo>
                    <a:pt x="460" y="238"/>
                  </a:lnTo>
                  <a:lnTo>
                    <a:pt x="462" y="234"/>
                  </a:lnTo>
                  <a:lnTo>
                    <a:pt x="464" y="230"/>
                  </a:lnTo>
                  <a:lnTo>
                    <a:pt x="470" y="226"/>
                  </a:lnTo>
                  <a:lnTo>
                    <a:pt x="470" y="222"/>
                  </a:lnTo>
                  <a:lnTo>
                    <a:pt x="468" y="222"/>
                  </a:lnTo>
                  <a:lnTo>
                    <a:pt x="462" y="226"/>
                  </a:lnTo>
                  <a:lnTo>
                    <a:pt x="466" y="218"/>
                  </a:lnTo>
                  <a:lnTo>
                    <a:pt x="470" y="208"/>
                  </a:lnTo>
                  <a:lnTo>
                    <a:pt x="476" y="202"/>
                  </a:lnTo>
                  <a:lnTo>
                    <a:pt x="480" y="198"/>
                  </a:lnTo>
                  <a:lnTo>
                    <a:pt x="482" y="198"/>
                  </a:lnTo>
                  <a:lnTo>
                    <a:pt x="482" y="200"/>
                  </a:lnTo>
                  <a:lnTo>
                    <a:pt x="482" y="204"/>
                  </a:lnTo>
                  <a:lnTo>
                    <a:pt x="484" y="204"/>
                  </a:lnTo>
                  <a:lnTo>
                    <a:pt x="486" y="204"/>
                  </a:lnTo>
                  <a:lnTo>
                    <a:pt x="490" y="198"/>
                  </a:lnTo>
                  <a:lnTo>
                    <a:pt x="494" y="192"/>
                  </a:lnTo>
                  <a:lnTo>
                    <a:pt x="496" y="192"/>
                  </a:lnTo>
                  <a:lnTo>
                    <a:pt x="498" y="194"/>
                  </a:lnTo>
                  <a:lnTo>
                    <a:pt x="496" y="202"/>
                  </a:lnTo>
                  <a:lnTo>
                    <a:pt x="494" y="208"/>
                  </a:lnTo>
                  <a:lnTo>
                    <a:pt x="490" y="218"/>
                  </a:lnTo>
                  <a:lnTo>
                    <a:pt x="488" y="218"/>
                  </a:lnTo>
                  <a:lnTo>
                    <a:pt x="488" y="214"/>
                  </a:lnTo>
                  <a:lnTo>
                    <a:pt x="486" y="212"/>
                  </a:lnTo>
                  <a:lnTo>
                    <a:pt x="486" y="210"/>
                  </a:lnTo>
                  <a:lnTo>
                    <a:pt x="486" y="214"/>
                  </a:lnTo>
                  <a:lnTo>
                    <a:pt x="484" y="218"/>
                  </a:lnTo>
                  <a:lnTo>
                    <a:pt x="482" y="218"/>
                  </a:lnTo>
                  <a:lnTo>
                    <a:pt x="482" y="216"/>
                  </a:lnTo>
                  <a:lnTo>
                    <a:pt x="482" y="218"/>
                  </a:lnTo>
                  <a:lnTo>
                    <a:pt x="484" y="220"/>
                  </a:lnTo>
                  <a:lnTo>
                    <a:pt x="488" y="222"/>
                  </a:lnTo>
                  <a:lnTo>
                    <a:pt x="492" y="226"/>
                  </a:lnTo>
                  <a:lnTo>
                    <a:pt x="496" y="230"/>
                  </a:lnTo>
                  <a:lnTo>
                    <a:pt x="500" y="226"/>
                  </a:lnTo>
                  <a:lnTo>
                    <a:pt x="502" y="222"/>
                  </a:lnTo>
                  <a:lnTo>
                    <a:pt x="498" y="222"/>
                  </a:lnTo>
                  <a:lnTo>
                    <a:pt x="500" y="218"/>
                  </a:lnTo>
                  <a:lnTo>
                    <a:pt x="502" y="214"/>
                  </a:lnTo>
                  <a:lnTo>
                    <a:pt x="504" y="212"/>
                  </a:lnTo>
                  <a:lnTo>
                    <a:pt x="504" y="210"/>
                  </a:lnTo>
                  <a:lnTo>
                    <a:pt x="510" y="204"/>
                  </a:lnTo>
                  <a:lnTo>
                    <a:pt x="514" y="202"/>
                  </a:lnTo>
                  <a:lnTo>
                    <a:pt x="514" y="204"/>
                  </a:lnTo>
                  <a:lnTo>
                    <a:pt x="512" y="214"/>
                  </a:lnTo>
                  <a:lnTo>
                    <a:pt x="512" y="210"/>
                  </a:lnTo>
                  <a:lnTo>
                    <a:pt x="510" y="210"/>
                  </a:lnTo>
                  <a:lnTo>
                    <a:pt x="512" y="210"/>
                  </a:lnTo>
                  <a:lnTo>
                    <a:pt x="512" y="214"/>
                  </a:lnTo>
                  <a:lnTo>
                    <a:pt x="514" y="218"/>
                  </a:lnTo>
                  <a:lnTo>
                    <a:pt x="516" y="214"/>
                  </a:lnTo>
                  <a:lnTo>
                    <a:pt x="516" y="206"/>
                  </a:lnTo>
                  <a:lnTo>
                    <a:pt x="524" y="198"/>
                  </a:lnTo>
                  <a:lnTo>
                    <a:pt x="526" y="196"/>
                  </a:lnTo>
                  <a:lnTo>
                    <a:pt x="528" y="198"/>
                  </a:lnTo>
                  <a:lnTo>
                    <a:pt x="528" y="192"/>
                  </a:lnTo>
                  <a:lnTo>
                    <a:pt x="530" y="186"/>
                  </a:lnTo>
                  <a:lnTo>
                    <a:pt x="526" y="192"/>
                  </a:lnTo>
                  <a:lnTo>
                    <a:pt x="524" y="192"/>
                  </a:lnTo>
                  <a:lnTo>
                    <a:pt x="522" y="192"/>
                  </a:lnTo>
                  <a:lnTo>
                    <a:pt x="520" y="198"/>
                  </a:lnTo>
                  <a:lnTo>
                    <a:pt x="520" y="192"/>
                  </a:lnTo>
                  <a:lnTo>
                    <a:pt x="520" y="188"/>
                  </a:lnTo>
                  <a:lnTo>
                    <a:pt x="520" y="186"/>
                  </a:lnTo>
                  <a:lnTo>
                    <a:pt x="520" y="180"/>
                  </a:lnTo>
                  <a:lnTo>
                    <a:pt x="518" y="184"/>
                  </a:lnTo>
                  <a:lnTo>
                    <a:pt x="516" y="184"/>
                  </a:lnTo>
                  <a:lnTo>
                    <a:pt x="514" y="186"/>
                  </a:lnTo>
                  <a:lnTo>
                    <a:pt x="514" y="192"/>
                  </a:lnTo>
                  <a:lnTo>
                    <a:pt x="512" y="196"/>
                  </a:lnTo>
                  <a:lnTo>
                    <a:pt x="508" y="198"/>
                  </a:lnTo>
                  <a:lnTo>
                    <a:pt x="504" y="200"/>
                  </a:lnTo>
                  <a:lnTo>
                    <a:pt x="504" y="198"/>
                  </a:lnTo>
                  <a:lnTo>
                    <a:pt x="506" y="194"/>
                  </a:lnTo>
                  <a:lnTo>
                    <a:pt x="502" y="198"/>
                  </a:lnTo>
                  <a:lnTo>
                    <a:pt x="504" y="190"/>
                  </a:lnTo>
                  <a:lnTo>
                    <a:pt x="504" y="186"/>
                  </a:lnTo>
                  <a:lnTo>
                    <a:pt x="508" y="182"/>
                  </a:lnTo>
                  <a:lnTo>
                    <a:pt x="504" y="182"/>
                  </a:lnTo>
                  <a:lnTo>
                    <a:pt x="502" y="176"/>
                  </a:lnTo>
                  <a:lnTo>
                    <a:pt x="500" y="178"/>
                  </a:lnTo>
                  <a:lnTo>
                    <a:pt x="498" y="178"/>
                  </a:lnTo>
                  <a:lnTo>
                    <a:pt x="496" y="180"/>
                  </a:lnTo>
                  <a:lnTo>
                    <a:pt x="496" y="178"/>
                  </a:lnTo>
                  <a:lnTo>
                    <a:pt x="490" y="182"/>
                  </a:lnTo>
                  <a:lnTo>
                    <a:pt x="490" y="180"/>
                  </a:lnTo>
                  <a:lnTo>
                    <a:pt x="486" y="180"/>
                  </a:lnTo>
                  <a:lnTo>
                    <a:pt x="482" y="182"/>
                  </a:lnTo>
                  <a:lnTo>
                    <a:pt x="478" y="180"/>
                  </a:lnTo>
                  <a:lnTo>
                    <a:pt x="476" y="178"/>
                  </a:lnTo>
                  <a:lnTo>
                    <a:pt x="476" y="174"/>
                  </a:lnTo>
                  <a:lnTo>
                    <a:pt x="472" y="176"/>
                  </a:lnTo>
                  <a:lnTo>
                    <a:pt x="470" y="176"/>
                  </a:lnTo>
                  <a:lnTo>
                    <a:pt x="470" y="174"/>
                  </a:lnTo>
                  <a:lnTo>
                    <a:pt x="470" y="168"/>
                  </a:lnTo>
                  <a:lnTo>
                    <a:pt x="468" y="168"/>
                  </a:lnTo>
                  <a:lnTo>
                    <a:pt x="468" y="166"/>
                  </a:lnTo>
                  <a:lnTo>
                    <a:pt x="466" y="164"/>
                  </a:lnTo>
                  <a:lnTo>
                    <a:pt x="464" y="166"/>
                  </a:lnTo>
                  <a:lnTo>
                    <a:pt x="464" y="160"/>
                  </a:lnTo>
                  <a:lnTo>
                    <a:pt x="464" y="158"/>
                  </a:lnTo>
                  <a:lnTo>
                    <a:pt x="462" y="156"/>
                  </a:lnTo>
                  <a:lnTo>
                    <a:pt x="460" y="156"/>
                  </a:lnTo>
                  <a:lnTo>
                    <a:pt x="456" y="156"/>
                  </a:lnTo>
                  <a:lnTo>
                    <a:pt x="452" y="156"/>
                  </a:lnTo>
                  <a:lnTo>
                    <a:pt x="450" y="162"/>
                  </a:lnTo>
                  <a:lnTo>
                    <a:pt x="446" y="162"/>
                  </a:lnTo>
                  <a:lnTo>
                    <a:pt x="440" y="166"/>
                  </a:lnTo>
                  <a:lnTo>
                    <a:pt x="438" y="172"/>
                  </a:lnTo>
                  <a:lnTo>
                    <a:pt x="436" y="172"/>
                  </a:lnTo>
                  <a:lnTo>
                    <a:pt x="434" y="170"/>
                  </a:lnTo>
                  <a:lnTo>
                    <a:pt x="432" y="166"/>
                  </a:lnTo>
                  <a:lnTo>
                    <a:pt x="428" y="164"/>
                  </a:lnTo>
                  <a:lnTo>
                    <a:pt x="430" y="162"/>
                  </a:lnTo>
                  <a:lnTo>
                    <a:pt x="430" y="164"/>
                  </a:lnTo>
                  <a:lnTo>
                    <a:pt x="430" y="160"/>
                  </a:lnTo>
                  <a:lnTo>
                    <a:pt x="428" y="158"/>
                  </a:lnTo>
                  <a:lnTo>
                    <a:pt x="424" y="160"/>
                  </a:lnTo>
                  <a:lnTo>
                    <a:pt x="418" y="164"/>
                  </a:lnTo>
                  <a:lnTo>
                    <a:pt x="416" y="162"/>
                  </a:lnTo>
                  <a:lnTo>
                    <a:pt x="416" y="160"/>
                  </a:lnTo>
                  <a:lnTo>
                    <a:pt x="414" y="160"/>
                  </a:lnTo>
                  <a:lnTo>
                    <a:pt x="412" y="158"/>
                  </a:lnTo>
                  <a:lnTo>
                    <a:pt x="414" y="158"/>
                  </a:lnTo>
                  <a:lnTo>
                    <a:pt x="412" y="158"/>
                  </a:lnTo>
                  <a:lnTo>
                    <a:pt x="412" y="154"/>
                  </a:lnTo>
                  <a:lnTo>
                    <a:pt x="412" y="158"/>
                  </a:lnTo>
                  <a:lnTo>
                    <a:pt x="408" y="160"/>
                  </a:lnTo>
                  <a:lnTo>
                    <a:pt x="410" y="152"/>
                  </a:lnTo>
                  <a:lnTo>
                    <a:pt x="408" y="154"/>
                  </a:lnTo>
                  <a:lnTo>
                    <a:pt x="406" y="162"/>
                  </a:lnTo>
                  <a:lnTo>
                    <a:pt x="404" y="166"/>
                  </a:lnTo>
                  <a:lnTo>
                    <a:pt x="404" y="160"/>
                  </a:lnTo>
                  <a:lnTo>
                    <a:pt x="402" y="160"/>
                  </a:lnTo>
                  <a:lnTo>
                    <a:pt x="400" y="160"/>
                  </a:lnTo>
                  <a:lnTo>
                    <a:pt x="402" y="156"/>
                  </a:lnTo>
                  <a:lnTo>
                    <a:pt x="398" y="158"/>
                  </a:lnTo>
                  <a:lnTo>
                    <a:pt x="396" y="160"/>
                  </a:lnTo>
                  <a:lnTo>
                    <a:pt x="392" y="164"/>
                  </a:lnTo>
                  <a:lnTo>
                    <a:pt x="388" y="170"/>
                  </a:lnTo>
                  <a:lnTo>
                    <a:pt x="390" y="168"/>
                  </a:lnTo>
                  <a:lnTo>
                    <a:pt x="388" y="166"/>
                  </a:lnTo>
                  <a:lnTo>
                    <a:pt x="386" y="168"/>
                  </a:lnTo>
                  <a:lnTo>
                    <a:pt x="388" y="158"/>
                  </a:lnTo>
                  <a:lnTo>
                    <a:pt x="380" y="170"/>
                  </a:lnTo>
                  <a:lnTo>
                    <a:pt x="382" y="162"/>
                  </a:lnTo>
                  <a:lnTo>
                    <a:pt x="384" y="152"/>
                  </a:lnTo>
                  <a:lnTo>
                    <a:pt x="378" y="160"/>
                  </a:lnTo>
                  <a:lnTo>
                    <a:pt x="372" y="166"/>
                  </a:lnTo>
                  <a:lnTo>
                    <a:pt x="374" y="160"/>
                  </a:lnTo>
                  <a:lnTo>
                    <a:pt x="372" y="162"/>
                  </a:lnTo>
                  <a:lnTo>
                    <a:pt x="370" y="164"/>
                  </a:lnTo>
                  <a:lnTo>
                    <a:pt x="370" y="162"/>
                  </a:lnTo>
                  <a:lnTo>
                    <a:pt x="368" y="158"/>
                  </a:lnTo>
                  <a:lnTo>
                    <a:pt x="368" y="156"/>
                  </a:lnTo>
                  <a:lnTo>
                    <a:pt x="362" y="152"/>
                  </a:lnTo>
                  <a:lnTo>
                    <a:pt x="354" y="150"/>
                  </a:lnTo>
                  <a:lnTo>
                    <a:pt x="352" y="146"/>
                  </a:lnTo>
                  <a:lnTo>
                    <a:pt x="350" y="142"/>
                  </a:lnTo>
                  <a:lnTo>
                    <a:pt x="348" y="148"/>
                  </a:lnTo>
                  <a:lnTo>
                    <a:pt x="348" y="146"/>
                  </a:lnTo>
                  <a:lnTo>
                    <a:pt x="346" y="142"/>
                  </a:lnTo>
                  <a:lnTo>
                    <a:pt x="344" y="146"/>
                  </a:lnTo>
                  <a:lnTo>
                    <a:pt x="344" y="142"/>
                  </a:lnTo>
                  <a:lnTo>
                    <a:pt x="346" y="136"/>
                  </a:lnTo>
                  <a:lnTo>
                    <a:pt x="344" y="136"/>
                  </a:lnTo>
                  <a:lnTo>
                    <a:pt x="342" y="134"/>
                  </a:lnTo>
                  <a:lnTo>
                    <a:pt x="340" y="134"/>
                  </a:lnTo>
                  <a:lnTo>
                    <a:pt x="336" y="138"/>
                  </a:lnTo>
                  <a:lnTo>
                    <a:pt x="340" y="130"/>
                  </a:lnTo>
                  <a:lnTo>
                    <a:pt x="338" y="132"/>
                  </a:lnTo>
                  <a:lnTo>
                    <a:pt x="338" y="130"/>
                  </a:lnTo>
                  <a:lnTo>
                    <a:pt x="338" y="128"/>
                  </a:lnTo>
                  <a:lnTo>
                    <a:pt x="340" y="126"/>
                  </a:lnTo>
                  <a:lnTo>
                    <a:pt x="338" y="128"/>
                  </a:lnTo>
                  <a:lnTo>
                    <a:pt x="334" y="134"/>
                  </a:lnTo>
                  <a:lnTo>
                    <a:pt x="328" y="150"/>
                  </a:lnTo>
                  <a:lnTo>
                    <a:pt x="326" y="146"/>
                  </a:lnTo>
                  <a:lnTo>
                    <a:pt x="322" y="152"/>
                  </a:lnTo>
                  <a:lnTo>
                    <a:pt x="322" y="146"/>
                  </a:lnTo>
                  <a:lnTo>
                    <a:pt x="324" y="144"/>
                  </a:lnTo>
                  <a:lnTo>
                    <a:pt x="326" y="142"/>
                  </a:lnTo>
                  <a:lnTo>
                    <a:pt x="322" y="138"/>
                  </a:lnTo>
                  <a:lnTo>
                    <a:pt x="318" y="138"/>
                  </a:lnTo>
                  <a:lnTo>
                    <a:pt x="316" y="144"/>
                  </a:lnTo>
                  <a:lnTo>
                    <a:pt x="314" y="142"/>
                  </a:lnTo>
                  <a:lnTo>
                    <a:pt x="312" y="142"/>
                  </a:lnTo>
                  <a:lnTo>
                    <a:pt x="310" y="142"/>
                  </a:lnTo>
                  <a:lnTo>
                    <a:pt x="306" y="140"/>
                  </a:lnTo>
                  <a:lnTo>
                    <a:pt x="306" y="142"/>
                  </a:lnTo>
                  <a:lnTo>
                    <a:pt x="304" y="148"/>
                  </a:lnTo>
                  <a:lnTo>
                    <a:pt x="302" y="148"/>
                  </a:lnTo>
                  <a:lnTo>
                    <a:pt x="302" y="146"/>
                  </a:lnTo>
                  <a:lnTo>
                    <a:pt x="300" y="144"/>
                  </a:lnTo>
                  <a:lnTo>
                    <a:pt x="298" y="140"/>
                  </a:lnTo>
                  <a:lnTo>
                    <a:pt x="296" y="140"/>
                  </a:lnTo>
                  <a:lnTo>
                    <a:pt x="294" y="134"/>
                  </a:lnTo>
                  <a:lnTo>
                    <a:pt x="292" y="142"/>
                  </a:lnTo>
                  <a:lnTo>
                    <a:pt x="290" y="148"/>
                  </a:lnTo>
                  <a:lnTo>
                    <a:pt x="288" y="144"/>
                  </a:lnTo>
                  <a:lnTo>
                    <a:pt x="288" y="138"/>
                  </a:lnTo>
                  <a:lnTo>
                    <a:pt x="286" y="136"/>
                  </a:lnTo>
                  <a:lnTo>
                    <a:pt x="284" y="136"/>
                  </a:lnTo>
                  <a:lnTo>
                    <a:pt x="284" y="140"/>
                  </a:lnTo>
                  <a:lnTo>
                    <a:pt x="284" y="142"/>
                  </a:lnTo>
                  <a:lnTo>
                    <a:pt x="284" y="140"/>
                  </a:lnTo>
                  <a:lnTo>
                    <a:pt x="284" y="130"/>
                  </a:lnTo>
                  <a:lnTo>
                    <a:pt x="286" y="116"/>
                  </a:lnTo>
                  <a:lnTo>
                    <a:pt x="286" y="114"/>
                  </a:lnTo>
                  <a:lnTo>
                    <a:pt x="288" y="112"/>
                  </a:lnTo>
                  <a:lnTo>
                    <a:pt x="286" y="110"/>
                  </a:lnTo>
                  <a:lnTo>
                    <a:pt x="284" y="114"/>
                  </a:lnTo>
                  <a:lnTo>
                    <a:pt x="282" y="120"/>
                  </a:lnTo>
                  <a:lnTo>
                    <a:pt x="280" y="122"/>
                  </a:lnTo>
                  <a:lnTo>
                    <a:pt x="282" y="114"/>
                  </a:lnTo>
                  <a:lnTo>
                    <a:pt x="282" y="110"/>
                  </a:lnTo>
                  <a:lnTo>
                    <a:pt x="282" y="108"/>
                  </a:lnTo>
                  <a:lnTo>
                    <a:pt x="280" y="108"/>
                  </a:lnTo>
                  <a:lnTo>
                    <a:pt x="276" y="112"/>
                  </a:lnTo>
                  <a:lnTo>
                    <a:pt x="272" y="116"/>
                  </a:lnTo>
                  <a:lnTo>
                    <a:pt x="270" y="114"/>
                  </a:lnTo>
                  <a:lnTo>
                    <a:pt x="270" y="112"/>
                  </a:lnTo>
                  <a:lnTo>
                    <a:pt x="268" y="118"/>
                  </a:lnTo>
                  <a:lnTo>
                    <a:pt x="266" y="122"/>
                  </a:lnTo>
                  <a:lnTo>
                    <a:pt x="264" y="120"/>
                  </a:lnTo>
                  <a:lnTo>
                    <a:pt x="264" y="116"/>
                  </a:lnTo>
                  <a:lnTo>
                    <a:pt x="262" y="112"/>
                  </a:lnTo>
                  <a:lnTo>
                    <a:pt x="258" y="116"/>
                  </a:lnTo>
                  <a:lnTo>
                    <a:pt x="258" y="114"/>
                  </a:lnTo>
                  <a:lnTo>
                    <a:pt x="252" y="116"/>
                  </a:lnTo>
                  <a:lnTo>
                    <a:pt x="250" y="120"/>
                  </a:lnTo>
                  <a:lnTo>
                    <a:pt x="246" y="124"/>
                  </a:lnTo>
                  <a:lnTo>
                    <a:pt x="248" y="116"/>
                  </a:lnTo>
                  <a:lnTo>
                    <a:pt x="248" y="114"/>
                  </a:lnTo>
                  <a:lnTo>
                    <a:pt x="244" y="114"/>
                  </a:lnTo>
                  <a:lnTo>
                    <a:pt x="242" y="114"/>
                  </a:lnTo>
                  <a:lnTo>
                    <a:pt x="238" y="116"/>
                  </a:lnTo>
                  <a:lnTo>
                    <a:pt x="236" y="114"/>
                  </a:lnTo>
                  <a:lnTo>
                    <a:pt x="238" y="108"/>
                  </a:lnTo>
                  <a:lnTo>
                    <a:pt x="232" y="108"/>
                  </a:lnTo>
                  <a:lnTo>
                    <a:pt x="234" y="106"/>
                  </a:lnTo>
                  <a:lnTo>
                    <a:pt x="230" y="104"/>
                  </a:lnTo>
                  <a:lnTo>
                    <a:pt x="228" y="106"/>
                  </a:lnTo>
                  <a:lnTo>
                    <a:pt x="224" y="112"/>
                  </a:lnTo>
                  <a:lnTo>
                    <a:pt x="224" y="110"/>
                  </a:lnTo>
                  <a:lnTo>
                    <a:pt x="224" y="108"/>
                  </a:lnTo>
                  <a:lnTo>
                    <a:pt x="222" y="104"/>
                  </a:lnTo>
                  <a:lnTo>
                    <a:pt x="220" y="104"/>
                  </a:lnTo>
                  <a:lnTo>
                    <a:pt x="216" y="106"/>
                  </a:lnTo>
                  <a:lnTo>
                    <a:pt x="212" y="112"/>
                  </a:lnTo>
                  <a:lnTo>
                    <a:pt x="214" y="104"/>
                  </a:lnTo>
                  <a:lnTo>
                    <a:pt x="212" y="104"/>
                  </a:lnTo>
                  <a:lnTo>
                    <a:pt x="210" y="98"/>
                  </a:lnTo>
                  <a:lnTo>
                    <a:pt x="206" y="96"/>
                  </a:lnTo>
                  <a:lnTo>
                    <a:pt x="204" y="94"/>
                  </a:lnTo>
                  <a:lnTo>
                    <a:pt x="200" y="96"/>
                  </a:lnTo>
                  <a:lnTo>
                    <a:pt x="202" y="94"/>
                  </a:lnTo>
                  <a:lnTo>
                    <a:pt x="200" y="94"/>
                  </a:lnTo>
                  <a:lnTo>
                    <a:pt x="198" y="92"/>
                  </a:lnTo>
                  <a:lnTo>
                    <a:pt x="198" y="86"/>
                  </a:lnTo>
                  <a:lnTo>
                    <a:pt x="196" y="84"/>
                  </a:lnTo>
                  <a:lnTo>
                    <a:pt x="194" y="84"/>
                  </a:lnTo>
                  <a:lnTo>
                    <a:pt x="192" y="86"/>
                  </a:lnTo>
                  <a:lnTo>
                    <a:pt x="186" y="94"/>
                  </a:lnTo>
                  <a:lnTo>
                    <a:pt x="180" y="98"/>
                  </a:lnTo>
                  <a:lnTo>
                    <a:pt x="180" y="102"/>
                  </a:lnTo>
                  <a:lnTo>
                    <a:pt x="178" y="106"/>
                  </a:lnTo>
                  <a:lnTo>
                    <a:pt x="174" y="110"/>
                  </a:lnTo>
                  <a:lnTo>
                    <a:pt x="174" y="114"/>
                  </a:lnTo>
                  <a:lnTo>
                    <a:pt x="172" y="112"/>
                  </a:lnTo>
                  <a:lnTo>
                    <a:pt x="172" y="110"/>
                  </a:lnTo>
                  <a:lnTo>
                    <a:pt x="174" y="106"/>
                  </a:lnTo>
                  <a:lnTo>
                    <a:pt x="176" y="104"/>
                  </a:lnTo>
                  <a:lnTo>
                    <a:pt x="174" y="106"/>
                  </a:lnTo>
                  <a:lnTo>
                    <a:pt x="178" y="98"/>
                  </a:lnTo>
                  <a:lnTo>
                    <a:pt x="176" y="96"/>
                  </a:lnTo>
                  <a:lnTo>
                    <a:pt x="176" y="92"/>
                  </a:lnTo>
                  <a:lnTo>
                    <a:pt x="176" y="88"/>
                  </a:lnTo>
                  <a:lnTo>
                    <a:pt x="170" y="84"/>
                  </a:lnTo>
                  <a:lnTo>
                    <a:pt x="164" y="78"/>
                  </a:lnTo>
                  <a:lnTo>
                    <a:pt x="158" y="72"/>
                  </a:lnTo>
                  <a:lnTo>
                    <a:pt x="152" y="66"/>
                  </a:lnTo>
                  <a:lnTo>
                    <a:pt x="148" y="76"/>
                  </a:lnTo>
                  <a:lnTo>
                    <a:pt x="144" y="74"/>
                  </a:lnTo>
                  <a:lnTo>
                    <a:pt x="146" y="70"/>
                  </a:lnTo>
                  <a:lnTo>
                    <a:pt x="148" y="68"/>
                  </a:lnTo>
                  <a:lnTo>
                    <a:pt x="150" y="68"/>
                  </a:lnTo>
                  <a:lnTo>
                    <a:pt x="150" y="66"/>
                  </a:lnTo>
                  <a:lnTo>
                    <a:pt x="148" y="66"/>
                  </a:lnTo>
                  <a:lnTo>
                    <a:pt x="142" y="72"/>
                  </a:lnTo>
                  <a:lnTo>
                    <a:pt x="142" y="68"/>
                  </a:lnTo>
                  <a:lnTo>
                    <a:pt x="146" y="64"/>
                  </a:lnTo>
                  <a:lnTo>
                    <a:pt x="150" y="60"/>
                  </a:lnTo>
                  <a:lnTo>
                    <a:pt x="148" y="60"/>
                  </a:lnTo>
                  <a:lnTo>
                    <a:pt x="146" y="62"/>
                  </a:lnTo>
                  <a:lnTo>
                    <a:pt x="142" y="66"/>
                  </a:lnTo>
                  <a:lnTo>
                    <a:pt x="140" y="68"/>
                  </a:lnTo>
                  <a:lnTo>
                    <a:pt x="138" y="68"/>
                  </a:lnTo>
                  <a:lnTo>
                    <a:pt x="140" y="62"/>
                  </a:lnTo>
                  <a:lnTo>
                    <a:pt x="140" y="60"/>
                  </a:lnTo>
                  <a:lnTo>
                    <a:pt x="136" y="56"/>
                  </a:lnTo>
                  <a:lnTo>
                    <a:pt x="134" y="64"/>
                  </a:lnTo>
                  <a:lnTo>
                    <a:pt x="130" y="66"/>
                  </a:lnTo>
                  <a:lnTo>
                    <a:pt x="126" y="72"/>
                  </a:lnTo>
                  <a:lnTo>
                    <a:pt x="128" y="68"/>
                  </a:lnTo>
                  <a:lnTo>
                    <a:pt x="126" y="64"/>
                  </a:lnTo>
                  <a:lnTo>
                    <a:pt x="124" y="62"/>
                  </a:lnTo>
                  <a:lnTo>
                    <a:pt x="122" y="60"/>
                  </a:lnTo>
                  <a:lnTo>
                    <a:pt x="118" y="58"/>
                  </a:lnTo>
                  <a:lnTo>
                    <a:pt x="116" y="56"/>
                  </a:lnTo>
                  <a:lnTo>
                    <a:pt x="114" y="54"/>
                  </a:lnTo>
                  <a:lnTo>
                    <a:pt x="112" y="56"/>
                  </a:lnTo>
                  <a:lnTo>
                    <a:pt x="108" y="58"/>
                  </a:lnTo>
                  <a:lnTo>
                    <a:pt x="104" y="56"/>
                  </a:lnTo>
                  <a:lnTo>
                    <a:pt x="102" y="62"/>
                  </a:lnTo>
                  <a:lnTo>
                    <a:pt x="100" y="64"/>
                  </a:lnTo>
                  <a:lnTo>
                    <a:pt x="98" y="64"/>
                  </a:lnTo>
                  <a:lnTo>
                    <a:pt x="102" y="54"/>
                  </a:lnTo>
                  <a:lnTo>
                    <a:pt x="102" y="50"/>
                  </a:lnTo>
                  <a:lnTo>
                    <a:pt x="100" y="46"/>
                  </a:lnTo>
                  <a:lnTo>
                    <a:pt x="102" y="38"/>
                  </a:lnTo>
                  <a:lnTo>
                    <a:pt x="100" y="42"/>
                  </a:lnTo>
                  <a:lnTo>
                    <a:pt x="96" y="44"/>
                  </a:lnTo>
                  <a:lnTo>
                    <a:pt x="92" y="44"/>
                  </a:lnTo>
                  <a:lnTo>
                    <a:pt x="90" y="52"/>
                  </a:lnTo>
                  <a:lnTo>
                    <a:pt x="90" y="48"/>
                  </a:lnTo>
                  <a:lnTo>
                    <a:pt x="90" y="46"/>
                  </a:lnTo>
                  <a:lnTo>
                    <a:pt x="94" y="38"/>
                  </a:lnTo>
                  <a:lnTo>
                    <a:pt x="90" y="40"/>
                  </a:lnTo>
                  <a:lnTo>
                    <a:pt x="88" y="38"/>
                  </a:lnTo>
                  <a:lnTo>
                    <a:pt x="84" y="34"/>
                  </a:lnTo>
                  <a:lnTo>
                    <a:pt x="82" y="30"/>
                  </a:lnTo>
                  <a:lnTo>
                    <a:pt x="80" y="28"/>
                  </a:lnTo>
                  <a:lnTo>
                    <a:pt x="76" y="26"/>
                  </a:lnTo>
                  <a:lnTo>
                    <a:pt x="74" y="32"/>
                  </a:lnTo>
                  <a:lnTo>
                    <a:pt x="70" y="36"/>
                  </a:lnTo>
                  <a:lnTo>
                    <a:pt x="74" y="22"/>
                  </a:lnTo>
                  <a:lnTo>
                    <a:pt x="68" y="28"/>
                  </a:lnTo>
                  <a:lnTo>
                    <a:pt x="66" y="30"/>
                  </a:lnTo>
                  <a:lnTo>
                    <a:pt x="66" y="26"/>
                  </a:lnTo>
                  <a:lnTo>
                    <a:pt x="66" y="30"/>
                  </a:lnTo>
                  <a:lnTo>
                    <a:pt x="64" y="32"/>
                  </a:lnTo>
                  <a:lnTo>
                    <a:pt x="60" y="28"/>
                  </a:lnTo>
                  <a:lnTo>
                    <a:pt x="56" y="24"/>
                  </a:lnTo>
                  <a:lnTo>
                    <a:pt x="44" y="20"/>
                  </a:lnTo>
                  <a:lnTo>
                    <a:pt x="38" y="18"/>
                  </a:lnTo>
                  <a:lnTo>
                    <a:pt x="34" y="16"/>
                  </a:lnTo>
                  <a:lnTo>
                    <a:pt x="28" y="10"/>
                  </a:lnTo>
                  <a:lnTo>
                    <a:pt x="24" y="0"/>
                  </a:lnTo>
                  <a:lnTo>
                    <a:pt x="24" y="6"/>
                  </a:lnTo>
                  <a:lnTo>
                    <a:pt x="22" y="6"/>
                  </a:lnTo>
                  <a:lnTo>
                    <a:pt x="20" y="10"/>
                  </a:lnTo>
                  <a:lnTo>
                    <a:pt x="18" y="16"/>
                  </a:lnTo>
                  <a:lnTo>
                    <a:pt x="16" y="10"/>
                  </a:lnTo>
                  <a:lnTo>
                    <a:pt x="12" y="4"/>
                  </a:lnTo>
                  <a:lnTo>
                    <a:pt x="10" y="8"/>
                  </a:lnTo>
                  <a:lnTo>
                    <a:pt x="4" y="10"/>
                  </a:lnTo>
                  <a:lnTo>
                    <a:pt x="2" y="10"/>
                  </a:lnTo>
                  <a:lnTo>
                    <a:pt x="0" y="14"/>
                  </a:lnTo>
                  <a:lnTo>
                    <a:pt x="2" y="12"/>
                  </a:lnTo>
                  <a:lnTo>
                    <a:pt x="2" y="22"/>
                  </a:lnTo>
                  <a:lnTo>
                    <a:pt x="2" y="32"/>
                  </a:lnTo>
                  <a:lnTo>
                    <a:pt x="4" y="44"/>
                  </a:lnTo>
                  <a:lnTo>
                    <a:pt x="2" y="54"/>
                  </a:lnTo>
                  <a:lnTo>
                    <a:pt x="4" y="52"/>
                  </a:lnTo>
                  <a:lnTo>
                    <a:pt x="6" y="58"/>
                  </a:lnTo>
                  <a:lnTo>
                    <a:pt x="6" y="62"/>
                  </a:lnTo>
                  <a:lnTo>
                    <a:pt x="8" y="62"/>
                  </a:lnTo>
                  <a:lnTo>
                    <a:pt x="10" y="58"/>
                  </a:lnTo>
                  <a:lnTo>
                    <a:pt x="10" y="62"/>
                  </a:lnTo>
                  <a:lnTo>
                    <a:pt x="8" y="66"/>
                  </a:lnTo>
                  <a:lnTo>
                    <a:pt x="12" y="60"/>
                  </a:lnTo>
                  <a:lnTo>
                    <a:pt x="14" y="62"/>
                  </a:lnTo>
                  <a:lnTo>
                    <a:pt x="12" y="64"/>
                  </a:lnTo>
                  <a:lnTo>
                    <a:pt x="16" y="66"/>
                  </a:lnTo>
                  <a:lnTo>
                    <a:pt x="20" y="68"/>
                  </a:lnTo>
                  <a:lnTo>
                    <a:pt x="26" y="78"/>
                  </a:lnTo>
                  <a:lnTo>
                    <a:pt x="28" y="72"/>
                  </a:lnTo>
                  <a:lnTo>
                    <a:pt x="28" y="74"/>
                  </a:lnTo>
                  <a:lnTo>
                    <a:pt x="28" y="78"/>
                  </a:lnTo>
                  <a:lnTo>
                    <a:pt x="30" y="72"/>
                  </a:lnTo>
                  <a:lnTo>
                    <a:pt x="30" y="70"/>
                  </a:lnTo>
                  <a:lnTo>
                    <a:pt x="28" y="68"/>
                  </a:lnTo>
                  <a:lnTo>
                    <a:pt x="30" y="64"/>
                  </a:lnTo>
                  <a:lnTo>
                    <a:pt x="30" y="68"/>
                  </a:lnTo>
                  <a:lnTo>
                    <a:pt x="30" y="72"/>
                  </a:lnTo>
                  <a:lnTo>
                    <a:pt x="34" y="74"/>
                  </a:lnTo>
                  <a:lnTo>
                    <a:pt x="36" y="78"/>
                  </a:lnTo>
                  <a:lnTo>
                    <a:pt x="38" y="80"/>
                  </a:lnTo>
                  <a:lnTo>
                    <a:pt x="36" y="86"/>
                  </a:lnTo>
                  <a:lnTo>
                    <a:pt x="38" y="84"/>
                  </a:lnTo>
                  <a:lnTo>
                    <a:pt x="38" y="82"/>
                  </a:lnTo>
                  <a:lnTo>
                    <a:pt x="40" y="80"/>
                  </a:lnTo>
                  <a:lnTo>
                    <a:pt x="42" y="78"/>
                  </a:lnTo>
                  <a:lnTo>
                    <a:pt x="40" y="82"/>
                  </a:lnTo>
                  <a:lnTo>
                    <a:pt x="42" y="78"/>
                  </a:lnTo>
                  <a:lnTo>
                    <a:pt x="42" y="82"/>
                  </a:lnTo>
                  <a:lnTo>
                    <a:pt x="40" y="88"/>
                  </a:lnTo>
                  <a:lnTo>
                    <a:pt x="38" y="90"/>
                  </a:lnTo>
                  <a:lnTo>
                    <a:pt x="40" y="92"/>
                  </a:lnTo>
                  <a:lnTo>
                    <a:pt x="42" y="92"/>
                  </a:lnTo>
                  <a:lnTo>
                    <a:pt x="44" y="92"/>
                  </a:lnTo>
                  <a:lnTo>
                    <a:pt x="44" y="88"/>
                  </a:lnTo>
                  <a:lnTo>
                    <a:pt x="50" y="90"/>
                  </a:lnTo>
                  <a:lnTo>
                    <a:pt x="56" y="92"/>
                  </a:lnTo>
                  <a:lnTo>
                    <a:pt x="62" y="94"/>
                  </a:lnTo>
                  <a:lnTo>
                    <a:pt x="68" y="92"/>
                  </a:lnTo>
                  <a:lnTo>
                    <a:pt x="70" y="88"/>
                  </a:lnTo>
                  <a:lnTo>
                    <a:pt x="74" y="88"/>
                  </a:lnTo>
                  <a:lnTo>
                    <a:pt x="74" y="90"/>
                  </a:lnTo>
                  <a:lnTo>
                    <a:pt x="76" y="94"/>
                  </a:lnTo>
                  <a:lnTo>
                    <a:pt x="78" y="94"/>
                  </a:lnTo>
                  <a:lnTo>
                    <a:pt x="78" y="96"/>
                  </a:lnTo>
                  <a:lnTo>
                    <a:pt x="82" y="92"/>
                  </a:lnTo>
                  <a:lnTo>
                    <a:pt x="84" y="92"/>
                  </a:lnTo>
                  <a:lnTo>
                    <a:pt x="82" y="96"/>
                  </a:lnTo>
                  <a:lnTo>
                    <a:pt x="82" y="98"/>
                  </a:lnTo>
                  <a:lnTo>
                    <a:pt x="80" y="102"/>
                  </a:lnTo>
                  <a:lnTo>
                    <a:pt x="78" y="104"/>
                  </a:lnTo>
                  <a:lnTo>
                    <a:pt x="86" y="100"/>
                  </a:lnTo>
                  <a:lnTo>
                    <a:pt x="94" y="92"/>
                  </a:lnTo>
                  <a:lnTo>
                    <a:pt x="92" y="96"/>
                  </a:lnTo>
                  <a:lnTo>
                    <a:pt x="96" y="92"/>
                  </a:lnTo>
                  <a:lnTo>
                    <a:pt x="100" y="90"/>
                  </a:lnTo>
                  <a:lnTo>
                    <a:pt x="98" y="94"/>
                  </a:lnTo>
                  <a:lnTo>
                    <a:pt x="96" y="96"/>
                  </a:lnTo>
                  <a:lnTo>
                    <a:pt x="96" y="100"/>
                  </a:lnTo>
                  <a:lnTo>
                    <a:pt x="92" y="104"/>
                  </a:lnTo>
                  <a:lnTo>
                    <a:pt x="92" y="108"/>
                  </a:lnTo>
                  <a:lnTo>
                    <a:pt x="94" y="110"/>
                  </a:lnTo>
                  <a:lnTo>
                    <a:pt x="98" y="108"/>
                  </a:lnTo>
                  <a:lnTo>
                    <a:pt x="100" y="108"/>
                  </a:lnTo>
                  <a:lnTo>
                    <a:pt x="102" y="108"/>
                  </a:lnTo>
                  <a:lnTo>
                    <a:pt x="100" y="114"/>
                  </a:lnTo>
                  <a:lnTo>
                    <a:pt x="104" y="108"/>
                  </a:lnTo>
                  <a:lnTo>
                    <a:pt x="104" y="104"/>
                  </a:lnTo>
                  <a:lnTo>
                    <a:pt x="102" y="104"/>
                  </a:lnTo>
                  <a:lnTo>
                    <a:pt x="102" y="102"/>
                  </a:lnTo>
                  <a:lnTo>
                    <a:pt x="104" y="98"/>
                  </a:lnTo>
                  <a:lnTo>
                    <a:pt x="108" y="96"/>
                  </a:lnTo>
                  <a:lnTo>
                    <a:pt x="110" y="94"/>
                  </a:lnTo>
                  <a:lnTo>
                    <a:pt x="112" y="94"/>
                  </a:lnTo>
                  <a:lnTo>
                    <a:pt x="112" y="98"/>
                  </a:lnTo>
                  <a:lnTo>
                    <a:pt x="110" y="106"/>
                  </a:lnTo>
                  <a:lnTo>
                    <a:pt x="108" y="112"/>
                  </a:lnTo>
                  <a:lnTo>
                    <a:pt x="108" y="116"/>
                  </a:lnTo>
                  <a:lnTo>
                    <a:pt x="110" y="116"/>
                  </a:lnTo>
                  <a:lnTo>
                    <a:pt x="108" y="118"/>
                  </a:lnTo>
                  <a:lnTo>
                    <a:pt x="108" y="120"/>
                  </a:lnTo>
                  <a:lnTo>
                    <a:pt x="110" y="118"/>
                  </a:lnTo>
                  <a:lnTo>
                    <a:pt x="112" y="118"/>
                  </a:lnTo>
                  <a:lnTo>
                    <a:pt x="112" y="122"/>
                  </a:lnTo>
                  <a:lnTo>
                    <a:pt x="116" y="118"/>
                  </a:lnTo>
                  <a:lnTo>
                    <a:pt x="118" y="118"/>
                  </a:lnTo>
                  <a:lnTo>
                    <a:pt x="122" y="112"/>
                  </a:lnTo>
                  <a:lnTo>
                    <a:pt x="116" y="112"/>
                  </a:lnTo>
                  <a:lnTo>
                    <a:pt x="124" y="106"/>
                  </a:lnTo>
                  <a:lnTo>
                    <a:pt x="128" y="104"/>
                  </a:lnTo>
                  <a:lnTo>
                    <a:pt x="130" y="106"/>
                  </a:lnTo>
                  <a:lnTo>
                    <a:pt x="130" y="108"/>
                  </a:lnTo>
                  <a:lnTo>
                    <a:pt x="124" y="114"/>
                  </a:lnTo>
                  <a:lnTo>
                    <a:pt x="126" y="114"/>
                  </a:lnTo>
                  <a:lnTo>
                    <a:pt x="126" y="116"/>
                  </a:lnTo>
                  <a:lnTo>
                    <a:pt x="122" y="122"/>
                  </a:lnTo>
                  <a:lnTo>
                    <a:pt x="120" y="122"/>
                  </a:lnTo>
                  <a:lnTo>
                    <a:pt x="118" y="120"/>
                  </a:lnTo>
                  <a:lnTo>
                    <a:pt x="114" y="124"/>
                  </a:lnTo>
                  <a:lnTo>
                    <a:pt x="116" y="124"/>
                  </a:lnTo>
                  <a:lnTo>
                    <a:pt x="118" y="124"/>
                  </a:lnTo>
                  <a:lnTo>
                    <a:pt x="114" y="130"/>
                  </a:lnTo>
                  <a:lnTo>
                    <a:pt x="120" y="124"/>
                  </a:lnTo>
                  <a:lnTo>
                    <a:pt x="122" y="124"/>
                  </a:lnTo>
                  <a:lnTo>
                    <a:pt x="122" y="126"/>
                  </a:lnTo>
                  <a:lnTo>
                    <a:pt x="128" y="124"/>
                  </a:lnTo>
                  <a:lnTo>
                    <a:pt x="124" y="130"/>
                  </a:lnTo>
                  <a:lnTo>
                    <a:pt x="126" y="128"/>
                  </a:lnTo>
                  <a:lnTo>
                    <a:pt x="128" y="128"/>
                  </a:lnTo>
                  <a:lnTo>
                    <a:pt x="122" y="136"/>
                  </a:lnTo>
                  <a:lnTo>
                    <a:pt x="124" y="134"/>
                  </a:lnTo>
                  <a:lnTo>
                    <a:pt x="126" y="136"/>
                  </a:lnTo>
                  <a:lnTo>
                    <a:pt x="126" y="140"/>
                  </a:lnTo>
                  <a:lnTo>
                    <a:pt x="126" y="142"/>
                  </a:lnTo>
                  <a:lnTo>
                    <a:pt x="128" y="142"/>
                  </a:lnTo>
                  <a:lnTo>
                    <a:pt x="126" y="138"/>
                  </a:lnTo>
                  <a:lnTo>
                    <a:pt x="128" y="136"/>
                  </a:lnTo>
                  <a:lnTo>
                    <a:pt x="130" y="132"/>
                  </a:lnTo>
                  <a:lnTo>
                    <a:pt x="132" y="126"/>
                  </a:lnTo>
                  <a:lnTo>
                    <a:pt x="134" y="126"/>
                  </a:lnTo>
                  <a:lnTo>
                    <a:pt x="136" y="128"/>
                  </a:lnTo>
                  <a:lnTo>
                    <a:pt x="134" y="134"/>
                  </a:lnTo>
                  <a:lnTo>
                    <a:pt x="132" y="142"/>
                  </a:lnTo>
                  <a:lnTo>
                    <a:pt x="132" y="146"/>
                  </a:lnTo>
                  <a:lnTo>
                    <a:pt x="134" y="146"/>
                  </a:lnTo>
                  <a:lnTo>
                    <a:pt x="134" y="144"/>
                  </a:lnTo>
                  <a:lnTo>
                    <a:pt x="134" y="140"/>
                  </a:lnTo>
                  <a:lnTo>
                    <a:pt x="136" y="138"/>
                  </a:lnTo>
                  <a:lnTo>
                    <a:pt x="136" y="142"/>
                  </a:lnTo>
                  <a:lnTo>
                    <a:pt x="136" y="148"/>
                  </a:lnTo>
                  <a:lnTo>
                    <a:pt x="138" y="148"/>
                  </a:lnTo>
                  <a:lnTo>
                    <a:pt x="140" y="144"/>
                  </a:lnTo>
                  <a:lnTo>
                    <a:pt x="142" y="140"/>
                  </a:lnTo>
                  <a:lnTo>
                    <a:pt x="144" y="138"/>
                  </a:lnTo>
                  <a:lnTo>
                    <a:pt x="142" y="142"/>
                  </a:lnTo>
                  <a:lnTo>
                    <a:pt x="144" y="140"/>
                  </a:lnTo>
                  <a:lnTo>
                    <a:pt x="150" y="134"/>
                  </a:lnTo>
                  <a:lnTo>
                    <a:pt x="148" y="140"/>
                  </a:lnTo>
                  <a:lnTo>
                    <a:pt x="148" y="142"/>
                  </a:lnTo>
                  <a:lnTo>
                    <a:pt x="150" y="142"/>
                  </a:lnTo>
                  <a:lnTo>
                    <a:pt x="154" y="138"/>
                  </a:lnTo>
                  <a:lnTo>
                    <a:pt x="156" y="134"/>
                  </a:lnTo>
                  <a:lnTo>
                    <a:pt x="158" y="134"/>
                  </a:lnTo>
                  <a:lnTo>
                    <a:pt x="158" y="136"/>
                  </a:lnTo>
                  <a:lnTo>
                    <a:pt x="152" y="144"/>
                  </a:lnTo>
                  <a:lnTo>
                    <a:pt x="154" y="142"/>
                  </a:lnTo>
                  <a:lnTo>
                    <a:pt x="150" y="150"/>
                  </a:lnTo>
                  <a:lnTo>
                    <a:pt x="156" y="148"/>
                  </a:lnTo>
                  <a:lnTo>
                    <a:pt x="158" y="152"/>
                  </a:lnTo>
                  <a:lnTo>
                    <a:pt x="162" y="144"/>
                  </a:lnTo>
                  <a:lnTo>
                    <a:pt x="166" y="140"/>
                  </a:lnTo>
                  <a:lnTo>
                    <a:pt x="168" y="140"/>
                  </a:lnTo>
                  <a:lnTo>
                    <a:pt x="166" y="146"/>
                  </a:lnTo>
                  <a:lnTo>
                    <a:pt x="168" y="148"/>
                  </a:lnTo>
                  <a:lnTo>
                    <a:pt x="164" y="152"/>
                  </a:lnTo>
                  <a:lnTo>
                    <a:pt x="162" y="152"/>
                  </a:lnTo>
                  <a:lnTo>
                    <a:pt x="162" y="148"/>
                  </a:lnTo>
                  <a:lnTo>
                    <a:pt x="158" y="154"/>
                  </a:lnTo>
                  <a:lnTo>
                    <a:pt x="158" y="158"/>
                  </a:lnTo>
                  <a:lnTo>
                    <a:pt x="160" y="158"/>
                  </a:lnTo>
                  <a:lnTo>
                    <a:pt x="164" y="160"/>
                  </a:lnTo>
                  <a:lnTo>
                    <a:pt x="164" y="156"/>
                  </a:lnTo>
                  <a:lnTo>
                    <a:pt x="174" y="150"/>
                  </a:lnTo>
                  <a:lnTo>
                    <a:pt x="172" y="154"/>
                  </a:lnTo>
                  <a:lnTo>
                    <a:pt x="170" y="156"/>
                  </a:lnTo>
                  <a:lnTo>
                    <a:pt x="174" y="154"/>
                  </a:lnTo>
                  <a:lnTo>
                    <a:pt x="176" y="154"/>
                  </a:lnTo>
                  <a:lnTo>
                    <a:pt x="172" y="162"/>
                  </a:lnTo>
                  <a:lnTo>
                    <a:pt x="170" y="164"/>
                  </a:lnTo>
                  <a:lnTo>
                    <a:pt x="168" y="166"/>
                  </a:lnTo>
                  <a:lnTo>
                    <a:pt x="172" y="166"/>
                  </a:lnTo>
                  <a:lnTo>
                    <a:pt x="176" y="164"/>
                  </a:lnTo>
                  <a:lnTo>
                    <a:pt x="176" y="162"/>
                  </a:lnTo>
                  <a:lnTo>
                    <a:pt x="176" y="168"/>
                  </a:lnTo>
                  <a:lnTo>
                    <a:pt x="176" y="172"/>
                  </a:lnTo>
                  <a:lnTo>
                    <a:pt x="176" y="174"/>
                  </a:lnTo>
                  <a:lnTo>
                    <a:pt x="178" y="174"/>
                  </a:lnTo>
                  <a:lnTo>
                    <a:pt x="182" y="170"/>
                  </a:lnTo>
                  <a:lnTo>
                    <a:pt x="186" y="168"/>
                  </a:lnTo>
                  <a:lnTo>
                    <a:pt x="188" y="168"/>
                  </a:lnTo>
                  <a:lnTo>
                    <a:pt x="188" y="170"/>
                  </a:lnTo>
                  <a:lnTo>
                    <a:pt x="190" y="166"/>
                  </a:lnTo>
                  <a:lnTo>
                    <a:pt x="194" y="172"/>
                  </a:lnTo>
                  <a:lnTo>
                    <a:pt x="196" y="174"/>
                  </a:lnTo>
                  <a:lnTo>
                    <a:pt x="200" y="170"/>
                  </a:lnTo>
                  <a:lnTo>
                    <a:pt x="200" y="182"/>
                  </a:lnTo>
                  <a:lnTo>
                    <a:pt x="202" y="180"/>
                  </a:lnTo>
                  <a:lnTo>
                    <a:pt x="202" y="174"/>
                  </a:lnTo>
                  <a:lnTo>
                    <a:pt x="204" y="168"/>
                  </a:lnTo>
                  <a:lnTo>
                    <a:pt x="208" y="166"/>
                  </a:lnTo>
                  <a:lnTo>
                    <a:pt x="210" y="166"/>
                  </a:lnTo>
                  <a:lnTo>
                    <a:pt x="208" y="170"/>
                  </a:lnTo>
                  <a:lnTo>
                    <a:pt x="206" y="178"/>
                  </a:lnTo>
                  <a:lnTo>
                    <a:pt x="214" y="170"/>
                  </a:lnTo>
                  <a:lnTo>
                    <a:pt x="216" y="170"/>
                  </a:lnTo>
                  <a:lnTo>
                    <a:pt x="218" y="174"/>
                  </a:lnTo>
                  <a:lnTo>
                    <a:pt x="216" y="174"/>
                  </a:lnTo>
                  <a:lnTo>
                    <a:pt x="214" y="174"/>
                  </a:lnTo>
                  <a:close/>
                  <a:moveTo>
                    <a:pt x="254" y="182"/>
                  </a:moveTo>
                  <a:lnTo>
                    <a:pt x="254" y="182"/>
                  </a:lnTo>
                  <a:lnTo>
                    <a:pt x="252" y="186"/>
                  </a:lnTo>
                  <a:lnTo>
                    <a:pt x="252" y="184"/>
                  </a:lnTo>
                  <a:lnTo>
                    <a:pt x="254" y="178"/>
                  </a:lnTo>
                  <a:lnTo>
                    <a:pt x="254" y="182"/>
                  </a:lnTo>
                  <a:close/>
                  <a:moveTo>
                    <a:pt x="320" y="184"/>
                  </a:moveTo>
                  <a:lnTo>
                    <a:pt x="320" y="184"/>
                  </a:lnTo>
                  <a:lnTo>
                    <a:pt x="318" y="184"/>
                  </a:lnTo>
                  <a:lnTo>
                    <a:pt x="318" y="182"/>
                  </a:lnTo>
                  <a:lnTo>
                    <a:pt x="320" y="184"/>
                  </a:lnTo>
                  <a:close/>
                  <a:moveTo>
                    <a:pt x="500" y="186"/>
                  </a:moveTo>
                  <a:lnTo>
                    <a:pt x="500" y="186"/>
                  </a:lnTo>
                  <a:lnTo>
                    <a:pt x="500" y="184"/>
                  </a:lnTo>
                  <a:lnTo>
                    <a:pt x="500" y="186"/>
                  </a:lnTo>
                  <a:close/>
                  <a:moveTo>
                    <a:pt x="504" y="190"/>
                  </a:moveTo>
                  <a:lnTo>
                    <a:pt x="504" y="190"/>
                  </a:lnTo>
                  <a:lnTo>
                    <a:pt x="504" y="186"/>
                  </a:lnTo>
                  <a:lnTo>
                    <a:pt x="504" y="188"/>
                  </a:lnTo>
                  <a:lnTo>
                    <a:pt x="502" y="188"/>
                  </a:lnTo>
                  <a:lnTo>
                    <a:pt x="502" y="190"/>
                  </a:lnTo>
                  <a:lnTo>
                    <a:pt x="504" y="190"/>
                  </a:lnTo>
                  <a:close/>
                  <a:moveTo>
                    <a:pt x="138" y="62"/>
                  </a:moveTo>
                  <a:lnTo>
                    <a:pt x="138" y="64"/>
                  </a:lnTo>
                  <a:lnTo>
                    <a:pt x="136" y="64"/>
                  </a:lnTo>
                  <a:lnTo>
                    <a:pt x="138" y="62"/>
                  </a:lnTo>
                  <a:close/>
                </a:path>
              </a:pathLst>
            </a:custGeom>
            <a:solidFill>
              <a:srgbClr val="19A4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" name="Freeform 554">
              <a:extLst>
                <a:ext uri="{FF2B5EF4-FFF2-40B4-BE49-F238E27FC236}">
                  <a16:creationId xmlns="" xmlns:a16="http://schemas.microsoft.com/office/drawing/2014/main" id="{BB5CB6E8-EC83-403B-9274-C3CD7EA626E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2773812">
              <a:off x="4158330" y="5863155"/>
              <a:ext cx="339766" cy="1277852"/>
            </a:xfrm>
            <a:custGeom>
              <a:avLst/>
              <a:gdLst>
                <a:gd name="T0" fmla="*/ 24 w 150"/>
                <a:gd name="T1" fmla="*/ 274 h 564"/>
                <a:gd name="T2" fmla="*/ 46 w 150"/>
                <a:gd name="T3" fmla="*/ 294 h 564"/>
                <a:gd name="T4" fmla="*/ 20 w 150"/>
                <a:gd name="T5" fmla="*/ 302 h 564"/>
                <a:gd name="T6" fmla="*/ 36 w 150"/>
                <a:gd name="T7" fmla="*/ 316 h 564"/>
                <a:gd name="T8" fmla="*/ 34 w 150"/>
                <a:gd name="T9" fmla="*/ 332 h 564"/>
                <a:gd name="T10" fmla="*/ 38 w 150"/>
                <a:gd name="T11" fmla="*/ 346 h 564"/>
                <a:gd name="T12" fmla="*/ 66 w 150"/>
                <a:gd name="T13" fmla="*/ 362 h 564"/>
                <a:gd name="T14" fmla="*/ 76 w 150"/>
                <a:gd name="T15" fmla="*/ 382 h 564"/>
                <a:gd name="T16" fmla="*/ 54 w 150"/>
                <a:gd name="T17" fmla="*/ 388 h 564"/>
                <a:gd name="T18" fmla="*/ 58 w 150"/>
                <a:gd name="T19" fmla="*/ 396 h 564"/>
                <a:gd name="T20" fmla="*/ 48 w 150"/>
                <a:gd name="T21" fmla="*/ 424 h 564"/>
                <a:gd name="T22" fmla="*/ 50 w 150"/>
                <a:gd name="T23" fmla="*/ 440 h 564"/>
                <a:gd name="T24" fmla="*/ 56 w 150"/>
                <a:gd name="T25" fmla="*/ 454 h 564"/>
                <a:gd name="T26" fmla="*/ 44 w 150"/>
                <a:gd name="T27" fmla="*/ 468 h 564"/>
                <a:gd name="T28" fmla="*/ 52 w 150"/>
                <a:gd name="T29" fmla="*/ 476 h 564"/>
                <a:gd name="T30" fmla="*/ 94 w 150"/>
                <a:gd name="T31" fmla="*/ 488 h 564"/>
                <a:gd name="T32" fmla="*/ 72 w 150"/>
                <a:gd name="T33" fmla="*/ 500 h 564"/>
                <a:gd name="T34" fmla="*/ 80 w 150"/>
                <a:gd name="T35" fmla="*/ 526 h 564"/>
                <a:gd name="T36" fmla="*/ 116 w 150"/>
                <a:gd name="T37" fmla="*/ 526 h 564"/>
                <a:gd name="T38" fmla="*/ 106 w 150"/>
                <a:gd name="T39" fmla="*/ 534 h 564"/>
                <a:gd name="T40" fmla="*/ 112 w 150"/>
                <a:gd name="T41" fmla="*/ 552 h 564"/>
                <a:gd name="T42" fmla="*/ 126 w 150"/>
                <a:gd name="T43" fmla="*/ 560 h 564"/>
                <a:gd name="T44" fmla="*/ 150 w 150"/>
                <a:gd name="T45" fmla="*/ 548 h 564"/>
                <a:gd name="T46" fmla="*/ 128 w 150"/>
                <a:gd name="T47" fmla="*/ 546 h 564"/>
                <a:gd name="T48" fmla="*/ 136 w 150"/>
                <a:gd name="T49" fmla="*/ 524 h 564"/>
                <a:gd name="T50" fmla="*/ 140 w 150"/>
                <a:gd name="T51" fmla="*/ 492 h 564"/>
                <a:gd name="T52" fmla="*/ 122 w 150"/>
                <a:gd name="T53" fmla="*/ 464 h 564"/>
                <a:gd name="T54" fmla="*/ 120 w 150"/>
                <a:gd name="T55" fmla="*/ 446 h 564"/>
                <a:gd name="T56" fmla="*/ 114 w 150"/>
                <a:gd name="T57" fmla="*/ 432 h 564"/>
                <a:gd name="T58" fmla="*/ 104 w 150"/>
                <a:gd name="T59" fmla="*/ 410 h 564"/>
                <a:gd name="T60" fmla="*/ 114 w 150"/>
                <a:gd name="T61" fmla="*/ 374 h 564"/>
                <a:gd name="T62" fmla="*/ 94 w 150"/>
                <a:gd name="T63" fmla="*/ 360 h 564"/>
                <a:gd name="T64" fmla="*/ 96 w 150"/>
                <a:gd name="T65" fmla="*/ 340 h 564"/>
                <a:gd name="T66" fmla="*/ 90 w 150"/>
                <a:gd name="T67" fmla="*/ 316 h 564"/>
                <a:gd name="T68" fmla="*/ 110 w 150"/>
                <a:gd name="T69" fmla="*/ 302 h 564"/>
                <a:gd name="T70" fmla="*/ 98 w 150"/>
                <a:gd name="T71" fmla="*/ 280 h 564"/>
                <a:gd name="T72" fmla="*/ 98 w 150"/>
                <a:gd name="T73" fmla="*/ 250 h 564"/>
                <a:gd name="T74" fmla="*/ 94 w 150"/>
                <a:gd name="T75" fmla="*/ 218 h 564"/>
                <a:gd name="T76" fmla="*/ 60 w 150"/>
                <a:gd name="T77" fmla="*/ 198 h 564"/>
                <a:gd name="T78" fmla="*/ 76 w 150"/>
                <a:gd name="T79" fmla="*/ 150 h 564"/>
                <a:gd name="T80" fmla="*/ 78 w 150"/>
                <a:gd name="T81" fmla="*/ 140 h 564"/>
                <a:gd name="T82" fmla="*/ 74 w 150"/>
                <a:gd name="T83" fmla="*/ 116 h 564"/>
                <a:gd name="T84" fmla="*/ 72 w 150"/>
                <a:gd name="T85" fmla="*/ 90 h 564"/>
                <a:gd name="T86" fmla="*/ 78 w 150"/>
                <a:gd name="T87" fmla="*/ 62 h 564"/>
                <a:gd name="T88" fmla="*/ 72 w 150"/>
                <a:gd name="T89" fmla="*/ 14 h 564"/>
                <a:gd name="T90" fmla="*/ 24 w 150"/>
                <a:gd name="T91" fmla="*/ 8 h 564"/>
                <a:gd name="T92" fmla="*/ 14 w 150"/>
                <a:gd name="T93" fmla="*/ 44 h 564"/>
                <a:gd name="T94" fmla="*/ 10 w 150"/>
                <a:gd name="T95" fmla="*/ 60 h 564"/>
                <a:gd name="T96" fmla="*/ 10 w 150"/>
                <a:gd name="T97" fmla="*/ 82 h 564"/>
                <a:gd name="T98" fmla="*/ 12 w 150"/>
                <a:gd name="T99" fmla="*/ 112 h 564"/>
                <a:gd name="T100" fmla="*/ 24 w 150"/>
                <a:gd name="T101" fmla="*/ 134 h 564"/>
                <a:gd name="T102" fmla="*/ 20 w 150"/>
                <a:gd name="T103" fmla="*/ 146 h 564"/>
                <a:gd name="T104" fmla="*/ 40 w 150"/>
                <a:gd name="T105" fmla="*/ 158 h 564"/>
                <a:gd name="T106" fmla="*/ 14 w 150"/>
                <a:gd name="T107" fmla="*/ 158 h 564"/>
                <a:gd name="T108" fmla="*/ 12 w 150"/>
                <a:gd name="T109" fmla="*/ 176 h 564"/>
                <a:gd name="T110" fmla="*/ 12 w 150"/>
                <a:gd name="T111" fmla="*/ 188 h 564"/>
                <a:gd name="T112" fmla="*/ 24 w 150"/>
                <a:gd name="T113" fmla="*/ 196 h 564"/>
                <a:gd name="T114" fmla="*/ 26 w 150"/>
                <a:gd name="T115" fmla="*/ 208 h 564"/>
                <a:gd name="T116" fmla="*/ 14 w 150"/>
                <a:gd name="T117" fmla="*/ 220 h 564"/>
                <a:gd name="T118" fmla="*/ 14 w 150"/>
                <a:gd name="T119" fmla="*/ 254 h 564"/>
                <a:gd name="T120" fmla="*/ 26 w 150"/>
                <a:gd name="T121" fmla="*/ 264 h 564"/>
                <a:gd name="T122" fmla="*/ 136 w 150"/>
                <a:gd name="T123" fmla="*/ 536 h 564"/>
                <a:gd name="T124" fmla="*/ 80 w 150"/>
                <a:gd name="T125" fmla="*/ 138 h 5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50" h="564">
                  <a:moveTo>
                    <a:pt x="26" y="264"/>
                  </a:moveTo>
                  <a:lnTo>
                    <a:pt x="20" y="266"/>
                  </a:lnTo>
                  <a:lnTo>
                    <a:pt x="20" y="266"/>
                  </a:lnTo>
                  <a:lnTo>
                    <a:pt x="12" y="264"/>
                  </a:lnTo>
                  <a:lnTo>
                    <a:pt x="10" y="264"/>
                  </a:lnTo>
                  <a:lnTo>
                    <a:pt x="6" y="266"/>
                  </a:lnTo>
                  <a:lnTo>
                    <a:pt x="6" y="266"/>
                  </a:lnTo>
                  <a:lnTo>
                    <a:pt x="12" y="266"/>
                  </a:lnTo>
                  <a:lnTo>
                    <a:pt x="16" y="266"/>
                  </a:lnTo>
                  <a:lnTo>
                    <a:pt x="16" y="268"/>
                  </a:lnTo>
                  <a:lnTo>
                    <a:pt x="18" y="270"/>
                  </a:lnTo>
                  <a:lnTo>
                    <a:pt x="18" y="272"/>
                  </a:lnTo>
                  <a:lnTo>
                    <a:pt x="20" y="272"/>
                  </a:lnTo>
                  <a:lnTo>
                    <a:pt x="24" y="274"/>
                  </a:lnTo>
                  <a:lnTo>
                    <a:pt x="30" y="274"/>
                  </a:lnTo>
                  <a:lnTo>
                    <a:pt x="26" y="276"/>
                  </a:lnTo>
                  <a:lnTo>
                    <a:pt x="26" y="276"/>
                  </a:lnTo>
                  <a:lnTo>
                    <a:pt x="24" y="274"/>
                  </a:lnTo>
                  <a:lnTo>
                    <a:pt x="24" y="274"/>
                  </a:lnTo>
                  <a:lnTo>
                    <a:pt x="22" y="276"/>
                  </a:lnTo>
                  <a:lnTo>
                    <a:pt x="24" y="276"/>
                  </a:lnTo>
                  <a:lnTo>
                    <a:pt x="28" y="278"/>
                  </a:lnTo>
                  <a:lnTo>
                    <a:pt x="36" y="278"/>
                  </a:lnTo>
                  <a:lnTo>
                    <a:pt x="38" y="280"/>
                  </a:lnTo>
                  <a:lnTo>
                    <a:pt x="38" y="280"/>
                  </a:lnTo>
                  <a:lnTo>
                    <a:pt x="38" y="280"/>
                  </a:lnTo>
                  <a:lnTo>
                    <a:pt x="34" y="282"/>
                  </a:lnTo>
                  <a:lnTo>
                    <a:pt x="30" y="284"/>
                  </a:lnTo>
                  <a:lnTo>
                    <a:pt x="36" y="286"/>
                  </a:lnTo>
                  <a:lnTo>
                    <a:pt x="36" y="286"/>
                  </a:lnTo>
                  <a:lnTo>
                    <a:pt x="34" y="286"/>
                  </a:lnTo>
                  <a:lnTo>
                    <a:pt x="32" y="286"/>
                  </a:lnTo>
                  <a:lnTo>
                    <a:pt x="36" y="292"/>
                  </a:lnTo>
                  <a:lnTo>
                    <a:pt x="34" y="292"/>
                  </a:lnTo>
                  <a:lnTo>
                    <a:pt x="34" y="292"/>
                  </a:lnTo>
                  <a:lnTo>
                    <a:pt x="46" y="294"/>
                  </a:lnTo>
                  <a:lnTo>
                    <a:pt x="46" y="294"/>
                  </a:lnTo>
                  <a:lnTo>
                    <a:pt x="42" y="294"/>
                  </a:lnTo>
                  <a:lnTo>
                    <a:pt x="40" y="294"/>
                  </a:lnTo>
                  <a:lnTo>
                    <a:pt x="46" y="296"/>
                  </a:lnTo>
                  <a:lnTo>
                    <a:pt x="46" y="296"/>
                  </a:lnTo>
                  <a:lnTo>
                    <a:pt x="38" y="296"/>
                  </a:lnTo>
                  <a:lnTo>
                    <a:pt x="36" y="296"/>
                  </a:lnTo>
                  <a:lnTo>
                    <a:pt x="36" y="294"/>
                  </a:lnTo>
                  <a:lnTo>
                    <a:pt x="36" y="294"/>
                  </a:lnTo>
                  <a:lnTo>
                    <a:pt x="28" y="296"/>
                  </a:lnTo>
                  <a:lnTo>
                    <a:pt x="28" y="298"/>
                  </a:lnTo>
                  <a:lnTo>
                    <a:pt x="28" y="298"/>
                  </a:lnTo>
                  <a:lnTo>
                    <a:pt x="32" y="300"/>
                  </a:lnTo>
                  <a:lnTo>
                    <a:pt x="32" y="300"/>
                  </a:lnTo>
                  <a:lnTo>
                    <a:pt x="30" y="304"/>
                  </a:lnTo>
                  <a:lnTo>
                    <a:pt x="26" y="300"/>
                  </a:lnTo>
                  <a:lnTo>
                    <a:pt x="26" y="300"/>
                  </a:lnTo>
                  <a:lnTo>
                    <a:pt x="20" y="302"/>
                  </a:lnTo>
                  <a:lnTo>
                    <a:pt x="16" y="304"/>
                  </a:lnTo>
                  <a:lnTo>
                    <a:pt x="14" y="306"/>
                  </a:lnTo>
                  <a:lnTo>
                    <a:pt x="12" y="310"/>
                  </a:lnTo>
                  <a:lnTo>
                    <a:pt x="12" y="310"/>
                  </a:lnTo>
                  <a:lnTo>
                    <a:pt x="22" y="306"/>
                  </a:lnTo>
                  <a:lnTo>
                    <a:pt x="30" y="304"/>
                  </a:lnTo>
                  <a:lnTo>
                    <a:pt x="36" y="304"/>
                  </a:lnTo>
                  <a:lnTo>
                    <a:pt x="36" y="304"/>
                  </a:lnTo>
                  <a:lnTo>
                    <a:pt x="34" y="306"/>
                  </a:lnTo>
                  <a:lnTo>
                    <a:pt x="38" y="308"/>
                  </a:lnTo>
                  <a:lnTo>
                    <a:pt x="38" y="308"/>
                  </a:lnTo>
                  <a:lnTo>
                    <a:pt x="32" y="310"/>
                  </a:lnTo>
                  <a:lnTo>
                    <a:pt x="32" y="312"/>
                  </a:lnTo>
                  <a:lnTo>
                    <a:pt x="22" y="312"/>
                  </a:lnTo>
                  <a:lnTo>
                    <a:pt x="22" y="312"/>
                  </a:lnTo>
                  <a:lnTo>
                    <a:pt x="28" y="314"/>
                  </a:lnTo>
                  <a:lnTo>
                    <a:pt x="36" y="316"/>
                  </a:lnTo>
                  <a:lnTo>
                    <a:pt x="36" y="316"/>
                  </a:lnTo>
                  <a:lnTo>
                    <a:pt x="34" y="318"/>
                  </a:lnTo>
                  <a:lnTo>
                    <a:pt x="30" y="318"/>
                  </a:lnTo>
                  <a:lnTo>
                    <a:pt x="20" y="320"/>
                  </a:lnTo>
                  <a:lnTo>
                    <a:pt x="20" y="320"/>
                  </a:lnTo>
                  <a:lnTo>
                    <a:pt x="20" y="322"/>
                  </a:lnTo>
                  <a:lnTo>
                    <a:pt x="22" y="322"/>
                  </a:lnTo>
                  <a:lnTo>
                    <a:pt x="26" y="320"/>
                  </a:lnTo>
                  <a:lnTo>
                    <a:pt x="32" y="320"/>
                  </a:lnTo>
                  <a:lnTo>
                    <a:pt x="34" y="320"/>
                  </a:lnTo>
                  <a:lnTo>
                    <a:pt x="36" y="322"/>
                  </a:lnTo>
                  <a:lnTo>
                    <a:pt x="36" y="322"/>
                  </a:lnTo>
                  <a:lnTo>
                    <a:pt x="34" y="324"/>
                  </a:lnTo>
                  <a:lnTo>
                    <a:pt x="36" y="326"/>
                  </a:lnTo>
                  <a:lnTo>
                    <a:pt x="42" y="330"/>
                  </a:lnTo>
                  <a:lnTo>
                    <a:pt x="42" y="330"/>
                  </a:lnTo>
                  <a:lnTo>
                    <a:pt x="40" y="332"/>
                  </a:lnTo>
                  <a:lnTo>
                    <a:pt x="38" y="332"/>
                  </a:lnTo>
                  <a:lnTo>
                    <a:pt x="34" y="332"/>
                  </a:lnTo>
                  <a:lnTo>
                    <a:pt x="42" y="334"/>
                  </a:lnTo>
                  <a:lnTo>
                    <a:pt x="42" y="334"/>
                  </a:lnTo>
                  <a:lnTo>
                    <a:pt x="38" y="334"/>
                  </a:lnTo>
                  <a:lnTo>
                    <a:pt x="38" y="334"/>
                  </a:lnTo>
                  <a:lnTo>
                    <a:pt x="44" y="334"/>
                  </a:lnTo>
                  <a:lnTo>
                    <a:pt x="48" y="336"/>
                  </a:lnTo>
                  <a:lnTo>
                    <a:pt x="50" y="336"/>
                  </a:lnTo>
                  <a:lnTo>
                    <a:pt x="50" y="336"/>
                  </a:lnTo>
                  <a:lnTo>
                    <a:pt x="54" y="336"/>
                  </a:lnTo>
                  <a:lnTo>
                    <a:pt x="54" y="338"/>
                  </a:lnTo>
                  <a:lnTo>
                    <a:pt x="48" y="340"/>
                  </a:lnTo>
                  <a:lnTo>
                    <a:pt x="44" y="344"/>
                  </a:lnTo>
                  <a:lnTo>
                    <a:pt x="44" y="344"/>
                  </a:lnTo>
                  <a:lnTo>
                    <a:pt x="48" y="346"/>
                  </a:lnTo>
                  <a:lnTo>
                    <a:pt x="48" y="346"/>
                  </a:lnTo>
                  <a:lnTo>
                    <a:pt x="44" y="346"/>
                  </a:lnTo>
                  <a:lnTo>
                    <a:pt x="38" y="346"/>
                  </a:lnTo>
                  <a:lnTo>
                    <a:pt x="38" y="346"/>
                  </a:lnTo>
                  <a:lnTo>
                    <a:pt x="46" y="350"/>
                  </a:lnTo>
                  <a:lnTo>
                    <a:pt x="56" y="354"/>
                  </a:lnTo>
                  <a:lnTo>
                    <a:pt x="50" y="358"/>
                  </a:lnTo>
                  <a:lnTo>
                    <a:pt x="50" y="358"/>
                  </a:lnTo>
                  <a:lnTo>
                    <a:pt x="56" y="356"/>
                  </a:lnTo>
                  <a:lnTo>
                    <a:pt x="62" y="356"/>
                  </a:lnTo>
                  <a:lnTo>
                    <a:pt x="74" y="360"/>
                  </a:lnTo>
                  <a:lnTo>
                    <a:pt x="74" y="360"/>
                  </a:lnTo>
                  <a:lnTo>
                    <a:pt x="82" y="356"/>
                  </a:lnTo>
                  <a:lnTo>
                    <a:pt x="88" y="360"/>
                  </a:lnTo>
                  <a:lnTo>
                    <a:pt x="88" y="360"/>
                  </a:lnTo>
                  <a:lnTo>
                    <a:pt x="78" y="360"/>
                  </a:lnTo>
                  <a:lnTo>
                    <a:pt x="78" y="360"/>
                  </a:lnTo>
                  <a:lnTo>
                    <a:pt x="80" y="362"/>
                  </a:lnTo>
                  <a:lnTo>
                    <a:pt x="80" y="362"/>
                  </a:lnTo>
                  <a:lnTo>
                    <a:pt x="74" y="362"/>
                  </a:lnTo>
                  <a:lnTo>
                    <a:pt x="66" y="362"/>
                  </a:lnTo>
                  <a:lnTo>
                    <a:pt x="66" y="362"/>
                  </a:lnTo>
                  <a:lnTo>
                    <a:pt x="72" y="360"/>
                  </a:lnTo>
                  <a:lnTo>
                    <a:pt x="72" y="360"/>
                  </a:lnTo>
                  <a:lnTo>
                    <a:pt x="62" y="360"/>
                  </a:lnTo>
                  <a:lnTo>
                    <a:pt x="52" y="360"/>
                  </a:lnTo>
                  <a:lnTo>
                    <a:pt x="52" y="360"/>
                  </a:lnTo>
                  <a:lnTo>
                    <a:pt x="56" y="360"/>
                  </a:lnTo>
                  <a:lnTo>
                    <a:pt x="56" y="360"/>
                  </a:lnTo>
                  <a:lnTo>
                    <a:pt x="52" y="360"/>
                  </a:lnTo>
                  <a:lnTo>
                    <a:pt x="52" y="360"/>
                  </a:lnTo>
                  <a:lnTo>
                    <a:pt x="56" y="362"/>
                  </a:lnTo>
                  <a:lnTo>
                    <a:pt x="44" y="364"/>
                  </a:lnTo>
                  <a:lnTo>
                    <a:pt x="48" y="364"/>
                  </a:lnTo>
                  <a:lnTo>
                    <a:pt x="42" y="370"/>
                  </a:lnTo>
                  <a:lnTo>
                    <a:pt x="42" y="370"/>
                  </a:lnTo>
                  <a:lnTo>
                    <a:pt x="62" y="376"/>
                  </a:lnTo>
                  <a:lnTo>
                    <a:pt x="70" y="378"/>
                  </a:lnTo>
                  <a:lnTo>
                    <a:pt x="76" y="382"/>
                  </a:lnTo>
                  <a:lnTo>
                    <a:pt x="76" y="382"/>
                  </a:lnTo>
                  <a:lnTo>
                    <a:pt x="64" y="382"/>
                  </a:lnTo>
                  <a:lnTo>
                    <a:pt x="52" y="384"/>
                  </a:lnTo>
                  <a:lnTo>
                    <a:pt x="52" y="384"/>
                  </a:lnTo>
                  <a:lnTo>
                    <a:pt x="56" y="382"/>
                  </a:lnTo>
                  <a:lnTo>
                    <a:pt x="54" y="380"/>
                  </a:lnTo>
                  <a:lnTo>
                    <a:pt x="50" y="378"/>
                  </a:lnTo>
                  <a:lnTo>
                    <a:pt x="50" y="376"/>
                  </a:lnTo>
                  <a:lnTo>
                    <a:pt x="50" y="376"/>
                  </a:lnTo>
                  <a:lnTo>
                    <a:pt x="50" y="376"/>
                  </a:lnTo>
                  <a:lnTo>
                    <a:pt x="46" y="376"/>
                  </a:lnTo>
                  <a:lnTo>
                    <a:pt x="42" y="376"/>
                  </a:lnTo>
                  <a:lnTo>
                    <a:pt x="52" y="382"/>
                  </a:lnTo>
                  <a:lnTo>
                    <a:pt x="52" y="382"/>
                  </a:lnTo>
                  <a:lnTo>
                    <a:pt x="46" y="384"/>
                  </a:lnTo>
                  <a:lnTo>
                    <a:pt x="42" y="386"/>
                  </a:lnTo>
                  <a:lnTo>
                    <a:pt x="42" y="386"/>
                  </a:lnTo>
                  <a:lnTo>
                    <a:pt x="52" y="386"/>
                  </a:lnTo>
                  <a:lnTo>
                    <a:pt x="54" y="388"/>
                  </a:lnTo>
                  <a:lnTo>
                    <a:pt x="56" y="390"/>
                  </a:lnTo>
                  <a:lnTo>
                    <a:pt x="60" y="392"/>
                  </a:lnTo>
                  <a:lnTo>
                    <a:pt x="60" y="392"/>
                  </a:lnTo>
                  <a:lnTo>
                    <a:pt x="52" y="392"/>
                  </a:lnTo>
                  <a:lnTo>
                    <a:pt x="50" y="390"/>
                  </a:lnTo>
                  <a:lnTo>
                    <a:pt x="50" y="390"/>
                  </a:lnTo>
                  <a:lnTo>
                    <a:pt x="50" y="390"/>
                  </a:lnTo>
                  <a:lnTo>
                    <a:pt x="46" y="390"/>
                  </a:lnTo>
                  <a:lnTo>
                    <a:pt x="48" y="392"/>
                  </a:lnTo>
                  <a:lnTo>
                    <a:pt x="54" y="392"/>
                  </a:lnTo>
                  <a:lnTo>
                    <a:pt x="60" y="394"/>
                  </a:lnTo>
                  <a:lnTo>
                    <a:pt x="60" y="394"/>
                  </a:lnTo>
                  <a:lnTo>
                    <a:pt x="58" y="396"/>
                  </a:lnTo>
                  <a:lnTo>
                    <a:pt x="58" y="396"/>
                  </a:lnTo>
                  <a:lnTo>
                    <a:pt x="58" y="396"/>
                  </a:lnTo>
                  <a:lnTo>
                    <a:pt x="56" y="394"/>
                  </a:lnTo>
                  <a:lnTo>
                    <a:pt x="56" y="394"/>
                  </a:lnTo>
                  <a:lnTo>
                    <a:pt x="58" y="396"/>
                  </a:lnTo>
                  <a:lnTo>
                    <a:pt x="58" y="398"/>
                  </a:lnTo>
                  <a:lnTo>
                    <a:pt x="56" y="400"/>
                  </a:lnTo>
                  <a:lnTo>
                    <a:pt x="54" y="400"/>
                  </a:lnTo>
                  <a:lnTo>
                    <a:pt x="52" y="400"/>
                  </a:lnTo>
                  <a:lnTo>
                    <a:pt x="52" y="400"/>
                  </a:lnTo>
                  <a:lnTo>
                    <a:pt x="52" y="404"/>
                  </a:lnTo>
                  <a:lnTo>
                    <a:pt x="54" y="408"/>
                  </a:lnTo>
                  <a:lnTo>
                    <a:pt x="60" y="412"/>
                  </a:lnTo>
                  <a:lnTo>
                    <a:pt x="68" y="414"/>
                  </a:lnTo>
                  <a:lnTo>
                    <a:pt x="68" y="414"/>
                  </a:lnTo>
                  <a:lnTo>
                    <a:pt x="48" y="416"/>
                  </a:lnTo>
                  <a:lnTo>
                    <a:pt x="96" y="420"/>
                  </a:lnTo>
                  <a:lnTo>
                    <a:pt x="96" y="420"/>
                  </a:lnTo>
                  <a:lnTo>
                    <a:pt x="70" y="422"/>
                  </a:lnTo>
                  <a:lnTo>
                    <a:pt x="58" y="424"/>
                  </a:lnTo>
                  <a:lnTo>
                    <a:pt x="50" y="422"/>
                  </a:lnTo>
                  <a:lnTo>
                    <a:pt x="50" y="422"/>
                  </a:lnTo>
                  <a:lnTo>
                    <a:pt x="48" y="424"/>
                  </a:lnTo>
                  <a:lnTo>
                    <a:pt x="48" y="426"/>
                  </a:lnTo>
                  <a:lnTo>
                    <a:pt x="50" y="428"/>
                  </a:lnTo>
                  <a:lnTo>
                    <a:pt x="50" y="428"/>
                  </a:lnTo>
                  <a:lnTo>
                    <a:pt x="60" y="426"/>
                  </a:lnTo>
                  <a:lnTo>
                    <a:pt x="68" y="424"/>
                  </a:lnTo>
                  <a:lnTo>
                    <a:pt x="68" y="424"/>
                  </a:lnTo>
                  <a:lnTo>
                    <a:pt x="58" y="428"/>
                  </a:lnTo>
                  <a:lnTo>
                    <a:pt x="50" y="432"/>
                  </a:lnTo>
                  <a:lnTo>
                    <a:pt x="50" y="432"/>
                  </a:lnTo>
                  <a:lnTo>
                    <a:pt x="62" y="432"/>
                  </a:lnTo>
                  <a:lnTo>
                    <a:pt x="68" y="432"/>
                  </a:lnTo>
                  <a:lnTo>
                    <a:pt x="70" y="432"/>
                  </a:lnTo>
                  <a:lnTo>
                    <a:pt x="70" y="432"/>
                  </a:lnTo>
                  <a:lnTo>
                    <a:pt x="50" y="434"/>
                  </a:lnTo>
                  <a:lnTo>
                    <a:pt x="70" y="436"/>
                  </a:lnTo>
                  <a:lnTo>
                    <a:pt x="70" y="436"/>
                  </a:lnTo>
                  <a:lnTo>
                    <a:pt x="60" y="438"/>
                  </a:lnTo>
                  <a:lnTo>
                    <a:pt x="50" y="440"/>
                  </a:lnTo>
                  <a:lnTo>
                    <a:pt x="50" y="440"/>
                  </a:lnTo>
                  <a:lnTo>
                    <a:pt x="50" y="440"/>
                  </a:lnTo>
                  <a:lnTo>
                    <a:pt x="50" y="442"/>
                  </a:lnTo>
                  <a:lnTo>
                    <a:pt x="50" y="444"/>
                  </a:lnTo>
                  <a:lnTo>
                    <a:pt x="52" y="446"/>
                  </a:lnTo>
                  <a:lnTo>
                    <a:pt x="56" y="442"/>
                  </a:lnTo>
                  <a:lnTo>
                    <a:pt x="56" y="442"/>
                  </a:lnTo>
                  <a:lnTo>
                    <a:pt x="56" y="444"/>
                  </a:lnTo>
                  <a:lnTo>
                    <a:pt x="58" y="446"/>
                  </a:lnTo>
                  <a:lnTo>
                    <a:pt x="68" y="446"/>
                  </a:lnTo>
                  <a:lnTo>
                    <a:pt x="76" y="448"/>
                  </a:lnTo>
                  <a:lnTo>
                    <a:pt x="80" y="448"/>
                  </a:lnTo>
                  <a:lnTo>
                    <a:pt x="80" y="450"/>
                  </a:lnTo>
                  <a:lnTo>
                    <a:pt x="80" y="450"/>
                  </a:lnTo>
                  <a:lnTo>
                    <a:pt x="68" y="452"/>
                  </a:lnTo>
                  <a:lnTo>
                    <a:pt x="60" y="452"/>
                  </a:lnTo>
                  <a:lnTo>
                    <a:pt x="56" y="454"/>
                  </a:lnTo>
                  <a:lnTo>
                    <a:pt x="56" y="454"/>
                  </a:lnTo>
                  <a:lnTo>
                    <a:pt x="82" y="456"/>
                  </a:lnTo>
                  <a:lnTo>
                    <a:pt x="98" y="456"/>
                  </a:lnTo>
                  <a:lnTo>
                    <a:pt x="108" y="458"/>
                  </a:lnTo>
                  <a:lnTo>
                    <a:pt x="104" y="460"/>
                  </a:lnTo>
                  <a:lnTo>
                    <a:pt x="110" y="462"/>
                  </a:lnTo>
                  <a:lnTo>
                    <a:pt x="110" y="462"/>
                  </a:lnTo>
                  <a:lnTo>
                    <a:pt x="80" y="462"/>
                  </a:lnTo>
                  <a:lnTo>
                    <a:pt x="54" y="458"/>
                  </a:lnTo>
                  <a:lnTo>
                    <a:pt x="54" y="458"/>
                  </a:lnTo>
                  <a:lnTo>
                    <a:pt x="50" y="460"/>
                  </a:lnTo>
                  <a:lnTo>
                    <a:pt x="48" y="460"/>
                  </a:lnTo>
                  <a:lnTo>
                    <a:pt x="48" y="462"/>
                  </a:lnTo>
                  <a:lnTo>
                    <a:pt x="48" y="462"/>
                  </a:lnTo>
                  <a:lnTo>
                    <a:pt x="44" y="462"/>
                  </a:lnTo>
                  <a:lnTo>
                    <a:pt x="40" y="460"/>
                  </a:lnTo>
                  <a:lnTo>
                    <a:pt x="38" y="468"/>
                  </a:lnTo>
                  <a:lnTo>
                    <a:pt x="38" y="468"/>
                  </a:lnTo>
                  <a:lnTo>
                    <a:pt x="44" y="468"/>
                  </a:lnTo>
                  <a:lnTo>
                    <a:pt x="50" y="470"/>
                  </a:lnTo>
                  <a:lnTo>
                    <a:pt x="54" y="470"/>
                  </a:lnTo>
                  <a:lnTo>
                    <a:pt x="58" y="470"/>
                  </a:lnTo>
                  <a:lnTo>
                    <a:pt x="46" y="464"/>
                  </a:lnTo>
                  <a:lnTo>
                    <a:pt x="46" y="464"/>
                  </a:lnTo>
                  <a:lnTo>
                    <a:pt x="56" y="464"/>
                  </a:lnTo>
                  <a:lnTo>
                    <a:pt x="66" y="464"/>
                  </a:lnTo>
                  <a:lnTo>
                    <a:pt x="74" y="466"/>
                  </a:lnTo>
                  <a:lnTo>
                    <a:pt x="76" y="468"/>
                  </a:lnTo>
                  <a:lnTo>
                    <a:pt x="76" y="470"/>
                  </a:lnTo>
                  <a:lnTo>
                    <a:pt x="76" y="470"/>
                  </a:lnTo>
                  <a:lnTo>
                    <a:pt x="64" y="472"/>
                  </a:lnTo>
                  <a:lnTo>
                    <a:pt x="54" y="472"/>
                  </a:lnTo>
                  <a:lnTo>
                    <a:pt x="54" y="472"/>
                  </a:lnTo>
                  <a:lnTo>
                    <a:pt x="58" y="474"/>
                  </a:lnTo>
                  <a:lnTo>
                    <a:pt x="60" y="476"/>
                  </a:lnTo>
                  <a:lnTo>
                    <a:pt x="58" y="478"/>
                  </a:lnTo>
                  <a:lnTo>
                    <a:pt x="52" y="476"/>
                  </a:lnTo>
                  <a:lnTo>
                    <a:pt x="52" y="476"/>
                  </a:lnTo>
                  <a:lnTo>
                    <a:pt x="52" y="476"/>
                  </a:lnTo>
                  <a:lnTo>
                    <a:pt x="54" y="478"/>
                  </a:lnTo>
                  <a:lnTo>
                    <a:pt x="58" y="478"/>
                  </a:lnTo>
                  <a:lnTo>
                    <a:pt x="60" y="480"/>
                  </a:lnTo>
                  <a:lnTo>
                    <a:pt x="60" y="482"/>
                  </a:lnTo>
                  <a:lnTo>
                    <a:pt x="58" y="484"/>
                  </a:lnTo>
                  <a:lnTo>
                    <a:pt x="58" y="484"/>
                  </a:lnTo>
                  <a:lnTo>
                    <a:pt x="52" y="486"/>
                  </a:lnTo>
                  <a:lnTo>
                    <a:pt x="50" y="488"/>
                  </a:lnTo>
                  <a:lnTo>
                    <a:pt x="50" y="488"/>
                  </a:lnTo>
                  <a:lnTo>
                    <a:pt x="50" y="488"/>
                  </a:lnTo>
                  <a:lnTo>
                    <a:pt x="82" y="482"/>
                  </a:lnTo>
                  <a:lnTo>
                    <a:pt x="110" y="478"/>
                  </a:lnTo>
                  <a:lnTo>
                    <a:pt x="110" y="478"/>
                  </a:lnTo>
                  <a:lnTo>
                    <a:pt x="104" y="482"/>
                  </a:lnTo>
                  <a:lnTo>
                    <a:pt x="94" y="488"/>
                  </a:lnTo>
                  <a:lnTo>
                    <a:pt x="94" y="488"/>
                  </a:lnTo>
                  <a:lnTo>
                    <a:pt x="86" y="490"/>
                  </a:lnTo>
                  <a:lnTo>
                    <a:pt x="78" y="490"/>
                  </a:lnTo>
                  <a:lnTo>
                    <a:pt x="68" y="490"/>
                  </a:lnTo>
                  <a:lnTo>
                    <a:pt x="62" y="492"/>
                  </a:lnTo>
                  <a:lnTo>
                    <a:pt x="62" y="492"/>
                  </a:lnTo>
                  <a:lnTo>
                    <a:pt x="70" y="492"/>
                  </a:lnTo>
                  <a:lnTo>
                    <a:pt x="70" y="492"/>
                  </a:lnTo>
                  <a:lnTo>
                    <a:pt x="64" y="494"/>
                  </a:lnTo>
                  <a:lnTo>
                    <a:pt x="62" y="494"/>
                  </a:lnTo>
                  <a:lnTo>
                    <a:pt x="62" y="496"/>
                  </a:lnTo>
                  <a:lnTo>
                    <a:pt x="62" y="496"/>
                  </a:lnTo>
                  <a:lnTo>
                    <a:pt x="68" y="496"/>
                  </a:lnTo>
                  <a:lnTo>
                    <a:pt x="68" y="498"/>
                  </a:lnTo>
                  <a:lnTo>
                    <a:pt x="72" y="496"/>
                  </a:lnTo>
                  <a:lnTo>
                    <a:pt x="72" y="496"/>
                  </a:lnTo>
                  <a:lnTo>
                    <a:pt x="74" y="496"/>
                  </a:lnTo>
                  <a:lnTo>
                    <a:pt x="72" y="498"/>
                  </a:lnTo>
                  <a:lnTo>
                    <a:pt x="72" y="500"/>
                  </a:lnTo>
                  <a:lnTo>
                    <a:pt x="72" y="502"/>
                  </a:lnTo>
                  <a:lnTo>
                    <a:pt x="72" y="502"/>
                  </a:lnTo>
                  <a:lnTo>
                    <a:pt x="86" y="500"/>
                  </a:lnTo>
                  <a:lnTo>
                    <a:pt x="98" y="502"/>
                  </a:lnTo>
                  <a:lnTo>
                    <a:pt x="98" y="502"/>
                  </a:lnTo>
                  <a:lnTo>
                    <a:pt x="90" y="504"/>
                  </a:lnTo>
                  <a:lnTo>
                    <a:pt x="90" y="504"/>
                  </a:lnTo>
                  <a:lnTo>
                    <a:pt x="88" y="512"/>
                  </a:lnTo>
                  <a:lnTo>
                    <a:pt x="88" y="514"/>
                  </a:lnTo>
                  <a:lnTo>
                    <a:pt x="88" y="518"/>
                  </a:lnTo>
                  <a:lnTo>
                    <a:pt x="88" y="518"/>
                  </a:lnTo>
                  <a:lnTo>
                    <a:pt x="84" y="520"/>
                  </a:lnTo>
                  <a:lnTo>
                    <a:pt x="78" y="522"/>
                  </a:lnTo>
                  <a:lnTo>
                    <a:pt x="78" y="522"/>
                  </a:lnTo>
                  <a:lnTo>
                    <a:pt x="80" y="522"/>
                  </a:lnTo>
                  <a:lnTo>
                    <a:pt x="84" y="524"/>
                  </a:lnTo>
                  <a:lnTo>
                    <a:pt x="84" y="524"/>
                  </a:lnTo>
                  <a:lnTo>
                    <a:pt x="80" y="526"/>
                  </a:lnTo>
                  <a:lnTo>
                    <a:pt x="78" y="524"/>
                  </a:lnTo>
                  <a:lnTo>
                    <a:pt x="76" y="524"/>
                  </a:lnTo>
                  <a:lnTo>
                    <a:pt x="70" y="524"/>
                  </a:lnTo>
                  <a:lnTo>
                    <a:pt x="70" y="524"/>
                  </a:lnTo>
                  <a:lnTo>
                    <a:pt x="74" y="524"/>
                  </a:lnTo>
                  <a:lnTo>
                    <a:pt x="78" y="526"/>
                  </a:lnTo>
                  <a:lnTo>
                    <a:pt x="84" y="528"/>
                  </a:lnTo>
                  <a:lnTo>
                    <a:pt x="84" y="528"/>
                  </a:lnTo>
                  <a:lnTo>
                    <a:pt x="88" y="526"/>
                  </a:lnTo>
                  <a:lnTo>
                    <a:pt x="88" y="524"/>
                  </a:lnTo>
                  <a:lnTo>
                    <a:pt x="82" y="522"/>
                  </a:lnTo>
                  <a:lnTo>
                    <a:pt x="82" y="522"/>
                  </a:lnTo>
                  <a:lnTo>
                    <a:pt x="92" y="520"/>
                  </a:lnTo>
                  <a:lnTo>
                    <a:pt x="100" y="520"/>
                  </a:lnTo>
                  <a:lnTo>
                    <a:pt x="110" y="522"/>
                  </a:lnTo>
                  <a:lnTo>
                    <a:pt x="116" y="524"/>
                  </a:lnTo>
                  <a:lnTo>
                    <a:pt x="116" y="524"/>
                  </a:lnTo>
                  <a:lnTo>
                    <a:pt x="116" y="526"/>
                  </a:lnTo>
                  <a:lnTo>
                    <a:pt x="114" y="528"/>
                  </a:lnTo>
                  <a:lnTo>
                    <a:pt x="110" y="528"/>
                  </a:lnTo>
                  <a:lnTo>
                    <a:pt x="110" y="528"/>
                  </a:lnTo>
                  <a:lnTo>
                    <a:pt x="110" y="530"/>
                  </a:lnTo>
                  <a:lnTo>
                    <a:pt x="114" y="532"/>
                  </a:lnTo>
                  <a:lnTo>
                    <a:pt x="120" y="532"/>
                  </a:lnTo>
                  <a:lnTo>
                    <a:pt x="126" y="534"/>
                  </a:lnTo>
                  <a:lnTo>
                    <a:pt x="128" y="536"/>
                  </a:lnTo>
                  <a:lnTo>
                    <a:pt x="126" y="538"/>
                  </a:lnTo>
                  <a:lnTo>
                    <a:pt x="126" y="538"/>
                  </a:lnTo>
                  <a:lnTo>
                    <a:pt x="120" y="540"/>
                  </a:lnTo>
                  <a:lnTo>
                    <a:pt x="114" y="542"/>
                  </a:lnTo>
                  <a:lnTo>
                    <a:pt x="104" y="544"/>
                  </a:lnTo>
                  <a:lnTo>
                    <a:pt x="104" y="544"/>
                  </a:lnTo>
                  <a:lnTo>
                    <a:pt x="102" y="542"/>
                  </a:lnTo>
                  <a:lnTo>
                    <a:pt x="104" y="538"/>
                  </a:lnTo>
                  <a:lnTo>
                    <a:pt x="106" y="536"/>
                  </a:lnTo>
                  <a:lnTo>
                    <a:pt x="106" y="534"/>
                  </a:lnTo>
                  <a:lnTo>
                    <a:pt x="104" y="538"/>
                  </a:lnTo>
                  <a:lnTo>
                    <a:pt x="104" y="538"/>
                  </a:lnTo>
                  <a:lnTo>
                    <a:pt x="100" y="536"/>
                  </a:lnTo>
                  <a:lnTo>
                    <a:pt x="98" y="536"/>
                  </a:lnTo>
                  <a:lnTo>
                    <a:pt x="100" y="534"/>
                  </a:lnTo>
                  <a:lnTo>
                    <a:pt x="100" y="534"/>
                  </a:lnTo>
                  <a:lnTo>
                    <a:pt x="98" y="536"/>
                  </a:lnTo>
                  <a:lnTo>
                    <a:pt x="96" y="538"/>
                  </a:lnTo>
                  <a:lnTo>
                    <a:pt x="98" y="544"/>
                  </a:lnTo>
                  <a:lnTo>
                    <a:pt x="98" y="550"/>
                  </a:lnTo>
                  <a:lnTo>
                    <a:pt x="96" y="554"/>
                  </a:lnTo>
                  <a:lnTo>
                    <a:pt x="96" y="554"/>
                  </a:lnTo>
                  <a:lnTo>
                    <a:pt x="100" y="556"/>
                  </a:lnTo>
                  <a:lnTo>
                    <a:pt x="104" y="554"/>
                  </a:lnTo>
                  <a:lnTo>
                    <a:pt x="104" y="554"/>
                  </a:lnTo>
                  <a:lnTo>
                    <a:pt x="104" y="554"/>
                  </a:lnTo>
                  <a:lnTo>
                    <a:pt x="108" y="552"/>
                  </a:lnTo>
                  <a:lnTo>
                    <a:pt x="112" y="552"/>
                  </a:lnTo>
                  <a:lnTo>
                    <a:pt x="114" y="552"/>
                  </a:lnTo>
                  <a:lnTo>
                    <a:pt x="116" y="552"/>
                  </a:lnTo>
                  <a:lnTo>
                    <a:pt x="116" y="552"/>
                  </a:lnTo>
                  <a:lnTo>
                    <a:pt x="124" y="554"/>
                  </a:lnTo>
                  <a:lnTo>
                    <a:pt x="126" y="556"/>
                  </a:lnTo>
                  <a:lnTo>
                    <a:pt x="126" y="558"/>
                  </a:lnTo>
                  <a:lnTo>
                    <a:pt x="118" y="560"/>
                  </a:lnTo>
                  <a:lnTo>
                    <a:pt x="118" y="560"/>
                  </a:lnTo>
                  <a:lnTo>
                    <a:pt x="120" y="558"/>
                  </a:lnTo>
                  <a:lnTo>
                    <a:pt x="120" y="558"/>
                  </a:lnTo>
                  <a:lnTo>
                    <a:pt x="120" y="558"/>
                  </a:lnTo>
                  <a:lnTo>
                    <a:pt x="120" y="558"/>
                  </a:lnTo>
                  <a:lnTo>
                    <a:pt x="120" y="558"/>
                  </a:lnTo>
                  <a:lnTo>
                    <a:pt x="120" y="558"/>
                  </a:lnTo>
                  <a:lnTo>
                    <a:pt x="116" y="562"/>
                  </a:lnTo>
                  <a:lnTo>
                    <a:pt x="116" y="564"/>
                  </a:lnTo>
                  <a:lnTo>
                    <a:pt x="120" y="564"/>
                  </a:lnTo>
                  <a:lnTo>
                    <a:pt x="126" y="560"/>
                  </a:lnTo>
                  <a:lnTo>
                    <a:pt x="126" y="560"/>
                  </a:lnTo>
                  <a:lnTo>
                    <a:pt x="136" y="562"/>
                  </a:lnTo>
                  <a:lnTo>
                    <a:pt x="140" y="562"/>
                  </a:lnTo>
                  <a:lnTo>
                    <a:pt x="140" y="564"/>
                  </a:lnTo>
                  <a:lnTo>
                    <a:pt x="140" y="564"/>
                  </a:lnTo>
                  <a:lnTo>
                    <a:pt x="144" y="562"/>
                  </a:lnTo>
                  <a:lnTo>
                    <a:pt x="150" y="560"/>
                  </a:lnTo>
                  <a:lnTo>
                    <a:pt x="150" y="560"/>
                  </a:lnTo>
                  <a:lnTo>
                    <a:pt x="144" y="560"/>
                  </a:lnTo>
                  <a:lnTo>
                    <a:pt x="142" y="558"/>
                  </a:lnTo>
                  <a:lnTo>
                    <a:pt x="140" y="556"/>
                  </a:lnTo>
                  <a:lnTo>
                    <a:pt x="134" y="558"/>
                  </a:lnTo>
                  <a:lnTo>
                    <a:pt x="134" y="558"/>
                  </a:lnTo>
                  <a:lnTo>
                    <a:pt x="140" y="556"/>
                  </a:lnTo>
                  <a:lnTo>
                    <a:pt x="142" y="554"/>
                  </a:lnTo>
                  <a:lnTo>
                    <a:pt x="144" y="552"/>
                  </a:lnTo>
                  <a:lnTo>
                    <a:pt x="150" y="548"/>
                  </a:lnTo>
                  <a:lnTo>
                    <a:pt x="150" y="548"/>
                  </a:lnTo>
                  <a:lnTo>
                    <a:pt x="146" y="550"/>
                  </a:lnTo>
                  <a:lnTo>
                    <a:pt x="144" y="550"/>
                  </a:lnTo>
                  <a:lnTo>
                    <a:pt x="144" y="548"/>
                  </a:lnTo>
                  <a:lnTo>
                    <a:pt x="144" y="548"/>
                  </a:lnTo>
                  <a:lnTo>
                    <a:pt x="142" y="548"/>
                  </a:lnTo>
                  <a:lnTo>
                    <a:pt x="142" y="548"/>
                  </a:lnTo>
                  <a:lnTo>
                    <a:pt x="142" y="548"/>
                  </a:lnTo>
                  <a:lnTo>
                    <a:pt x="142" y="548"/>
                  </a:lnTo>
                  <a:lnTo>
                    <a:pt x="142" y="548"/>
                  </a:lnTo>
                  <a:lnTo>
                    <a:pt x="142" y="548"/>
                  </a:lnTo>
                  <a:lnTo>
                    <a:pt x="142" y="548"/>
                  </a:lnTo>
                  <a:lnTo>
                    <a:pt x="136" y="550"/>
                  </a:lnTo>
                  <a:lnTo>
                    <a:pt x="136" y="550"/>
                  </a:lnTo>
                  <a:lnTo>
                    <a:pt x="132" y="550"/>
                  </a:lnTo>
                  <a:lnTo>
                    <a:pt x="130" y="548"/>
                  </a:lnTo>
                  <a:lnTo>
                    <a:pt x="124" y="546"/>
                  </a:lnTo>
                  <a:lnTo>
                    <a:pt x="124" y="546"/>
                  </a:lnTo>
                  <a:lnTo>
                    <a:pt x="128" y="546"/>
                  </a:lnTo>
                  <a:lnTo>
                    <a:pt x="132" y="544"/>
                  </a:lnTo>
                  <a:lnTo>
                    <a:pt x="126" y="544"/>
                  </a:lnTo>
                  <a:lnTo>
                    <a:pt x="126" y="544"/>
                  </a:lnTo>
                  <a:lnTo>
                    <a:pt x="134" y="540"/>
                  </a:lnTo>
                  <a:lnTo>
                    <a:pt x="138" y="540"/>
                  </a:lnTo>
                  <a:lnTo>
                    <a:pt x="142" y="540"/>
                  </a:lnTo>
                  <a:lnTo>
                    <a:pt x="140" y="536"/>
                  </a:lnTo>
                  <a:lnTo>
                    <a:pt x="140" y="536"/>
                  </a:lnTo>
                  <a:lnTo>
                    <a:pt x="144" y="534"/>
                  </a:lnTo>
                  <a:lnTo>
                    <a:pt x="144" y="532"/>
                  </a:lnTo>
                  <a:lnTo>
                    <a:pt x="142" y="530"/>
                  </a:lnTo>
                  <a:lnTo>
                    <a:pt x="142" y="530"/>
                  </a:lnTo>
                  <a:lnTo>
                    <a:pt x="142" y="530"/>
                  </a:lnTo>
                  <a:lnTo>
                    <a:pt x="140" y="528"/>
                  </a:lnTo>
                  <a:lnTo>
                    <a:pt x="138" y="528"/>
                  </a:lnTo>
                  <a:lnTo>
                    <a:pt x="140" y="528"/>
                  </a:lnTo>
                  <a:lnTo>
                    <a:pt x="134" y="524"/>
                  </a:lnTo>
                  <a:lnTo>
                    <a:pt x="136" y="524"/>
                  </a:lnTo>
                  <a:lnTo>
                    <a:pt x="136" y="524"/>
                  </a:lnTo>
                  <a:lnTo>
                    <a:pt x="134" y="520"/>
                  </a:lnTo>
                  <a:lnTo>
                    <a:pt x="130" y="518"/>
                  </a:lnTo>
                  <a:lnTo>
                    <a:pt x="130" y="514"/>
                  </a:lnTo>
                  <a:lnTo>
                    <a:pt x="130" y="512"/>
                  </a:lnTo>
                  <a:lnTo>
                    <a:pt x="134" y="508"/>
                  </a:lnTo>
                  <a:lnTo>
                    <a:pt x="134" y="508"/>
                  </a:lnTo>
                  <a:lnTo>
                    <a:pt x="130" y="506"/>
                  </a:lnTo>
                  <a:lnTo>
                    <a:pt x="130" y="506"/>
                  </a:lnTo>
                  <a:lnTo>
                    <a:pt x="130" y="504"/>
                  </a:lnTo>
                  <a:lnTo>
                    <a:pt x="136" y="502"/>
                  </a:lnTo>
                  <a:lnTo>
                    <a:pt x="136" y="502"/>
                  </a:lnTo>
                  <a:lnTo>
                    <a:pt x="136" y="500"/>
                  </a:lnTo>
                  <a:lnTo>
                    <a:pt x="138" y="498"/>
                  </a:lnTo>
                  <a:lnTo>
                    <a:pt x="138" y="496"/>
                  </a:lnTo>
                  <a:lnTo>
                    <a:pt x="136" y="494"/>
                  </a:lnTo>
                  <a:lnTo>
                    <a:pt x="136" y="494"/>
                  </a:lnTo>
                  <a:lnTo>
                    <a:pt x="140" y="492"/>
                  </a:lnTo>
                  <a:lnTo>
                    <a:pt x="142" y="490"/>
                  </a:lnTo>
                  <a:lnTo>
                    <a:pt x="144" y="488"/>
                  </a:lnTo>
                  <a:lnTo>
                    <a:pt x="142" y="486"/>
                  </a:lnTo>
                  <a:lnTo>
                    <a:pt x="140" y="482"/>
                  </a:lnTo>
                  <a:lnTo>
                    <a:pt x="140" y="480"/>
                  </a:lnTo>
                  <a:lnTo>
                    <a:pt x="132" y="480"/>
                  </a:lnTo>
                  <a:lnTo>
                    <a:pt x="132" y="480"/>
                  </a:lnTo>
                  <a:lnTo>
                    <a:pt x="130" y="476"/>
                  </a:lnTo>
                  <a:lnTo>
                    <a:pt x="126" y="474"/>
                  </a:lnTo>
                  <a:lnTo>
                    <a:pt x="118" y="474"/>
                  </a:lnTo>
                  <a:lnTo>
                    <a:pt x="118" y="474"/>
                  </a:lnTo>
                  <a:lnTo>
                    <a:pt x="116" y="472"/>
                  </a:lnTo>
                  <a:lnTo>
                    <a:pt x="118" y="470"/>
                  </a:lnTo>
                  <a:lnTo>
                    <a:pt x="120" y="466"/>
                  </a:lnTo>
                  <a:lnTo>
                    <a:pt x="122" y="462"/>
                  </a:lnTo>
                  <a:lnTo>
                    <a:pt x="122" y="462"/>
                  </a:lnTo>
                  <a:lnTo>
                    <a:pt x="124" y="462"/>
                  </a:lnTo>
                  <a:lnTo>
                    <a:pt x="122" y="464"/>
                  </a:lnTo>
                  <a:lnTo>
                    <a:pt x="122" y="464"/>
                  </a:lnTo>
                  <a:lnTo>
                    <a:pt x="126" y="462"/>
                  </a:lnTo>
                  <a:lnTo>
                    <a:pt x="126" y="460"/>
                  </a:lnTo>
                  <a:lnTo>
                    <a:pt x="122" y="456"/>
                  </a:lnTo>
                  <a:lnTo>
                    <a:pt x="118" y="452"/>
                  </a:lnTo>
                  <a:lnTo>
                    <a:pt x="118" y="450"/>
                  </a:lnTo>
                  <a:lnTo>
                    <a:pt x="120" y="448"/>
                  </a:lnTo>
                  <a:lnTo>
                    <a:pt x="120" y="448"/>
                  </a:lnTo>
                  <a:lnTo>
                    <a:pt x="118" y="448"/>
                  </a:lnTo>
                  <a:lnTo>
                    <a:pt x="120" y="446"/>
                  </a:lnTo>
                  <a:lnTo>
                    <a:pt x="120" y="446"/>
                  </a:lnTo>
                  <a:lnTo>
                    <a:pt x="120" y="446"/>
                  </a:lnTo>
                  <a:lnTo>
                    <a:pt x="120" y="446"/>
                  </a:lnTo>
                  <a:lnTo>
                    <a:pt x="120" y="446"/>
                  </a:lnTo>
                  <a:lnTo>
                    <a:pt x="120" y="446"/>
                  </a:lnTo>
                  <a:lnTo>
                    <a:pt x="124" y="444"/>
                  </a:lnTo>
                  <a:lnTo>
                    <a:pt x="124" y="444"/>
                  </a:lnTo>
                  <a:lnTo>
                    <a:pt x="120" y="446"/>
                  </a:lnTo>
                  <a:lnTo>
                    <a:pt x="120" y="446"/>
                  </a:lnTo>
                  <a:lnTo>
                    <a:pt x="116" y="442"/>
                  </a:lnTo>
                  <a:lnTo>
                    <a:pt x="124" y="440"/>
                  </a:lnTo>
                  <a:lnTo>
                    <a:pt x="124" y="440"/>
                  </a:lnTo>
                  <a:lnTo>
                    <a:pt x="124" y="440"/>
                  </a:lnTo>
                  <a:lnTo>
                    <a:pt x="124" y="440"/>
                  </a:lnTo>
                  <a:lnTo>
                    <a:pt x="124" y="440"/>
                  </a:lnTo>
                  <a:lnTo>
                    <a:pt x="122" y="440"/>
                  </a:lnTo>
                  <a:lnTo>
                    <a:pt x="114" y="440"/>
                  </a:lnTo>
                  <a:lnTo>
                    <a:pt x="114" y="440"/>
                  </a:lnTo>
                  <a:lnTo>
                    <a:pt x="110" y="440"/>
                  </a:lnTo>
                  <a:lnTo>
                    <a:pt x="110" y="440"/>
                  </a:lnTo>
                  <a:lnTo>
                    <a:pt x="114" y="438"/>
                  </a:lnTo>
                  <a:lnTo>
                    <a:pt x="114" y="436"/>
                  </a:lnTo>
                  <a:lnTo>
                    <a:pt x="114" y="436"/>
                  </a:lnTo>
                  <a:lnTo>
                    <a:pt x="118" y="434"/>
                  </a:lnTo>
                  <a:lnTo>
                    <a:pt x="118" y="434"/>
                  </a:lnTo>
                  <a:lnTo>
                    <a:pt x="114" y="432"/>
                  </a:lnTo>
                  <a:lnTo>
                    <a:pt x="112" y="430"/>
                  </a:lnTo>
                  <a:lnTo>
                    <a:pt x="106" y="428"/>
                  </a:lnTo>
                  <a:lnTo>
                    <a:pt x="98" y="428"/>
                  </a:lnTo>
                  <a:lnTo>
                    <a:pt x="98" y="428"/>
                  </a:lnTo>
                  <a:lnTo>
                    <a:pt x="102" y="428"/>
                  </a:lnTo>
                  <a:lnTo>
                    <a:pt x="102" y="428"/>
                  </a:lnTo>
                  <a:lnTo>
                    <a:pt x="104" y="426"/>
                  </a:lnTo>
                  <a:lnTo>
                    <a:pt x="100" y="424"/>
                  </a:lnTo>
                  <a:lnTo>
                    <a:pt x="110" y="422"/>
                  </a:lnTo>
                  <a:lnTo>
                    <a:pt x="96" y="420"/>
                  </a:lnTo>
                  <a:lnTo>
                    <a:pt x="96" y="420"/>
                  </a:lnTo>
                  <a:lnTo>
                    <a:pt x="104" y="416"/>
                  </a:lnTo>
                  <a:lnTo>
                    <a:pt x="114" y="418"/>
                  </a:lnTo>
                  <a:lnTo>
                    <a:pt x="114" y="418"/>
                  </a:lnTo>
                  <a:lnTo>
                    <a:pt x="106" y="414"/>
                  </a:lnTo>
                  <a:lnTo>
                    <a:pt x="96" y="410"/>
                  </a:lnTo>
                  <a:lnTo>
                    <a:pt x="104" y="410"/>
                  </a:lnTo>
                  <a:lnTo>
                    <a:pt x="104" y="410"/>
                  </a:lnTo>
                  <a:lnTo>
                    <a:pt x="100" y="408"/>
                  </a:lnTo>
                  <a:lnTo>
                    <a:pt x="98" y="406"/>
                  </a:lnTo>
                  <a:lnTo>
                    <a:pt x="100" y="406"/>
                  </a:lnTo>
                  <a:lnTo>
                    <a:pt x="100" y="406"/>
                  </a:lnTo>
                  <a:lnTo>
                    <a:pt x="102" y="404"/>
                  </a:lnTo>
                  <a:lnTo>
                    <a:pt x="104" y="400"/>
                  </a:lnTo>
                  <a:lnTo>
                    <a:pt x="106" y="394"/>
                  </a:lnTo>
                  <a:lnTo>
                    <a:pt x="106" y="386"/>
                  </a:lnTo>
                  <a:lnTo>
                    <a:pt x="106" y="384"/>
                  </a:lnTo>
                  <a:lnTo>
                    <a:pt x="110" y="380"/>
                  </a:lnTo>
                  <a:lnTo>
                    <a:pt x="110" y="380"/>
                  </a:lnTo>
                  <a:lnTo>
                    <a:pt x="104" y="380"/>
                  </a:lnTo>
                  <a:lnTo>
                    <a:pt x="106" y="378"/>
                  </a:lnTo>
                  <a:lnTo>
                    <a:pt x="108" y="376"/>
                  </a:lnTo>
                  <a:lnTo>
                    <a:pt x="104" y="376"/>
                  </a:lnTo>
                  <a:lnTo>
                    <a:pt x="104" y="376"/>
                  </a:lnTo>
                  <a:lnTo>
                    <a:pt x="108" y="374"/>
                  </a:lnTo>
                  <a:lnTo>
                    <a:pt x="114" y="374"/>
                  </a:lnTo>
                  <a:lnTo>
                    <a:pt x="114" y="374"/>
                  </a:lnTo>
                  <a:lnTo>
                    <a:pt x="112" y="372"/>
                  </a:lnTo>
                  <a:lnTo>
                    <a:pt x="114" y="368"/>
                  </a:lnTo>
                  <a:lnTo>
                    <a:pt x="114" y="366"/>
                  </a:lnTo>
                  <a:lnTo>
                    <a:pt x="108" y="366"/>
                  </a:lnTo>
                  <a:lnTo>
                    <a:pt x="108" y="366"/>
                  </a:lnTo>
                  <a:lnTo>
                    <a:pt x="118" y="364"/>
                  </a:lnTo>
                  <a:lnTo>
                    <a:pt x="118" y="364"/>
                  </a:lnTo>
                  <a:lnTo>
                    <a:pt x="116" y="364"/>
                  </a:lnTo>
                  <a:lnTo>
                    <a:pt x="114" y="364"/>
                  </a:lnTo>
                  <a:lnTo>
                    <a:pt x="116" y="364"/>
                  </a:lnTo>
                  <a:lnTo>
                    <a:pt x="116" y="364"/>
                  </a:lnTo>
                  <a:lnTo>
                    <a:pt x="118" y="364"/>
                  </a:lnTo>
                  <a:lnTo>
                    <a:pt x="122" y="364"/>
                  </a:lnTo>
                  <a:lnTo>
                    <a:pt x="122" y="364"/>
                  </a:lnTo>
                  <a:lnTo>
                    <a:pt x="118" y="362"/>
                  </a:lnTo>
                  <a:lnTo>
                    <a:pt x="112" y="360"/>
                  </a:lnTo>
                  <a:lnTo>
                    <a:pt x="94" y="360"/>
                  </a:lnTo>
                  <a:lnTo>
                    <a:pt x="94" y="360"/>
                  </a:lnTo>
                  <a:lnTo>
                    <a:pt x="98" y="360"/>
                  </a:lnTo>
                  <a:lnTo>
                    <a:pt x="98" y="358"/>
                  </a:lnTo>
                  <a:lnTo>
                    <a:pt x="90" y="356"/>
                  </a:lnTo>
                  <a:lnTo>
                    <a:pt x="90" y="356"/>
                  </a:lnTo>
                  <a:lnTo>
                    <a:pt x="96" y="354"/>
                  </a:lnTo>
                  <a:lnTo>
                    <a:pt x="98" y="354"/>
                  </a:lnTo>
                  <a:lnTo>
                    <a:pt x="100" y="356"/>
                  </a:lnTo>
                  <a:lnTo>
                    <a:pt x="100" y="356"/>
                  </a:lnTo>
                  <a:lnTo>
                    <a:pt x="102" y="350"/>
                  </a:lnTo>
                  <a:lnTo>
                    <a:pt x="100" y="348"/>
                  </a:lnTo>
                  <a:lnTo>
                    <a:pt x="96" y="346"/>
                  </a:lnTo>
                  <a:lnTo>
                    <a:pt x="96" y="346"/>
                  </a:lnTo>
                  <a:lnTo>
                    <a:pt x="96" y="346"/>
                  </a:lnTo>
                  <a:lnTo>
                    <a:pt x="96" y="346"/>
                  </a:lnTo>
                  <a:lnTo>
                    <a:pt x="96" y="344"/>
                  </a:lnTo>
                  <a:lnTo>
                    <a:pt x="96" y="344"/>
                  </a:lnTo>
                  <a:lnTo>
                    <a:pt x="96" y="340"/>
                  </a:lnTo>
                  <a:lnTo>
                    <a:pt x="94" y="336"/>
                  </a:lnTo>
                  <a:lnTo>
                    <a:pt x="94" y="338"/>
                  </a:lnTo>
                  <a:lnTo>
                    <a:pt x="94" y="338"/>
                  </a:lnTo>
                  <a:lnTo>
                    <a:pt x="88" y="336"/>
                  </a:lnTo>
                  <a:lnTo>
                    <a:pt x="88" y="336"/>
                  </a:lnTo>
                  <a:lnTo>
                    <a:pt x="88" y="334"/>
                  </a:lnTo>
                  <a:lnTo>
                    <a:pt x="88" y="332"/>
                  </a:lnTo>
                  <a:lnTo>
                    <a:pt x="90" y="332"/>
                  </a:lnTo>
                  <a:lnTo>
                    <a:pt x="90" y="332"/>
                  </a:lnTo>
                  <a:lnTo>
                    <a:pt x="92" y="328"/>
                  </a:lnTo>
                  <a:lnTo>
                    <a:pt x="92" y="328"/>
                  </a:lnTo>
                  <a:lnTo>
                    <a:pt x="92" y="326"/>
                  </a:lnTo>
                  <a:lnTo>
                    <a:pt x="96" y="322"/>
                  </a:lnTo>
                  <a:lnTo>
                    <a:pt x="88" y="324"/>
                  </a:lnTo>
                  <a:lnTo>
                    <a:pt x="88" y="324"/>
                  </a:lnTo>
                  <a:lnTo>
                    <a:pt x="82" y="322"/>
                  </a:lnTo>
                  <a:lnTo>
                    <a:pt x="86" y="320"/>
                  </a:lnTo>
                  <a:lnTo>
                    <a:pt x="90" y="316"/>
                  </a:lnTo>
                  <a:lnTo>
                    <a:pt x="92" y="316"/>
                  </a:lnTo>
                  <a:lnTo>
                    <a:pt x="90" y="314"/>
                  </a:lnTo>
                  <a:lnTo>
                    <a:pt x="86" y="316"/>
                  </a:lnTo>
                  <a:lnTo>
                    <a:pt x="86" y="316"/>
                  </a:lnTo>
                  <a:lnTo>
                    <a:pt x="86" y="314"/>
                  </a:lnTo>
                  <a:lnTo>
                    <a:pt x="86" y="314"/>
                  </a:lnTo>
                  <a:lnTo>
                    <a:pt x="94" y="312"/>
                  </a:lnTo>
                  <a:lnTo>
                    <a:pt x="110" y="306"/>
                  </a:lnTo>
                  <a:lnTo>
                    <a:pt x="110" y="306"/>
                  </a:lnTo>
                  <a:lnTo>
                    <a:pt x="112" y="306"/>
                  </a:lnTo>
                  <a:lnTo>
                    <a:pt x="114" y="306"/>
                  </a:lnTo>
                  <a:lnTo>
                    <a:pt x="114" y="306"/>
                  </a:lnTo>
                  <a:lnTo>
                    <a:pt x="116" y="304"/>
                  </a:lnTo>
                  <a:lnTo>
                    <a:pt x="112" y="304"/>
                  </a:lnTo>
                  <a:lnTo>
                    <a:pt x="104" y="304"/>
                  </a:lnTo>
                  <a:lnTo>
                    <a:pt x="100" y="304"/>
                  </a:lnTo>
                  <a:lnTo>
                    <a:pt x="100" y="304"/>
                  </a:lnTo>
                  <a:lnTo>
                    <a:pt x="110" y="302"/>
                  </a:lnTo>
                  <a:lnTo>
                    <a:pt x="114" y="302"/>
                  </a:lnTo>
                  <a:lnTo>
                    <a:pt x="116" y="300"/>
                  </a:lnTo>
                  <a:lnTo>
                    <a:pt x="116" y="300"/>
                  </a:lnTo>
                  <a:lnTo>
                    <a:pt x="116" y="300"/>
                  </a:lnTo>
                  <a:lnTo>
                    <a:pt x="114" y="298"/>
                  </a:lnTo>
                  <a:lnTo>
                    <a:pt x="108" y="296"/>
                  </a:lnTo>
                  <a:lnTo>
                    <a:pt x="104" y="292"/>
                  </a:lnTo>
                  <a:lnTo>
                    <a:pt x="104" y="292"/>
                  </a:lnTo>
                  <a:lnTo>
                    <a:pt x="106" y="290"/>
                  </a:lnTo>
                  <a:lnTo>
                    <a:pt x="106" y="290"/>
                  </a:lnTo>
                  <a:lnTo>
                    <a:pt x="100" y="292"/>
                  </a:lnTo>
                  <a:lnTo>
                    <a:pt x="96" y="290"/>
                  </a:lnTo>
                  <a:lnTo>
                    <a:pt x="96" y="290"/>
                  </a:lnTo>
                  <a:lnTo>
                    <a:pt x="96" y="288"/>
                  </a:lnTo>
                  <a:lnTo>
                    <a:pt x="100" y="284"/>
                  </a:lnTo>
                  <a:lnTo>
                    <a:pt x="102" y="282"/>
                  </a:lnTo>
                  <a:lnTo>
                    <a:pt x="100" y="280"/>
                  </a:lnTo>
                  <a:lnTo>
                    <a:pt x="98" y="280"/>
                  </a:lnTo>
                  <a:lnTo>
                    <a:pt x="98" y="280"/>
                  </a:lnTo>
                  <a:lnTo>
                    <a:pt x="100" y="278"/>
                  </a:lnTo>
                  <a:lnTo>
                    <a:pt x="100" y="278"/>
                  </a:lnTo>
                  <a:lnTo>
                    <a:pt x="94" y="274"/>
                  </a:lnTo>
                  <a:lnTo>
                    <a:pt x="92" y="272"/>
                  </a:lnTo>
                  <a:lnTo>
                    <a:pt x="86" y="272"/>
                  </a:lnTo>
                  <a:lnTo>
                    <a:pt x="86" y="272"/>
                  </a:lnTo>
                  <a:lnTo>
                    <a:pt x="94" y="270"/>
                  </a:lnTo>
                  <a:lnTo>
                    <a:pt x="96" y="268"/>
                  </a:lnTo>
                  <a:lnTo>
                    <a:pt x="94" y="266"/>
                  </a:lnTo>
                  <a:lnTo>
                    <a:pt x="92" y="264"/>
                  </a:lnTo>
                  <a:lnTo>
                    <a:pt x="90" y="262"/>
                  </a:lnTo>
                  <a:lnTo>
                    <a:pt x="88" y="260"/>
                  </a:lnTo>
                  <a:lnTo>
                    <a:pt x="90" y="258"/>
                  </a:lnTo>
                  <a:lnTo>
                    <a:pt x="96" y="256"/>
                  </a:lnTo>
                  <a:lnTo>
                    <a:pt x="94" y="250"/>
                  </a:lnTo>
                  <a:lnTo>
                    <a:pt x="98" y="250"/>
                  </a:lnTo>
                  <a:lnTo>
                    <a:pt x="98" y="250"/>
                  </a:lnTo>
                  <a:lnTo>
                    <a:pt x="96" y="248"/>
                  </a:lnTo>
                  <a:lnTo>
                    <a:pt x="94" y="246"/>
                  </a:lnTo>
                  <a:lnTo>
                    <a:pt x="86" y="244"/>
                  </a:lnTo>
                  <a:lnTo>
                    <a:pt x="86" y="244"/>
                  </a:lnTo>
                  <a:lnTo>
                    <a:pt x="90" y="244"/>
                  </a:lnTo>
                  <a:lnTo>
                    <a:pt x="92" y="244"/>
                  </a:lnTo>
                  <a:lnTo>
                    <a:pt x="92" y="244"/>
                  </a:lnTo>
                  <a:lnTo>
                    <a:pt x="94" y="240"/>
                  </a:lnTo>
                  <a:lnTo>
                    <a:pt x="92" y="236"/>
                  </a:lnTo>
                  <a:lnTo>
                    <a:pt x="90" y="234"/>
                  </a:lnTo>
                  <a:lnTo>
                    <a:pt x="82" y="232"/>
                  </a:lnTo>
                  <a:lnTo>
                    <a:pt x="90" y="230"/>
                  </a:lnTo>
                  <a:lnTo>
                    <a:pt x="90" y="230"/>
                  </a:lnTo>
                  <a:lnTo>
                    <a:pt x="88" y="230"/>
                  </a:lnTo>
                  <a:lnTo>
                    <a:pt x="90" y="228"/>
                  </a:lnTo>
                  <a:lnTo>
                    <a:pt x="92" y="224"/>
                  </a:lnTo>
                  <a:lnTo>
                    <a:pt x="94" y="220"/>
                  </a:lnTo>
                  <a:lnTo>
                    <a:pt x="94" y="218"/>
                  </a:lnTo>
                  <a:lnTo>
                    <a:pt x="90" y="216"/>
                  </a:lnTo>
                  <a:lnTo>
                    <a:pt x="90" y="216"/>
                  </a:lnTo>
                  <a:lnTo>
                    <a:pt x="94" y="216"/>
                  </a:lnTo>
                  <a:lnTo>
                    <a:pt x="94" y="216"/>
                  </a:lnTo>
                  <a:lnTo>
                    <a:pt x="92" y="212"/>
                  </a:lnTo>
                  <a:lnTo>
                    <a:pt x="92" y="210"/>
                  </a:lnTo>
                  <a:lnTo>
                    <a:pt x="96" y="204"/>
                  </a:lnTo>
                  <a:lnTo>
                    <a:pt x="98" y="202"/>
                  </a:lnTo>
                  <a:lnTo>
                    <a:pt x="98" y="198"/>
                  </a:lnTo>
                  <a:lnTo>
                    <a:pt x="94" y="198"/>
                  </a:lnTo>
                  <a:lnTo>
                    <a:pt x="84" y="198"/>
                  </a:lnTo>
                  <a:lnTo>
                    <a:pt x="78" y="194"/>
                  </a:lnTo>
                  <a:lnTo>
                    <a:pt x="78" y="194"/>
                  </a:lnTo>
                  <a:lnTo>
                    <a:pt x="74" y="196"/>
                  </a:lnTo>
                  <a:lnTo>
                    <a:pt x="70" y="198"/>
                  </a:lnTo>
                  <a:lnTo>
                    <a:pt x="64" y="196"/>
                  </a:lnTo>
                  <a:lnTo>
                    <a:pt x="60" y="198"/>
                  </a:lnTo>
                  <a:lnTo>
                    <a:pt x="60" y="198"/>
                  </a:lnTo>
                  <a:lnTo>
                    <a:pt x="60" y="196"/>
                  </a:lnTo>
                  <a:lnTo>
                    <a:pt x="64" y="194"/>
                  </a:lnTo>
                  <a:lnTo>
                    <a:pt x="68" y="192"/>
                  </a:lnTo>
                  <a:lnTo>
                    <a:pt x="70" y="194"/>
                  </a:lnTo>
                  <a:lnTo>
                    <a:pt x="68" y="194"/>
                  </a:lnTo>
                  <a:lnTo>
                    <a:pt x="68" y="194"/>
                  </a:lnTo>
                  <a:lnTo>
                    <a:pt x="76" y="192"/>
                  </a:lnTo>
                  <a:lnTo>
                    <a:pt x="78" y="190"/>
                  </a:lnTo>
                  <a:lnTo>
                    <a:pt x="78" y="186"/>
                  </a:lnTo>
                  <a:lnTo>
                    <a:pt x="84" y="184"/>
                  </a:lnTo>
                  <a:lnTo>
                    <a:pt x="84" y="184"/>
                  </a:lnTo>
                  <a:lnTo>
                    <a:pt x="82" y="176"/>
                  </a:lnTo>
                  <a:lnTo>
                    <a:pt x="84" y="168"/>
                  </a:lnTo>
                  <a:lnTo>
                    <a:pt x="86" y="160"/>
                  </a:lnTo>
                  <a:lnTo>
                    <a:pt x="86" y="150"/>
                  </a:lnTo>
                  <a:lnTo>
                    <a:pt x="76" y="154"/>
                  </a:lnTo>
                  <a:lnTo>
                    <a:pt x="76" y="150"/>
                  </a:lnTo>
                  <a:lnTo>
                    <a:pt x="76" y="150"/>
                  </a:lnTo>
                  <a:lnTo>
                    <a:pt x="80" y="148"/>
                  </a:lnTo>
                  <a:lnTo>
                    <a:pt x="84" y="148"/>
                  </a:lnTo>
                  <a:lnTo>
                    <a:pt x="84" y="150"/>
                  </a:lnTo>
                  <a:lnTo>
                    <a:pt x="84" y="150"/>
                  </a:lnTo>
                  <a:lnTo>
                    <a:pt x="86" y="148"/>
                  </a:lnTo>
                  <a:lnTo>
                    <a:pt x="84" y="148"/>
                  </a:lnTo>
                  <a:lnTo>
                    <a:pt x="76" y="146"/>
                  </a:lnTo>
                  <a:lnTo>
                    <a:pt x="76" y="146"/>
                  </a:lnTo>
                  <a:lnTo>
                    <a:pt x="80" y="144"/>
                  </a:lnTo>
                  <a:lnTo>
                    <a:pt x="84" y="144"/>
                  </a:lnTo>
                  <a:lnTo>
                    <a:pt x="88" y="146"/>
                  </a:lnTo>
                  <a:lnTo>
                    <a:pt x="90" y="146"/>
                  </a:lnTo>
                  <a:lnTo>
                    <a:pt x="88" y="144"/>
                  </a:lnTo>
                  <a:lnTo>
                    <a:pt x="86" y="144"/>
                  </a:lnTo>
                  <a:lnTo>
                    <a:pt x="86" y="144"/>
                  </a:lnTo>
                  <a:lnTo>
                    <a:pt x="80" y="142"/>
                  </a:lnTo>
                  <a:lnTo>
                    <a:pt x="78" y="142"/>
                  </a:lnTo>
                  <a:lnTo>
                    <a:pt x="78" y="140"/>
                  </a:lnTo>
                  <a:lnTo>
                    <a:pt x="78" y="140"/>
                  </a:lnTo>
                  <a:lnTo>
                    <a:pt x="82" y="138"/>
                  </a:lnTo>
                  <a:lnTo>
                    <a:pt x="84" y="138"/>
                  </a:lnTo>
                  <a:lnTo>
                    <a:pt x="84" y="138"/>
                  </a:lnTo>
                  <a:lnTo>
                    <a:pt x="86" y="136"/>
                  </a:lnTo>
                  <a:lnTo>
                    <a:pt x="84" y="136"/>
                  </a:lnTo>
                  <a:lnTo>
                    <a:pt x="86" y="132"/>
                  </a:lnTo>
                  <a:lnTo>
                    <a:pt x="76" y="134"/>
                  </a:lnTo>
                  <a:lnTo>
                    <a:pt x="76" y="134"/>
                  </a:lnTo>
                  <a:lnTo>
                    <a:pt x="74" y="132"/>
                  </a:lnTo>
                  <a:lnTo>
                    <a:pt x="72" y="132"/>
                  </a:lnTo>
                  <a:lnTo>
                    <a:pt x="66" y="134"/>
                  </a:lnTo>
                  <a:lnTo>
                    <a:pt x="66" y="134"/>
                  </a:lnTo>
                  <a:lnTo>
                    <a:pt x="70" y="130"/>
                  </a:lnTo>
                  <a:lnTo>
                    <a:pt x="74" y="128"/>
                  </a:lnTo>
                  <a:lnTo>
                    <a:pt x="74" y="126"/>
                  </a:lnTo>
                  <a:lnTo>
                    <a:pt x="74" y="122"/>
                  </a:lnTo>
                  <a:lnTo>
                    <a:pt x="74" y="116"/>
                  </a:lnTo>
                  <a:lnTo>
                    <a:pt x="74" y="114"/>
                  </a:lnTo>
                  <a:lnTo>
                    <a:pt x="74" y="112"/>
                  </a:lnTo>
                  <a:lnTo>
                    <a:pt x="74" y="112"/>
                  </a:lnTo>
                  <a:lnTo>
                    <a:pt x="70" y="110"/>
                  </a:lnTo>
                  <a:lnTo>
                    <a:pt x="68" y="108"/>
                  </a:lnTo>
                  <a:lnTo>
                    <a:pt x="68" y="104"/>
                  </a:lnTo>
                  <a:lnTo>
                    <a:pt x="68" y="104"/>
                  </a:lnTo>
                  <a:lnTo>
                    <a:pt x="60" y="106"/>
                  </a:lnTo>
                  <a:lnTo>
                    <a:pt x="58" y="106"/>
                  </a:lnTo>
                  <a:lnTo>
                    <a:pt x="56" y="104"/>
                  </a:lnTo>
                  <a:lnTo>
                    <a:pt x="56" y="104"/>
                  </a:lnTo>
                  <a:lnTo>
                    <a:pt x="66" y="102"/>
                  </a:lnTo>
                  <a:lnTo>
                    <a:pt x="70" y="100"/>
                  </a:lnTo>
                  <a:lnTo>
                    <a:pt x="72" y="96"/>
                  </a:lnTo>
                  <a:lnTo>
                    <a:pt x="80" y="94"/>
                  </a:lnTo>
                  <a:lnTo>
                    <a:pt x="80" y="94"/>
                  </a:lnTo>
                  <a:lnTo>
                    <a:pt x="76" y="94"/>
                  </a:lnTo>
                  <a:lnTo>
                    <a:pt x="72" y="90"/>
                  </a:lnTo>
                  <a:lnTo>
                    <a:pt x="70" y="88"/>
                  </a:lnTo>
                  <a:lnTo>
                    <a:pt x="62" y="90"/>
                  </a:lnTo>
                  <a:lnTo>
                    <a:pt x="62" y="90"/>
                  </a:lnTo>
                  <a:lnTo>
                    <a:pt x="64" y="88"/>
                  </a:lnTo>
                  <a:lnTo>
                    <a:pt x="68" y="88"/>
                  </a:lnTo>
                  <a:lnTo>
                    <a:pt x="76" y="86"/>
                  </a:lnTo>
                  <a:lnTo>
                    <a:pt x="76" y="86"/>
                  </a:lnTo>
                  <a:lnTo>
                    <a:pt x="72" y="84"/>
                  </a:lnTo>
                  <a:lnTo>
                    <a:pt x="72" y="82"/>
                  </a:lnTo>
                  <a:lnTo>
                    <a:pt x="74" y="76"/>
                  </a:lnTo>
                  <a:lnTo>
                    <a:pt x="76" y="72"/>
                  </a:lnTo>
                  <a:lnTo>
                    <a:pt x="76" y="68"/>
                  </a:lnTo>
                  <a:lnTo>
                    <a:pt x="76" y="66"/>
                  </a:lnTo>
                  <a:lnTo>
                    <a:pt x="76" y="66"/>
                  </a:lnTo>
                  <a:lnTo>
                    <a:pt x="70" y="66"/>
                  </a:lnTo>
                  <a:lnTo>
                    <a:pt x="64" y="66"/>
                  </a:lnTo>
                  <a:lnTo>
                    <a:pt x="78" y="62"/>
                  </a:lnTo>
                  <a:lnTo>
                    <a:pt x="78" y="62"/>
                  </a:lnTo>
                  <a:lnTo>
                    <a:pt x="70" y="60"/>
                  </a:lnTo>
                  <a:lnTo>
                    <a:pt x="68" y="60"/>
                  </a:lnTo>
                  <a:lnTo>
                    <a:pt x="72" y="58"/>
                  </a:lnTo>
                  <a:lnTo>
                    <a:pt x="72" y="58"/>
                  </a:lnTo>
                  <a:lnTo>
                    <a:pt x="68" y="58"/>
                  </a:lnTo>
                  <a:lnTo>
                    <a:pt x="64" y="58"/>
                  </a:lnTo>
                  <a:lnTo>
                    <a:pt x="64" y="58"/>
                  </a:lnTo>
                  <a:lnTo>
                    <a:pt x="68" y="52"/>
                  </a:lnTo>
                  <a:lnTo>
                    <a:pt x="68" y="46"/>
                  </a:lnTo>
                  <a:lnTo>
                    <a:pt x="66" y="36"/>
                  </a:lnTo>
                  <a:lnTo>
                    <a:pt x="66" y="36"/>
                  </a:lnTo>
                  <a:lnTo>
                    <a:pt x="66" y="30"/>
                  </a:lnTo>
                  <a:lnTo>
                    <a:pt x="66" y="26"/>
                  </a:lnTo>
                  <a:lnTo>
                    <a:pt x="70" y="20"/>
                  </a:lnTo>
                  <a:lnTo>
                    <a:pt x="78" y="14"/>
                  </a:lnTo>
                  <a:lnTo>
                    <a:pt x="78" y="14"/>
                  </a:lnTo>
                  <a:lnTo>
                    <a:pt x="72" y="16"/>
                  </a:lnTo>
                  <a:lnTo>
                    <a:pt x="72" y="14"/>
                  </a:lnTo>
                  <a:lnTo>
                    <a:pt x="72" y="14"/>
                  </a:lnTo>
                  <a:lnTo>
                    <a:pt x="68" y="14"/>
                  </a:lnTo>
                  <a:lnTo>
                    <a:pt x="60" y="14"/>
                  </a:lnTo>
                  <a:lnTo>
                    <a:pt x="72" y="8"/>
                  </a:lnTo>
                  <a:lnTo>
                    <a:pt x="72" y="8"/>
                  </a:lnTo>
                  <a:lnTo>
                    <a:pt x="66" y="6"/>
                  </a:lnTo>
                  <a:lnTo>
                    <a:pt x="66" y="4"/>
                  </a:lnTo>
                  <a:lnTo>
                    <a:pt x="66" y="2"/>
                  </a:lnTo>
                  <a:lnTo>
                    <a:pt x="60" y="0"/>
                  </a:lnTo>
                  <a:lnTo>
                    <a:pt x="62" y="2"/>
                  </a:lnTo>
                  <a:lnTo>
                    <a:pt x="62" y="2"/>
                  </a:lnTo>
                  <a:lnTo>
                    <a:pt x="54" y="2"/>
                  </a:lnTo>
                  <a:lnTo>
                    <a:pt x="42" y="2"/>
                  </a:lnTo>
                  <a:lnTo>
                    <a:pt x="32" y="4"/>
                  </a:lnTo>
                  <a:lnTo>
                    <a:pt x="20" y="4"/>
                  </a:lnTo>
                  <a:lnTo>
                    <a:pt x="20" y="4"/>
                  </a:lnTo>
                  <a:lnTo>
                    <a:pt x="24" y="6"/>
                  </a:lnTo>
                  <a:lnTo>
                    <a:pt x="24" y="8"/>
                  </a:lnTo>
                  <a:lnTo>
                    <a:pt x="18" y="10"/>
                  </a:lnTo>
                  <a:lnTo>
                    <a:pt x="16" y="12"/>
                  </a:lnTo>
                  <a:lnTo>
                    <a:pt x="14" y="14"/>
                  </a:lnTo>
                  <a:lnTo>
                    <a:pt x="14" y="16"/>
                  </a:lnTo>
                  <a:lnTo>
                    <a:pt x="20" y="18"/>
                  </a:lnTo>
                  <a:lnTo>
                    <a:pt x="20" y="18"/>
                  </a:lnTo>
                  <a:lnTo>
                    <a:pt x="16" y="18"/>
                  </a:lnTo>
                  <a:lnTo>
                    <a:pt x="12" y="18"/>
                  </a:lnTo>
                  <a:lnTo>
                    <a:pt x="12" y="18"/>
                  </a:lnTo>
                  <a:lnTo>
                    <a:pt x="18" y="20"/>
                  </a:lnTo>
                  <a:lnTo>
                    <a:pt x="18" y="22"/>
                  </a:lnTo>
                  <a:lnTo>
                    <a:pt x="16" y="24"/>
                  </a:lnTo>
                  <a:lnTo>
                    <a:pt x="14" y="24"/>
                  </a:lnTo>
                  <a:lnTo>
                    <a:pt x="14" y="24"/>
                  </a:lnTo>
                  <a:lnTo>
                    <a:pt x="14" y="28"/>
                  </a:lnTo>
                  <a:lnTo>
                    <a:pt x="12" y="34"/>
                  </a:lnTo>
                  <a:lnTo>
                    <a:pt x="6" y="44"/>
                  </a:lnTo>
                  <a:lnTo>
                    <a:pt x="14" y="44"/>
                  </a:lnTo>
                  <a:lnTo>
                    <a:pt x="14" y="44"/>
                  </a:lnTo>
                  <a:lnTo>
                    <a:pt x="12" y="46"/>
                  </a:lnTo>
                  <a:lnTo>
                    <a:pt x="8" y="46"/>
                  </a:lnTo>
                  <a:lnTo>
                    <a:pt x="8" y="46"/>
                  </a:lnTo>
                  <a:lnTo>
                    <a:pt x="14" y="46"/>
                  </a:lnTo>
                  <a:lnTo>
                    <a:pt x="14" y="44"/>
                  </a:lnTo>
                  <a:lnTo>
                    <a:pt x="16" y="42"/>
                  </a:lnTo>
                  <a:lnTo>
                    <a:pt x="22" y="42"/>
                  </a:lnTo>
                  <a:lnTo>
                    <a:pt x="22" y="42"/>
                  </a:lnTo>
                  <a:lnTo>
                    <a:pt x="18" y="44"/>
                  </a:lnTo>
                  <a:lnTo>
                    <a:pt x="16" y="46"/>
                  </a:lnTo>
                  <a:lnTo>
                    <a:pt x="14" y="52"/>
                  </a:lnTo>
                  <a:lnTo>
                    <a:pt x="12" y="56"/>
                  </a:lnTo>
                  <a:lnTo>
                    <a:pt x="10" y="58"/>
                  </a:lnTo>
                  <a:lnTo>
                    <a:pt x="6" y="60"/>
                  </a:lnTo>
                  <a:lnTo>
                    <a:pt x="6" y="60"/>
                  </a:lnTo>
                  <a:lnTo>
                    <a:pt x="6" y="60"/>
                  </a:lnTo>
                  <a:lnTo>
                    <a:pt x="10" y="60"/>
                  </a:lnTo>
                  <a:lnTo>
                    <a:pt x="12" y="60"/>
                  </a:lnTo>
                  <a:lnTo>
                    <a:pt x="14" y="60"/>
                  </a:lnTo>
                  <a:lnTo>
                    <a:pt x="10" y="62"/>
                  </a:lnTo>
                  <a:lnTo>
                    <a:pt x="16" y="62"/>
                  </a:lnTo>
                  <a:lnTo>
                    <a:pt x="16" y="62"/>
                  </a:lnTo>
                  <a:lnTo>
                    <a:pt x="12" y="64"/>
                  </a:lnTo>
                  <a:lnTo>
                    <a:pt x="4" y="66"/>
                  </a:lnTo>
                  <a:lnTo>
                    <a:pt x="4" y="66"/>
                  </a:lnTo>
                  <a:lnTo>
                    <a:pt x="2" y="64"/>
                  </a:lnTo>
                  <a:lnTo>
                    <a:pt x="2" y="64"/>
                  </a:lnTo>
                  <a:lnTo>
                    <a:pt x="0" y="66"/>
                  </a:lnTo>
                  <a:lnTo>
                    <a:pt x="2" y="68"/>
                  </a:lnTo>
                  <a:lnTo>
                    <a:pt x="4" y="70"/>
                  </a:lnTo>
                  <a:lnTo>
                    <a:pt x="4" y="72"/>
                  </a:lnTo>
                  <a:lnTo>
                    <a:pt x="6" y="70"/>
                  </a:lnTo>
                  <a:lnTo>
                    <a:pt x="6" y="70"/>
                  </a:lnTo>
                  <a:lnTo>
                    <a:pt x="8" y="76"/>
                  </a:lnTo>
                  <a:lnTo>
                    <a:pt x="10" y="82"/>
                  </a:lnTo>
                  <a:lnTo>
                    <a:pt x="12" y="88"/>
                  </a:lnTo>
                  <a:lnTo>
                    <a:pt x="16" y="94"/>
                  </a:lnTo>
                  <a:lnTo>
                    <a:pt x="20" y="94"/>
                  </a:lnTo>
                  <a:lnTo>
                    <a:pt x="20" y="94"/>
                  </a:lnTo>
                  <a:lnTo>
                    <a:pt x="22" y="96"/>
                  </a:lnTo>
                  <a:lnTo>
                    <a:pt x="22" y="98"/>
                  </a:lnTo>
                  <a:lnTo>
                    <a:pt x="20" y="102"/>
                  </a:lnTo>
                  <a:lnTo>
                    <a:pt x="20" y="104"/>
                  </a:lnTo>
                  <a:lnTo>
                    <a:pt x="20" y="104"/>
                  </a:lnTo>
                  <a:lnTo>
                    <a:pt x="20" y="104"/>
                  </a:lnTo>
                  <a:lnTo>
                    <a:pt x="24" y="106"/>
                  </a:lnTo>
                  <a:lnTo>
                    <a:pt x="24" y="108"/>
                  </a:lnTo>
                  <a:lnTo>
                    <a:pt x="24" y="108"/>
                  </a:lnTo>
                  <a:lnTo>
                    <a:pt x="22" y="108"/>
                  </a:lnTo>
                  <a:lnTo>
                    <a:pt x="18" y="110"/>
                  </a:lnTo>
                  <a:lnTo>
                    <a:pt x="16" y="112"/>
                  </a:lnTo>
                  <a:lnTo>
                    <a:pt x="12" y="112"/>
                  </a:lnTo>
                  <a:lnTo>
                    <a:pt x="12" y="112"/>
                  </a:lnTo>
                  <a:lnTo>
                    <a:pt x="16" y="114"/>
                  </a:lnTo>
                  <a:lnTo>
                    <a:pt x="20" y="114"/>
                  </a:lnTo>
                  <a:lnTo>
                    <a:pt x="32" y="116"/>
                  </a:lnTo>
                  <a:lnTo>
                    <a:pt x="26" y="118"/>
                  </a:lnTo>
                  <a:lnTo>
                    <a:pt x="26" y="118"/>
                  </a:lnTo>
                  <a:lnTo>
                    <a:pt x="32" y="120"/>
                  </a:lnTo>
                  <a:lnTo>
                    <a:pt x="36" y="122"/>
                  </a:lnTo>
                  <a:lnTo>
                    <a:pt x="36" y="122"/>
                  </a:lnTo>
                  <a:lnTo>
                    <a:pt x="32" y="122"/>
                  </a:lnTo>
                  <a:lnTo>
                    <a:pt x="30" y="122"/>
                  </a:lnTo>
                  <a:lnTo>
                    <a:pt x="26" y="124"/>
                  </a:lnTo>
                  <a:lnTo>
                    <a:pt x="20" y="122"/>
                  </a:lnTo>
                  <a:lnTo>
                    <a:pt x="20" y="122"/>
                  </a:lnTo>
                  <a:lnTo>
                    <a:pt x="18" y="126"/>
                  </a:lnTo>
                  <a:lnTo>
                    <a:pt x="18" y="128"/>
                  </a:lnTo>
                  <a:lnTo>
                    <a:pt x="20" y="130"/>
                  </a:lnTo>
                  <a:lnTo>
                    <a:pt x="22" y="132"/>
                  </a:lnTo>
                  <a:lnTo>
                    <a:pt x="24" y="134"/>
                  </a:lnTo>
                  <a:lnTo>
                    <a:pt x="16" y="136"/>
                  </a:lnTo>
                  <a:lnTo>
                    <a:pt x="16" y="136"/>
                  </a:lnTo>
                  <a:lnTo>
                    <a:pt x="24" y="136"/>
                  </a:lnTo>
                  <a:lnTo>
                    <a:pt x="28" y="134"/>
                  </a:lnTo>
                  <a:lnTo>
                    <a:pt x="28" y="132"/>
                  </a:lnTo>
                  <a:lnTo>
                    <a:pt x="28" y="130"/>
                  </a:lnTo>
                  <a:lnTo>
                    <a:pt x="28" y="130"/>
                  </a:lnTo>
                  <a:lnTo>
                    <a:pt x="32" y="130"/>
                  </a:lnTo>
                  <a:lnTo>
                    <a:pt x="36" y="130"/>
                  </a:lnTo>
                  <a:lnTo>
                    <a:pt x="40" y="132"/>
                  </a:lnTo>
                  <a:lnTo>
                    <a:pt x="40" y="134"/>
                  </a:lnTo>
                  <a:lnTo>
                    <a:pt x="40" y="134"/>
                  </a:lnTo>
                  <a:lnTo>
                    <a:pt x="36" y="136"/>
                  </a:lnTo>
                  <a:lnTo>
                    <a:pt x="30" y="138"/>
                  </a:lnTo>
                  <a:lnTo>
                    <a:pt x="22" y="142"/>
                  </a:lnTo>
                  <a:lnTo>
                    <a:pt x="20" y="144"/>
                  </a:lnTo>
                  <a:lnTo>
                    <a:pt x="20" y="146"/>
                  </a:lnTo>
                  <a:lnTo>
                    <a:pt x="20" y="146"/>
                  </a:lnTo>
                  <a:lnTo>
                    <a:pt x="18" y="144"/>
                  </a:lnTo>
                  <a:lnTo>
                    <a:pt x="18" y="144"/>
                  </a:lnTo>
                  <a:lnTo>
                    <a:pt x="18" y="146"/>
                  </a:lnTo>
                  <a:lnTo>
                    <a:pt x="20" y="148"/>
                  </a:lnTo>
                  <a:lnTo>
                    <a:pt x="20" y="150"/>
                  </a:lnTo>
                  <a:lnTo>
                    <a:pt x="18" y="152"/>
                  </a:lnTo>
                  <a:lnTo>
                    <a:pt x="18" y="152"/>
                  </a:lnTo>
                  <a:lnTo>
                    <a:pt x="24" y="152"/>
                  </a:lnTo>
                  <a:lnTo>
                    <a:pt x="24" y="154"/>
                  </a:lnTo>
                  <a:lnTo>
                    <a:pt x="26" y="154"/>
                  </a:lnTo>
                  <a:lnTo>
                    <a:pt x="32" y="154"/>
                  </a:lnTo>
                  <a:lnTo>
                    <a:pt x="28" y="150"/>
                  </a:lnTo>
                  <a:lnTo>
                    <a:pt x="28" y="150"/>
                  </a:lnTo>
                  <a:lnTo>
                    <a:pt x="38" y="152"/>
                  </a:lnTo>
                  <a:lnTo>
                    <a:pt x="42" y="154"/>
                  </a:lnTo>
                  <a:lnTo>
                    <a:pt x="42" y="156"/>
                  </a:lnTo>
                  <a:lnTo>
                    <a:pt x="40" y="158"/>
                  </a:lnTo>
                  <a:lnTo>
                    <a:pt x="40" y="158"/>
                  </a:lnTo>
                  <a:lnTo>
                    <a:pt x="32" y="156"/>
                  </a:lnTo>
                  <a:lnTo>
                    <a:pt x="32" y="156"/>
                  </a:lnTo>
                  <a:lnTo>
                    <a:pt x="30" y="158"/>
                  </a:lnTo>
                  <a:lnTo>
                    <a:pt x="32" y="158"/>
                  </a:lnTo>
                  <a:lnTo>
                    <a:pt x="32" y="158"/>
                  </a:lnTo>
                  <a:lnTo>
                    <a:pt x="30" y="160"/>
                  </a:lnTo>
                  <a:lnTo>
                    <a:pt x="30" y="160"/>
                  </a:lnTo>
                  <a:lnTo>
                    <a:pt x="24" y="160"/>
                  </a:lnTo>
                  <a:lnTo>
                    <a:pt x="24" y="158"/>
                  </a:lnTo>
                  <a:lnTo>
                    <a:pt x="22" y="154"/>
                  </a:lnTo>
                  <a:lnTo>
                    <a:pt x="18" y="152"/>
                  </a:lnTo>
                  <a:lnTo>
                    <a:pt x="18" y="152"/>
                  </a:lnTo>
                  <a:lnTo>
                    <a:pt x="16" y="154"/>
                  </a:lnTo>
                  <a:lnTo>
                    <a:pt x="16" y="154"/>
                  </a:lnTo>
                  <a:lnTo>
                    <a:pt x="18" y="156"/>
                  </a:lnTo>
                  <a:lnTo>
                    <a:pt x="20" y="156"/>
                  </a:lnTo>
                  <a:lnTo>
                    <a:pt x="14" y="158"/>
                  </a:lnTo>
                  <a:lnTo>
                    <a:pt x="14" y="158"/>
                  </a:lnTo>
                  <a:lnTo>
                    <a:pt x="20" y="158"/>
                  </a:lnTo>
                  <a:lnTo>
                    <a:pt x="22" y="160"/>
                  </a:lnTo>
                  <a:lnTo>
                    <a:pt x="20" y="160"/>
                  </a:lnTo>
                  <a:lnTo>
                    <a:pt x="20" y="164"/>
                  </a:lnTo>
                  <a:lnTo>
                    <a:pt x="26" y="164"/>
                  </a:lnTo>
                  <a:lnTo>
                    <a:pt x="18" y="166"/>
                  </a:lnTo>
                  <a:lnTo>
                    <a:pt x="18" y="166"/>
                  </a:lnTo>
                  <a:lnTo>
                    <a:pt x="22" y="166"/>
                  </a:lnTo>
                  <a:lnTo>
                    <a:pt x="24" y="168"/>
                  </a:lnTo>
                  <a:lnTo>
                    <a:pt x="14" y="168"/>
                  </a:lnTo>
                  <a:lnTo>
                    <a:pt x="14" y="168"/>
                  </a:lnTo>
                  <a:lnTo>
                    <a:pt x="16" y="168"/>
                  </a:lnTo>
                  <a:lnTo>
                    <a:pt x="16" y="170"/>
                  </a:lnTo>
                  <a:lnTo>
                    <a:pt x="14" y="172"/>
                  </a:lnTo>
                  <a:lnTo>
                    <a:pt x="10" y="174"/>
                  </a:lnTo>
                  <a:lnTo>
                    <a:pt x="10" y="176"/>
                  </a:lnTo>
                  <a:lnTo>
                    <a:pt x="12" y="176"/>
                  </a:lnTo>
                  <a:lnTo>
                    <a:pt x="12" y="176"/>
                  </a:lnTo>
                  <a:lnTo>
                    <a:pt x="12" y="174"/>
                  </a:lnTo>
                  <a:lnTo>
                    <a:pt x="16" y="172"/>
                  </a:lnTo>
                  <a:lnTo>
                    <a:pt x="20" y="172"/>
                  </a:lnTo>
                  <a:lnTo>
                    <a:pt x="26" y="170"/>
                  </a:lnTo>
                  <a:lnTo>
                    <a:pt x="26" y="170"/>
                  </a:lnTo>
                  <a:lnTo>
                    <a:pt x="28" y="172"/>
                  </a:lnTo>
                  <a:lnTo>
                    <a:pt x="28" y="174"/>
                  </a:lnTo>
                  <a:lnTo>
                    <a:pt x="20" y="178"/>
                  </a:lnTo>
                  <a:lnTo>
                    <a:pt x="12" y="180"/>
                  </a:lnTo>
                  <a:lnTo>
                    <a:pt x="10" y="182"/>
                  </a:lnTo>
                  <a:lnTo>
                    <a:pt x="12" y="186"/>
                  </a:lnTo>
                  <a:lnTo>
                    <a:pt x="12" y="186"/>
                  </a:lnTo>
                  <a:lnTo>
                    <a:pt x="14" y="182"/>
                  </a:lnTo>
                  <a:lnTo>
                    <a:pt x="16" y="182"/>
                  </a:lnTo>
                  <a:lnTo>
                    <a:pt x="18" y="182"/>
                  </a:lnTo>
                  <a:lnTo>
                    <a:pt x="18" y="182"/>
                  </a:lnTo>
                  <a:lnTo>
                    <a:pt x="16" y="184"/>
                  </a:lnTo>
                  <a:lnTo>
                    <a:pt x="12" y="188"/>
                  </a:lnTo>
                  <a:lnTo>
                    <a:pt x="12" y="188"/>
                  </a:lnTo>
                  <a:lnTo>
                    <a:pt x="14" y="190"/>
                  </a:lnTo>
                  <a:lnTo>
                    <a:pt x="16" y="188"/>
                  </a:lnTo>
                  <a:lnTo>
                    <a:pt x="20" y="188"/>
                  </a:lnTo>
                  <a:lnTo>
                    <a:pt x="24" y="186"/>
                  </a:lnTo>
                  <a:lnTo>
                    <a:pt x="24" y="186"/>
                  </a:lnTo>
                  <a:lnTo>
                    <a:pt x="20" y="188"/>
                  </a:lnTo>
                  <a:lnTo>
                    <a:pt x="22" y="190"/>
                  </a:lnTo>
                  <a:lnTo>
                    <a:pt x="30" y="192"/>
                  </a:lnTo>
                  <a:lnTo>
                    <a:pt x="24" y="192"/>
                  </a:lnTo>
                  <a:lnTo>
                    <a:pt x="24" y="192"/>
                  </a:lnTo>
                  <a:lnTo>
                    <a:pt x="22" y="194"/>
                  </a:lnTo>
                  <a:lnTo>
                    <a:pt x="24" y="194"/>
                  </a:lnTo>
                  <a:lnTo>
                    <a:pt x="30" y="196"/>
                  </a:lnTo>
                  <a:lnTo>
                    <a:pt x="34" y="196"/>
                  </a:lnTo>
                  <a:lnTo>
                    <a:pt x="36" y="196"/>
                  </a:lnTo>
                  <a:lnTo>
                    <a:pt x="34" y="198"/>
                  </a:lnTo>
                  <a:lnTo>
                    <a:pt x="24" y="196"/>
                  </a:lnTo>
                  <a:lnTo>
                    <a:pt x="26" y="200"/>
                  </a:lnTo>
                  <a:lnTo>
                    <a:pt x="18" y="200"/>
                  </a:lnTo>
                  <a:lnTo>
                    <a:pt x="18" y="200"/>
                  </a:lnTo>
                  <a:lnTo>
                    <a:pt x="22" y="202"/>
                  </a:lnTo>
                  <a:lnTo>
                    <a:pt x="22" y="204"/>
                  </a:lnTo>
                  <a:lnTo>
                    <a:pt x="22" y="206"/>
                  </a:lnTo>
                  <a:lnTo>
                    <a:pt x="22" y="206"/>
                  </a:lnTo>
                  <a:lnTo>
                    <a:pt x="30" y="206"/>
                  </a:lnTo>
                  <a:lnTo>
                    <a:pt x="34" y="206"/>
                  </a:lnTo>
                  <a:lnTo>
                    <a:pt x="36" y="208"/>
                  </a:lnTo>
                  <a:lnTo>
                    <a:pt x="36" y="208"/>
                  </a:lnTo>
                  <a:lnTo>
                    <a:pt x="30" y="210"/>
                  </a:lnTo>
                  <a:lnTo>
                    <a:pt x="30" y="210"/>
                  </a:lnTo>
                  <a:lnTo>
                    <a:pt x="30" y="212"/>
                  </a:lnTo>
                  <a:lnTo>
                    <a:pt x="30" y="212"/>
                  </a:lnTo>
                  <a:lnTo>
                    <a:pt x="24" y="212"/>
                  </a:lnTo>
                  <a:lnTo>
                    <a:pt x="22" y="210"/>
                  </a:lnTo>
                  <a:lnTo>
                    <a:pt x="26" y="208"/>
                  </a:lnTo>
                  <a:lnTo>
                    <a:pt x="26" y="208"/>
                  </a:lnTo>
                  <a:lnTo>
                    <a:pt x="18" y="208"/>
                  </a:lnTo>
                  <a:lnTo>
                    <a:pt x="18" y="208"/>
                  </a:lnTo>
                  <a:lnTo>
                    <a:pt x="16" y="210"/>
                  </a:lnTo>
                  <a:lnTo>
                    <a:pt x="16" y="212"/>
                  </a:lnTo>
                  <a:lnTo>
                    <a:pt x="18" y="216"/>
                  </a:lnTo>
                  <a:lnTo>
                    <a:pt x="18" y="216"/>
                  </a:lnTo>
                  <a:lnTo>
                    <a:pt x="20" y="214"/>
                  </a:lnTo>
                  <a:lnTo>
                    <a:pt x="30" y="218"/>
                  </a:lnTo>
                  <a:lnTo>
                    <a:pt x="30" y="218"/>
                  </a:lnTo>
                  <a:lnTo>
                    <a:pt x="28" y="218"/>
                  </a:lnTo>
                  <a:lnTo>
                    <a:pt x="24" y="218"/>
                  </a:lnTo>
                  <a:lnTo>
                    <a:pt x="24" y="218"/>
                  </a:lnTo>
                  <a:lnTo>
                    <a:pt x="26" y="220"/>
                  </a:lnTo>
                  <a:lnTo>
                    <a:pt x="28" y="220"/>
                  </a:lnTo>
                  <a:lnTo>
                    <a:pt x="28" y="220"/>
                  </a:lnTo>
                  <a:lnTo>
                    <a:pt x="20" y="222"/>
                  </a:lnTo>
                  <a:lnTo>
                    <a:pt x="14" y="220"/>
                  </a:lnTo>
                  <a:lnTo>
                    <a:pt x="20" y="224"/>
                  </a:lnTo>
                  <a:lnTo>
                    <a:pt x="20" y="224"/>
                  </a:lnTo>
                  <a:lnTo>
                    <a:pt x="16" y="226"/>
                  </a:lnTo>
                  <a:lnTo>
                    <a:pt x="12" y="228"/>
                  </a:lnTo>
                  <a:lnTo>
                    <a:pt x="12" y="228"/>
                  </a:lnTo>
                  <a:lnTo>
                    <a:pt x="10" y="230"/>
                  </a:lnTo>
                  <a:lnTo>
                    <a:pt x="12" y="230"/>
                  </a:lnTo>
                  <a:lnTo>
                    <a:pt x="16" y="232"/>
                  </a:lnTo>
                  <a:lnTo>
                    <a:pt x="20" y="234"/>
                  </a:lnTo>
                  <a:lnTo>
                    <a:pt x="20" y="236"/>
                  </a:lnTo>
                  <a:lnTo>
                    <a:pt x="20" y="238"/>
                  </a:lnTo>
                  <a:lnTo>
                    <a:pt x="20" y="238"/>
                  </a:lnTo>
                  <a:lnTo>
                    <a:pt x="24" y="238"/>
                  </a:lnTo>
                  <a:lnTo>
                    <a:pt x="24" y="238"/>
                  </a:lnTo>
                  <a:lnTo>
                    <a:pt x="20" y="244"/>
                  </a:lnTo>
                  <a:lnTo>
                    <a:pt x="20" y="248"/>
                  </a:lnTo>
                  <a:lnTo>
                    <a:pt x="24" y="250"/>
                  </a:lnTo>
                  <a:lnTo>
                    <a:pt x="14" y="254"/>
                  </a:lnTo>
                  <a:lnTo>
                    <a:pt x="14" y="254"/>
                  </a:lnTo>
                  <a:lnTo>
                    <a:pt x="16" y="254"/>
                  </a:lnTo>
                  <a:lnTo>
                    <a:pt x="22" y="254"/>
                  </a:lnTo>
                  <a:lnTo>
                    <a:pt x="28" y="252"/>
                  </a:lnTo>
                  <a:lnTo>
                    <a:pt x="32" y="254"/>
                  </a:lnTo>
                  <a:lnTo>
                    <a:pt x="32" y="254"/>
                  </a:lnTo>
                  <a:lnTo>
                    <a:pt x="32" y="256"/>
                  </a:lnTo>
                  <a:lnTo>
                    <a:pt x="32" y="256"/>
                  </a:lnTo>
                  <a:lnTo>
                    <a:pt x="28" y="256"/>
                  </a:lnTo>
                  <a:lnTo>
                    <a:pt x="20" y="258"/>
                  </a:lnTo>
                  <a:lnTo>
                    <a:pt x="20" y="258"/>
                  </a:lnTo>
                  <a:lnTo>
                    <a:pt x="30" y="262"/>
                  </a:lnTo>
                  <a:lnTo>
                    <a:pt x="32" y="264"/>
                  </a:lnTo>
                  <a:lnTo>
                    <a:pt x="28" y="266"/>
                  </a:lnTo>
                  <a:lnTo>
                    <a:pt x="28" y="266"/>
                  </a:lnTo>
                  <a:lnTo>
                    <a:pt x="28" y="264"/>
                  </a:lnTo>
                  <a:lnTo>
                    <a:pt x="26" y="264"/>
                  </a:lnTo>
                  <a:lnTo>
                    <a:pt x="26" y="264"/>
                  </a:lnTo>
                  <a:close/>
                  <a:moveTo>
                    <a:pt x="36" y="304"/>
                  </a:moveTo>
                  <a:lnTo>
                    <a:pt x="36" y="304"/>
                  </a:lnTo>
                  <a:lnTo>
                    <a:pt x="32" y="302"/>
                  </a:lnTo>
                  <a:lnTo>
                    <a:pt x="32" y="302"/>
                  </a:lnTo>
                  <a:lnTo>
                    <a:pt x="34" y="300"/>
                  </a:lnTo>
                  <a:lnTo>
                    <a:pt x="34" y="300"/>
                  </a:lnTo>
                  <a:lnTo>
                    <a:pt x="38" y="302"/>
                  </a:lnTo>
                  <a:lnTo>
                    <a:pt x="36" y="304"/>
                  </a:lnTo>
                  <a:lnTo>
                    <a:pt x="36" y="304"/>
                  </a:lnTo>
                  <a:close/>
                  <a:moveTo>
                    <a:pt x="60" y="366"/>
                  </a:moveTo>
                  <a:lnTo>
                    <a:pt x="60" y="366"/>
                  </a:lnTo>
                  <a:lnTo>
                    <a:pt x="58" y="366"/>
                  </a:lnTo>
                  <a:lnTo>
                    <a:pt x="60" y="364"/>
                  </a:lnTo>
                  <a:lnTo>
                    <a:pt x="60" y="364"/>
                  </a:lnTo>
                  <a:lnTo>
                    <a:pt x="62" y="366"/>
                  </a:lnTo>
                  <a:lnTo>
                    <a:pt x="60" y="366"/>
                  </a:lnTo>
                  <a:lnTo>
                    <a:pt x="60" y="366"/>
                  </a:lnTo>
                  <a:close/>
                  <a:moveTo>
                    <a:pt x="136" y="536"/>
                  </a:moveTo>
                  <a:lnTo>
                    <a:pt x="136" y="536"/>
                  </a:lnTo>
                  <a:lnTo>
                    <a:pt x="136" y="536"/>
                  </a:lnTo>
                  <a:lnTo>
                    <a:pt x="136" y="536"/>
                  </a:lnTo>
                  <a:lnTo>
                    <a:pt x="138" y="534"/>
                  </a:lnTo>
                  <a:lnTo>
                    <a:pt x="136" y="536"/>
                  </a:lnTo>
                  <a:lnTo>
                    <a:pt x="136" y="536"/>
                  </a:lnTo>
                  <a:close/>
                  <a:moveTo>
                    <a:pt x="134" y="540"/>
                  </a:moveTo>
                  <a:lnTo>
                    <a:pt x="134" y="540"/>
                  </a:lnTo>
                  <a:lnTo>
                    <a:pt x="136" y="540"/>
                  </a:lnTo>
                  <a:lnTo>
                    <a:pt x="136" y="540"/>
                  </a:lnTo>
                  <a:lnTo>
                    <a:pt x="134" y="538"/>
                  </a:lnTo>
                  <a:lnTo>
                    <a:pt x="134" y="538"/>
                  </a:lnTo>
                  <a:lnTo>
                    <a:pt x="134" y="538"/>
                  </a:lnTo>
                  <a:lnTo>
                    <a:pt x="132" y="538"/>
                  </a:lnTo>
                  <a:lnTo>
                    <a:pt x="134" y="540"/>
                  </a:lnTo>
                  <a:lnTo>
                    <a:pt x="134" y="540"/>
                  </a:lnTo>
                  <a:close/>
                  <a:moveTo>
                    <a:pt x="82" y="138"/>
                  </a:moveTo>
                  <a:lnTo>
                    <a:pt x="80" y="138"/>
                  </a:lnTo>
                  <a:lnTo>
                    <a:pt x="80" y="138"/>
                  </a:lnTo>
                  <a:lnTo>
                    <a:pt x="78" y="136"/>
                  </a:lnTo>
                  <a:lnTo>
                    <a:pt x="82" y="138"/>
                  </a:lnTo>
                  <a:lnTo>
                    <a:pt x="82" y="138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11" name="Freeform 1124">
              <a:extLst>
                <a:ext uri="{FF2B5EF4-FFF2-40B4-BE49-F238E27FC236}">
                  <a16:creationId xmlns="" xmlns:a16="http://schemas.microsoft.com/office/drawing/2014/main" id="{D181736D-6430-477E-AC5B-14128C4B0BE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2773812">
              <a:off x="-59473" y="6487045"/>
              <a:ext cx="1395581" cy="498442"/>
            </a:xfrm>
            <a:custGeom>
              <a:avLst/>
              <a:gdLst>
                <a:gd name="T0" fmla="*/ 276 w 616"/>
                <a:gd name="T1" fmla="*/ 158 h 220"/>
                <a:gd name="T2" fmla="*/ 304 w 616"/>
                <a:gd name="T3" fmla="*/ 150 h 220"/>
                <a:gd name="T4" fmla="*/ 306 w 616"/>
                <a:gd name="T5" fmla="*/ 180 h 220"/>
                <a:gd name="T6" fmla="*/ 324 w 616"/>
                <a:gd name="T7" fmla="*/ 172 h 220"/>
                <a:gd name="T8" fmla="*/ 342 w 616"/>
                <a:gd name="T9" fmla="*/ 170 h 220"/>
                <a:gd name="T10" fmla="*/ 370 w 616"/>
                <a:gd name="T11" fmla="*/ 168 h 220"/>
                <a:gd name="T12" fmla="*/ 374 w 616"/>
                <a:gd name="T13" fmla="*/ 166 h 220"/>
                <a:gd name="T14" fmla="*/ 390 w 616"/>
                <a:gd name="T15" fmla="*/ 174 h 220"/>
                <a:gd name="T16" fmla="*/ 402 w 616"/>
                <a:gd name="T17" fmla="*/ 180 h 220"/>
                <a:gd name="T18" fmla="*/ 430 w 616"/>
                <a:gd name="T19" fmla="*/ 180 h 220"/>
                <a:gd name="T20" fmla="*/ 446 w 616"/>
                <a:gd name="T21" fmla="*/ 196 h 220"/>
                <a:gd name="T22" fmla="*/ 466 w 616"/>
                <a:gd name="T23" fmla="*/ 186 h 220"/>
                <a:gd name="T24" fmla="*/ 474 w 616"/>
                <a:gd name="T25" fmla="*/ 208 h 220"/>
                <a:gd name="T26" fmla="*/ 494 w 616"/>
                <a:gd name="T27" fmla="*/ 186 h 220"/>
                <a:gd name="T28" fmla="*/ 502 w 616"/>
                <a:gd name="T29" fmla="*/ 216 h 220"/>
                <a:gd name="T30" fmla="*/ 516 w 616"/>
                <a:gd name="T31" fmla="*/ 204 h 220"/>
                <a:gd name="T32" fmla="*/ 546 w 616"/>
                <a:gd name="T33" fmla="*/ 200 h 220"/>
                <a:gd name="T34" fmla="*/ 550 w 616"/>
                <a:gd name="T35" fmla="*/ 192 h 220"/>
                <a:gd name="T36" fmla="*/ 576 w 616"/>
                <a:gd name="T37" fmla="*/ 192 h 220"/>
                <a:gd name="T38" fmla="*/ 586 w 616"/>
                <a:gd name="T39" fmla="*/ 196 h 220"/>
                <a:gd name="T40" fmla="*/ 602 w 616"/>
                <a:gd name="T41" fmla="*/ 190 h 220"/>
                <a:gd name="T42" fmla="*/ 604 w 616"/>
                <a:gd name="T43" fmla="*/ 152 h 220"/>
                <a:gd name="T44" fmla="*/ 590 w 616"/>
                <a:gd name="T45" fmla="*/ 170 h 220"/>
                <a:gd name="T46" fmla="*/ 572 w 616"/>
                <a:gd name="T47" fmla="*/ 154 h 220"/>
                <a:gd name="T48" fmla="*/ 538 w 616"/>
                <a:gd name="T49" fmla="*/ 132 h 220"/>
                <a:gd name="T50" fmla="*/ 504 w 616"/>
                <a:gd name="T51" fmla="*/ 136 h 220"/>
                <a:gd name="T52" fmla="*/ 482 w 616"/>
                <a:gd name="T53" fmla="*/ 130 h 220"/>
                <a:gd name="T54" fmla="*/ 460 w 616"/>
                <a:gd name="T55" fmla="*/ 148 h 220"/>
                <a:gd name="T56" fmla="*/ 436 w 616"/>
                <a:gd name="T57" fmla="*/ 140 h 220"/>
                <a:gd name="T58" fmla="*/ 404 w 616"/>
                <a:gd name="T59" fmla="*/ 112 h 220"/>
                <a:gd name="T60" fmla="*/ 388 w 616"/>
                <a:gd name="T61" fmla="*/ 124 h 220"/>
                <a:gd name="T62" fmla="*/ 362 w 616"/>
                <a:gd name="T63" fmla="*/ 126 h 220"/>
                <a:gd name="T64" fmla="*/ 340 w 616"/>
                <a:gd name="T65" fmla="*/ 118 h 220"/>
                <a:gd name="T66" fmla="*/ 330 w 616"/>
                <a:gd name="T67" fmla="*/ 90 h 220"/>
                <a:gd name="T68" fmla="*/ 298 w 616"/>
                <a:gd name="T69" fmla="*/ 100 h 220"/>
                <a:gd name="T70" fmla="*/ 270 w 616"/>
                <a:gd name="T71" fmla="*/ 80 h 220"/>
                <a:gd name="T72" fmla="*/ 236 w 616"/>
                <a:gd name="T73" fmla="*/ 58 h 220"/>
                <a:gd name="T74" fmla="*/ 214 w 616"/>
                <a:gd name="T75" fmla="*/ 68 h 220"/>
                <a:gd name="T76" fmla="*/ 176 w 616"/>
                <a:gd name="T77" fmla="*/ 40 h 220"/>
                <a:gd name="T78" fmla="*/ 160 w 616"/>
                <a:gd name="T79" fmla="*/ 42 h 220"/>
                <a:gd name="T80" fmla="*/ 124 w 616"/>
                <a:gd name="T81" fmla="*/ 44 h 220"/>
                <a:gd name="T82" fmla="*/ 106 w 616"/>
                <a:gd name="T83" fmla="*/ 20 h 220"/>
                <a:gd name="T84" fmla="*/ 50 w 616"/>
                <a:gd name="T85" fmla="*/ 12 h 220"/>
                <a:gd name="T86" fmla="*/ 4 w 616"/>
                <a:gd name="T87" fmla="*/ 16 h 220"/>
                <a:gd name="T88" fmla="*/ 30 w 616"/>
                <a:gd name="T89" fmla="*/ 58 h 220"/>
                <a:gd name="T90" fmla="*/ 52 w 616"/>
                <a:gd name="T91" fmla="*/ 62 h 220"/>
                <a:gd name="T92" fmla="*/ 68 w 616"/>
                <a:gd name="T93" fmla="*/ 78 h 220"/>
                <a:gd name="T94" fmla="*/ 108 w 616"/>
                <a:gd name="T95" fmla="*/ 76 h 220"/>
                <a:gd name="T96" fmla="*/ 130 w 616"/>
                <a:gd name="T97" fmla="*/ 74 h 220"/>
                <a:gd name="T98" fmla="*/ 140 w 616"/>
                <a:gd name="T99" fmla="*/ 74 h 220"/>
                <a:gd name="T100" fmla="*/ 156 w 616"/>
                <a:gd name="T101" fmla="*/ 96 h 220"/>
                <a:gd name="T102" fmla="*/ 152 w 616"/>
                <a:gd name="T103" fmla="*/ 102 h 220"/>
                <a:gd name="T104" fmla="*/ 162 w 616"/>
                <a:gd name="T105" fmla="*/ 114 h 220"/>
                <a:gd name="T106" fmla="*/ 178 w 616"/>
                <a:gd name="T107" fmla="*/ 124 h 220"/>
                <a:gd name="T108" fmla="*/ 194 w 616"/>
                <a:gd name="T109" fmla="*/ 118 h 220"/>
                <a:gd name="T110" fmla="*/ 212 w 616"/>
                <a:gd name="T111" fmla="*/ 124 h 220"/>
                <a:gd name="T112" fmla="*/ 220 w 616"/>
                <a:gd name="T113" fmla="*/ 130 h 220"/>
                <a:gd name="T114" fmla="*/ 242 w 616"/>
                <a:gd name="T115" fmla="*/ 150 h 220"/>
                <a:gd name="T116" fmla="*/ 268 w 616"/>
                <a:gd name="T117" fmla="*/ 152 h 220"/>
                <a:gd name="T118" fmla="*/ 382 w 616"/>
                <a:gd name="T119" fmla="*/ 162 h 220"/>
                <a:gd name="T120" fmla="*/ 168 w 616"/>
                <a:gd name="T121" fmla="*/ 38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616" h="220">
                  <a:moveTo>
                    <a:pt x="264" y="152"/>
                  </a:moveTo>
                  <a:lnTo>
                    <a:pt x="266" y="158"/>
                  </a:lnTo>
                  <a:lnTo>
                    <a:pt x="266" y="158"/>
                  </a:lnTo>
                  <a:lnTo>
                    <a:pt x="258" y="164"/>
                  </a:lnTo>
                  <a:lnTo>
                    <a:pt x="258" y="168"/>
                  </a:lnTo>
                  <a:lnTo>
                    <a:pt x="256" y="172"/>
                  </a:lnTo>
                  <a:lnTo>
                    <a:pt x="256" y="172"/>
                  </a:lnTo>
                  <a:lnTo>
                    <a:pt x="260" y="166"/>
                  </a:lnTo>
                  <a:lnTo>
                    <a:pt x="262" y="164"/>
                  </a:lnTo>
                  <a:lnTo>
                    <a:pt x="264" y="162"/>
                  </a:lnTo>
                  <a:lnTo>
                    <a:pt x="266" y="162"/>
                  </a:lnTo>
                  <a:lnTo>
                    <a:pt x="268" y="162"/>
                  </a:lnTo>
                  <a:lnTo>
                    <a:pt x="272" y="162"/>
                  </a:lnTo>
                  <a:lnTo>
                    <a:pt x="274" y="158"/>
                  </a:lnTo>
                  <a:lnTo>
                    <a:pt x="276" y="152"/>
                  </a:lnTo>
                  <a:lnTo>
                    <a:pt x="276" y="158"/>
                  </a:lnTo>
                  <a:lnTo>
                    <a:pt x="276" y="158"/>
                  </a:lnTo>
                  <a:lnTo>
                    <a:pt x="276" y="158"/>
                  </a:lnTo>
                  <a:lnTo>
                    <a:pt x="276" y="158"/>
                  </a:lnTo>
                  <a:lnTo>
                    <a:pt x="276" y="160"/>
                  </a:lnTo>
                  <a:lnTo>
                    <a:pt x="276" y="160"/>
                  </a:lnTo>
                  <a:lnTo>
                    <a:pt x="280" y="156"/>
                  </a:lnTo>
                  <a:lnTo>
                    <a:pt x="284" y="150"/>
                  </a:lnTo>
                  <a:lnTo>
                    <a:pt x="286" y="148"/>
                  </a:lnTo>
                  <a:lnTo>
                    <a:pt x="288" y="148"/>
                  </a:lnTo>
                  <a:lnTo>
                    <a:pt x="288" y="148"/>
                  </a:lnTo>
                  <a:lnTo>
                    <a:pt x="288" y="152"/>
                  </a:lnTo>
                  <a:lnTo>
                    <a:pt x="286" y="156"/>
                  </a:lnTo>
                  <a:lnTo>
                    <a:pt x="292" y="152"/>
                  </a:lnTo>
                  <a:lnTo>
                    <a:pt x="292" y="152"/>
                  </a:lnTo>
                  <a:lnTo>
                    <a:pt x="292" y="154"/>
                  </a:lnTo>
                  <a:lnTo>
                    <a:pt x="290" y="156"/>
                  </a:lnTo>
                  <a:lnTo>
                    <a:pt x="296" y="156"/>
                  </a:lnTo>
                  <a:lnTo>
                    <a:pt x="296" y="156"/>
                  </a:lnTo>
                  <a:lnTo>
                    <a:pt x="296" y="156"/>
                  </a:lnTo>
                  <a:lnTo>
                    <a:pt x="304" y="148"/>
                  </a:lnTo>
                  <a:lnTo>
                    <a:pt x="304" y="148"/>
                  </a:lnTo>
                  <a:lnTo>
                    <a:pt x="304" y="150"/>
                  </a:lnTo>
                  <a:lnTo>
                    <a:pt x="302" y="152"/>
                  </a:lnTo>
                  <a:lnTo>
                    <a:pt x="306" y="148"/>
                  </a:lnTo>
                  <a:lnTo>
                    <a:pt x="306" y="148"/>
                  </a:lnTo>
                  <a:lnTo>
                    <a:pt x="306" y="152"/>
                  </a:lnTo>
                  <a:lnTo>
                    <a:pt x="304" y="154"/>
                  </a:lnTo>
                  <a:lnTo>
                    <a:pt x="302" y="156"/>
                  </a:lnTo>
                  <a:lnTo>
                    <a:pt x="300" y="156"/>
                  </a:lnTo>
                  <a:lnTo>
                    <a:pt x="300" y="156"/>
                  </a:lnTo>
                  <a:lnTo>
                    <a:pt x="300" y="166"/>
                  </a:lnTo>
                  <a:lnTo>
                    <a:pt x="300" y="166"/>
                  </a:lnTo>
                  <a:lnTo>
                    <a:pt x="302" y="164"/>
                  </a:lnTo>
                  <a:lnTo>
                    <a:pt x="304" y="162"/>
                  </a:lnTo>
                  <a:lnTo>
                    <a:pt x="306" y="162"/>
                  </a:lnTo>
                  <a:lnTo>
                    <a:pt x="306" y="166"/>
                  </a:lnTo>
                  <a:lnTo>
                    <a:pt x="304" y="168"/>
                  </a:lnTo>
                  <a:lnTo>
                    <a:pt x="304" y="168"/>
                  </a:lnTo>
                  <a:lnTo>
                    <a:pt x="302" y="174"/>
                  </a:lnTo>
                  <a:lnTo>
                    <a:pt x="304" y="178"/>
                  </a:lnTo>
                  <a:lnTo>
                    <a:pt x="306" y="180"/>
                  </a:lnTo>
                  <a:lnTo>
                    <a:pt x="306" y="186"/>
                  </a:lnTo>
                  <a:lnTo>
                    <a:pt x="306" y="186"/>
                  </a:lnTo>
                  <a:lnTo>
                    <a:pt x="306" y="172"/>
                  </a:lnTo>
                  <a:lnTo>
                    <a:pt x="308" y="166"/>
                  </a:lnTo>
                  <a:lnTo>
                    <a:pt x="310" y="160"/>
                  </a:lnTo>
                  <a:lnTo>
                    <a:pt x="310" y="160"/>
                  </a:lnTo>
                  <a:lnTo>
                    <a:pt x="312" y="162"/>
                  </a:lnTo>
                  <a:lnTo>
                    <a:pt x="314" y="160"/>
                  </a:lnTo>
                  <a:lnTo>
                    <a:pt x="314" y="160"/>
                  </a:lnTo>
                  <a:lnTo>
                    <a:pt x="314" y="164"/>
                  </a:lnTo>
                  <a:lnTo>
                    <a:pt x="314" y="166"/>
                  </a:lnTo>
                  <a:lnTo>
                    <a:pt x="318" y="166"/>
                  </a:lnTo>
                  <a:lnTo>
                    <a:pt x="314" y="176"/>
                  </a:lnTo>
                  <a:lnTo>
                    <a:pt x="314" y="176"/>
                  </a:lnTo>
                  <a:lnTo>
                    <a:pt x="318" y="172"/>
                  </a:lnTo>
                  <a:lnTo>
                    <a:pt x="322" y="166"/>
                  </a:lnTo>
                  <a:lnTo>
                    <a:pt x="322" y="166"/>
                  </a:lnTo>
                  <a:lnTo>
                    <a:pt x="324" y="168"/>
                  </a:lnTo>
                  <a:lnTo>
                    <a:pt x="324" y="172"/>
                  </a:lnTo>
                  <a:lnTo>
                    <a:pt x="322" y="182"/>
                  </a:lnTo>
                  <a:lnTo>
                    <a:pt x="322" y="182"/>
                  </a:lnTo>
                  <a:lnTo>
                    <a:pt x="322" y="182"/>
                  </a:lnTo>
                  <a:lnTo>
                    <a:pt x="324" y="180"/>
                  </a:lnTo>
                  <a:lnTo>
                    <a:pt x="324" y="176"/>
                  </a:lnTo>
                  <a:lnTo>
                    <a:pt x="324" y="170"/>
                  </a:lnTo>
                  <a:lnTo>
                    <a:pt x="326" y="168"/>
                  </a:lnTo>
                  <a:lnTo>
                    <a:pt x="328" y="168"/>
                  </a:lnTo>
                  <a:lnTo>
                    <a:pt x="328" y="168"/>
                  </a:lnTo>
                  <a:lnTo>
                    <a:pt x="330" y="170"/>
                  </a:lnTo>
                  <a:lnTo>
                    <a:pt x="332" y="170"/>
                  </a:lnTo>
                  <a:lnTo>
                    <a:pt x="340" y="166"/>
                  </a:lnTo>
                  <a:lnTo>
                    <a:pt x="340" y="166"/>
                  </a:lnTo>
                  <a:lnTo>
                    <a:pt x="340" y="168"/>
                  </a:lnTo>
                  <a:lnTo>
                    <a:pt x="340" y="170"/>
                  </a:lnTo>
                  <a:lnTo>
                    <a:pt x="338" y="174"/>
                  </a:lnTo>
                  <a:lnTo>
                    <a:pt x="342" y="166"/>
                  </a:lnTo>
                  <a:lnTo>
                    <a:pt x="342" y="166"/>
                  </a:lnTo>
                  <a:lnTo>
                    <a:pt x="342" y="170"/>
                  </a:lnTo>
                  <a:lnTo>
                    <a:pt x="342" y="170"/>
                  </a:lnTo>
                  <a:lnTo>
                    <a:pt x="346" y="164"/>
                  </a:lnTo>
                  <a:lnTo>
                    <a:pt x="346" y="162"/>
                  </a:lnTo>
                  <a:lnTo>
                    <a:pt x="348" y="160"/>
                  </a:lnTo>
                  <a:lnTo>
                    <a:pt x="348" y="160"/>
                  </a:lnTo>
                  <a:lnTo>
                    <a:pt x="350" y="158"/>
                  </a:lnTo>
                  <a:lnTo>
                    <a:pt x="350" y="158"/>
                  </a:lnTo>
                  <a:lnTo>
                    <a:pt x="352" y="162"/>
                  </a:lnTo>
                  <a:lnTo>
                    <a:pt x="354" y="168"/>
                  </a:lnTo>
                  <a:lnTo>
                    <a:pt x="356" y="168"/>
                  </a:lnTo>
                  <a:lnTo>
                    <a:pt x="358" y="166"/>
                  </a:lnTo>
                  <a:lnTo>
                    <a:pt x="358" y="166"/>
                  </a:lnTo>
                  <a:lnTo>
                    <a:pt x="356" y="170"/>
                  </a:lnTo>
                  <a:lnTo>
                    <a:pt x="354" y="176"/>
                  </a:lnTo>
                  <a:lnTo>
                    <a:pt x="354" y="176"/>
                  </a:lnTo>
                  <a:lnTo>
                    <a:pt x="362" y="170"/>
                  </a:lnTo>
                  <a:lnTo>
                    <a:pt x="368" y="162"/>
                  </a:lnTo>
                  <a:lnTo>
                    <a:pt x="370" y="168"/>
                  </a:lnTo>
                  <a:lnTo>
                    <a:pt x="370" y="168"/>
                  </a:lnTo>
                  <a:lnTo>
                    <a:pt x="370" y="162"/>
                  </a:lnTo>
                  <a:lnTo>
                    <a:pt x="374" y="156"/>
                  </a:lnTo>
                  <a:lnTo>
                    <a:pt x="380" y="146"/>
                  </a:lnTo>
                  <a:lnTo>
                    <a:pt x="380" y="146"/>
                  </a:lnTo>
                  <a:lnTo>
                    <a:pt x="380" y="138"/>
                  </a:lnTo>
                  <a:lnTo>
                    <a:pt x="386" y="134"/>
                  </a:lnTo>
                  <a:lnTo>
                    <a:pt x="386" y="134"/>
                  </a:lnTo>
                  <a:lnTo>
                    <a:pt x="384" y="142"/>
                  </a:lnTo>
                  <a:lnTo>
                    <a:pt x="384" y="142"/>
                  </a:lnTo>
                  <a:lnTo>
                    <a:pt x="384" y="140"/>
                  </a:lnTo>
                  <a:lnTo>
                    <a:pt x="384" y="140"/>
                  </a:lnTo>
                  <a:lnTo>
                    <a:pt x="384" y="148"/>
                  </a:lnTo>
                  <a:lnTo>
                    <a:pt x="380" y="156"/>
                  </a:lnTo>
                  <a:lnTo>
                    <a:pt x="380" y="156"/>
                  </a:lnTo>
                  <a:lnTo>
                    <a:pt x="380" y="148"/>
                  </a:lnTo>
                  <a:lnTo>
                    <a:pt x="380" y="148"/>
                  </a:lnTo>
                  <a:lnTo>
                    <a:pt x="376" y="158"/>
                  </a:lnTo>
                  <a:lnTo>
                    <a:pt x="374" y="166"/>
                  </a:lnTo>
                  <a:lnTo>
                    <a:pt x="374" y="166"/>
                  </a:lnTo>
                  <a:lnTo>
                    <a:pt x="376" y="164"/>
                  </a:lnTo>
                  <a:lnTo>
                    <a:pt x="376" y="164"/>
                  </a:lnTo>
                  <a:lnTo>
                    <a:pt x="374" y="168"/>
                  </a:lnTo>
                  <a:lnTo>
                    <a:pt x="374" y="168"/>
                  </a:lnTo>
                  <a:lnTo>
                    <a:pt x="376" y="164"/>
                  </a:lnTo>
                  <a:lnTo>
                    <a:pt x="374" y="176"/>
                  </a:lnTo>
                  <a:lnTo>
                    <a:pt x="376" y="172"/>
                  </a:lnTo>
                  <a:lnTo>
                    <a:pt x="380" y="180"/>
                  </a:lnTo>
                  <a:lnTo>
                    <a:pt x="380" y="180"/>
                  </a:lnTo>
                  <a:lnTo>
                    <a:pt x="392" y="164"/>
                  </a:lnTo>
                  <a:lnTo>
                    <a:pt x="398" y="156"/>
                  </a:lnTo>
                  <a:lnTo>
                    <a:pt x="404" y="152"/>
                  </a:lnTo>
                  <a:lnTo>
                    <a:pt x="404" y="152"/>
                  </a:lnTo>
                  <a:lnTo>
                    <a:pt x="400" y="164"/>
                  </a:lnTo>
                  <a:lnTo>
                    <a:pt x="398" y="176"/>
                  </a:lnTo>
                  <a:lnTo>
                    <a:pt x="398" y="176"/>
                  </a:lnTo>
                  <a:lnTo>
                    <a:pt x="396" y="172"/>
                  </a:lnTo>
                  <a:lnTo>
                    <a:pt x="394" y="172"/>
                  </a:lnTo>
                  <a:lnTo>
                    <a:pt x="390" y="174"/>
                  </a:lnTo>
                  <a:lnTo>
                    <a:pt x="390" y="176"/>
                  </a:lnTo>
                  <a:lnTo>
                    <a:pt x="388" y="176"/>
                  </a:lnTo>
                  <a:lnTo>
                    <a:pt x="388" y="176"/>
                  </a:lnTo>
                  <a:lnTo>
                    <a:pt x="388" y="178"/>
                  </a:lnTo>
                  <a:lnTo>
                    <a:pt x="386" y="182"/>
                  </a:lnTo>
                  <a:lnTo>
                    <a:pt x="396" y="176"/>
                  </a:lnTo>
                  <a:lnTo>
                    <a:pt x="396" y="176"/>
                  </a:lnTo>
                  <a:lnTo>
                    <a:pt x="396" y="182"/>
                  </a:lnTo>
                  <a:lnTo>
                    <a:pt x="396" y="184"/>
                  </a:lnTo>
                  <a:lnTo>
                    <a:pt x="396" y="184"/>
                  </a:lnTo>
                  <a:lnTo>
                    <a:pt x="400" y="176"/>
                  </a:lnTo>
                  <a:lnTo>
                    <a:pt x="402" y="174"/>
                  </a:lnTo>
                  <a:lnTo>
                    <a:pt x="406" y="174"/>
                  </a:lnTo>
                  <a:lnTo>
                    <a:pt x="408" y="172"/>
                  </a:lnTo>
                  <a:lnTo>
                    <a:pt x="408" y="172"/>
                  </a:lnTo>
                  <a:lnTo>
                    <a:pt x="406" y="178"/>
                  </a:lnTo>
                  <a:lnTo>
                    <a:pt x="404" y="180"/>
                  </a:lnTo>
                  <a:lnTo>
                    <a:pt x="402" y="180"/>
                  </a:lnTo>
                  <a:lnTo>
                    <a:pt x="402" y="180"/>
                  </a:lnTo>
                  <a:lnTo>
                    <a:pt x="402" y="184"/>
                  </a:lnTo>
                  <a:lnTo>
                    <a:pt x="404" y="184"/>
                  </a:lnTo>
                  <a:lnTo>
                    <a:pt x="408" y="178"/>
                  </a:lnTo>
                  <a:lnTo>
                    <a:pt x="410" y="172"/>
                  </a:lnTo>
                  <a:lnTo>
                    <a:pt x="412" y="172"/>
                  </a:lnTo>
                  <a:lnTo>
                    <a:pt x="412" y="174"/>
                  </a:lnTo>
                  <a:lnTo>
                    <a:pt x="412" y="174"/>
                  </a:lnTo>
                  <a:lnTo>
                    <a:pt x="412" y="174"/>
                  </a:lnTo>
                  <a:lnTo>
                    <a:pt x="410" y="176"/>
                  </a:lnTo>
                  <a:lnTo>
                    <a:pt x="410" y="176"/>
                  </a:lnTo>
                  <a:lnTo>
                    <a:pt x="412" y="174"/>
                  </a:lnTo>
                  <a:lnTo>
                    <a:pt x="414" y="176"/>
                  </a:lnTo>
                  <a:lnTo>
                    <a:pt x="416" y="178"/>
                  </a:lnTo>
                  <a:lnTo>
                    <a:pt x="414" y="180"/>
                  </a:lnTo>
                  <a:lnTo>
                    <a:pt x="414" y="180"/>
                  </a:lnTo>
                  <a:lnTo>
                    <a:pt x="414" y="180"/>
                  </a:lnTo>
                  <a:lnTo>
                    <a:pt x="418" y="182"/>
                  </a:lnTo>
                  <a:lnTo>
                    <a:pt x="424" y="182"/>
                  </a:lnTo>
                  <a:lnTo>
                    <a:pt x="430" y="180"/>
                  </a:lnTo>
                  <a:lnTo>
                    <a:pt x="434" y="172"/>
                  </a:lnTo>
                  <a:lnTo>
                    <a:pt x="434" y="172"/>
                  </a:lnTo>
                  <a:lnTo>
                    <a:pt x="428" y="190"/>
                  </a:lnTo>
                  <a:lnTo>
                    <a:pt x="450" y="148"/>
                  </a:lnTo>
                  <a:lnTo>
                    <a:pt x="450" y="148"/>
                  </a:lnTo>
                  <a:lnTo>
                    <a:pt x="444" y="172"/>
                  </a:lnTo>
                  <a:lnTo>
                    <a:pt x="440" y="186"/>
                  </a:lnTo>
                  <a:lnTo>
                    <a:pt x="436" y="192"/>
                  </a:lnTo>
                  <a:lnTo>
                    <a:pt x="436" y="192"/>
                  </a:lnTo>
                  <a:lnTo>
                    <a:pt x="438" y="196"/>
                  </a:lnTo>
                  <a:lnTo>
                    <a:pt x="438" y="196"/>
                  </a:lnTo>
                  <a:lnTo>
                    <a:pt x="440" y="194"/>
                  </a:lnTo>
                  <a:lnTo>
                    <a:pt x="440" y="194"/>
                  </a:lnTo>
                  <a:lnTo>
                    <a:pt x="442" y="184"/>
                  </a:lnTo>
                  <a:lnTo>
                    <a:pt x="444" y="176"/>
                  </a:lnTo>
                  <a:lnTo>
                    <a:pt x="444" y="176"/>
                  </a:lnTo>
                  <a:lnTo>
                    <a:pt x="444" y="186"/>
                  </a:lnTo>
                  <a:lnTo>
                    <a:pt x="446" y="196"/>
                  </a:lnTo>
                  <a:lnTo>
                    <a:pt x="446" y="196"/>
                  </a:lnTo>
                  <a:lnTo>
                    <a:pt x="448" y="184"/>
                  </a:lnTo>
                  <a:lnTo>
                    <a:pt x="452" y="178"/>
                  </a:lnTo>
                  <a:lnTo>
                    <a:pt x="454" y="176"/>
                  </a:lnTo>
                  <a:lnTo>
                    <a:pt x="454" y="176"/>
                  </a:lnTo>
                  <a:lnTo>
                    <a:pt x="448" y="196"/>
                  </a:lnTo>
                  <a:lnTo>
                    <a:pt x="458" y="180"/>
                  </a:lnTo>
                  <a:lnTo>
                    <a:pt x="458" y="180"/>
                  </a:lnTo>
                  <a:lnTo>
                    <a:pt x="454" y="188"/>
                  </a:lnTo>
                  <a:lnTo>
                    <a:pt x="454" y="200"/>
                  </a:lnTo>
                  <a:lnTo>
                    <a:pt x="454" y="200"/>
                  </a:lnTo>
                  <a:lnTo>
                    <a:pt x="454" y="198"/>
                  </a:lnTo>
                  <a:lnTo>
                    <a:pt x="456" y="198"/>
                  </a:lnTo>
                  <a:lnTo>
                    <a:pt x="458" y="200"/>
                  </a:lnTo>
                  <a:lnTo>
                    <a:pt x="460" y="200"/>
                  </a:lnTo>
                  <a:lnTo>
                    <a:pt x="458" y="194"/>
                  </a:lnTo>
                  <a:lnTo>
                    <a:pt x="458" y="194"/>
                  </a:lnTo>
                  <a:lnTo>
                    <a:pt x="460" y="194"/>
                  </a:lnTo>
                  <a:lnTo>
                    <a:pt x="462" y="192"/>
                  </a:lnTo>
                  <a:lnTo>
                    <a:pt x="466" y="186"/>
                  </a:lnTo>
                  <a:lnTo>
                    <a:pt x="472" y="176"/>
                  </a:lnTo>
                  <a:lnTo>
                    <a:pt x="474" y="174"/>
                  </a:lnTo>
                  <a:lnTo>
                    <a:pt x="476" y="174"/>
                  </a:lnTo>
                  <a:lnTo>
                    <a:pt x="476" y="174"/>
                  </a:lnTo>
                  <a:lnTo>
                    <a:pt x="472" y="186"/>
                  </a:lnTo>
                  <a:lnTo>
                    <a:pt x="470" y="194"/>
                  </a:lnTo>
                  <a:lnTo>
                    <a:pt x="470" y="198"/>
                  </a:lnTo>
                  <a:lnTo>
                    <a:pt x="470" y="198"/>
                  </a:lnTo>
                  <a:lnTo>
                    <a:pt x="480" y="174"/>
                  </a:lnTo>
                  <a:lnTo>
                    <a:pt x="488" y="160"/>
                  </a:lnTo>
                  <a:lnTo>
                    <a:pt x="494" y="152"/>
                  </a:lnTo>
                  <a:lnTo>
                    <a:pt x="494" y="158"/>
                  </a:lnTo>
                  <a:lnTo>
                    <a:pt x="498" y="152"/>
                  </a:lnTo>
                  <a:lnTo>
                    <a:pt x="498" y="152"/>
                  </a:lnTo>
                  <a:lnTo>
                    <a:pt x="486" y="178"/>
                  </a:lnTo>
                  <a:lnTo>
                    <a:pt x="472" y="202"/>
                  </a:lnTo>
                  <a:lnTo>
                    <a:pt x="472" y="202"/>
                  </a:lnTo>
                  <a:lnTo>
                    <a:pt x="474" y="206"/>
                  </a:lnTo>
                  <a:lnTo>
                    <a:pt x="474" y="208"/>
                  </a:lnTo>
                  <a:lnTo>
                    <a:pt x="476" y="208"/>
                  </a:lnTo>
                  <a:lnTo>
                    <a:pt x="476" y="208"/>
                  </a:lnTo>
                  <a:lnTo>
                    <a:pt x="474" y="212"/>
                  </a:lnTo>
                  <a:lnTo>
                    <a:pt x="474" y="214"/>
                  </a:lnTo>
                  <a:lnTo>
                    <a:pt x="470" y="216"/>
                  </a:lnTo>
                  <a:lnTo>
                    <a:pt x="478" y="220"/>
                  </a:lnTo>
                  <a:lnTo>
                    <a:pt x="478" y="220"/>
                  </a:lnTo>
                  <a:lnTo>
                    <a:pt x="480" y="214"/>
                  </a:lnTo>
                  <a:lnTo>
                    <a:pt x="482" y="210"/>
                  </a:lnTo>
                  <a:lnTo>
                    <a:pt x="486" y="208"/>
                  </a:lnTo>
                  <a:lnTo>
                    <a:pt x="488" y="202"/>
                  </a:lnTo>
                  <a:lnTo>
                    <a:pt x="476" y="212"/>
                  </a:lnTo>
                  <a:lnTo>
                    <a:pt x="476" y="212"/>
                  </a:lnTo>
                  <a:lnTo>
                    <a:pt x="480" y="202"/>
                  </a:lnTo>
                  <a:lnTo>
                    <a:pt x="484" y="194"/>
                  </a:lnTo>
                  <a:lnTo>
                    <a:pt x="490" y="186"/>
                  </a:lnTo>
                  <a:lnTo>
                    <a:pt x="492" y="186"/>
                  </a:lnTo>
                  <a:lnTo>
                    <a:pt x="494" y="186"/>
                  </a:lnTo>
                  <a:lnTo>
                    <a:pt x="494" y="186"/>
                  </a:lnTo>
                  <a:lnTo>
                    <a:pt x="490" y="196"/>
                  </a:lnTo>
                  <a:lnTo>
                    <a:pt x="488" y="208"/>
                  </a:lnTo>
                  <a:lnTo>
                    <a:pt x="488" y="208"/>
                  </a:lnTo>
                  <a:lnTo>
                    <a:pt x="492" y="204"/>
                  </a:lnTo>
                  <a:lnTo>
                    <a:pt x="492" y="204"/>
                  </a:lnTo>
                  <a:lnTo>
                    <a:pt x="494" y="204"/>
                  </a:lnTo>
                  <a:lnTo>
                    <a:pt x="490" y="210"/>
                  </a:lnTo>
                  <a:lnTo>
                    <a:pt x="490" y="210"/>
                  </a:lnTo>
                  <a:lnTo>
                    <a:pt x="492" y="210"/>
                  </a:lnTo>
                  <a:lnTo>
                    <a:pt x="492" y="210"/>
                  </a:lnTo>
                  <a:lnTo>
                    <a:pt x="496" y="206"/>
                  </a:lnTo>
                  <a:lnTo>
                    <a:pt x="498" y="204"/>
                  </a:lnTo>
                  <a:lnTo>
                    <a:pt x="498" y="204"/>
                  </a:lnTo>
                  <a:lnTo>
                    <a:pt x="500" y="208"/>
                  </a:lnTo>
                  <a:lnTo>
                    <a:pt x="500" y="208"/>
                  </a:lnTo>
                  <a:lnTo>
                    <a:pt x="500" y="214"/>
                  </a:lnTo>
                  <a:lnTo>
                    <a:pt x="500" y="218"/>
                  </a:lnTo>
                  <a:lnTo>
                    <a:pt x="502" y="216"/>
                  </a:lnTo>
                  <a:lnTo>
                    <a:pt x="502" y="216"/>
                  </a:lnTo>
                  <a:lnTo>
                    <a:pt x="508" y="186"/>
                  </a:lnTo>
                  <a:lnTo>
                    <a:pt x="514" y="158"/>
                  </a:lnTo>
                  <a:lnTo>
                    <a:pt x="514" y="158"/>
                  </a:lnTo>
                  <a:lnTo>
                    <a:pt x="516" y="166"/>
                  </a:lnTo>
                  <a:lnTo>
                    <a:pt x="518" y="178"/>
                  </a:lnTo>
                  <a:lnTo>
                    <a:pt x="518" y="178"/>
                  </a:lnTo>
                  <a:lnTo>
                    <a:pt x="516" y="184"/>
                  </a:lnTo>
                  <a:lnTo>
                    <a:pt x="514" y="192"/>
                  </a:lnTo>
                  <a:lnTo>
                    <a:pt x="510" y="200"/>
                  </a:lnTo>
                  <a:lnTo>
                    <a:pt x="510" y="208"/>
                  </a:lnTo>
                  <a:lnTo>
                    <a:pt x="510" y="208"/>
                  </a:lnTo>
                  <a:lnTo>
                    <a:pt x="512" y="200"/>
                  </a:lnTo>
                  <a:lnTo>
                    <a:pt x="512" y="200"/>
                  </a:lnTo>
                  <a:lnTo>
                    <a:pt x="512" y="206"/>
                  </a:lnTo>
                  <a:lnTo>
                    <a:pt x="512" y="208"/>
                  </a:lnTo>
                  <a:lnTo>
                    <a:pt x="514" y="208"/>
                  </a:lnTo>
                  <a:lnTo>
                    <a:pt x="514" y="208"/>
                  </a:lnTo>
                  <a:lnTo>
                    <a:pt x="516" y="204"/>
                  </a:lnTo>
                  <a:lnTo>
                    <a:pt x="516" y="204"/>
                  </a:lnTo>
                  <a:lnTo>
                    <a:pt x="518" y="204"/>
                  </a:lnTo>
                  <a:lnTo>
                    <a:pt x="516" y="200"/>
                  </a:lnTo>
                  <a:lnTo>
                    <a:pt x="516" y="200"/>
                  </a:lnTo>
                  <a:lnTo>
                    <a:pt x="518" y="198"/>
                  </a:lnTo>
                  <a:lnTo>
                    <a:pt x="520" y="200"/>
                  </a:lnTo>
                  <a:lnTo>
                    <a:pt x="520" y="202"/>
                  </a:lnTo>
                  <a:lnTo>
                    <a:pt x="522" y="202"/>
                  </a:lnTo>
                  <a:lnTo>
                    <a:pt x="522" y="202"/>
                  </a:lnTo>
                  <a:lnTo>
                    <a:pt x="524" y="196"/>
                  </a:lnTo>
                  <a:lnTo>
                    <a:pt x="528" y="188"/>
                  </a:lnTo>
                  <a:lnTo>
                    <a:pt x="534" y="178"/>
                  </a:lnTo>
                  <a:lnTo>
                    <a:pt x="534" y="178"/>
                  </a:lnTo>
                  <a:lnTo>
                    <a:pt x="534" y="186"/>
                  </a:lnTo>
                  <a:lnTo>
                    <a:pt x="534" y="186"/>
                  </a:lnTo>
                  <a:lnTo>
                    <a:pt x="540" y="190"/>
                  </a:lnTo>
                  <a:lnTo>
                    <a:pt x="542" y="194"/>
                  </a:lnTo>
                  <a:lnTo>
                    <a:pt x="546" y="194"/>
                  </a:lnTo>
                  <a:lnTo>
                    <a:pt x="546" y="194"/>
                  </a:lnTo>
                  <a:lnTo>
                    <a:pt x="546" y="200"/>
                  </a:lnTo>
                  <a:lnTo>
                    <a:pt x="546" y="206"/>
                  </a:lnTo>
                  <a:lnTo>
                    <a:pt x="546" y="206"/>
                  </a:lnTo>
                  <a:lnTo>
                    <a:pt x="548" y="202"/>
                  </a:lnTo>
                  <a:lnTo>
                    <a:pt x="550" y="200"/>
                  </a:lnTo>
                  <a:lnTo>
                    <a:pt x="550" y="200"/>
                  </a:lnTo>
                  <a:lnTo>
                    <a:pt x="550" y="204"/>
                  </a:lnTo>
                  <a:lnTo>
                    <a:pt x="548" y="206"/>
                  </a:lnTo>
                  <a:lnTo>
                    <a:pt x="546" y="208"/>
                  </a:lnTo>
                  <a:lnTo>
                    <a:pt x="546" y="212"/>
                  </a:lnTo>
                  <a:lnTo>
                    <a:pt x="546" y="212"/>
                  </a:lnTo>
                  <a:lnTo>
                    <a:pt x="546" y="208"/>
                  </a:lnTo>
                  <a:lnTo>
                    <a:pt x="550" y="206"/>
                  </a:lnTo>
                  <a:lnTo>
                    <a:pt x="554" y="202"/>
                  </a:lnTo>
                  <a:lnTo>
                    <a:pt x="554" y="202"/>
                  </a:lnTo>
                  <a:lnTo>
                    <a:pt x="554" y="198"/>
                  </a:lnTo>
                  <a:lnTo>
                    <a:pt x="552" y="198"/>
                  </a:lnTo>
                  <a:lnTo>
                    <a:pt x="546" y="202"/>
                  </a:lnTo>
                  <a:lnTo>
                    <a:pt x="546" y="202"/>
                  </a:lnTo>
                  <a:lnTo>
                    <a:pt x="550" y="192"/>
                  </a:lnTo>
                  <a:lnTo>
                    <a:pt x="554" y="184"/>
                  </a:lnTo>
                  <a:lnTo>
                    <a:pt x="558" y="176"/>
                  </a:lnTo>
                  <a:lnTo>
                    <a:pt x="564" y="172"/>
                  </a:lnTo>
                  <a:lnTo>
                    <a:pt x="564" y="172"/>
                  </a:lnTo>
                  <a:lnTo>
                    <a:pt x="566" y="172"/>
                  </a:lnTo>
                  <a:lnTo>
                    <a:pt x="566" y="174"/>
                  </a:lnTo>
                  <a:lnTo>
                    <a:pt x="564" y="178"/>
                  </a:lnTo>
                  <a:lnTo>
                    <a:pt x="564" y="178"/>
                  </a:lnTo>
                  <a:lnTo>
                    <a:pt x="568" y="178"/>
                  </a:lnTo>
                  <a:lnTo>
                    <a:pt x="570" y="178"/>
                  </a:lnTo>
                  <a:lnTo>
                    <a:pt x="574" y="172"/>
                  </a:lnTo>
                  <a:lnTo>
                    <a:pt x="578" y="166"/>
                  </a:lnTo>
                  <a:lnTo>
                    <a:pt x="580" y="166"/>
                  </a:lnTo>
                  <a:lnTo>
                    <a:pt x="582" y="168"/>
                  </a:lnTo>
                  <a:lnTo>
                    <a:pt x="582" y="168"/>
                  </a:lnTo>
                  <a:lnTo>
                    <a:pt x="582" y="174"/>
                  </a:lnTo>
                  <a:lnTo>
                    <a:pt x="580" y="180"/>
                  </a:lnTo>
                  <a:lnTo>
                    <a:pt x="576" y="192"/>
                  </a:lnTo>
                  <a:lnTo>
                    <a:pt x="576" y="192"/>
                  </a:lnTo>
                  <a:lnTo>
                    <a:pt x="574" y="192"/>
                  </a:lnTo>
                  <a:lnTo>
                    <a:pt x="574" y="188"/>
                  </a:lnTo>
                  <a:lnTo>
                    <a:pt x="572" y="186"/>
                  </a:lnTo>
                  <a:lnTo>
                    <a:pt x="570" y="184"/>
                  </a:lnTo>
                  <a:lnTo>
                    <a:pt x="572" y="190"/>
                  </a:lnTo>
                  <a:lnTo>
                    <a:pt x="572" y="190"/>
                  </a:lnTo>
                  <a:lnTo>
                    <a:pt x="570" y="192"/>
                  </a:lnTo>
                  <a:lnTo>
                    <a:pt x="568" y="192"/>
                  </a:lnTo>
                  <a:lnTo>
                    <a:pt x="568" y="190"/>
                  </a:lnTo>
                  <a:lnTo>
                    <a:pt x="568" y="190"/>
                  </a:lnTo>
                  <a:lnTo>
                    <a:pt x="568" y="194"/>
                  </a:lnTo>
                  <a:lnTo>
                    <a:pt x="570" y="194"/>
                  </a:lnTo>
                  <a:lnTo>
                    <a:pt x="574" y="196"/>
                  </a:lnTo>
                  <a:lnTo>
                    <a:pt x="580" y="200"/>
                  </a:lnTo>
                  <a:lnTo>
                    <a:pt x="584" y="204"/>
                  </a:lnTo>
                  <a:lnTo>
                    <a:pt x="584" y="204"/>
                  </a:lnTo>
                  <a:lnTo>
                    <a:pt x="588" y="200"/>
                  </a:lnTo>
                  <a:lnTo>
                    <a:pt x="590" y="196"/>
                  </a:lnTo>
                  <a:lnTo>
                    <a:pt x="586" y="196"/>
                  </a:lnTo>
                  <a:lnTo>
                    <a:pt x="586" y="196"/>
                  </a:lnTo>
                  <a:lnTo>
                    <a:pt x="588" y="192"/>
                  </a:lnTo>
                  <a:lnTo>
                    <a:pt x="590" y="188"/>
                  </a:lnTo>
                  <a:lnTo>
                    <a:pt x="592" y="186"/>
                  </a:lnTo>
                  <a:lnTo>
                    <a:pt x="592" y="184"/>
                  </a:lnTo>
                  <a:lnTo>
                    <a:pt x="592" y="184"/>
                  </a:lnTo>
                  <a:lnTo>
                    <a:pt x="598" y="178"/>
                  </a:lnTo>
                  <a:lnTo>
                    <a:pt x="600" y="176"/>
                  </a:lnTo>
                  <a:lnTo>
                    <a:pt x="602" y="178"/>
                  </a:lnTo>
                  <a:lnTo>
                    <a:pt x="600" y="188"/>
                  </a:lnTo>
                  <a:lnTo>
                    <a:pt x="600" y="188"/>
                  </a:lnTo>
                  <a:lnTo>
                    <a:pt x="600" y="184"/>
                  </a:lnTo>
                  <a:lnTo>
                    <a:pt x="600" y="182"/>
                  </a:lnTo>
                  <a:lnTo>
                    <a:pt x="598" y="184"/>
                  </a:lnTo>
                  <a:lnTo>
                    <a:pt x="598" y="184"/>
                  </a:lnTo>
                  <a:lnTo>
                    <a:pt x="598" y="184"/>
                  </a:lnTo>
                  <a:lnTo>
                    <a:pt x="600" y="184"/>
                  </a:lnTo>
                  <a:lnTo>
                    <a:pt x="600" y="188"/>
                  </a:lnTo>
                  <a:lnTo>
                    <a:pt x="602" y="190"/>
                  </a:lnTo>
                  <a:lnTo>
                    <a:pt x="606" y="186"/>
                  </a:lnTo>
                  <a:lnTo>
                    <a:pt x="604" y="178"/>
                  </a:lnTo>
                  <a:lnTo>
                    <a:pt x="604" y="178"/>
                  </a:lnTo>
                  <a:lnTo>
                    <a:pt x="610" y="170"/>
                  </a:lnTo>
                  <a:lnTo>
                    <a:pt x="614" y="168"/>
                  </a:lnTo>
                  <a:lnTo>
                    <a:pt x="616" y="168"/>
                  </a:lnTo>
                  <a:lnTo>
                    <a:pt x="616" y="168"/>
                  </a:lnTo>
                  <a:lnTo>
                    <a:pt x="616" y="164"/>
                  </a:lnTo>
                  <a:lnTo>
                    <a:pt x="616" y="158"/>
                  </a:lnTo>
                  <a:lnTo>
                    <a:pt x="616" y="158"/>
                  </a:lnTo>
                  <a:lnTo>
                    <a:pt x="614" y="164"/>
                  </a:lnTo>
                  <a:lnTo>
                    <a:pt x="610" y="164"/>
                  </a:lnTo>
                  <a:lnTo>
                    <a:pt x="608" y="164"/>
                  </a:lnTo>
                  <a:lnTo>
                    <a:pt x="608" y="170"/>
                  </a:lnTo>
                  <a:lnTo>
                    <a:pt x="608" y="170"/>
                  </a:lnTo>
                  <a:lnTo>
                    <a:pt x="606" y="164"/>
                  </a:lnTo>
                  <a:lnTo>
                    <a:pt x="606" y="162"/>
                  </a:lnTo>
                  <a:lnTo>
                    <a:pt x="604" y="158"/>
                  </a:lnTo>
                  <a:lnTo>
                    <a:pt x="604" y="152"/>
                  </a:lnTo>
                  <a:lnTo>
                    <a:pt x="604" y="152"/>
                  </a:lnTo>
                  <a:lnTo>
                    <a:pt x="602" y="156"/>
                  </a:lnTo>
                  <a:lnTo>
                    <a:pt x="602" y="158"/>
                  </a:lnTo>
                  <a:lnTo>
                    <a:pt x="600" y="156"/>
                  </a:lnTo>
                  <a:lnTo>
                    <a:pt x="600" y="156"/>
                  </a:lnTo>
                  <a:lnTo>
                    <a:pt x="600" y="160"/>
                  </a:lnTo>
                  <a:lnTo>
                    <a:pt x="600" y="160"/>
                  </a:lnTo>
                  <a:lnTo>
                    <a:pt x="600" y="160"/>
                  </a:lnTo>
                  <a:lnTo>
                    <a:pt x="600" y="160"/>
                  </a:lnTo>
                  <a:lnTo>
                    <a:pt x="600" y="160"/>
                  </a:lnTo>
                  <a:lnTo>
                    <a:pt x="600" y="160"/>
                  </a:lnTo>
                  <a:lnTo>
                    <a:pt x="600" y="160"/>
                  </a:lnTo>
                  <a:lnTo>
                    <a:pt x="600" y="164"/>
                  </a:lnTo>
                  <a:lnTo>
                    <a:pt x="600" y="164"/>
                  </a:lnTo>
                  <a:lnTo>
                    <a:pt x="598" y="168"/>
                  </a:lnTo>
                  <a:lnTo>
                    <a:pt x="594" y="170"/>
                  </a:lnTo>
                  <a:lnTo>
                    <a:pt x="590" y="174"/>
                  </a:lnTo>
                  <a:lnTo>
                    <a:pt x="590" y="174"/>
                  </a:lnTo>
                  <a:lnTo>
                    <a:pt x="590" y="170"/>
                  </a:lnTo>
                  <a:lnTo>
                    <a:pt x="592" y="166"/>
                  </a:lnTo>
                  <a:lnTo>
                    <a:pt x="588" y="172"/>
                  </a:lnTo>
                  <a:lnTo>
                    <a:pt x="588" y="172"/>
                  </a:lnTo>
                  <a:lnTo>
                    <a:pt x="588" y="162"/>
                  </a:lnTo>
                  <a:lnTo>
                    <a:pt x="588" y="158"/>
                  </a:lnTo>
                  <a:lnTo>
                    <a:pt x="592" y="156"/>
                  </a:lnTo>
                  <a:lnTo>
                    <a:pt x="588" y="154"/>
                  </a:lnTo>
                  <a:lnTo>
                    <a:pt x="588" y="154"/>
                  </a:lnTo>
                  <a:lnTo>
                    <a:pt x="586" y="150"/>
                  </a:lnTo>
                  <a:lnTo>
                    <a:pt x="584" y="150"/>
                  </a:lnTo>
                  <a:lnTo>
                    <a:pt x="582" y="150"/>
                  </a:lnTo>
                  <a:lnTo>
                    <a:pt x="582" y="150"/>
                  </a:lnTo>
                  <a:lnTo>
                    <a:pt x="580" y="150"/>
                  </a:lnTo>
                  <a:lnTo>
                    <a:pt x="578" y="152"/>
                  </a:lnTo>
                  <a:lnTo>
                    <a:pt x="578" y="154"/>
                  </a:lnTo>
                  <a:lnTo>
                    <a:pt x="578" y="152"/>
                  </a:lnTo>
                  <a:lnTo>
                    <a:pt x="572" y="156"/>
                  </a:lnTo>
                  <a:lnTo>
                    <a:pt x="572" y="154"/>
                  </a:lnTo>
                  <a:lnTo>
                    <a:pt x="572" y="154"/>
                  </a:lnTo>
                  <a:lnTo>
                    <a:pt x="568" y="154"/>
                  </a:lnTo>
                  <a:lnTo>
                    <a:pt x="564" y="156"/>
                  </a:lnTo>
                  <a:lnTo>
                    <a:pt x="558" y="154"/>
                  </a:lnTo>
                  <a:lnTo>
                    <a:pt x="558" y="152"/>
                  </a:lnTo>
                  <a:lnTo>
                    <a:pt x="556" y="148"/>
                  </a:lnTo>
                  <a:lnTo>
                    <a:pt x="556" y="148"/>
                  </a:lnTo>
                  <a:lnTo>
                    <a:pt x="552" y="150"/>
                  </a:lnTo>
                  <a:lnTo>
                    <a:pt x="550" y="150"/>
                  </a:lnTo>
                  <a:lnTo>
                    <a:pt x="548" y="148"/>
                  </a:lnTo>
                  <a:lnTo>
                    <a:pt x="550" y="142"/>
                  </a:lnTo>
                  <a:lnTo>
                    <a:pt x="550" y="142"/>
                  </a:lnTo>
                  <a:lnTo>
                    <a:pt x="548" y="142"/>
                  </a:lnTo>
                  <a:lnTo>
                    <a:pt x="546" y="140"/>
                  </a:lnTo>
                  <a:lnTo>
                    <a:pt x="544" y="138"/>
                  </a:lnTo>
                  <a:lnTo>
                    <a:pt x="542" y="140"/>
                  </a:lnTo>
                  <a:lnTo>
                    <a:pt x="542" y="140"/>
                  </a:lnTo>
                  <a:lnTo>
                    <a:pt x="542" y="136"/>
                  </a:lnTo>
                  <a:lnTo>
                    <a:pt x="540" y="132"/>
                  </a:lnTo>
                  <a:lnTo>
                    <a:pt x="538" y="132"/>
                  </a:lnTo>
                  <a:lnTo>
                    <a:pt x="536" y="130"/>
                  </a:lnTo>
                  <a:lnTo>
                    <a:pt x="532" y="132"/>
                  </a:lnTo>
                  <a:lnTo>
                    <a:pt x="528" y="130"/>
                  </a:lnTo>
                  <a:lnTo>
                    <a:pt x="526" y="138"/>
                  </a:lnTo>
                  <a:lnTo>
                    <a:pt x="526" y="138"/>
                  </a:lnTo>
                  <a:lnTo>
                    <a:pt x="522" y="138"/>
                  </a:lnTo>
                  <a:lnTo>
                    <a:pt x="516" y="142"/>
                  </a:lnTo>
                  <a:lnTo>
                    <a:pt x="514" y="148"/>
                  </a:lnTo>
                  <a:lnTo>
                    <a:pt x="514" y="148"/>
                  </a:lnTo>
                  <a:lnTo>
                    <a:pt x="512" y="150"/>
                  </a:lnTo>
                  <a:lnTo>
                    <a:pt x="510" y="150"/>
                  </a:lnTo>
                  <a:lnTo>
                    <a:pt x="508" y="146"/>
                  </a:lnTo>
                  <a:lnTo>
                    <a:pt x="506" y="144"/>
                  </a:lnTo>
                  <a:lnTo>
                    <a:pt x="502" y="142"/>
                  </a:lnTo>
                  <a:lnTo>
                    <a:pt x="502" y="142"/>
                  </a:lnTo>
                  <a:lnTo>
                    <a:pt x="504" y="140"/>
                  </a:lnTo>
                  <a:lnTo>
                    <a:pt x="504" y="142"/>
                  </a:lnTo>
                  <a:lnTo>
                    <a:pt x="504" y="142"/>
                  </a:lnTo>
                  <a:lnTo>
                    <a:pt x="504" y="136"/>
                  </a:lnTo>
                  <a:lnTo>
                    <a:pt x="502" y="136"/>
                  </a:lnTo>
                  <a:lnTo>
                    <a:pt x="496" y="138"/>
                  </a:lnTo>
                  <a:lnTo>
                    <a:pt x="492" y="140"/>
                  </a:lnTo>
                  <a:lnTo>
                    <a:pt x="490" y="140"/>
                  </a:lnTo>
                  <a:lnTo>
                    <a:pt x="488" y="138"/>
                  </a:lnTo>
                  <a:lnTo>
                    <a:pt x="488" y="138"/>
                  </a:lnTo>
                  <a:lnTo>
                    <a:pt x="486" y="138"/>
                  </a:lnTo>
                  <a:lnTo>
                    <a:pt x="484" y="136"/>
                  </a:lnTo>
                  <a:lnTo>
                    <a:pt x="484" y="136"/>
                  </a:lnTo>
                  <a:lnTo>
                    <a:pt x="486" y="136"/>
                  </a:lnTo>
                  <a:lnTo>
                    <a:pt x="486" y="136"/>
                  </a:lnTo>
                  <a:lnTo>
                    <a:pt x="484" y="136"/>
                  </a:lnTo>
                  <a:lnTo>
                    <a:pt x="484" y="136"/>
                  </a:lnTo>
                  <a:lnTo>
                    <a:pt x="484" y="132"/>
                  </a:lnTo>
                  <a:lnTo>
                    <a:pt x="484" y="132"/>
                  </a:lnTo>
                  <a:lnTo>
                    <a:pt x="484" y="136"/>
                  </a:lnTo>
                  <a:lnTo>
                    <a:pt x="484" y="136"/>
                  </a:lnTo>
                  <a:lnTo>
                    <a:pt x="480" y="138"/>
                  </a:lnTo>
                  <a:lnTo>
                    <a:pt x="482" y="130"/>
                  </a:lnTo>
                  <a:lnTo>
                    <a:pt x="482" y="130"/>
                  </a:lnTo>
                  <a:lnTo>
                    <a:pt x="480" y="130"/>
                  </a:lnTo>
                  <a:lnTo>
                    <a:pt x="480" y="130"/>
                  </a:lnTo>
                  <a:lnTo>
                    <a:pt x="480" y="130"/>
                  </a:lnTo>
                  <a:lnTo>
                    <a:pt x="480" y="130"/>
                  </a:lnTo>
                  <a:lnTo>
                    <a:pt x="478" y="138"/>
                  </a:lnTo>
                  <a:lnTo>
                    <a:pt x="478" y="138"/>
                  </a:lnTo>
                  <a:lnTo>
                    <a:pt x="474" y="142"/>
                  </a:lnTo>
                  <a:lnTo>
                    <a:pt x="474" y="142"/>
                  </a:lnTo>
                  <a:lnTo>
                    <a:pt x="476" y="138"/>
                  </a:lnTo>
                  <a:lnTo>
                    <a:pt x="474" y="138"/>
                  </a:lnTo>
                  <a:lnTo>
                    <a:pt x="472" y="138"/>
                  </a:lnTo>
                  <a:lnTo>
                    <a:pt x="472" y="132"/>
                  </a:lnTo>
                  <a:lnTo>
                    <a:pt x="472" y="132"/>
                  </a:lnTo>
                  <a:lnTo>
                    <a:pt x="470" y="136"/>
                  </a:lnTo>
                  <a:lnTo>
                    <a:pt x="466" y="138"/>
                  </a:lnTo>
                  <a:lnTo>
                    <a:pt x="462" y="142"/>
                  </a:lnTo>
                  <a:lnTo>
                    <a:pt x="460" y="148"/>
                  </a:lnTo>
                  <a:lnTo>
                    <a:pt x="460" y="148"/>
                  </a:lnTo>
                  <a:lnTo>
                    <a:pt x="460" y="146"/>
                  </a:lnTo>
                  <a:lnTo>
                    <a:pt x="460" y="146"/>
                  </a:lnTo>
                  <a:lnTo>
                    <a:pt x="460" y="146"/>
                  </a:lnTo>
                  <a:lnTo>
                    <a:pt x="458" y="144"/>
                  </a:lnTo>
                  <a:lnTo>
                    <a:pt x="456" y="144"/>
                  </a:lnTo>
                  <a:lnTo>
                    <a:pt x="456" y="146"/>
                  </a:lnTo>
                  <a:lnTo>
                    <a:pt x="456" y="136"/>
                  </a:lnTo>
                  <a:lnTo>
                    <a:pt x="450" y="148"/>
                  </a:lnTo>
                  <a:lnTo>
                    <a:pt x="450" y="148"/>
                  </a:lnTo>
                  <a:lnTo>
                    <a:pt x="450" y="140"/>
                  </a:lnTo>
                  <a:lnTo>
                    <a:pt x="454" y="130"/>
                  </a:lnTo>
                  <a:lnTo>
                    <a:pt x="454" y="130"/>
                  </a:lnTo>
                  <a:lnTo>
                    <a:pt x="446" y="138"/>
                  </a:lnTo>
                  <a:lnTo>
                    <a:pt x="440" y="144"/>
                  </a:lnTo>
                  <a:lnTo>
                    <a:pt x="442" y="138"/>
                  </a:lnTo>
                  <a:lnTo>
                    <a:pt x="442" y="138"/>
                  </a:lnTo>
                  <a:lnTo>
                    <a:pt x="438" y="140"/>
                  </a:lnTo>
                  <a:lnTo>
                    <a:pt x="438" y="142"/>
                  </a:lnTo>
                  <a:lnTo>
                    <a:pt x="436" y="140"/>
                  </a:lnTo>
                  <a:lnTo>
                    <a:pt x="436" y="140"/>
                  </a:lnTo>
                  <a:lnTo>
                    <a:pt x="436" y="136"/>
                  </a:lnTo>
                  <a:lnTo>
                    <a:pt x="434" y="132"/>
                  </a:lnTo>
                  <a:lnTo>
                    <a:pt x="428" y="130"/>
                  </a:lnTo>
                  <a:lnTo>
                    <a:pt x="420" y="126"/>
                  </a:lnTo>
                  <a:lnTo>
                    <a:pt x="416" y="124"/>
                  </a:lnTo>
                  <a:lnTo>
                    <a:pt x="414" y="120"/>
                  </a:lnTo>
                  <a:lnTo>
                    <a:pt x="414" y="120"/>
                  </a:lnTo>
                  <a:lnTo>
                    <a:pt x="412" y="126"/>
                  </a:lnTo>
                  <a:lnTo>
                    <a:pt x="410" y="124"/>
                  </a:lnTo>
                  <a:lnTo>
                    <a:pt x="410" y="120"/>
                  </a:lnTo>
                  <a:lnTo>
                    <a:pt x="408" y="122"/>
                  </a:lnTo>
                  <a:lnTo>
                    <a:pt x="408" y="124"/>
                  </a:lnTo>
                  <a:lnTo>
                    <a:pt x="408" y="124"/>
                  </a:lnTo>
                  <a:lnTo>
                    <a:pt x="408" y="118"/>
                  </a:lnTo>
                  <a:lnTo>
                    <a:pt x="410" y="114"/>
                  </a:lnTo>
                  <a:lnTo>
                    <a:pt x="410" y="114"/>
                  </a:lnTo>
                  <a:lnTo>
                    <a:pt x="406" y="114"/>
                  </a:lnTo>
                  <a:lnTo>
                    <a:pt x="404" y="112"/>
                  </a:lnTo>
                  <a:lnTo>
                    <a:pt x="402" y="112"/>
                  </a:lnTo>
                  <a:lnTo>
                    <a:pt x="398" y="116"/>
                  </a:lnTo>
                  <a:lnTo>
                    <a:pt x="398" y="116"/>
                  </a:lnTo>
                  <a:lnTo>
                    <a:pt x="400" y="112"/>
                  </a:lnTo>
                  <a:lnTo>
                    <a:pt x="402" y="108"/>
                  </a:lnTo>
                  <a:lnTo>
                    <a:pt x="402" y="108"/>
                  </a:lnTo>
                  <a:lnTo>
                    <a:pt x="400" y="110"/>
                  </a:lnTo>
                  <a:lnTo>
                    <a:pt x="400" y="110"/>
                  </a:lnTo>
                  <a:lnTo>
                    <a:pt x="400" y="108"/>
                  </a:lnTo>
                  <a:lnTo>
                    <a:pt x="400" y="108"/>
                  </a:lnTo>
                  <a:lnTo>
                    <a:pt x="400" y="106"/>
                  </a:lnTo>
                  <a:lnTo>
                    <a:pt x="402" y="104"/>
                  </a:lnTo>
                  <a:lnTo>
                    <a:pt x="402" y="104"/>
                  </a:lnTo>
                  <a:lnTo>
                    <a:pt x="398" y="106"/>
                  </a:lnTo>
                  <a:lnTo>
                    <a:pt x="396" y="110"/>
                  </a:lnTo>
                  <a:lnTo>
                    <a:pt x="390" y="128"/>
                  </a:lnTo>
                  <a:lnTo>
                    <a:pt x="390" y="128"/>
                  </a:lnTo>
                  <a:lnTo>
                    <a:pt x="388" y="124"/>
                  </a:lnTo>
                  <a:lnTo>
                    <a:pt x="388" y="124"/>
                  </a:lnTo>
                  <a:lnTo>
                    <a:pt x="384" y="130"/>
                  </a:lnTo>
                  <a:lnTo>
                    <a:pt x="384" y="130"/>
                  </a:lnTo>
                  <a:lnTo>
                    <a:pt x="384" y="124"/>
                  </a:lnTo>
                  <a:lnTo>
                    <a:pt x="384" y="122"/>
                  </a:lnTo>
                  <a:lnTo>
                    <a:pt x="386" y="120"/>
                  </a:lnTo>
                  <a:lnTo>
                    <a:pt x="386" y="120"/>
                  </a:lnTo>
                  <a:lnTo>
                    <a:pt x="382" y="116"/>
                  </a:lnTo>
                  <a:lnTo>
                    <a:pt x="378" y="116"/>
                  </a:lnTo>
                  <a:lnTo>
                    <a:pt x="376" y="122"/>
                  </a:lnTo>
                  <a:lnTo>
                    <a:pt x="376" y="122"/>
                  </a:lnTo>
                  <a:lnTo>
                    <a:pt x="374" y="120"/>
                  </a:lnTo>
                  <a:lnTo>
                    <a:pt x="374" y="120"/>
                  </a:lnTo>
                  <a:lnTo>
                    <a:pt x="372" y="122"/>
                  </a:lnTo>
                  <a:lnTo>
                    <a:pt x="372" y="122"/>
                  </a:lnTo>
                  <a:lnTo>
                    <a:pt x="368" y="120"/>
                  </a:lnTo>
                  <a:lnTo>
                    <a:pt x="364" y="118"/>
                  </a:lnTo>
                  <a:lnTo>
                    <a:pt x="366" y="120"/>
                  </a:lnTo>
                  <a:lnTo>
                    <a:pt x="366" y="120"/>
                  </a:lnTo>
                  <a:lnTo>
                    <a:pt x="362" y="126"/>
                  </a:lnTo>
                  <a:lnTo>
                    <a:pt x="362" y="126"/>
                  </a:lnTo>
                  <a:lnTo>
                    <a:pt x="360" y="124"/>
                  </a:lnTo>
                  <a:lnTo>
                    <a:pt x="358" y="122"/>
                  </a:lnTo>
                  <a:lnTo>
                    <a:pt x="358" y="122"/>
                  </a:lnTo>
                  <a:lnTo>
                    <a:pt x="358" y="122"/>
                  </a:lnTo>
                  <a:lnTo>
                    <a:pt x="356" y="118"/>
                  </a:lnTo>
                  <a:lnTo>
                    <a:pt x="354" y="118"/>
                  </a:lnTo>
                  <a:lnTo>
                    <a:pt x="354" y="118"/>
                  </a:lnTo>
                  <a:lnTo>
                    <a:pt x="352" y="112"/>
                  </a:lnTo>
                  <a:lnTo>
                    <a:pt x="350" y="120"/>
                  </a:lnTo>
                  <a:lnTo>
                    <a:pt x="350" y="120"/>
                  </a:lnTo>
                  <a:lnTo>
                    <a:pt x="346" y="126"/>
                  </a:lnTo>
                  <a:lnTo>
                    <a:pt x="346" y="122"/>
                  </a:lnTo>
                  <a:lnTo>
                    <a:pt x="344" y="116"/>
                  </a:lnTo>
                  <a:lnTo>
                    <a:pt x="342" y="114"/>
                  </a:lnTo>
                  <a:lnTo>
                    <a:pt x="340" y="114"/>
                  </a:lnTo>
                  <a:lnTo>
                    <a:pt x="340" y="118"/>
                  </a:lnTo>
                  <a:lnTo>
                    <a:pt x="340" y="118"/>
                  </a:lnTo>
                  <a:lnTo>
                    <a:pt x="340" y="118"/>
                  </a:lnTo>
                  <a:lnTo>
                    <a:pt x="340" y="116"/>
                  </a:lnTo>
                  <a:lnTo>
                    <a:pt x="340" y="108"/>
                  </a:lnTo>
                  <a:lnTo>
                    <a:pt x="340" y="92"/>
                  </a:lnTo>
                  <a:lnTo>
                    <a:pt x="340" y="92"/>
                  </a:lnTo>
                  <a:lnTo>
                    <a:pt x="340" y="90"/>
                  </a:lnTo>
                  <a:lnTo>
                    <a:pt x="342" y="90"/>
                  </a:lnTo>
                  <a:lnTo>
                    <a:pt x="342" y="90"/>
                  </a:lnTo>
                  <a:lnTo>
                    <a:pt x="340" y="86"/>
                  </a:lnTo>
                  <a:lnTo>
                    <a:pt x="338" y="90"/>
                  </a:lnTo>
                  <a:lnTo>
                    <a:pt x="336" y="96"/>
                  </a:lnTo>
                  <a:lnTo>
                    <a:pt x="334" y="100"/>
                  </a:lnTo>
                  <a:lnTo>
                    <a:pt x="334" y="100"/>
                  </a:lnTo>
                  <a:lnTo>
                    <a:pt x="336" y="92"/>
                  </a:lnTo>
                  <a:lnTo>
                    <a:pt x="338" y="88"/>
                  </a:lnTo>
                  <a:lnTo>
                    <a:pt x="336" y="86"/>
                  </a:lnTo>
                  <a:lnTo>
                    <a:pt x="336" y="86"/>
                  </a:lnTo>
                  <a:lnTo>
                    <a:pt x="336" y="84"/>
                  </a:lnTo>
                  <a:lnTo>
                    <a:pt x="334" y="86"/>
                  </a:lnTo>
                  <a:lnTo>
                    <a:pt x="330" y="90"/>
                  </a:lnTo>
                  <a:lnTo>
                    <a:pt x="326" y="92"/>
                  </a:lnTo>
                  <a:lnTo>
                    <a:pt x="324" y="92"/>
                  </a:lnTo>
                  <a:lnTo>
                    <a:pt x="322" y="88"/>
                  </a:lnTo>
                  <a:lnTo>
                    <a:pt x="322" y="88"/>
                  </a:lnTo>
                  <a:lnTo>
                    <a:pt x="322" y="94"/>
                  </a:lnTo>
                  <a:lnTo>
                    <a:pt x="320" y="100"/>
                  </a:lnTo>
                  <a:lnTo>
                    <a:pt x="320" y="100"/>
                  </a:lnTo>
                  <a:lnTo>
                    <a:pt x="318" y="98"/>
                  </a:lnTo>
                  <a:lnTo>
                    <a:pt x="316" y="92"/>
                  </a:lnTo>
                  <a:lnTo>
                    <a:pt x="314" y="90"/>
                  </a:lnTo>
                  <a:lnTo>
                    <a:pt x="312" y="90"/>
                  </a:lnTo>
                  <a:lnTo>
                    <a:pt x="310" y="94"/>
                  </a:lnTo>
                  <a:lnTo>
                    <a:pt x="310" y="94"/>
                  </a:lnTo>
                  <a:lnTo>
                    <a:pt x="310" y="90"/>
                  </a:lnTo>
                  <a:lnTo>
                    <a:pt x="310" y="90"/>
                  </a:lnTo>
                  <a:lnTo>
                    <a:pt x="304" y="94"/>
                  </a:lnTo>
                  <a:lnTo>
                    <a:pt x="300" y="96"/>
                  </a:lnTo>
                  <a:lnTo>
                    <a:pt x="298" y="100"/>
                  </a:lnTo>
                  <a:lnTo>
                    <a:pt x="298" y="100"/>
                  </a:lnTo>
                  <a:lnTo>
                    <a:pt x="298" y="94"/>
                  </a:lnTo>
                  <a:lnTo>
                    <a:pt x="298" y="90"/>
                  </a:lnTo>
                  <a:lnTo>
                    <a:pt x="296" y="90"/>
                  </a:lnTo>
                  <a:lnTo>
                    <a:pt x="292" y="92"/>
                  </a:lnTo>
                  <a:lnTo>
                    <a:pt x="290" y="94"/>
                  </a:lnTo>
                  <a:lnTo>
                    <a:pt x="286" y="94"/>
                  </a:lnTo>
                  <a:lnTo>
                    <a:pt x="286" y="92"/>
                  </a:lnTo>
                  <a:lnTo>
                    <a:pt x="288" y="86"/>
                  </a:lnTo>
                  <a:lnTo>
                    <a:pt x="280" y="84"/>
                  </a:lnTo>
                  <a:lnTo>
                    <a:pt x="282" y="82"/>
                  </a:lnTo>
                  <a:lnTo>
                    <a:pt x="282" y="82"/>
                  </a:lnTo>
                  <a:lnTo>
                    <a:pt x="278" y="82"/>
                  </a:lnTo>
                  <a:lnTo>
                    <a:pt x="276" y="82"/>
                  </a:lnTo>
                  <a:lnTo>
                    <a:pt x="270" y="90"/>
                  </a:lnTo>
                  <a:lnTo>
                    <a:pt x="270" y="90"/>
                  </a:lnTo>
                  <a:lnTo>
                    <a:pt x="272" y="86"/>
                  </a:lnTo>
                  <a:lnTo>
                    <a:pt x="272" y="84"/>
                  </a:lnTo>
                  <a:lnTo>
                    <a:pt x="272" y="84"/>
                  </a:lnTo>
                  <a:lnTo>
                    <a:pt x="270" y="80"/>
                  </a:lnTo>
                  <a:lnTo>
                    <a:pt x="266" y="80"/>
                  </a:lnTo>
                  <a:lnTo>
                    <a:pt x="262" y="82"/>
                  </a:lnTo>
                  <a:lnTo>
                    <a:pt x="258" y="88"/>
                  </a:lnTo>
                  <a:lnTo>
                    <a:pt x="260" y="80"/>
                  </a:lnTo>
                  <a:lnTo>
                    <a:pt x="260" y="80"/>
                  </a:lnTo>
                  <a:lnTo>
                    <a:pt x="258" y="82"/>
                  </a:lnTo>
                  <a:lnTo>
                    <a:pt x="258" y="80"/>
                  </a:lnTo>
                  <a:lnTo>
                    <a:pt x="256" y="76"/>
                  </a:lnTo>
                  <a:lnTo>
                    <a:pt x="252" y="72"/>
                  </a:lnTo>
                  <a:lnTo>
                    <a:pt x="250" y="72"/>
                  </a:lnTo>
                  <a:lnTo>
                    <a:pt x="246" y="72"/>
                  </a:lnTo>
                  <a:lnTo>
                    <a:pt x="246" y="72"/>
                  </a:lnTo>
                  <a:lnTo>
                    <a:pt x="248" y="70"/>
                  </a:lnTo>
                  <a:lnTo>
                    <a:pt x="248" y="70"/>
                  </a:lnTo>
                  <a:lnTo>
                    <a:pt x="246" y="70"/>
                  </a:lnTo>
                  <a:lnTo>
                    <a:pt x="242" y="68"/>
                  </a:lnTo>
                  <a:lnTo>
                    <a:pt x="240" y="62"/>
                  </a:lnTo>
                  <a:lnTo>
                    <a:pt x="238" y="58"/>
                  </a:lnTo>
                  <a:lnTo>
                    <a:pt x="236" y="58"/>
                  </a:lnTo>
                  <a:lnTo>
                    <a:pt x="232" y="62"/>
                  </a:lnTo>
                  <a:lnTo>
                    <a:pt x="228" y="68"/>
                  </a:lnTo>
                  <a:lnTo>
                    <a:pt x="220" y="72"/>
                  </a:lnTo>
                  <a:lnTo>
                    <a:pt x="220" y="72"/>
                  </a:lnTo>
                  <a:lnTo>
                    <a:pt x="222" y="74"/>
                  </a:lnTo>
                  <a:lnTo>
                    <a:pt x="222" y="76"/>
                  </a:lnTo>
                  <a:lnTo>
                    <a:pt x="220" y="80"/>
                  </a:lnTo>
                  <a:lnTo>
                    <a:pt x="216" y="86"/>
                  </a:lnTo>
                  <a:lnTo>
                    <a:pt x="216" y="90"/>
                  </a:lnTo>
                  <a:lnTo>
                    <a:pt x="216" y="90"/>
                  </a:lnTo>
                  <a:lnTo>
                    <a:pt x="214" y="88"/>
                  </a:lnTo>
                  <a:lnTo>
                    <a:pt x="214" y="84"/>
                  </a:lnTo>
                  <a:lnTo>
                    <a:pt x="214" y="80"/>
                  </a:lnTo>
                  <a:lnTo>
                    <a:pt x="216" y="78"/>
                  </a:lnTo>
                  <a:lnTo>
                    <a:pt x="216" y="80"/>
                  </a:lnTo>
                  <a:lnTo>
                    <a:pt x="216" y="80"/>
                  </a:lnTo>
                  <a:lnTo>
                    <a:pt x="218" y="74"/>
                  </a:lnTo>
                  <a:lnTo>
                    <a:pt x="216" y="70"/>
                  </a:lnTo>
                  <a:lnTo>
                    <a:pt x="214" y="68"/>
                  </a:lnTo>
                  <a:lnTo>
                    <a:pt x="216" y="64"/>
                  </a:lnTo>
                  <a:lnTo>
                    <a:pt x="216" y="64"/>
                  </a:lnTo>
                  <a:lnTo>
                    <a:pt x="206" y="58"/>
                  </a:lnTo>
                  <a:lnTo>
                    <a:pt x="200" y="52"/>
                  </a:lnTo>
                  <a:lnTo>
                    <a:pt x="192" y="46"/>
                  </a:lnTo>
                  <a:lnTo>
                    <a:pt x="184" y="42"/>
                  </a:lnTo>
                  <a:lnTo>
                    <a:pt x="182" y="52"/>
                  </a:lnTo>
                  <a:lnTo>
                    <a:pt x="178" y="50"/>
                  </a:lnTo>
                  <a:lnTo>
                    <a:pt x="178" y="50"/>
                  </a:lnTo>
                  <a:lnTo>
                    <a:pt x="180" y="44"/>
                  </a:lnTo>
                  <a:lnTo>
                    <a:pt x="180" y="42"/>
                  </a:lnTo>
                  <a:lnTo>
                    <a:pt x="182" y="42"/>
                  </a:lnTo>
                  <a:lnTo>
                    <a:pt x="182" y="42"/>
                  </a:lnTo>
                  <a:lnTo>
                    <a:pt x="182" y="40"/>
                  </a:lnTo>
                  <a:lnTo>
                    <a:pt x="180" y="42"/>
                  </a:lnTo>
                  <a:lnTo>
                    <a:pt x="174" y="48"/>
                  </a:lnTo>
                  <a:lnTo>
                    <a:pt x="174" y="48"/>
                  </a:lnTo>
                  <a:lnTo>
                    <a:pt x="174" y="44"/>
                  </a:lnTo>
                  <a:lnTo>
                    <a:pt x="176" y="40"/>
                  </a:lnTo>
                  <a:lnTo>
                    <a:pt x="180" y="38"/>
                  </a:lnTo>
                  <a:lnTo>
                    <a:pt x="180" y="36"/>
                  </a:lnTo>
                  <a:lnTo>
                    <a:pt x="178" y="36"/>
                  </a:lnTo>
                  <a:lnTo>
                    <a:pt x="178" y="38"/>
                  </a:lnTo>
                  <a:lnTo>
                    <a:pt x="178" y="38"/>
                  </a:lnTo>
                  <a:lnTo>
                    <a:pt x="174" y="42"/>
                  </a:lnTo>
                  <a:lnTo>
                    <a:pt x="172" y="44"/>
                  </a:lnTo>
                  <a:lnTo>
                    <a:pt x="170" y="44"/>
                  </a:lnTo>
                  <a:lnTo>
                    <a:pt x="170" y="44"/>
                  </a:lnTo>
                  <a:lnTo>
                    <a:pt x="170" y="38"/>
                  </a:lnTo>
                  <a:lnTo>
                    <a:pt x="170" y="36"/>
                  </a:lnTo>
                  <a:lnTo>
                    <a:pt x="170" y="36"/>
                  </a:lnTo>
                  <a:lnTo>
                    <a:pt x="170" y="34"/>
                  </a:lnTo>
                  <a:lnTo>
                    <a:pt x="168" y="34"/>
                  </a:lnTo>
                  <a:lnTo>
                    <a:pt x="164" y="32"/>
                  </a:lnTo>
                  <a:lnTo>
                    <a:pt x="162" y="42"/>
                  </a:lnTo>
                  <a:lnTo>
                    <a:pt x="162" y="42"/>
                  </a:lnTo>
                  <a:lnTo>
                    <a:pt x="160" y="42"/>
                  </a:lnTo>
                  <a:lnTo>
                    <a:pt x="160" y="42"/>
                  </a:lnTo>
                  <a:lnTo>
                    <a:pt x="158" y="44"/>
                  </a:lnTo>
                  <a:lnTo>
                    <a:pt x="156" y="50"/>
                  </a:lnTo>
                  <a:lnTo>
                    <a:pt x="156" y="50"/>
                  </a:lnTo>
                  <a:lnTo>
                    <a:pt x="158" y="44"/>
                  </a:lnTo>
                  <a:lnTo>
                    <a:pt x="156" y="40"/>
                  </a:lnTo>
                  <a:lnTo>
                    <a:pt x="152" y="38"/>
                  </a:lnTo>
                  <a:lnTo>
                    <a:pt x="150" y="36"/>
                  </a:lnTo>
                  <a:lnTo>
                    <a:pt x="144" y="34"/>
                  </a:lnTo>
                  <a:lnTo>
                    <a:pt x="142" y="34"/>
                  </a:lnTo>
                  <a:lnTo>
                    <a:pt x="140" y="32"/>
                  </a:lnTo>
                  <a:lnTo>
                    <a:pt x="140" y="32"/>
                  </a:lnTo>
                  <a:lnTo>
                    <a:pt x="136" y="34"/>
                  </a:lnTo>
                  <a:lnTo>
                    <a:pt x="134" y="36"/>
                  </a:lnTo>
                  <a:lnTo>
                    <a:pt x="128" y="34"/>
                  </a:lnTo>
                  <a:lnTo>
                    <a:pt x="128" y="34"/>
                  </a:lnTo>
                  <a:lnTo>
                    <a:pt x="128" y="40"/>
                  </a:lnTo>
                  <a:lnTo>
                    <a:pt x="126" y="44"/>
                  </a:lnTo>
                  <a:lnTo>
                    <a:pt x="124" y="44"/>
                  </a:lnTo>
                  <a:lnTo>
                    <a:pt x="124" y="44"/>
                  </a:lnTo>
                  <a:lnTo>
                    <a:pt x="126" y="34"/>
                  </a:lnTo>
                  <a:lnTo>
                    <a:pt x="126" y="30"/>
                  </a:lnTo>
                  <a:lnTo>
                    <a:pt x="122" y="26"/>
                  </a:lnTo>
                  <a:lnTo>
                    <a:pt x="122" y="18"/>
                  </a:lnTo>
                  <a:lnTo>
                    <a:pt x="122" y="18"/>
                  </a:lnTo>
                  <a:lnTo>
                    <a:pt x="122" y="20"/>
                  </a:lnTo>
                  <a:lnTo>
                    <a:pt x="120" y="22"/>
                  </a:lnTo>
                  <a:lnTo>
                    <a:pt x="116" y="22"/>
                  </a:lnTo>
                  <a:lnTo>
                    <a:pt x="114" y="24"/>
                  </a:lnTo>
                  <a:lnTo>
                    <a:pt x="112" y="28"/>
                  </a:lnTo>
                  <a:lnTo>
                    <a:pt x="112" y="32"/>
                  </a:lnTo>
                  <a:lnTo>
                    <a:pt x="112" y="32"/>
                  </a:lnTo>
                  <a:lnTo>
                    <a:pt x="110" y="30"/>
                  </a:lnTo>
                  <a:lnTo>
                    <a:pt x="112" y="26"/>
                  </a:lnTo>
                  <a:lnTo>
                    <a:pt x="112" y="22"/>
                  </a:lnTo>
                  <a:lnTo>
                    <a:pt x="112" y="18"/>
                  </a:lnTo>
                  <a:lnTo>
                    <a:pt x="112" y="18"/>
                  </a:lnTo>
                  <a:lnTo>
                    <a:pt x="110" y="20"/>
                  </a:lnTo>
                  <a:lnTo>
                    <a:pt x="106" y="20"/>
                  </a:lnTo>
                  <a:lnTo>
                    <a:pt x="102" y="16"/>
                  </a:lnTo>
                  <a:lnTo>
                    <a:pt x="96" y="12"/>
                  </a:lnTo>
                  <a:lnTo>
                    <a:pt x="92" y="10"/>
                  </a:lnTo>
                  <a:lnTo>
                    <a:pt x="90" y="10"/>
                  </a:lnTo>
                  <a:lnTo>
                    <a:pt x="90" y="10"/>
                  </a:lnTo>
                  <a:lnTo>
                    <a:pt x="88" y="14"/>
                  </a:lnTo>
                  <a:lnTo>
                    <a:pt x="86" y="20"/>
                  </a:lnTo>
                  <a:lnTo>
                    <a:pt x="84" y="6"/>
                  </a:lnTo>
                  <a:lnTo>
                    <a:pt x="84" y="6"/>
                  </a:lnTo>
                  <a:lnTo>
                    <a:pt x="82" y="12"/>
                  </a:lnTo>
                  <a:lnTo>
                    <a:pt x="80" y="14"/>
                  </a:lnTo>
                  <a:lnTo>
                    <a:pt x="78" y="12"/>
                  </a:lnTo>
                  <a:lnTo>
                    <a:pt x="78" y="12"/>
                  </a:lnTo>
                  <a:lnTo>
                    <a:pt x="78" y="16"/>
                  </a:lnTo>
                  <a:lnTo>
                    <a:pt x="78" y="18"/>
                  </a:lnTo>
                  <a:lnTo>
                    <a:pt x="78" y="18"/>
                  </a:lnTo>
                  <a:lnTo>
                    <a:pt x="72" y="14"/>
                  </a:lnTo>
                  <a:lnTo>
                    <a:pt x="64" y="12"/>
                  </a:lnTo>
                  <a:lnTo>
                    <a:pt x="50" y="12"/>
                  </a:lnTo>
                  <a:lnTo>
                    <a:pt x="50" y="12"/>
                  </a:lnTo>
                  <a:lnTo>
                    <a:pt x="42" y="12"/>
                  </a:lnTo>
                  <a:lnTo>
                    <a:pt x="36" y="10"/>
                  </a:lnTo>
                  <a:lnTo>
                    <a:pt x="28" y="8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20" y="6"/>
                  </a:lnTo>
                  <a:lnTo>
                    <a:pt x="18" y="8"/>
                  </a:lnTo>
                  <a:lnTo>
                    <a:pt x="18" y="8"/>
                  </a:lnTo>
                  <a:lnTo>
                    <a:pt x="18" y="12"/>
                  </a:lnTo>
                  <a:lnTo>
                    <a:pt x="20" y="18"/>
                  </a:lnTo>
                  <a:lnTo>
                    <a:pt x="20" y="18"/>
                  </a:lnTo>
                  <a:lnTo>
                    <a:pt x="14" y="14"/>
                  </a:lnTo>
                  <a:lnTo>
                    <a:pt x="14" y="14"/>
                  </a:lnTo>
                  <a:lnTo>
                    <a:pt x="8" y="10"/>
                  </a:lnTo>
                  <a:lnTo>
                    <a:pt x="8" y="10"/>
                  </a:lnTo>
                  <a:lnTo>
                    <a:pt x="8" y="14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0" y="18"/>
                  </a:lnTo>
                  <a:lnTo>
                    <a:pt x="0" y="20"/>
                  </a:lnTo>
                  <a:lnTo>
                    <a:pt x="0" y="24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6" y="30"/>
                  </a:lnTo>
                  <a:lnTo>
                    <a:pt x="12" y="38"/>
                  </a:lnTo>
                  <a:lnTo>
                    <a:pt x="12" y="38"/>
                  </a:lnTo>
                  <a:lnTo>
                    <a:pt x="16" y="48"/>
                  </a:lnTo>
                  <a:lnTo>
                    <a:pt x="20" y="60"/>
                  </a:lnTo>
                  <a:lnTo>
                    <a:pt x="20" y="60"/>
                  </a:lnTo>
                  <a:lnTo>
                    <a:pt x="20" y="56"/>
                  </a:lnTo>
                  <a:lnTo>
                    <a:pt x="22" y="56"/>
                  </a:lnTo>
                  <a:lnTo>
                    <a:pt x="26" y="60"/>
                  </a:lnTo>
                  <a:lnTo>
                    <a:pt x="26" y="60"/>
                  </a:lnTo>
                  <a:lnTo>
                    <a:pt x="28" y="64"/>
                  </a:lnTo>
                  <a:lnTo>
                    <a:pt x="30" y="62"/>
                  </a:lnTo>
                  <a:lnTo>
                    <a:pt x="30" y="58"/>
                  </a:lnTo>
                  <a:lnTo>
                    <a:pt x="30" y="58"/>
                  </a:lnTo>
                  <a:lnTo>
                    <a:pt x="30" y="62"/>
                  </a:lnTo>
                  <a:lnTo>
                    <a:pt x="32" y="66"/>
                  </a:lnTo>
                  <a:lnTo>
                    <a:pt x="32" y="66"/>
                  </a:lnTo>
                  <a:lnTo>
                    <a:pt x="32" y="60"/>
                  </a:lnTo>
                  <a:lnTo>
                    <a:pt x="34" y="60"/>
                  </a:lnTo>
                  <a:lnTo>
                    <a:pt x="34" y="60"/>
                  </a:lnTo>
                  <a:lnTo>
                    <a:pt x="34" y="62"/>
                  </a:lnTo>
                  <a:lnTo>
                    <a:pt x="34" y="62"/>
                  </a:lnTo>
                  <a:lnTo>
                    <a:pt x="38" y="62"/>
                  </a:lnTo>
                  <a:lnTo>
                    <a:pt x="42" y="64"/>
                  </a:lnTo>
                  <a:lnTo>
                    <a:pt x="50" y="72"/>
                  </a:lnTo>
                  <a:lnTo>
                    <a:pt x="52" y="64"/>
                  </a:lnTo>
                  <a:lnTo>
                    <a:pt x="52" y="64"/>
                  </a:lnTo>
                  <a:lnTo>
                    <a:pt x="52" y="68"/>
                  </a:lnTo>
                  <a:lnTo>
                    <a:pt x="54" y="70"/>
                  </a:lnTo>
                  <a:lnTo>
                    <a:pt x="54" y="70"/>
                  </a:lnTo>
                  <a:lnTo>
                    <a:pt x="54" y="66"/>
                  </a:lnTo>
                  <a:lnTo>
                    <a:pt x="52" y="64"/>
                  </a:lnTo>
                  <a:lnTo>
                    <a:pt x="52" y="62"/>
                  </a:lnTo>
                  <a:lnTo>
                    <a:pt x="52" y="56"/>
                  </a:lnTo>
                  <a:lnTo>
                    <a:pt x="52" y="56"/>
                  </a:lnTo>
                  <a:lnTo>
                    <a:pt x="52" y="62"/>
                  </a:lnTo>
                  <a:lnTo>
                    <a:pt x="54" y="64"/>
                  </a:lnTo>
                  <a:lnTo>
                    <a:pt x="58" y="66"/>
                  </a:lnTo>
                  <a:lnTo>
                    <a:pt x="58" y="66"/>
                  </a:lnTo>
                  <a:lnTo>
                    <a:pt x="62" y="68"/>
                  </a:lnTo>
                  <a:lnTo>
                    <a:pt x="62" y="70"/>
                  </a:lnTo>
                  <a:lnTo>
                    <a:pt x="62" y="76"/>
                  </a:lnTo>
                  <a:lnTo>
                    <a:pt x="62" y="76"/>
                  </a:lnTo>
                  <a:lnTo>
                    <a:pt x="64" y="76"/>
                  </a:lnTo>
                  <a:lnTo>
                    <a:pt x="64" y="72"/>
                  </a:lnTo>
                  <a:lnTo>
                    <a:pt x="66" y="70"/>
                  </a:lnTo>
                  <a:lnTo>
                    <a:pt x="66" y="68"/>
                  </a:lnTo>
                  <a:lnTo>
                    <a:pt x="66" y="72"/>
                  </a:lnTo>
                  <a:lnTo>
                    <a:pt x="68" y="66"/>
                  </a:lnTo>
                  <a:lnTo>
                    <a:pt x="68" y="66"/>
                  </a:lnTo>
                  <a:lnTo>
                    <a:pt x="70" y="72"/>
                  </a:lnTo>
                  <a:lnTo>
                    <a:pt x="68" y="78"/>
                  </a:lnTo>
                  <a:lnTo>
                    <a:pt x="68" y="78"/>
                  </a:lnTo>
                  <a:lnTo>
                    <a:pt x="66" y="80"/>
                  </a:lnTo>
                  <a:lnTo>
                    <a:pt x="66" y="80"/>
                  </a:lnTo>
                  <a:lnTo>
                    <a:pt x="68" y="82"/>
                  </a:lnTo>
                  <a:lnTo>
                    <a:pt x="70" y="82"/>
                  </a:lnTo>
                  <a:lnTo>
                    <a:pt x="72" y="80"/>
                  </a:lnTo>
                  <a:lnTo>
                    <a:pt x="74" y="80"/>
                  </a:lnTo>
                  <a:lnTo>
                    <a:pt x="72" y="78"/>
                  </a:lnTo>
                  <a:lnTo>
                    <a:pt x="72" y="78"/>
                  </a:lnTo>
                  <a:lnTo>
                    <a:pt x="78" y="76"/>
                  </a:lnTo>
                  <a:lnTo>
                    <a:pt x="84" y="78"/>
                  </a:lnTo>
                  <a:lnTo>
                    <a:pt x="90" y="78"/>
                  </a:lnTo>
                  <a:lnTo>
                    <a:pt x="98" y="76"/>
                  </a:lnTo>
                  <a:lnTo>
                    <a:pt x="98" y="72"/>
                  </a:lnTo>
                  <a:lnTo>
                    <a:pt x="98" y="72"/>
                  </a:lnTo>
                  <a:lnTo>
                    <a:pt x="102" y="72"/>
                  </a:lnTo>
                  <a:lnTo>
                    <a:pt x="104" y="74"/>
                  </a:lnTo>
                  <a:lnTo>
                    <a:pt x="106" y="76"/>
                  </a:lnTo>
                  <a:lnTo>
                    <a:pt x="108" y="76"/>
                  </a:lnTo>
                  <a:lnTo>
                    <a:pt x="108" y="78"/>
                  </a:lnTo>
                  <a:lnTo>
                    <a:pt x="108" y="78"/>
                  </a:lnTo>
                  <a:lnTo>
                    <a:pt x="112" y="74"/>
                  </a:lnTo>
                  <a:lnTo>
                    <a:pt x="114" y="74"/>
                  </a:lnTo>
                  <a:lnTo>
                    <a:pt x="114" y="74"/>
                  </a:lnTo>
                  <a:lnTo>
                    <a:pt x="114" y="78"/>
                  </a:lnTo>
                  <a:lnTo>
                    <a:pt x="114" y="80"/>
                  </a:lnTo>
                  <a:lnTo>
                    <a:pt x="112" y="84"/>
                  </a:lnTo>
                  <a:lnTo>
                    <a:pt x="112" y="86"/>
                  </a:lnTo>
                  <a:lnTo>
                    <a:pt x="112" y="86"/>
                  </a:lnTo>
                  <a:lnTo>
                    <a:pt x="116" y="84"/>
                  </a:lnTo>
                  <a:lnTo>
                    <a:pt x="118" y="82"/>
                  </a:lnTo>
                  <a:lnTo>
                    <a:pt x="124" y="72"/>
                  </a:lnTo>
                  <a:lnTo>
                    <a:pt x="124" y="78"/>
                  </a:lnTo>
                  <a:lnTo>
                    <a:pt x="124" y="78"/>
                  </a:lnTo>
                  <a:lnTo>
                    <a:pt x="128" y="72"/>
                  </a:lnTo>
                  <a:lnTo>
                    <a:pt x="132" y="70"/>
                  </a:lnTo>
                  <a:lnTo>
                    <a:pt x="132" y="70"/>
                  </a:lnTo>
                  <a:lnTo>
                    <a:pt x="130" y="74"/>
                  </a:lnTo>
                  <a:lnTo>
                    <a:pt x="128" y="76"/>
                  </a:lnTo>
                  <a:lnTo>
                    <a:pt x="128" y="80"/>
                  </a:lnTo>
                  <a:lnTo>
                    <a:pt x="126" y="84"/>
                  </a:lnTo>
                  <a:lnTo>
                    <a:pt x="126" y="84"/>
                  </a:lnTo>
                  <a:lnTo>
                    <a:pt x="126" y="88"/>
                  </a:lnTo>
                  <a:lnTo>
                    <a:pt x="128" y="90"/>
                  </a:lnTo>
                  <a:lnTo>
                    <a:pt x="132" y="88"/>
                  </a:lnTo>
                  <a:lnTo>
                    <a:pt x="134" y="88"/>
                  </a:lnTo>
                  <a:lnTo>
                    <a:pt x="136" y="88"/>
                  </a:lnTo>
                  <a:lnTo>
                    <a:pt x="136" y="90"/>
                  </a:lnTo>
                  <a:lnTo>
                    <a:pt x="136" y="94"/>
                  </a:lnTo>
                  <a:lnTo>
                    <a:pt x="136" y="94"/>
                  </a:lnTo>
                  <a:lnTo>
                    <a:pt x="140" y="88"/>
                  </a:lnTo>
                  <a:lnTo>
                    <a:pt x="138" y="84"/>
                  </a:lnTo>
                  <a:lnTo>
                    <a:pt x="136" y="82"/>
                  </a:lnTo>
                  <a:lnTo>
                    <a:pt x="136" y="82"/>
                  </a:lnTo>
                  <a:lnTo>
                    <a:pt x="136" y="82"/>
                  </a:lnTo>
                  <a:lnTo>
                    <a:pt x="138" y="78"/>
                  </a:lnTo>
                  <a:lnTo>
                    <a:pt x="140" y="74"/>
                  </a:lnTo>
                  <a:lnTo>
                    <a:pt x="144" y="72"/>
                  </a:lnTo>
                  <a:lnTo>
                    <a:pt x="144" y="74"/>
                  </a:lnTo>
                  <a:lnTo>
                    <a:pt x="144" y="74"/>
                  </a:lnTo>
                  <a:lnTo>
                    <a:pt x="146" y="78"/>
                  </a:lnTo>
                  <a:lnTo>
                    <a:pt x="144" y="84"/>
                  </a:lnTo>
                  <a:lnTo>
                    <a:pt x="144" y="92"/>
                  </a:lnTo>
                  <a:lnTo>
                    <a:pt x="144" y="94"/>
                  </a:lnTo>
                  <a:lnTo>
                    <a:pt x="146" y="96"/>
                  </a:lnTo>
                  <a:lnTo>
                    <a:pt x="146" y="96"/>
                  </a:lnTo>
                  <a:lnTo>
                    <a:pt x="144" y="96"/>
                  </a:lnTo>
                  <a:lnTo>
                    <a:pt x="144" y="96"/>
                  </a:lnTo>
                  <a:lnTo>
                    <a:pt x="146" y="98"/>
                  </a:lnTo>
                  <a:lnTo>
                    <a:pt x="148" y="98"/>
                  </a:lnTo>
                  <a:lnTo>
                    <a:pt x="150" y="98"/>
                  </a:lnTo>
                  <a:lnTo>
                    <a:pt x="150" y="100"/>
                  </a:lnTo>
                  <a:lnTo>
                    <a:pt x="150" y="100"/>
                  </a:lnTo>
                  <a:lnTo>
                    <a:pt x="154" y="96"/>
                  </a:lnTo>
                  <a:lnTo>
                    <a:pt x="154" y="96"/>
                  </a:lnTo>
                  <a:lnTo>
                    <a:pt x="156" y="96"/>
                  </a:lnTo>
                  <a:lnTo>
                    <a:pt x="158" y="90"/>
                  </a:lnTo>
                  <a:lnTo>
                    <a:pt x="152" y="92"/>
                  </a:lnTo>
                  <a:lnTo>
                    <a:pt x="152" y="92"/>
                  </a:lnTo>
                  <a:lnTo>
                    <a:pt x="160" y="84"/>
                  </a:lnTo>
                  <a:lnTo>
                    <a:pt x="164" y="82"/>
                  </a:lnTo>
                  <a:lnTo>
                    <a:pt x="166" y="82"/>
                  </a:lnTo>
                  <a:lnTo>
                    <a:pt x="166" y="86"/>
                  </a:lnTo>
                  <a:lnTo>
                    <a:pt x="166" y="86"/>
                  </a:lnTo>
                  <a:lnTo>
                    <a:pt x="162" y="92"/>
                  </a:lnTo>
                  <a:lnTo>
                    <a:pt x="162" y="92"/>
                  </a:lnTo>
                  <a:lnTo>
                    <a:pt x="162" y="92"/>
                  </a:lnTo>
                  <a:lnTo>
                    <a:pt x="162" y="92"/>
                  </a:lnTo>
                  <a:lnTo>
                    <a:pt x="164" y="92"/>
                  </a:lnTo>
                  <a:lnTo>
                    <a:pt x="164" y="94"/>
                  </a:lnTo>
                  <a:lnTo>
                    <a:pt x="164" y="94"/>
                  </a:lnTo>
                  <a:lnTo>
                    <a:pt x="162" y="100"/>
                  </a:lnTo>
                  <a:lnTo>
                    <a:pt x="158" y="100"/>
                  </a:lnTo>
                  <a:lnTo>
                    <a:pt x="156" y="100"/>
                  </a:lnTo>
                  <a:lnTo>
                    <a:pt x="152" y="102"/>
                  </a:lnTo>
                  <a:lnTo>
                    <a:pt x="152" y="102"/>
                  </a:lnTo>
                  <a:lnTo>
                    <a:pt x="152" y="104"/>
                  </a:lnTo>
                  <a:lnTo>
                    <a:pt x="152" y="104"/>
                  </a:lnTo>
                  <a:lnTo>
                    <a:pt x="154" y="102"/>
                  </a:lnTo>
                  <a:lnTo>
                    <a:pt x="156" y="102"/>
                  </a:lnTo>
                  <a:lnTo>
                    <a:pt x="154" y="108"/>
                  </a:lnTo>
                  <a:lnTo>
                    <a:pt x="154" y="108"/>
                  </a:lnTo>
                  <a:lnTo>
                    <a:pt x="158" y="102"/>
                  </a:lnTo>
                  <a:lnTo>
                    <a:pt x="160" y="102"/>
                  </a:lnTo>
                  <a:lnTo>
                    <a:pt x="160" y="102"/>
                  </a:lnTo>
                  <a:lnTo>
                    <a:pt x="162" y="104"/>
                  </a:lnTo>
                  <a:lnTo>
                    <a:pt x="164" y="104"/>
                  </a:lnTo>
                  <a:lnTo>
                    <a:pt x="166" y="102"/>
                  </a:lnTo>
                  <a:lnTo>
                    <a:pt x="164" y="108"/>
                  </a:lnTo>
                  <a:lnTo>
                    <a:pt x="164" y="108"/>
                  </a:lnTo>
                  <a:lnTo>
                    <a:pt x="166" y="106"/>
                  </a:lnTo>
                  <a:lnTo>
                    <a:pt x="168" y="106"/>
                  </a:lnTo>
                  <a:lnTo>
                    <a:pt x="162" y="114"/>
                  </a:lnTo>
                  <a:lnTo>
                    <a:pt x="162" y="114"/>
                  </a:lnTo>
                  <a:lnTo>
                    <a:pt x="164" y="112"/>
                  </a:lnTo>
                  <a:lnTo>
                    <a:pt x="166" y="112"/>
                  </a:lnTo>
                  <a:lnTo>
                    <a:pt x="166" y="116"/>
                  </a:lnTo>
                  <a:lnTo>
                    <a:pt x="168" y="118"/>
                  </a:lnTo>
                  <a:lnTo>
                    <a:pt x="168" y="120"/>
                  </a:lnTo>
                  <a:lnTo>
                    <a:pt x="170" y="120"/>
                  </a:lnTo>
                  <a:lnTo>
                    <a:pt x="170" y="120"/>
                  </a:lnTo>
                  <a:lnTo>
                    <a:pt x="168" y="116"/>
                  </a:lnTo>
                  <a:lnTo>
                    <a:pt x="168" y="114"/>
                  </a:lnTo>
                  <a:lnTo>
                    <a:pt x="170" y="108"/>
                  </a:lnTo>
                  <a:lnTo>
                    <a:pt x="172" y="104"/>
                  </a:lnTo>
                  <a:lnTo>
                    <a:pt x="172" y="104"/>
                  </a:lnTo>
                  <a:lnTo>
                    <a:pt x="174" y="104"/>
                  </a:lnTo>
                  <a:lnTo>
                    <a:pt x="176" y="104"/>
                  </a:lnTo>
                  <a:lnTo>
                    <a:pt x="174" y="112"/>
                  </a:lnTo>
                  <a:lnTo>
                    <a:pt x="174" y="120"/>
                  </a:lnTo>
                  <a:lnTo>
                    <a:pt x="174" y="124"/>
                  </a:lnTo>
                  <a:lnTo>
                    <a:pt x="178" y="124"/>
                  </a:lnTo>
                  <a:lnTo>
                    <a:pt x="178" y="124"/>
                  </a:lnTo>
                  <a:lnTo>
                    <a:pt x="176" y="122"/>
                  </a:lnTo>
                  <a:lnTo>
                    <a:pt x="176" y="118"/>
                  </a:lnTo>
                  <a:lnTo>
                    <a:pt x="178" y="116"/>
                  </a:lnTo>
                  <a:lnTo>
                    <a:pt x="178" y="116"/>
                  </a:lnTo>
                  <a:lnTo>
                    <a:pt x="180" y="120"/>
                  </a:lnTo>
                  <a:lnTo>
                    <a:pt x="180" y="126"/>
                  </a:lnTo>
                  <a:lnTo>
                    <a:pt x="180" y="126"/>
                  </a:lnTo>
                  <a:lnTo>
                    <a:pt x="182" y="124"/>
                  </a:lnTo>
                  <a:lnTo>
                    <a:pt x="184" y="122"/>
                  </a:lnTo>
                  <a:lnTo>
                    <a:pt x="184" y="118"/>
                  </a:lnTo>
                  <a:lnTo>
                    <a:pt x="186" y="114"/>
                  </a:lnTo>
                  <a:lnTo>
                    <a:pt x="186" y="114"/>
                  </a:lnTo>
                  <a:lnTo>
                    <a:pt x="186" y="118"/>
                  </a:lnTo>
                  <a:lnTo>
                    <a:pt x="188" y="116"/>
                  </a:lnTo>
                  <a:lnTo>
                    <a:pt x="194" y="110"/>
                  </a:lnTo>
                  <a:lnTo>
                    <a:pt x="190" y="118"/>
                  </a:lnTo>
                  <a:lnTo>
                    <a:pt x="190" y="118"/>
                  </a:lnTo>
                  <a:lnTo>
                    <a:pt x="192" y="120"/>
                  </a:lnTo>
                  <a:lnTo>
                    <a:pt x="194" y="118"/>
                  </a:lnTo>
                  <a:lnTo>
                    <a:pt x="196" y="114"/>
                  </a:lnTo>
                  <a:lnTo>
                    <a:pt x="198" y="110"/>
                  </a:lnTo>
                  <a:lnTo>
                    <a:pt x="200" y="110"/>
                  </a:lnTo>
                  <a:lnTo>
                    <a:pt x="202" y="112"/>
                  </a:lnTo>
                  <a:lnTo>
                    <a:pt x="194" y="120"/>
                  </a:lnTo>
                  <a:lnTo>
                    <a:pt x="198" y="120"/>
                  </a:lnTo>
                  <a:lnTo>
                    <a:pt x="194" y="126"/>
                  </a:lnTo>
                  <a:lnTo>
                    <a:pt x="194" y="126"/>
                  </a:lnTo>
                  <a:lnTo>
                    <a:pt x="198" y="124"/>
                  </a:lnTo>
                  <a:lnTo>
                    <a:pt x="200" y="124"/>
                  </a:lnTo>
                  <a:lnTo>
                    <a:pt x="202" y="128"/>
                  </a:lnTo>
                  <a:lnTo>
                    <a:pt x="202" y="128"/>
                  </a:lnTo>
                  <a:lnTo>
                    <a:pt x="206" y="120"/>
                  </a:lnTo>
                  <a:lnTo>
                    <a:pt x="210" y="116"/>
                  </a:lnTo>
                  <a:lnTo>
                    <a:pt x="212" y="116"/>
                  </a:lnTo>
                  <a:lnTo>
                    <a:pt x="212" y="116"/>
                  </a:lnTo>
                  <a:lnTo>
                    <a:pt x="210" y="122"/>
                  </a:lnTo>
                  <a:lnTo>
                    <a:pt x="210" y="122"/>
                  </a:lnTo>
                  <a:lnTo>
                    <a:pt x="212" y="124"/>
                  </a:lnTo>
                  <a:lnTo>
                    <a:pt x="212" y="124"/>
                  </a:lnTo>
                  <a:lnTo>
                    <a:pt x="208" y="128"/>
                  </a:lnTo>
                  <a:lnTo>
                    <a:pt x="208" y="128"/>
                  </a:lnTo>
                  <a:lnTo>
                    <a:pt x="208" y="126"/>
                  </a:lnTo>
                  <a:lnTo>
                    <a:pt x="208" y="126"/>
                  </a:lnTo>
                  <a:lnTo>
                    <a:pt x="204" y="132"/>
                  </a:lnTo>
                  <a:lnTo>
                    <a:pt x="204" y="132"/>
                  </a:lnTo>
                  <a:lnTo>
                    <a:pt x="204" y="134"/>
                  </a:lnTo>
                  <a:lnTo>
                    <a:pt x="206" y="136"/>
                  </a:lnTo>
                  <a:lnTo>
                    <a:pt x="210" y="136"/>
                  </a:lnTo>
                  <a:lnTo>
                    <a:pt x="210" y="136"/>
                  </a:lnTo>
                  <a:lnTo>
                    <a:pt x="208" y="132"/>
                  </a:lnTo>
                  <a:lnTo>
                    <a:pt x="218" y="126"/>
                  </a:lnTo>
                  <a:lnTo>
                    <a:pt x="218" y="126"/>
                  </a:lnTo>
                  <a:lnTo>
                    <a:pt x="218" y="130"/>
                  </a:lnTo>
                  <a:lnTo>
                    <a:pt x="216" y="132"/>
                  </a:lnTo>
                  <a:lnTo>
                    <a:pt x="216" y="132"/>
                  </a:lnTo>
                  <a:lnTo>
                    <a:pt x="218" y="130"/>
                  </a:lnTo>
                  <a:lnTo>
                    <a:pt x="220" y="130"/>
                  </a:lnTo>
                  <a:lnTo>
                    <a:pt x="220" y="130"/>
                  </a:lnTo>
                  <a:lnTo>
                    <a:pt x="216" y="138"/>
                  </a:lnTo>
                  <a:lnTo>
                    <a:pt x="212" y="142"/>
                  </a:lnTo>
                  <a:lnTo>
                    <a:pt x="220" y="138"/>
                  </a:lnTo>
                  <a:lnTo>
                    <a:pt x="220" y="138"/>
                  </a:lnTo>
                  <a:lnTo>
                    <a:pt x="220" y="144"/>
                  </a:lnTo>
                  <a:lnTo>
                    <a:pt x="220" y="148"/>
                  </a:lnTo>
                  <a:lnTo>
                    <a:pt x="220" y="148"/>
                  </a:lnTo>
                  <a:lnTo>
                    <a:pt x="220" y="150"/>
                  </a:lnTo>
                  <a:lnTo>
                    <a:pt x="222" y="150"/>
                  </a:lnTo>
                  <a:lnTo>
                    <a:pt x="226" y="146"/>
                  </a:lnTo>
                  <a:lnTo>
                    <a:pt x="226" y="146"/>
                  </a:lnTo>
                  <a:lnTo>
                    <a:pt x="232" y="144"/>
                  </a:lnTo>
                  <a:lnTo>
                    <a:pt x="234" y="144"/>
                  </a:lnTo>
                  <a:lnTo>
                    <a:pt x="234" y="146"/>
                  </a:lnTo>
                  <a:lnTo>
                    <a:pt x="234" y="146"/>
                  </a:lnTo>
                  <a:lnTo>
                    <a:pt x="238" y="144"/>
                  </a:lnTo>
                  <a:lnTo>
                    <a:pt x="238" y="144"/>
                  </a:lnTo>
                  <a:lnTo>
                    <a:pt x="242" y="150"/>
                  </a:lnTo>
                  <a:lnTo>
                    <a:pt x="244" y="150"/>
                  </a:lnTo>
                  <a:lnTo>
                    <a:pt x="250" y="148"/>
                  </a:lnTo>
                  <a:lnTo>
                    <a:pt x="248" y="160"/>
                  </a:lnTo>
                  <a:lnTo>
                    <a:pt x="248" y="160"/>
                  </a:lnTo>
                  <a:lnTo>
                    <a:pt x="250" y="156"/>
                  </a:lnTo>
                  <a:lnTo>
                    <a:pt x="252" y="152"/>
                  </a:lnTo>
                  <a:lnTo>
                    <a:pt x="252" y="146"/>
                  </a:lnTo>
                  <a:lnTo>
                    <a:pt x="254" y="144"/>
                  </a:lnTo>
                  <a:lnTo>
                    <a:pt x="256" y="142"/>
                  </a:lnTo>
                  <a:lnTo>
                    <a:pt x="256" y="142"/>
                  </a:lnTo>
                  <a:lnTo>
                    <a:pt x="258" y="142"/>
                  </a:lnTo>
                  <a:lnTo>
                    <a:pt x="258" y="144"/>
                  </a:lnTo>
                  <a:lnTo>
                    <a:pt x="258" y="148"/>
                  </a:lnTo>
                  <a:lnTo>
                    <a:pt x="256" y="156"/>
                  </a:lnTo>
                  <a:lnTo>
                    <a:pt x="256" y="156"/>
                  </a:lnTo>
                  <a:lnTo>
                    <a:pt x="262" y="148"/>
                  </a:lnTo>
                  <a:lnTo>
                    <a:pt x="266" y="148"/>
                  </a:lnTo>
                  <a:lnTo>
                    <a:pt x="268" y="152"/>
                  </a:lnTo>
                  <a:lnTo>
                    <a:pt x="268" y="152"/>
                  </a:lnTo>
                  <a:lnTo>
                    <a:pt x="266" y="152"/>
                  </a:lnTo>
                  <a:lnTo>
                    <a:pt x="264" y="152"/>
                  </a:lnTo>
                  <a:lnTo>
                    <a:pt x="264" y="152"/>
                  </a:lnTo>
                  <a:close/>
                  <a:moveTo>
                    <a:pt x="310" y="160"/>
                  </a:moveTo>
                  <a:lnTo>
                    <a:pt x="310" y="160"/>
                  </a:lnTo>
                  <a:lnTo>
                    <a:pt x="308" y="164"/>
                  </a:lnTo>
                  <a:lnTo>
                    <a:pt x="306" y="164"/>
                  </a:lnTo>
                  <a:lnTo>
                    <a:pt x="306" y="162"/>
                  </a:lnTo>
                  <a:lnTo>
                    <a:pt x="306" y="162"/>
                  </a:lnTo>
                  <a:lnTo>
                    <a:pt x="310" y="156"/>
                  </a:lnTo>
                  <a:lnTo>
                    <a:pt x="310" y="160"/>
                  </a:lnTo>
                  <a:lnTo>
                    <a:pt x="310" y="160"/>
                  </a:lnTo>
                  <a:close/>
                  <a:moveTo>
                    <a:pt x="382" y="162"/>
                  </a:moveTo>
                  <a:lnTo>
                    <a:pt x="382" y="162"/>
                  </a:lnTo>
                  <a:lnTo>
                    <a:pt x="382" y="164"/>
                  </a:lnTo>
                  <a:lnTo>
                    <a:pt x="380" y="160"/>
                  </a:lnTo>
                  <a:lnTo>
                    <a:pt x="380" y="160"/>
                  </a:lnTo>
                  <a:lnTo>
                    <a:pt x="382" y="160"/>
                  </a:lnTo>
                  <a:lnTo>
                    <a:pt x="382" y="162"/>
                  </a:lnTo>
                  <a:lnTo>
                    <a:pt x="382" y="162"/>
                  </a:lnTo>
                  <a:close/>
                  <a:moveTo>
                    <a:pt x="584" y="158"/>
                  </a:moveTo>
                  <a:lnTo>
                    <a:pt x="584" y="158"/>
                  </a:lnTo>
                  <a:lnTo>
                    <a:pt x="584" y="158"/>
                  </a:lnTo>
                  <a:lnTo>
                    <a:pt x="584" y="158"/>
                  </a:lnTo>
                  <a:lnTo>
                    <a:pt x="584" y="156"/>
                  </a:lnTo>
                  <a:lnTo>
                    <a:pt x="584" y="158"/>
                  </a:lnTo>
                  <a:lnTo>
                    <a:pt x="584" y="158"/>
                  </a:lnTo>
                  <a:close/>
                  <a:moveTo>
                    <a:pt x="588" y="162"/>
                  </a:moveTo>
                  <a:lnTo>
                    <a:pt x="588" y="162"/>
                  </a:lnTo>
                  <a:lnTo>
                    <a:pt x="588" y="160"/>
                  </a:lnTo>
                  <a:lnTo>
                    <a:pt x="588" y="160"/>
                  </a:lnTo>
                  <a:lnTo>
                    <a:pt x="588" y="162"/>
                  </a:lnTo>
                  <a:lnTo>
                    <a:pt x="586" y="160"/>
                  </a:lnTo>
                  <a:lnTo>
                    <a:pt x="586" y="160"/>
                  </a:lnTo>
                  <a:lnTo>
                    <a:pt x="586" y="162"/>
                  </a:lnTo>
                  <a:lnTo>
                    <a:pt x="588" y="162"/>
                  </a:lnTo>
                  <a:lnTo>
                    <a:pt x="588" y="162"/>
                  </a:lnTo>
                  <a:close/>
                  <a:moveTo>
                    <a:pt x="168" y="38"/>
                  </a:moveTo>
                  <a:lnTo>
                    <a:pt x="168" y="40"/>
                  </a:lnTo>
                  <a:lnTo>
                    <a:pt x="168" y="40"/>
                  </a:lnTo>
                  <a:lnTo>
                    <a:pt x="168" y="40"/>
                  </a:lnTo>
                  <a:lnTo>
                    <a:pt x="168" y="38"/>
                  </a:lnTo>
                  <a:lnTo>
                    <a:pt x="168" y="38"/>
                  </a:lnTo>
                  <a:close/>
                </a:path>
              </a:pathLst>
            </a:custGeom>
            <a:solidFill>
              <a:schemeClr val="tx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12" name="Freeform 636">
              <a:extLst>
                <a:ext uri="{FF2B5EF4-FFF2-40B4-BE49-F238E27FC236}">
                  <a16:creationId xmlns="" xmlns:a16="http://schemas.microsoft.com/office/drawing/2014/main" id="{7BF3E14D-521A-4B06-8ACA-75A62C665A7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-769893">
              <a:off x="-353804" y="5735116"/>
              <a:ext cx="1123820" cy="992405"/>
            </a:xfrm>
            <a:custGeom>
              <a:avLst/>
              <a:gdLst>
                <a:gd name="T0" fmla="*/ 1119145724 w 496"/>
                <a:gd name="T1" fmla="*/ 821389601 h 438"/>
                <a:gd name="T2" fmla="*/ 1078076448 w 496"/>
                <a:gd name="T3" fmla="*/ 965134254 h 438"/>
                <a:gd name="T4" fmla="*/ 944600165 w 496"/>
                <a:gd name="T5" fmla="*/ 882995747 h 438"/>
                <a:gd name="T6" fmla="*/ 934331713 w 496"/>
                <a:gd name="T7" fmla="*/ 985668881 h 438"/>
                <a:gd name="T8" fmla="*/ 872727798 w 496"/>
                <a:gd name="T9" fmla="*/ 1067807388 h 438"/>
                <a:gd name="T10" fmla="*/ 800857696 w 496"/>
                <a:gd name="T11" fmla="*/ 1191015149 h 438"/>
                <a:gd name="T12" fmla="*/ 800857696 w 496"/>
                <a:gd name="T13" fmla="*/ 1211552041 h 438"/>
                <a:gd name="T14" fmla="*/ 708450690 w 496"/>
                <a:gd name="T15" fmla="*/ 1262887475 h 438"/>
                <a:gd name="T16" fmla="*/ 657112961 w 496"/>
                <a:gd name="T17" fmla="*/ 1283422102 h 438"/>
                <a:gd name="T18" fmla="*/ 574974408 w 496"/>
                <a:gd name="T19" fmla="*/ 1406632128 h 438"/>
                <a:gd name="T20" fmla="*/ 462032763 w 496"/>
                <a:gd name="T21" fmla="*/ 1427166755 h 438"/>
                <a:gd name="T22" fmla="*/ 441498125 w 496"/>
                <a:gd name="T23" fmla="*/ 1540106069 h 438"/>
                <a:gd name="T24" fmla="*/ 328556481 w 496"/>
                <a:gd name="T25" fmla="*/ 1509305262 h 438"/>
                <a:gd name="T26" fmla="*/ 349091119 w 496"/>
                <a:gd name="T27" fmla="*/ 1653047649 h 438"/>
                <a:gd name="T28" fmla="*/ 205348650 w 496"/>
                <a:gd name="T29" fmla="*/ 1601712215 h 438"/>
                <a:gd name="T30" fmla="*/ 205348650 w 496"/>
                <a:gd name="T31" fmla="*/ 1694116903 h 438"/>
                <a:gd name="T32" fmla="*/ 133476283 w 496"/>
                <a:gd name="T33" fmla="*/ 1827593109 h 438"/>
                <a:gd name="T34" fmla="*/ 154010921 w 496"/>
                <a:gd name="T35" fmla="*/ 1868662363 h 438"/>
                <a:gd name="T36" fmla="*/ 71872367 w 496"/>
                <a:gd name="T37" fmla="*/ 1991872389 h 438"/>
                <a:gd name="T38" fmla="*/ 30803091 w 496"/>
                <a:gd name="T39" fmla="*/ 2012407016 h 438"/>
                <a:gd name="T40" fmla="*/ 0 w 496"/>
                <a:gd name="T41" fmla="*/ 2104813969 h 438"/>
                <a:gd name="T42" fmla="*/ 154010921 w 496"/>
                <a:gd name="T43" fmla="*/ 2147483646 h 438"/>
                <a:gd name="T44" fmla="*/ 123207831 w 496"/>
                <a:gd name="T45" fmla="*/ 2104813969 h 438"/>
                <a:gd name="T46" fmla="*/ 246417927 w 496"/>
                <a:gd name="T47" fmla="*/ 2084279342 h 438"/>
                <a:gd name="T48" fmla="*/ 441498125 w 496"/>
                <a:gd name="T49" fmla="*/ 2012407016 h 438"/>
                <a:gd name="T50" fmla="*/ 523636679 w 496"/>
                <a:gd name="T51" fmla="*/ 1848127736 h 438"/>
                <a:gd name="T52" fmla="*/ 595509046 w 496"/>
                <a:gd name="T53" fmla="*/ 1745454602 h 438"/>
                <a:gd name="T54" fmla="*/ 616043684 w 496"/>
                <a:gd name="T55" fmla="*/ 1622246842 h 438"/>
                <a:gd name="T56" fmla="*/ 708450690 w 496"/>
                <a:gd name="T57" fmla="*/ 1550374515 h 438"/>
                <a:gd name="T58" fmla="*/ 913797074 w 496"/>
                <a:gd name="T59" fmla="*/ 1509305262 h 438"/>
                <a:gd name="T60" fmla="*/ 934331713 w 496"/>
                <a:gd name="T61" fmla="*/ 1396363682 h 438"/>
                <a:gd name="T62" fmla="*/ 1016472532 w 496"/>
                <a:gd name="T63" fmla="*/ 1314225175 h 438"/>
                <a:gd name="T64" fmla="*/ 1098611086 w 496"/>
                <a:gd name="T65" fmla="*/ 1211552041 h 438"/>
                <a:gd name="T66" fmla="*/ 1252622007 w 496"/>
                <a:gd name="T67" fmla="*/ 1283422102 h 438"/>
                <a:gd name="T68" fmla="*/ 1303959736 w 496"/>
                <a:gd name="T69" fmla="*/ 1078075834 h 438"/>
                <a:gd name="T70" fmla="*/ 1447702205 w 496"/>
                <a:gd name="T71" fmla="*/ 1016469688 h 438"/>
                <a:gd name="T72" fmla="*/ 1663317041 w 496"/>
                <a:gd name="T73" fmla="*/ 934331181 h 438"/>
                <a:gd name="T74" fmla="*/ 1673585494 w 496"/>
                <a:gd name="T75" fmla="*/ 811123421 h 438"/>
                <a:gd name="T76" fmla="*/ 1899466516 w 496"/>
                <a:gd name="T77" fmla="*/ 687913395 h 438"/>
                <a:gd name="T78" fmla="*/ 1940538059 w 496"/>
                <a:gd name="T79" fmla="*/ 626309514 h 438"/>
                <a:gd name="T80" fmla="*/ 2032942799 w 496"/>
                <a:gd name="T81" fmla="*/ 462032500 h 438"/>
                <a:gd name="T82" fmla="*/ 2147483646 w 496"/>
                <a:gd name="T83" fmla="*/ 462032500 h 438"/>
                <a:gd name="T84" fmla="*/ 2147483646 w 496"/>
                <a:gd name="T85" fmla="*/ 277218594 h 438"/>
                <a:gd name="T86" fmla="*/ 2147483646 w 496"/>
                <a:gd name="T87" fmla="*/ 82138507 h 438"/>
                <a:gd name="T88" fmla="*/ 2147483646 w 496"/>
                <a:gd name="T89" fmla="*/ 41069253 h 438"/>
                <a:gd name="T90" fmla="*/ 2104815166 w 496"/>
                <a:gd name="T91" fmla="*/ 112941580 h 438"/>
                <a:gd name="T92" fmla="*/ 2063745889 w 496"/>
                <a:gd name="T93" fmla="*/ 143742387 h 438"/>
                <a:gd name="T94" fmla="*/ 1878931878 w 496"/>
                <a:gd name="T95" fmla="*/ 287487040 h 438"/>
                <a:gd name="T96" fmla="*/ 1807061776 w 496"/>
                <a:gd name="T97" fmla="*/ 400428620 h 438"/>
                <a:gd name="T98" fmla="*/ 1735189409 w 496"/>
                <a:gd name="T99" fmla="*/ 420963247 h 438"/>
                <a:gd name="T100" fmla="*/ 1724920957 w 496"/>
                <a:gd name="T101" fmla="*/ 503101754 h 438"/>
                <a:gd name="T102" fmla="*/ 1673585494 w 496"/>
                <a:gd name="T103" fmla="*/ 472298681 h 438"/>
                <a:gd name="T104" fmla="*/ 1601713126 w 496"/>
                <a:gd name="T105" fmla="*/ 482567127 h 438"/>
                <a:gd name="T106" fmla="*/ 1509306120 w 496"/>
                <a:gd name="T107" fmla="*/ 513367934 h 438"/>
                <a:gd name="T108" fmla="*/ 1468236844 w 496"/>
                <a:gd name="T109" fmla="*/ 564705634 h 438"/>
                <a:gd name="T110" fmla="*/ 1416899115 w 496"/>
                <a:gd name="T111" fmla="*/ 585240261 h 438"/>
                <a:gd name="T112" fmla="*/ 1314225922 w 496"/>
                <a:gd name="T113" fmla="*/ 616043334 h 438"/>
                <a:gd name="T114" fmla="*/ 1242353555 w 496"/>
                <a:gd name="T115" fmla="*/ 790588794 h 438"/>
                <a:gd name="T116" fmla="*/ 1016472532 w 496"/>
                <a:gd name="T117" fmla="*/ 944599628 h 438"/>
                <a:gd name="T118" fmla="*/ 164279373 w 496"/>
                <a:gd name="T119" fmla="*/ 2115080149 h 438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496" h="438">
                  <a:moveTo>
                    <a:pt x="232" y="154"/>
                  </a:moveTo>
                  <a:lnTo>
                    <a:pt x="224" y="152"/>
                  </a:lnTo>
                  <a:lnTo>
                    <a:pt x="224" y="142"/>
                  </a:lnTo>
                  <a:lnTo>
                    <a:pt x="222" y="140"/>
                  </a:lnTo>
                  <a:lnTo>
                    <a:pt x="218" y="138"/>
                  </a:lnTo>
                  <a:lnTo>
                    <a:pt x="222" y="142"/>
                  </a:lnTo>
                  <a:lnTo>
                    <a:pt x="222" y="146"/>
                  </a:lnTo>
                  <a:lnTo>
                    <a:pt x="222" y="148"/>
                  </a:lnTo>
                  <a:lnTo>
                    <a:pt x="220" y="150"/>
                  </a:lnTo>
                  <a:lnTo>
                    <a:pt x="220" y="152"/>
                  </a:lnTo>
                  <a:lnTo>
                    <a:pt x="218" y="154"/>
                  </a:lnTo>
                  <a:lnTo>
                    <a:pt x="220" y="158"/>
                  </a:lnTo>
                  <a:lnTo>
                    <a:pt x="222" y="164"/>
                  </a:lnTo>
                  <a:lnTo>
                    <a:pt x="218" y="162"/>
                  </a:lnTo>
                  <a:lnTo>
                    <a:pt x="218" y="160"/>
                  </a:lnTo>
                  <a:lnTo>
                    <a:pt x="216" y="160"/>
                  </a:lnTo>
                  <a:lnTo>
                    <a:pt x="218" y="166"/>
                  </a:lnTo>
                  <a:lnTo>
                    <a:pt x="222" y="172"/>
                  </a:lnTo>
                  <a:lnTo>
                    <a:pt x="222" y="174"/>
                  </a:lnTo>
                  <a:lnTo>
                    <a:pt x="220" y="174"/>
                  </a:lnTo>
                  <a:lnTo>
                    <a:pt x="216" y="174"/>
                  </a:lnTo>
                  <a:lnTo>
                    <a:pt x="214" y="170"/>
                  </a:lnTo>
                  <a:lnTo>
                    <a:pt x="214" y="176"/>
                  </a:lnTo>
                  <a:lnTo>
                    <a:pt x="212" y="176"/>
                  </a:lnTo>
                  <a:lnTo>
                    <a:pt x="212" y="174"/>
                  </a:lnTo>
                  <a:lnTo>
                    <a:pt x="208" y="178"/>
                  </a:lnTo>
                  <a:lnTo>
                    <a:pt x="212" y="190"/>
                  </a:lnTo>
                  <a:lnTo>
                    <a:pt x="210" y="188"/>
                  </a:lnTo>
                  <a:lnTo>
                    <a:pt x="210" y="186"/>
                  </a:lnTo>
                  <a:lnTo>
                    <a:pt x="210" y="192"/>
                  </a:lnTo>
                  <a:lnTo>
                    <a:pt x="206" y="188"/>
                  </a:lnTo>
                  <a:lnTo>
                    <a:pt x="206" y="186"/>
                  </a:lnTo>
                  <a:lnTo>
                    <a:pt x="206" y="182"/>
                  </a:lnTo>
                  <a:lnTo>
                    <a:pt x="200" y="176"/>
                  </a:lnTo>
                  <a:lnTo>
                    <a:pt x="200" y="178"/>
                  </a:lnTo>
                  <a:lnTo>
                    <a:pt x="200" y="182"/>
                  </a:lnTo>
                  <a:lnTo>
                    <a:pt x="198" y="182"/>
                  </a:lnTo>
                  <a:lnTo>
                    <a:pt x="194" y="182"/>
                  </a:lnTo>
                  <a:lnTo>
                    <a:pt x="196" y="178"/>
                  </a:lnTo>
                  <a:lnTo>
                    <a:pt x="190" y="172"/>
                  </a:lnTo>
                  <a:lnTo>
                    <a:pt x="186" y="172"/>
                  </a:lnTo>
                  <a:lnTo>
                    <a:pt x="184" y="172"/>
                  </a:lnTo>
                  <a:lnTo>
                    <a:pt x="180" y="170"/>
                  </a:lnTo>
                  <a:lnTo>
                    <a:pt x="190" y="178"/>
                  </a:lnTo>
                  <a:lnTo>
                    <a:pt x="194" y="182"/>
                  </a:lnTo>
                  <a:lnTo>
                    <a:pt x="198" y="188"/>
                  </a:lnTo>
                  <a:lnTo>
                    <a:pt x="196" y="188"/>
                  </a:lnTo>
                  <a:lnTo>
                    <a:pt x="196" y="192"/>
                  </a:lnTo>
                  <a:lnTo>
                    <a:pt x="192" y="188"/>
                  </a:lnTo>
                  <a:lnTo>
                    <a:pt x="190" y="188"/>
                  </a:lnTo>
                  <a:lnTo>
                    <a:pt x="188" y="190"/>
                  </a:lnTo>
                  <a:lnTo>
                    <a:pt x="182" y="182"/>
                  </a:lnTo>
                  <a:lnTo>
                    <a:pt x="184" y="188"/>
                  </a:lnTo>
                  <a:lnTo>
                    <a:pt x="186" y="194"/>
                  </a:lnTo>
                  <a:lnTo>
                    <a:pt x="184" y="194"/>
                  </a:lnTo>
                  <a:lnTo>
                    <a:pt x="182" y="192"/>
                  </a:lnTo>
                  <a:lnTo>
                    <a:pt x="174" y="184"/>
                  </a:lnTo>
                  <a:lnTo>
                    <a:pt x="172" y="186"/>
                  </a:lnTo>
                  <a:lnTo>
                    <a:pt x="174" y="186"/>
                  </a:lnTo>
                  <a:lnTo>
                    <a:pt x="176" y="190"/>
                  </a:lnTo>
                  <a:lnTo>
                    <a:pt x="180" y="194"/>
                  </a:lnTo>
                  <a:lnTo>
                    <a:pt x="182" y="196"/>
                  </a:lnTo>
                  <a:lnTo>
                    <a:pt x="182" y="198"/>
                  </a:lnTo>
                  <a:lnTo>
                    <a:pt x="178" y="198"/>
                  </a:lnTo>
                  <a:lnTo>
                    <a:pt x="176" y="200"/>
                  </a:lnTo>
                  <a:lnTo>
                    <a:pt x="176" y="210"/>
                  </a:lnTo>
                  <a:lnTo>
                    <a:pt x="174" y="208"/>
                  </a:lnTo>
                  <a:lnTo>
                    <a:pt x="172" y="206"/>
                  </a:lnTo>
                  <a:lnTo>
                    <a:pt x="170" y="202"/>
                  </a:lnTo>
                  <a:lnTo>
                    <a:pt x="174" y="210"/>
                  </a:lnTo>
                  <a:lnTo>
                    <a:pt x="170" y="208"/>
                  </a:lnTo>
                  <a:lnTo>
                    <a:pt x="174" y="214"/>
                  </a:lnTo>
                  <a:lnTo>
                    <a:pt x="176" y="216"/>
                  </a:lnTo>
                  <a:lnTo>
                    <a:pt x="176" y="220"/>
                  </a:lnTo>
                  <a:lnTo>
                    <a:pt x="178" y="222"/>
                  </a:lnTo>
                  <a:lnTo>
                    <a:pt x="176" y="222"/>
                  </a:lnTo>
                  <a:lnTo>
                    <a:pt x="172" y="220"/>
                  </a:lnTo>
                  <a:lnTo>
                    <a:pt x="166" y="218"/>
                  </a:lnTo>
                  <a:lnTo>
                    <a:pt x="164" y="220"/>
                  </a:lnTo>
                  <a:lnTo>
                    <a:pt x="166" y="224"/>
                  </a:lnTo>
                  <a:lnTo>
                    <a:pt x="162" y="220"/>
                  </a:lnTo>
                  <a:lnTo>
                    <a:pt x="160" y="216"/>
                  </a:lnTo>
                  <a:lnTo>
                    <a:pt x="160" y="224"/>
                  </a:lnTo>
                  <a:lnTo>
                    <a:pt x="164" y="234"/>
                  </a:lnTo>
                  <a:lnTo>
                    <a:pt x="156" y="232"/>
                  </a:lnTo>
                  <a:lnTo>
                    <a:pt x="160" y="236"/>
                  </a:lnTo>
                  <a:lnTo>
                    <a:pt x="164" y="242"/>
                  </a:lnTo>
                  <a:lnTo>
                    <a:pt x="168" y="254"/>
                  </a:lnTo>
                  <a:lnTo>
                    <a:pt x="176" y="258"/>
                  </a:lnTo>
                  <a:lnTo>
                    <a:pt x="174" y="266"/>
                  </a:lnTo>
                  <a:lnTo>
                    <a:pt x="170" y="258"/>
                  </a:lnTo>
                  <a:lnTo>
                    <a:pt x="170" y="260"/>
                  </a:lnTo>
                  <a:lnTo>
                    <a:pt x="166" y="256"/>
                  </a:lnTo>
                  <a:lnTo>
                    <a:pt x="162" y="248"/>
                  </a:lnTo>
                  <a:lnTo>
                    <a:pt x="166" y="252"/>
                  </a:lnTo>
                  <a:lnTo>
                    <a:pt x="162" y="244"/>
                  </a:lnTo>
                  <a:lnTo>
                    <a:pt x="156" y="236"/>
                  </a:lnTo>
                  <a:lnTo>
                    <a:pt x="156" y="238"/>
                  </a:lnTo>
                  <a:lnTo>
                    <a:pt x="154" y="236"/>
                  </a:lnTo>
                  <a:lnTo>
                    <a:pt x="156" y="240"/>
                  </a:lnTo>
                  <a:lnTo>
                    <a:pt x="148" y="230"/>
                  </a:lnTo>
                  <a:lnTo>
                    <a:pt x="150" y="234"/>
                  </a:lnTo>
                  <a:lnTo>
                    <a:pt x="140" y="234"/>
                  </a:lnTo>
                  <a:lnTo>
                    <a:pt x="146" y="252"/>
                  </a:lnTo>
                  <a:lnTo>
                    <a:pt x="150" y="262"/>
                  </a:lnTo>
                  <a:lnTo>
                    <a:pt x="148" y="268"/>
                  </a:lnTo>
                  <a:lnTo>
                    <a:pt x="142" y="260"/>
                  </a:lnTo>
                  <a:lnTo>
                    <a:pt x="134" y="250"/>
                  </a:lnTo>
                  <a:lnTo>
                    <a:pt x="138" y="252"/>
                  </a:lnTo>
                  <a:lnTo>
                    <a:pt x="138" y="250"/>
                  </a:lnTo>
                  <a:lnTo>
                    <a:pt x="138" y="246"/>
                  </a:lnTo>
                  <a:lnTo>
                    <a:pt x="140" y="244"/>
                  </a:lnTo>
                  <a:lnTo>
                    <a:pt x="140" y="242"/>
                  </a:lnTo>
                  <a:lnTo>
                    <a:pt x="136" y="240"/>
                  </a:lnTo>
                  <a:lnTo>
                    <a:pt x="134" y="238"/>
                  </a:lnTo>
                  <a:lnTo>
                    <a:pt x="136" y="250"/>
                  </a:lnTo>
                  <a:lnTo>
                    <a:pt x="130" y="244"/>
                  </a:lnTo>
                  <a:lnTo>
                    <a:pt x="128" y="244"/>
                  </a:lnTo>
                  <a:lnTo>
                    <a:pt x="132" y="250"/>
                  </a:lnTo>
                  <a:lnTo>
                    <a:pt x="132" y="254"/>
                  </a:lnTo>
                  <a:lnTo>
                    <a:pt x="132" y="258"/>
                  </a:lnTo>
                  <a:lnTo>
                    <a:pt x="130" y="260"/>
                  </a:lnTo>
                  <a:lnTo>
                    <a:pt x="126" y="254"/>
                  </a:lnTo>
                  <a:lnTo>
                    <a:pt x="126" y="252"/>
                  </a:lnTo>
                  <a:lnTo>
                    <a:pt x="128" y="250"/>
                  </a:lnTo>
                  <a:lnTo>
                    <a:pt x="124" y="250"/>
                  </a:lnTo>
                  <a:lnTo>
                    <a:pt x="126" y="256"/>
                  </a:lnTo>
                  <a:lnTo>
                    <a:pt x="130" y="262"/>
                  </a:lnTo>
                  <a:lnTo>
                    <a:pt x="128" y="264"/>
                  </a:lnTo>
                  <a:lnTo>
                    <a:pt x="126" y="262"/>
                  </a:lnTo>
                  <a:lnTo>
                    <a:pt x="128" y="262"/>
                  </a:lnTo>
                  <a:lnTo>
                    <a:pt x="126" y="260"/>
                  </a:lnTo>
                  <a:lnTo>
                    <a:pt x="126" y="264"/>
                  </a:lnTo>
                  <a:lnTo>
                    <a:pt x="124" y="264"/>
                  </a:lnTo>
                  <a:lnTo>
                    <a:pt x="122" y="264"/>
                  </a:lnTo>
                  <a:lnTo>
                    <a:pt x="120" y="260"/>
                  </a:lnTo>
                  <a:lnTo>
                    <a:pt x="116" y="262"/>
                  </a:lnTo>
                  <a:lnTo>
                    <a:pt x="112" y="268"/>
                  </a:lnTo>
                  <a:lnTo>
                    <a:pt x="112" y="274"/>
                  </a:lnTo>
                  <a:lnTo>
                    <a:pt x="116" y="282"/>
                  </a:lnTo>
                  <a:lnTo>
                    <a:pt x="104" y="266"/>
                  </a:lnTo>
                  <a:lnTo>
                    <a:pt x="126" y="308"/>
                  </a:lnTo>
                  <a:lnTo>
                    <a:pt x="110" y="288"/>
                  </a:lnTo>
                  <a:lnTo>
                    <a:pt x="102" y="278"/>
                  </a:lnTo>
                  <a:lnTo>
                    <a:pt x="98" y="270"/>
                  </a:lnTo>
                  <a:lnTo>
                    <a:pt x="94" y="270"/>
                  </a:lnTo>
                  <a:lnTo>
                    <a:pt x="94" y="272"/>
                  </a:lnTo>
                  <a:lnTo>
                    <a:pt x="94" y="274"/>
                  </a:lnTo>
                  <a:lnTo>
                    <a:pt x="100" y="282"/>
                  </a:lnTo>
                  <a:lnTo>
                    <a:pt x="106" y="288"/>
                  </a:lnTo>
                  <a:lnTo>
                    <a:pt x="98" y="282"/>
                  </a:lnTo>
                  <a:lnTo>
                    <a:pt x="90" y="278"/>
                  </a:lnTo>
                  <a:lnTo>
                    <a:pt x="96" y="286"/>
                  </a:lnTo>
                  <a:lnTo>
                    <a:pt x="100" y="292"/>
                  </a:lnTo>
                  <a:lnTo>
                    <a:pt x="100" y="296"/>
                  </a:lnTo>
                  <a:lnTo>
                    <a:pt x="88" y="280"/>
                  </a:lnTo>
                  <a:lnTo>
                    <a:pt x="96" y="296"/>
                  </a:lnTo>
                  <a:lnTo>
                    <a:pt x="90" y="290"/>
                  </a:lnTo>
                  <a:lnTo>
                    <a:pt x="82" y="282"/>
                  </a:lnTo>
                  <a:lnTo>
                    <a:pt x="82" y="284"/>
                  </a:lnTo>
                  <a:lnTo>
                    <a:pt x="80" y="286"/>
                  </a:lnTo>
                  <a:lnTo>
                    <a:pt x="78" y="286"/>
                  </a:lnTo>
                  <a:lnTo>
                    <a:pt x="82" y="288"/>
                  </a:lnTo>
                  <a:lnTo>
                    <a:pt x="82" y="290"/>
                  </a:lnTo>
                  <a:lnTo>
                    <a:pt x="82" y="292"/>
                  </a:lnTo>
                  <a:lnTo>
                    <a:pt x="86" y="300"/>
                  </a:lnTo>
                  <a:lnTo>
                    <a:pt x="90" y="310"/>
                  </a:lnTo>
                  <a:lnTo>
                    <a:pt x="90" y="312"/>
                  </a:lnTo>
                  <a:lnTo>
                    <a:pt x="90" y="314"/>
                  </a:lnTo>
                  <a:lnTo>
                    <a:pt x="82" y="304"/>
                  </a:lnTo>
                  <a:lnTo>
                    <a:pt x="76" y="298"/>
                  </a:lnTo>
                  <a:lnTo>
                    <a:pt x="72" y="296"/>
                  </a:lnTo>
                  <a:lnTo>
                    <a:pt x="86" y="320"/>
                  </a:lnTo>
                  <a:lnTo>
                    <a:pt x="94" y="332"/>
                  </a:lnTo>
                  <a:lnTo>
                    <a:pt x="96" y="342"/>
                  </a:lnTo>
                  <a:lnTo>
                    <a:pt x="92" y="340"/>
                  </a:lnTo>
                  <a:lnTo>
                    <a:pt x="94" y="346"/>
                  </a:lnTo>
                  <a:lnTo>
                    <a:pt x="80" y="322"/>
                  </a:lnTo>
                  <a:lnTo>
                    <a:pt x="68" y="296"/>
                  </a:lnTo>
                  <a:lnTo>
                    <a:pt x="64" y="294"/>
                  </a:lnTo>
                  <a:lnTo>
                    <a:pt x="62" y="294"/>
                  </a:lnTo>
                  <a:lnTo>
                    <a:pt x="60" y="292"/>
                  </a:lnTo>
                  <a:lnTo>
                    <a:pt x="58" y="290"/>
                  </a:lnTo>
                  <a:lnTo>
                    <a:pt x="58" y="286"/>
                  </a:lnTo>
                  <a:lnTo>
                    <a:pt x="50" y="290"/>
                  </a:lnTo>
                  <a:lnTo>
                    <a:pt x="54" y="294"/>
                  </a:lnTo>
                  <a:lnTo>
                    <a:pt x="56" y="298"/>
                  </a:lnTo>
                  <a:lnTo>
                    <a:pt x="56" y="304"/>
                  </a:lnTo>
                  <a:lnTo>
                    <a:pt x="60" y="308"/>
                  </a:lnTo>
                  <a:lnTo>
                    <a:pt x="58" y="294"/>
                  </a:lnTo>
                  <a:lnTo>
                    <a:pt x="64" y="302"/>
                  </a:lnTo>
                  <a:lnTo>
                    <a:pt x="68" y="310"/>
                  </a:lnTo>
                  <a:lnTo>
                    <a:pt x="70" y="318"/>
                  </a:lnTo>
                  <a:lnTo>
                    <a:pt x="70" y="322"/>
                  </a:lnTo>
                  <a:lnTo>
                    <a:pt x="68" y="322"/>
                  </a:lnTo>
                  <a:lnTo>
                    <a:pt x="62" y="314"/>
                  </a:lnTo>
                  <a:lnTo>
                    <a:pt x="56" y="304"/>
                  </a:lnTo>
                  <a:lnTo>
                    <a:pt x="56" y="310"/>
                  </a:lnTo>
                  <a:lnTo>
                    <a:pt x="54" y="312"/>
                  </a:lnTo>
                  <a:lnTo>
                    <a:pt x="52" y="306"/>
                  </a:lnTo>
                  <a:lnTo>
                    <a:pt x="50" y="306"/>
                  </a:lnTo>
                  <a:lnTo>
                    <a:pt x="50" y="308"/>
                  </a:lnTo>
                  <a:lnTo>
                    <a:pt x="52" y="312"/>
                  </a:lnTo>
                  <a:lnTo>
                    <a:pt x="52" y="316"/>
                  </a:lnTo>
                  <a:lnTo>
                    <a:pt x="50" y="316"/>
                  </a:lnTo>
                  <a:lnTo>
                    <a:pt x="48" y="314"/>
                  </a:lnTo>
                  <a:lnTo>
                    <a:pt x="42" y="310"/>
                  </a:lnTo>
                  <a:lnTo>
                    <a:pt x="40" y="310"/>
                  </a:lnTo>
                  <a:lnTo>
                    <a:pt x="40" y="312"/>
                  </a:lnTo>
                  <a:lnTo>
                    <a:pt x="60" y="334"/>
                  </a:lnTo>
                  <a:lnTo>
                    <a:pt x="78" y="356"/>
                  </a:lnTo>
                  <a:lnTo>
                    <a:pt x="72" y="352"/>
                  </a:lnTo>
                  <a:lnTo>
                    <a:pt x="62" y="348"/>
                  </a:lnTo>
                  <a:lnTo>
                    <a:pt x="56" y="342"/>
                  </a:lnTo>
                  <a:lnTo>
                    <a:pt x="52" y="334"/>
                  </a:lnTo>
                  <a:lnTo>
                    <a:pt x="46" y="328"/>
                  </a:lnTo>
                  <a:lnTo>
                    <a:pt x="42" y="322"/>
                  </a:lnTo>
                  <a:lnTo>
                    <a:pt x="46" y="330"/>
                  </a:lnTo>
                  <a:lnTo>
                    <a:pt x="42" y="326"/>
                  </a:lnTo>
                  <a:lnTo>
                    <a:pt x="40" y="324"/>
                  </a:lnTo>
                  <a:lnTo>
                    <a:pt x="38" y="326"/>
                  </a:lnTo>
                  <a:lnTo>
                    <a:pt x="42" y="330"/>
                  </a:lnTo>
                  <a:lnTo>
                    <a:pt x="40" y="330"/>
                  </a:lnTo>
                  <a:lnTo>
                    <a:pt x="40" y="332"/>
                  </a:lnTo>
                  <a:lnTo>
                    <a:pt x="44" y="334"/>
                  </a:lnTo>
                  <a:lnTo>
                    <a:pt x="44" y="336"/>
                  </a:lnTo>
                  <a:lnTo>
                    <a:pt x="42" y="336"/>
                  </a:lnTo>
                  <a:lnTo>
                    <a:pt x="40" y="336"/>
                  </a:lnTo>
                  <a:lnTo>
                    <a:pt x="38" y="336"/>
                  </a:lnTo>
                  <a:lnTo>
                    <a:pt x="42" y="342"/>
                  </a:lnTo>
                  <a:lnTo>
                    <a:pt x="46" y="348"/>
                  </a:lnTo>
                  <a:lnTo>
                    <a:pt x="50" y="360"/>
                  </a:lnTo>
                  <a:lnTo>
                    <a:pt x="44" y="354"/>
                  </a:lnTo>
                  <a:lnTo>
                    <a:pt x="38" y="356"/>
                  </a:lnTo>
                  <a:lnTo>
                    <a:pt x="34" y="358"/>
                  </a:lnTo>
                  <a:lnTo>
                    <a:pt x="30" y="360"/>
                  </a:lnTo>
                  <a:lnTo>
                    <a:pt x="26" y="356"/>
                  </a:lnTo>
                  <a:lnTo>
                    <a:pt x="22" y="352"/>
                  </a:lnTo>
                  <a:lnTo>
                    <a:pt x="24" y="356"/>
                  </a:lnTo>
                  <a:lnTo>
                    <a:pt x="24" y="360"/>
                  </a:lnTo>
                  <a:lnTo>
                    <a:pt x="20" y="356"/>
                  </a:lnTo>
                  <a:lnTo>
                    <a:pt x="20" y="354"/>
                  </a:lnTo>
                  <a:lnTo>
                    <a:pt x="20" y="352"/>
                  </a:lnTo>
                  <a:lnTo>
                    <a:pt x="16" y="348"/>
                  </a:lnTo>
                  <a:lnTo>
                    <a:pt x="18" y="352"/>
                  </a:lnTo>
                  <a:lnTo>
                    <a:pt x="18" y="356"/>
                  </a:lnTo>
                  <a:lnTo>
                    <a:pt x="20" y="362"/>
                  </a:lnTo>
                  <a:lnTo>
                    <a:pt x="22" y="366"/>
                  </a:lnTo>
                  <a:lnTo>
                    <a:pt x="24" y="364"/>
                  </a:lnTo>
                  <a:lnTo>
                    <a:pt x="24" y="356"/>
                  </a:lnTo>
                  <a:lnTo>
                    <a:pt x="30" y="364"/>
                  </a:lnTo>
                  <a:lnTo>
                    <a:pt x="34" y="372"/>
                  </a:lnTo>
                  <a:lnTo>
                    <a:pt x="38" y="380"/>
                  </a:lnTo>
                  <a:lnTo>
                    <a:pt x="38" y="388"/>
                  </a:lnTo>
                  <a:lnTo>
                    <a:pt x="36" y="390"/>
                  </a:lnTo>
                  <a:lnTo>
                    <a:pt x="34" y="388"/>
                  </a:lnTo>
                  <a:lnTo>
                    <a:pt x="32" y="384"/>
                  </a:lnTo>
                  <a:lnTo>
                    <a:pt x="30" y="386"/>
                  </a:lnTo>
                  <a:lnTo>
                    <a:pt x="30" y="390"/>
                  </a:lnTo>
                  <a:lnTo>
                    <a:pt x="32" y="396"/>
                  </a:lnTo>
                  <a:lnTo>
                    <a:pt x="34" y="404"/>
                  </a:lnTo>
                  <a:lnTo>
                    <a:pt x="30" y="404"/>
                  </a:lnTo>
                  <a:lnTo>
                    <a:pt x="26" y="400"/>
                  </a:lnTo>
                  <a:lnTo>
                    <a:pt x="22" y="396"/>
                  </a:lnTo>
                  <a:lnTo>
                    <a:pt x="14" y="388"/>
                  </a:lnTo>
                  <a:lnTo>
                    <a:pt x="16" y="386"/>
                  </a:lnTo>
                  <a:lnTo>
                    <a:pt x="18" y="386"/>
                  </a:lnTo>
                  <a:lnTo>
                    <a:pt x="22" y="386"/>
                  </a:lnTo>
                  <a:lnTo>
                    <a:pt x="24" y="386"/>
                  </a:lnTo>
                  <a:lnTo>
                    <a:pt x="20" y="384"/>
                  </a:lnTo>
                  <a:lnTo>
                    <a:pt x="18" y="380"/>
                  </a:lnTo>
                  <a:lnTo>
                    <a:pt x="20" y="380"/>
                  </a:lnTo>
                  <a:lnTo>
                    <a:pt x="22" y="380"/>
                  </a:lnTo>
                  <a:lnTo>
                    <a:pt x="18" y="378"/>
                  </a:lnTo>
                  <a:lnTo>
                    <a:pt x="16" y="380"/>
                  </a:lnTo>
                  <a:lnTo>
                    <a:pt x="12" y="382"/>
                  </a:lnTo>
                  <a:lnTo>
                    <a:pt x="6" y="386"/>
                  </a:lnTo>
                  <a:lnTo>
                    <a:pt x="0" y="386"/>
                  </a:lnTo>
                  <a:lnTo>
                    <a:pt x="2" y="392"/>
                  </a:lnTo>
                  <a:lnTo>
                    <a:pt x="4" y="396"/>
                  </a:lnTo>
                  <a:lnTo>
                    <a:pt x="6" y="392"/>
                  </a:lnTo>
                  <a:lnTo>
                    <a:pt x="8" y="396"/>
                  </a:lnTo>
                  <a:lnTo>
                    <a:pt x="10" y="400"/>
                  </a:lnTo>
                  <a:lnTo>
                    <a:pt x="10" y="402"/>
                  </a:lnTo>
                  <a:lnTo>
                    <a:pt x="12" y="404"/>
                  </a:lnTo>
                  <a:lnTo>
                    <a:pt x="14" y="412"/>
                  </a:lnTo>
                  <a:lnTo>
                    <a:pt x="14" y="416"/>
                  </a:lnTo>
                  <a:lnTo>
                    <a:pt x="10" y="416"/>
                  </a:lnTo>
                  <a:lnTo>
                    <a:pt x="4" y="410"/>
                  </a:lnTo>
                  <a:lnTo>
                    <a:pt x="8" y="412"/>
                  </a:lnTo>
                  <a:lnTo>
                    <a:pt x="8" y="410"/>
                  </a:lnTo>
                  <a:lnTo>
                    <a:pt x="4" y="408"/>
                  </a:lnTo>
                  <a:lnTo>
                    <a:pt x="0" y="410"/>
                  </a:lnTo>
                  <a:lnTo>
                    <a:pt x="2" y="414"/>
                  </a:lnTo>
                  <a:lnTo>
                    <a:pt x="8" y="418"/>
                  </a:lnTo>
                  <a:lnTo>
                    <a:pt x="12" y="426"/>
                  </a:lnTo>
                  <a:lnTo>
                    <a:pt x="12" y="430"/>
                  </a:lnTo>
                  <a:lnTo>
                    <a:pt x="10" y="432"/>
                  </a:lnTo>
                  <a:lnTo>
                    <a:pt x="14" y="436"/>
                  </a:lnTo>
                  <a:lnTo>
                    <a:pt x="20" y="438"/>
                  </a:lnTo>
                  <a:lnTo>
                    <a:pt x="16" y="434"/>
                  </a:lnTo>
                  <a:lnTo>
                    <a:pt x="16" y="430"/>
                  </a:lnTo>
                  <a:lnTo>
                    <a:pt x="18" y="428"/>
                  </a:lnTo>
                  <a:lnTo>
                    <a:pt x="14" y="424"/>
                  </a:lnTo>
                  <a:lnTo>
                    <a:pt x="20" y="428"/>
                  </a:lnTo>
                  <a:lnTo>
                    <a:pt x="22" y="428"/>
                  </a:lnTo>
                  <a:lnTo>
                    <a:pt x="26" y="428"/>
                  </a:lnTo>
                  <a:lnTo>
                    <a:pt x="30" y="432"/>
                  </a:lnTo>
                  <a:lnTo>
                    <a:pt x="28" y="428"/>
                  </a:lnTo>
                  <a:lnTo>
                    <a:pt x="28" y="424"/>
                  </a:lnTo>
                  <a:lnTo>
                    <a:pt x="22" y="422"/>
                  </a:lnTo>
                  <a:lnTo>
                    <a:pt x="22" y="418"/>
                  </a:lnTo>
                  <a:lnTo>
                    <a:pt x="22" y="414"/>
                  </a:lnTo>
                  <a:lnTo>
                    <a:pt x="22" y="408"/>
                  </a:lnTo>
                  <a:lnTo>
                    <a:pt x="24" y="410"/>
                  </a:lnTo>
                  <a:lnTo>
                    <a:pt x="26" y="414"/>
                  </a:lnTo>
                  <a:lnTo>
                    <a:pt x="24" y="408"/>
                  </a:lnTo>
                  <a:lnTo>
                    <a:pt x="32" y="414"/>
                  </a:lnTo>
                  <a:lnTo>
                    <a:pt x="34" y="416"/>
                  </a:lnTo>
                  <a:lnTo>
                    <a:pt x="34" y="420"/>
                  </a:lnTo>
                  <a:lnTo>
                    <a:pt x="38" y="418"/>
                  </a:lnTo>
                  <a:lnTo>
                    <a:pt x="44" y="418"/>
                  </a:lnTo>
                  <a:lnTo>
                    <a:pt x="44" y="416"/>
                  </a:lnTo>
                  <a:lnTo>
                    <a:pt x="46" y="414"/>
                  </a:lnTo>
                  <a:lnTo>
                    <a:pt x="44" y="412"/>
                  </a:lnTo>
                  <a:lnTo>
                    <a:pt x="44" y="410"/>
                  </a:lnTo>
                  <a:lnTo>
                    <a:pt x="46" y="412"/>
                  </a:lnTo>
                  <a:lnTo>
                    <a:pt x="46" y="404"/>
                  </a:lnTo>
                  <a:lnTo>
                    <a:pt x="48" y="406"/>
                  </a:lnTo>
                  <a:lnTo>
                    <a:pt x="50" y="402"/>
                  </a:lnTo>
                  <a:lnTo>
                    <a:pt x="52" y="398"/>
                  </a:lnTo>
                  <a:lnTo>
                    <a:pt x="54" y="394"/>
                  </a:lnTo>
                  <a:lnTo>
                    <a:pt x="58" y="394"/>
                  </a:lnTo>
                  <a:lnTo>
                    <a:pt x="62" y="394"/>
                  </a:lnTo>
                  <a:lnTo>
                    <a:pt x="62" y="392"/>
                  </a:lnTo>
                  <a:lnTo>
                    <a:pt x="64" y="390"/>
                  </a:lnTo>
                  <a:lnTo>
                    <a:pt x="66" y="388"/>
                  </a:lnTo>
                  <a:lnTo>
                    <a:pt x="70" y="394"/>
                  </a:lnTo>
                  <a:lnTo>
                    <a:pt x="72" y="392"/>
                  </a:lnTo>
                  <a:lnTo>
                    <a:pt x="74" y="392"/>
                  </a:lnTo>
                  <a:lnTo>
                    <a:pt x="78" y="390"/>
                  </a:lnTo>
                  <a:lnTo>
                    <a:pt x="76" y="388"/>
                  </a:lnTo>
                  <a:lnTo>
                    <a:pt x="80" y="390"/>
                  </a:lnTo>
                  <a:lnTo>
                    <a:pt x="84" y="392"/>
                  </a:lnTo>
                  <a:lnTo>
                    <a:pt x="86" y="392"/>
                  </a:lnTo>
                  <a:lnTo>
                    <a:pt x="88" y="390"/>
                  </a:lnTo>
                  <a:lnTo>
                    <a:pt x="90" y="386"/>
                  </a:lnTo>
                  <a:lnTo>
                    <a:pt x="94" y="382"/>
                  </a:lnTo>
                  <a:lnTo>
                    <a:pt x="88" y="376"/>
                  </a:lnTo>
                  <a:lnTo>
                    <a:pt x="90" y="372"/>
                  </a:lnTo>
                  <a:lnTo>
                    <a:pt x="92" y="366"/>
                  </a:lnTo>
                  <a:lnTo>
                    <a:pt x="88" y="362"/>
                  </a:lnTo>
                  <a:lnTo>
                    <a:pt x="88" y="360"/>
                  </a:lnTo>
                  <a:lnTo>
                    <a:pt x="88" y="358"/>
                  </a:lnTo>
                  <a:lnTo>
                    <a:pt x="92" y="358"/>
                  </a:lnTo>
                  <a:lnTo>
                    <a:pt x="96" y="358"/>
                  </a:lnTo>
                  <a:lnTo>
                    <a:pt x="100" y="356"/>
                  </a:lnTo>
                  <a:lnTo>
                    <a:pt x="100" y="358"/>
                  </a:lnTo>
                  <a:lnTo>
                    <a:pt x="98" y="358"/>
                  </a:lnTo>
                  <a:lnTo>
                    <a:pt x="102" y="360"/>
                  </a:lnTo>
                  <a:lnTo>
                    <a:pt x="104" y="360"/>
                  </a:lnTo>
                  <a:lnTo>
                    <a:pt x="106" y="356"/>
                  </a:lnTo>
                  <a:lnTo>
                    <a:pt x="106" y="354"/>
                  </a:lnTo>
                  <a:lnTo>
                    <a:pt x="106" y="348"/>
                  </a:lnTo>
                  <a:lnTo>
                    <a:pt x="108" y="346"/>
                  </a:lnTo>
                  <a:lnTo>
                    <a:pt x="112" y="346"/>
                  </a:lnTo>
                  <a:lnTo>
                    <a:pt x="112" y="344"/>
                  </a:lnTo>
                  <a:lnTo>
                    <a:pt x="114" y="344"/>
                  </a:lnTo>
                  <a:lnTo>
                    <a:pt x="114" y="346"/>
                  </a:lnTo>
                  <a:lnTo>
                    <a:pt x="114" y="344"/>
                  </a:lnTo>
                  <a:lnTo>
                    <a:pt x="118" y="346"/>
                  </a:lnTo>
                  <a:lnTo>
                    <a:pt x="116" y="344"/>
                  </a:lnTo>
                  <a:lnTo>
                    <a:pt x="116" y="340"/>
                  </a:lnTo>
                  <a:lnTo>
                    <a:pt x="122" y="346"/>
                  </a:lnTo>
                  <a:lnTo>
                    <a:pt x="122" y="344"/>
                  </a:lnTo>
                  <a:lnTo>
                    <a:pt x="116" y="338"/>
                  </a:lnTo>
                  <a:lnTo>
                    <a:pt x="114" y="332"/>
                  </a:lnTo>
                  <a:lnTo>
                    <a:pt x="118" y="336"/>
                  </a:lnTo>
                  <a:lnTo>
                    <a:pt x="120" y="334"/>
                  </a:lnTo>
                  <a:lnTo>
                    <a:pt x="120" y="332"/>
                  </a:lnTo>
                  <a:lnTo>
                    <a:pt x="124" y="336"/>
                  </a:lnTo>
                  <a:lnTo>
                    <a:pt x="124" y="332"/>
                  </a:lnTo>
                  <a:lnTo>
                    <a:pt x="124" y="328"/>
                  </a:lnTo>
                  <a:lnTo>
                    <a:pt x="124" y="324"/>
                  </a:lnTo>
                  <a:lnTo>
                    <a:pt x="120" y="316"/>
                  </a:lnTo>
                  <a:lnTo>
                    <a:pt x="122" y="318"/>
                  </a:lnTo>
                  <a:lnTo>
                    <a:pt x="124" y="318"/>
                  </a:lnTo>
                  <a:lnTo>
                    <a:pt x="124" y="314"/>
                  </a:lnTo>
                  <a:lnTo>
                    <a:pt x="132" y="322"/>
                  </a:lnTo>
                  <a:lnTo>
                    <a:pt x="126" y="310"/>
                  </a:lnTo>
                  <a:lnTo>
                    <a:pt x="132" y="314"/>
                  </a:lnTo>
                  <a:lnTo>
                    <a:pt x="138" y="322"/>
                  </a:lnTo>
                  <a:lnTo>
                    <a:pt x="136" y="312"/>
                  </a:lnTo>
                  <a:lnTo>
                    <a:pt x="134" y="304"/>
                  </a:lnTo>
                  <a:lnTo>
                    <a:pt x="138" y="308"/>
                  </a:lnTo>
                  <a:lnTo>
                    <a:pt x="138" y="304"/>
                  </a:lnTo>
                  <a:lnTo>
                    <a:pt x="138" y="302"/>
                  </a:lnTo>
                  <a:lnTo>
                    <a:pt x="140" y="302"/>
                  </a:lnTo>
                  <a:lnTo>
                    <a:pt x="144" y="304"/>
                  </a:lnTo>
                  <a:lnTo>
                    <a:pt x="148" y="304"/>
                  </a:lnTo>
                  <a:lnTo>
                    <a:pt x="154" y="300"/>
                  </a:lnTo>
                  <a:lnTo>
                    <a:pt x="160" y="296"/>
                  </a:lnTo>
                  <a:lnTo>
                    <a:pt x="164" y="296"/>
                  </a:lnTo>
                  <a:lnTo>
                    <a:pt x="170" y="296"/>
                  </a:lnTo>
                  <a:lnTo>
                    <a:pt x="166" y="290"/>
                  </a:lnTo>
                  <a:lnTo>
                    <a:pt x="168" y="290"/>
                  </a:lnTo>
                  <a:lnTo>
                    <a:pt x="172" y="292"/>
                  </a:lnTo>
                  <a:lnTo>
                    <a:pt x="172" y="290"/>
                  </a:lnTo>
                  <a:lnTo>
                    <a:pt x="170" y="288"/>
                  </a:lnTo>
                  <a:lnTo>
                    <a:pt x="174" y="292"/>
                  </a:lnTo>
                  <a:lnTo>
                    <a:pt x="176" y="296"/>
                  </a:lnTo>
                  <a:lnTo>
                    <a:pt x="178" y="294"/>
                  </a:lnTo>
                  <a:lnTo>
                    <a:pt x="182" y="292"/>
                  </a:lnTo>
                  <a:lnTo>
                    <a:pt x="184" y="290"/>
                  </a:lnTo>
                  <a:lnTo>
                    <a:pt x="182" y="286"/>
                  </a:lnTo>
                  <a:lnTo>
                    <a:pt x="184" y="290"/>
                  </a:lnTo>
                  <a:lnTo>
                    <a:pt x="188" y="292"/>
                  </a:lnTo>
                  <a:lnTo>
                    <a:pt x="186" y="290"/>
                  </a:lnTo>
                  <a:lnTo>
                    <a:pt x="188" y="290"/>
                  </a:lnTo>
                  <a:lnTo>
                    <a:pt x="190" y="294"/>
                  </a:lnTo>
                  <a:lnTo>
                    <a:pt x="190" y="296"/>
                  </a:lnTo>
                  <a:lnTo>
                    <a:pt x="190" y="292"/>
                  </a:lnTo>
                  <a:lnTo>
                    <a:pt x="188" y="286"/>
                  </a:lnTo>
                  <a:lnTo>
                    <a:pt x="178" y="272"/>
                  </a:lnTo>
                  <a:lnTo>
                    <a:pt x="182" y="272"/>
                  </a:lnTo>
                  <a:lnTo>
                    <a:pt x="180" y="266"/>
                  </a:lnTo>
                  <a:lnTo>
                    <a:pt x="184" y="270"/>
                  </a:lnTo>
                  <a:lnTo>
                    <a:pt x="186" y="272"/>
                  </a:lnTo>
                  <a:lnTo>
                    <a:pt x="186" y="274"/>
                  </a:lnTo>
                  <a:lnTo>
                    <a:pt x="192" y="272"/>
                  </a:lnTo>
                  <a:lnTo>
                    <a:pt x="194" y="268"/>
                  </a:lnTo>
                  <a:lnTo>
                    <a:pt x="192" y="264"/>
                  </a:lnTo>
                  <a:lnTo>
                    <a:pt x="194" y="264"/>
                  </a:lnTo>
                  <a:lnTo>
                    <a:pt x="194" y="262"/>
                  </a:lnTo>
                  <a:lnTo>
                    <a:pt x="198" y="260"/>
                  </a:lnTo>
                  <a:lnTo>
                    <a:pt x="200" y="256"/>
                  </a:lnTo>
                  <a:lnTo>
                    <a:pt x="198" y="256"/>
                  </a:lnTo>
                  <a:lnTo>
                    <a:pt x="196" y="250"/>
                  </a:lnTo>
                  <a:lnTo>
                    <a:pt x="198" y="250"/>
                  </a:lnTo>
                  <a:lnTo>
                    <a:pt x="200" y="248"/>
                  </a:lnTo>
                  <a:lnTo>
                    <a:pt x="202" y="250"/>
                  </a:lnTo>
                  <a:lnTo>
                    <a:pt x="206" y="250"/>
                  </a:lnTo>
                  <a:lnTo>
                    <a:pt x="206" y="248"/>
                  </a:lnTo>
                  <a:lnTo>
                    <a:pt x="208" y="248"/>
                  </a:lnTo>
                  <a:lnTo>
                    <a:pt x="212" y="248"/>
                  </a:lnTo>
                  <a:lnTo>
                    <a:pt x="208" y="242"/>
                  </a:lnTo>
                  <a:lnTo>
                    <a:pt x="206" y="238"/>
                  </a:lnTo>
                  <a:lnTo>
                    <a:pt x="210" y="238"/>
                  </a:lnTo>
                  <a:lnTo>
                    <a:pt x="216" y="240"/>
                  </a:lnTo>
                  <a:lnTo>
                    <a:pt x="218" y="240"/>
                  </a:lnTo>
                  <a:lnTo>
                    <a:pt x="218" y="238"/>
                  </a:lnTo>
                  <a:lnTo>
                    <a:pt x="214" y="236"/>
                  </a:lnTo>
                  <a:lnTo>
                    <a:pt x="216" y="236"/>
                  </a:lnTo>
                  <a:lnTo>
                    <a:pt x="224" y="242"/>
                  </a:lnTo>
                  <a:lnTo>
                    <a:pt x="236" y="250"/>
                  </a:lnTo>
                  <a:lnTo>
                    <a:pt x="236" y="252"/>
                  </a:lnTo>
                  <a:lnTo>
                    <a:pt x="236" y="254"/>
                  </a:lnTo>
                  <a:lnTo>
                    <a:pt x="240" y="254"/>
                  </a:lnTo>
                  <a:lnTo>
                    <a:pt x="238" y="250"/>
                  </a:lnTo>
                  <a:lnTo>
                    <a:pt x="234" y="246"/>
                  </a:lnTo>
                  <a:lnTo>
                    <a:pt x="234" y="242"/>
                  </a:lnTo>
                  <a:lnTo>
                    <a:pt x="238" y="248"/>
                  </a:lnTo>
                  <a:lnTo>
                    <a:pt x="242" y="250"/>
                  </a:lnTo>
                  <a:lnTo>
                    <a:pt x="244" y="252"/>
                  </a:lnTo>
                  <a:lnTo>
                    <a:pt x="244" y="250"/>
                  </a:lnTo>
                  <a:lnTo>
                    <a:pt x="244" y="244"/>
                  </a:lnTo>
                  <a:lnTo>
                    <a:pt x="244" y="238"/>
                  </a:lnTo>
                  <a:lnTo>
                    <a:pt x="246" y="238"/>
                  </a:lnTo>
                  <a:lnTo>
                    <a:pt x="250" y="238"/>
                  </a:lnTo>
                  <a:lnTo>
                    <a:pt x="244" y="234"/>
                  </a:lnTo>
                  <a:lnTo>
                    <a:pt x="242" y="230"/>
                  </a:lnTo>
                  <a:lnTo>
                    <a:pt x="246" y="228"/>
                  </a:lnTo>
                  <a:lnTo>
                    <a:pt x="250" y="230"/>
                  </a:lnTo>
                  <a:lnTo>
                    <a:pt x="254" y="230"/>
                  </a:lnTo>
                  <a:lnTo>
                    <a:pt x="254" y="228"/>
                  </a:lnTo>
                  <a:lnTo>
                    <a:pt x="252" y="224"/>
                  </a:lnTo>
                  <a:lnTo>
                    <a:pt x="254" y="226"/>
                  </a:lnTo>
                  <a:lnTo>
                    <a:pt x="256" y="220"/>
                  </a:lnTo>
                  <a:lnTo>
                    <a:pt x="256" y="216"/>
                  </a:lnTo>
                  <a:lnTo>
                    <a:pt x="254" y="210"/>
                  </a:lnTo>
                  <a:lnTo>
                    <a:pt x="260" y="216"/>
                  </a:lnTo>
                  <a:lnTo>
                    <a:pt x="262" y="216"/>
                  </a:lnTo>
                  <a:lnTo>
                    <a:pt x="264" y="214"/>
                  </a:lnTo>
                  <a:lnTo>
                    <a:pt x="264" y="212"/>
                  </a:lnTo>
                  <a:lnTo>
                    <a:pt x="266" y="208"/>
                  </a:lnTo>
                  <a:lnTo>
                    <a:pt x="266" y="206"/>
                  </a:lnTo>
                  <a:lnTo>
                    <a:pt x="268" y="206"/>
                  </a:lnTo>
                  <a:lnTo>
                    <a:pt x="272" y="212"/>
                  </a:lnTo>
                  <a:lnTo>
                    <a:pt x="278" y="206"/>
                  </a:lnTo>
                  <a:lnTo>
                    <a:pt x="280" y="208"/>
                  </a:lnTo>
                  <a:lnTo>
                    <a:pt x="282" y="206"/>
                  </a:lnTo>
                  <a:lnTo>
                    <a:pt x="282" y="202"/>
                  </a:lnTo>
                  <a:lnTo>
                    <a:pt x="280" y="194"/>
                  </a:lnTo>
                  <a:lnTo>
                    <a:pt x="282" y="196"/>
                  </a:lnTo>
                  <a:lnTo>
                    <a:pt x="282" y="198"/>
                  </a:lnTo>
                  <a:lnTo>
                    <a:pt x="288" y="198"/>
                  </a:lnTo>
                  <a:lnTo>
                    <a:pt x="290" y="196"/>
                  </a:lnTo>
                  <a:lnTo>
                    <a:pt x="290" y="192"/>
                  </a:lnTo>
                  <a:lnTo>
                    <a:pt x="288" y="184"/>
                  </a:lnTo>
                  <a:lnTo>
                    <a:pt x="294" y="190"/>
                  </a:lnTo>
                  <a:lnTo>
                    <a:pt x="294" y="188"/>
                  </a:lnTo>
                  <a:lnTo>
                    <a:pt x="300" y="190"/>
                  </a:lnTo>
                  <a:lnTo>
                    <a:pt x="306" y="188"/>
                  </a:lnTo>
                  <a:lnTo>
                    <a:pt x="308" y="186"/>
                  </a:lnTo>
                  <a:lnTo>
                    <a:pt x="308" y="182"/>
                  </a:lnTo>
                  <a:lnTo>
                    <a:pt x="310" y="186"/>
                  </a:lnTo>
                  <a:lnTo>
                    <a:pt x="310" y="182"/>
                  </a:lnTo>
                  <a:lnTo>
                    <a:pt x="314" y="182"/>
                  </a:lnTo>
                  <a:lnTo>
                    <a:pt x="322" y="182"/>
                  </a:lnTo>
                  <a:lnTo>
                    <a:pt x="324" y="182"/>
                  </a:lnTo>
                  <a:lnTo>
                    <a:pt x="326" y="180"/>
                  </a:lnTo>
                  <a:lnTo>
                    <a:pt x="326" y="176"/>
                  </a:lnTo>
                  <a:lnTo>
                    <a:pt x="322" y="168"/>
                  </a:lnTo>
                  <a:lnTo>
                    <a:pt x="322" y="160"/>
                  </a:lnTo>
                  <a:lnTo>
                    <a:pt x="320" y="160"/>
                  </a:lnTo>
                  <a:lnTo>
                    <a:pt x="318" y="158"/>
                  </a:lnTo>
                  <a:lnTo>
                    <a:pt x="314" y="154"/>
                  </a:lnTo>
                  <a:lnTo>
                    <a:pt x="312" y="150"/>
                  </a:lnTo>
                  <a:lnTo>
                    <a:pt x="310" y="146"/>
                  </a:lnTo>
                  <a:lnTo>
                    <a:pt x="312" y="146"/>
                  </a:lnTo>
                  <a:lnTo>
                    <a:pt x="314" y="148"/>
                  </a:lnTo>
                  <a:lnTo>
                    <a:pt x="318" y="150"/>
                  </a:lnTo>
                  <a:lnTo>
                    <a:pt x="318" y="152"/>
                  </a:lnTo>
                  <a:lnTo>
                    <a:pt x="316" y="152"/>
                  </a:lnTo>
                  <a:lnTo>
                    <a:pt x="322" y="158"/>
                  </a:lnTo>
                  <a:lnTo>
                    <a:pt x="326" y="158"/>
                  </a:lnTo>
                  <a:lnTo>
                    <a:pt x="328" y="156"/>
                  </a:lnTo>
                  <a:lnTo>
                    <a:pt x="332" y="160"/>
                  </a:lnTo>
                  <a:lnTo>
                    <a:pt x="340" y="154"/>
                  </a:lnTo>
                  <a:lnTo>
                    <a:pt x="350" y="150"/>
                  </a:lnTo>
                  <a:lnTo>
                    <a:pt x="358" y="148"/>
                  </a:lnTo>
                  <a:lnTo>
                    <a:pt x="366" y="144"/>
                  </a:lnTo>
                  <a:lnTo>
                    <a:pt x="358" y="136"/>
                  </a:lnTo>
                  <a:lnTo>
                    <a:pt x="362" y="134"/>
                  </a:lnTo>
                  <a:lnTo>
                    <a:pt x="366" y="138"/>
                  </a:lnTo>
                  <a:lnTo>
                    <a:pt x="366" y="140"/>
                  </a:lnTo>
                  <a:lnTo>
                    <a:pt x="366" y="142"/>
                  </a:lnTo>
                  <a:lnTo>
                    <a:pt x="368" y="142"/>
                  </a:lnTo>
                  <a:lnTo>
                    <a:pt x="368" y="138"/>
                  </a:lnTo>
                  <a:lnTo>
                    <a:pt x="366" y="132"/>
                  </a:lnTo>
                  <a:lnTo>
                    <a:pt x="370" y="134"/>
                  </a:lnTo>
                  <a:lnTo>
                    <a:pt x="372" y="138"/>
                  </a:lnTo>
                  <a:lnTo>
                    <a:pt x="372" y="142"/>
                  </a:lnTo>
                  <a:lnTo>
                    <a:pt x="374" y="142"/>
                  </a:lnTo>
                  <a:lnTo>
                    <a:pt x="374" y="140"/>
                  </a:lnTo>
                  <a:lnTo>
                    <a:pt x="372" y="134"/>
                  </a:lnTo>
                  <a:lnTo>
                    <a:pt x="370" y="130"/>
                  </a:lnTo>
                  <a:lnTo>
                    <a:pt x="372" y="130"/>
                  </a:lnTo>
                  <a:lnTo>
                    <a:pt x="376" y="132"/>
                  </a:lnTo>
                  <a:lnTo>
                    <a:pt x="378" y="134"/>
                  </a:lnTo>
                  <a:lnTo>
                    <a:pt x="380" y="134"/>
                  </a:lnTo>
                  <a:lnTo>
                    <a:pt x="384" y="132"/>
                  </a:lnTo>
                  <a:lnTo>
                    <a:pt x="378" y="126"/>
                  </a:lnTo>
                  <a:lnTo>
                    <a:pt x="378" y="122"/>
                  </a:lnTo>
                  <a:lnTo>
                    <a:pt x="378" y="120"/>
                  </a:lnTo>
                  <a:lnTo>
                    <a:pt x="374" y="116"/>
                  </a:lnTo>
                  <a:lnTo>
                    <a:pt x="378" y="118"/>
                  </a:lnTo>
                  <a:lnTo>
                    <a:pt x="382" y="120"/>
                  </a:lnTo>
                  <a:lnTo>
                    <a:pt x="384" y="118"/>
                  </a:lnTo>
                  <a:lnTo>
                    <a:pt x="388" y="116"/>
                  </a:lnTo>
                  <a:lnTo>
                    <a:pt x="392" y="112"/>
                  </a:lnTo>
                  <a:lnTo>
                    <a:pt x="394" y="112"/>
                  </a:lnTo>
                  <a:lnTo>
                    <a:pt x="396" y="112"/>
                  </a:lnTo>
                  <a:lnTo>
                    <a:pt x="396" y="106"/>
                  </a:lnTo>
                  <a:lnTo>
                    <a:pt x="396" y="104"/>
                  </a:lnTo>
                  <a:lnTo>
                    <a:pt x="402" y="100"/>
                  </a:lnTo>
                  <a:lnTo>
                    <a:pt x="396" y="96"/>
                  </a:lnTo>
                  <a:lnTo>
                    <a:pt x="396" y="92"/>
                  </a:lnTo>
                  <a:lnTo>
                    <a:pt x="396" y="90"/>
                  </a:lnTo>
                  <a:lnTo>
                    <a:pt x="402" y="98"/>
                  </a:lnTo>
                  <a:lnTo>
                    <a:pt x="408" y="100"/>
                  </a:lnTo>
                  <a:lnTo>
                    <a:pt x="412" y="100"/>
                  </a:lnTo>
                  <a:lnTo>
                    <a:pt x="418" y="104"/>
                  </a:lnTo>
                  <a:lnTo>
                    <a:pt x="416" y="102"/>
                  </a:lnTo>
                  <a:lnTo>
                    <a:pt x="416" y="100"/>
                  </a:lnTo>
                  <a:lnTo>
                    <a:pt x="416" y="98"/>
                  </a:lnTo>
                  <a:lnTo>
                    <a:pt x="418" y="94"/>
                  </a:lnTo>
                  <a:lnTo>
                    <a:pt x="412" y="88"/>
                  </a:lnTo>
                  <a:lnTo>
                    <a:pt x="414" y="88"/>
                  </a:lnTo>
                  <a:lnTo>
                    <a:pt x="416" y="92"/>
                  </a:lnTo>
                  <a:lnTo>
                    <a:pt x="422" y="96"/>
                  </a:lnTo>
                  <a:lnTo>
                    <a:pt x="422" y="94"/>
                  </a:lnTo>
                  <a:lnTo>
                    <a:pt x="424" y="92"/>
                  </a:lnTo>
                  <a:lnTo>
                    <a:pt x="430" y="90"/>
                  </a:lnTo>
                  <a:lnTo>
                    <a:pt x="436" y="88"/>
                  </a:lnTo>
                  <a:lnTo>
                    <a:pt x="440" y="86"/>
                  </a:lnTo>
                  <a:lnTo>
                    <a:pt x="442" y="84"/>
                  </a:lnTo>
                  <a:lnTo>
                    <a:pt x="438" y="80"/>
                  </a:lnTo>
                  <a:lnTo>
                    <a:pt x="436" y="76"/>
                  </a:lnTo>
                  <a:lnTo>
                    <a:pt x="448" y="84"/>
                  </a:lnTo>
                  <a:lnTo>
                    <a:pt x="444" y="76"/>
                  </a:lnTo>
                  <a:lnTo>
                    <a:pt x="444" y="74"/>
                  </a:lnTo>
                  <a:lnTo>
                    <a:pt x="448" y="76"/>
                  </a:lnTo>
                  <a:lnTo>
                    <a:pt x="444" y="74"/>
                  </a:lnTo>
                  <a:lnTo>
                    <a:pt x="444" y="70"/>
                  </a:lnTo>
                  <a:lnTo>
                    <a:pt x="450" y="70"/>
                  </a:lnTo>
                  <a:lnTo>
                    <a:pt x="456" y="66"/>
                  </a:lnTo>
                  <a:lnTo>
                    <a:pt x="464" y="58"/>
                  </a:lnTo>
                  <a:lnTo>
                    <a:pt x="470" y="54"/>
                  </a:lnTo>
                  <a:lnTo>
                    <a:pt x="474" y="50"/>
                  </a:lnTo>
                  <a:lnTo>
                    <a:pt x="482" y="50"/>
                  </a:lnTo>
                  <a:lnTo>
                    <a:pt x="492" y="52"/>
                  </a:lnTo>
                  <a:lnTo>
                    <a:pt x="488" y="48"/>
                  </a:lnTo>
                  <a:lnTo>
                    <a:pt x="488" y="46"/>
                  </a:lnTo>
                  <a:lnTo>
                    <a:pt x="486" y="44"/>
                  </a:lnTo>
                  <a:lnTo>
                    <a:pt x="482" y="38"/>
                  </a:lnTo>
                  <a:lnTo>
                    <a:pt x="494" y="42"/>
                  </a:lnTo>
                  <a:lnTo>
                    <a:pt x="492" y="38"/>
                  </a:lnTo>
                  <a:lnTo>
                    <a:pt x="494" y="36"/>
                  </a:lnTo>
                  <a:lnTo>
                    <a:pt x="496" y="32"/>
                  </a:lnTo>
                  <a:lnTo>
                    <a:pt x="494" y="28"/>
                  </a:lnTo>
                  <a:lnTo>
                    <a:pt x="492" y="32"/>
                  </a:lnTo>
                  <a:lnTo>
                    <a:pt x="488" y="24"/>
                  </a:lnTo>
                  <a:lnTo>
                    <a:pt x="480" y="16"/>
                  </a:lnTo>
                  <a:lnTo>
                    <a:pt x="472" y="8"/>
                  </a:lnTo>
                  <a:lnTo>
                    <a:pt x="464" y="0"/>
                  </a:lnTo>
                  <a:lnTo>
                    <a:pt x="466" y="4"/>
                  </a:lnTo>
                  <a:lnTo>
                    <a:pt x="464" y="4"/>
                  </a:lnTo>
                  <a:lnTo>
                    <a:pt x="458" y="2"/>
                  </a:lnTo>
                  <a:lnTo>
                    <a:pt x="454" y="0"/>
                  </a:lnTo>
                  <a:lnTo>
                    <a:pt x="452" y="0"/>
                  </a:lnTo>
                  <a:lnTo>
                    <a:pt x="452" y="4"/>
                  </a:lnTo>
                  <a:lnTo>
                    <a:pt x="454" y="8"/>
                  </a:lnTo>
                  <a:lnTo>
                    <a:pt x="450" y="6"/>
                  </a:lnTo>
                  <a:lnTo>
                    <a:pt x="448" y="2"/>
                  </a:lnTo>
                  <a:lnTo>
                    <a:pt x="450" y="8"/>
                  </a:lnTo>
                  <a:lnTo>
                    <a:pt x="448" y="8"/>
                  </a:lnTo>
                  <a:lnTo>
                    <a:pt x="446" y="8"/>
                  </a:lnTo>
                  <a:lnTo>
                    <a:pt x="442" y="10"/>
                  </a:lnTo>
                  <a:lnTo>
                    <a:pt x="436" y="12"/>
                  </a:lnTo>
                  <a:lnTo>
                    <a:pt x="422" y="14"/>
                  </a:lnTo>
                  <a:lnTo>
                    <a:pt x="428" y="18"/>
                  </a:lnTo>
                  <a:lnTo>
                    <a:pt x="424" y="18"/>
                  </a:lnTo>
                  <a:lnTo>
                    <a:pt x="422" y="16"/>
                  </a:lnTo>
                  <a:lnTo>
                    <a:pt x="426" y="22"/>
                  </a:lnTo>
                  <a:lnTo>
                    <a:pt x="428" y="20"/>
                  </a:lnTo>
                  <a:lnTo>
                    <a:pt x="430" y="20"/>
                  </a:lnTo>
                  <a:lnTo>
                    <a:pt x="434" y="26"/>
                  </a:lnTo>
                  <a:lnTo>
                    <a:pt x="430" y="22"/>
                  </a:lnTo>
                  <a:lnTo>
                    <a:pt x="426" y="22"/>
                  </a:lnTo>
                  <a:lnTo>
                    <a:pt x="422" y="24"/>
                  </a:lnTo>
                  <a:lnTo>
                    <a:pt x="416" y="26"/>
                  </a:lnTo>
                  <a:lnTo>
                    <a:pt x="414" y="24"/>
                  </a:lnTo>
                  <a:lnTo>
                    <a:pt x="410" y="22"/>
                  </a:lnTo>
                  <a:lnTo>
                    <a:pt x="412" y="26"/>
                  </a:lnTo>
                  <a:lnTo>
                    <a:pt x="412" y="28"/>
                  </a:lnTo>
                  <a:lnTo>
                    <a:pt x="412" y="30"/>
                  </a:lnTo>
                  <a:lnTo>
                    <a:pt x="410" y="26"/>
                  </a:lnTo>
                  <a:lnTo>
                    <a:pt x="412" y="32"/>
                  </a:lnTo>
                  <a:lnTo>
                    <a:pt x="408" y="30"/>
                  </a:lnTo>
                  <a:lnTo>
                    <a:pt x="404" y="24"/>
                  </a:lnTo>
                  <a:lnTo>
                    <a:pt x="404" y="22"/>
                  </a:lnTo>
                  <a:lnTo>
                    <a:pt x="400" y="22"/>
                  </a:lnTo>
                  <a:lnTo>
                    <a:pt x="400" y="24"/>
                  </a:lnTo>
                  <a:lnTo>
                    <a:pt x="398" y="26"/>
                  </a:lnTo>
                  <a:lnTo>
                    <a:pt x="398" y="28"/>
                  </a:lnTo>
                  <a:lnTo>
                    <a:pt x="402" y="28"/>
                  </a:lnTo>
                  <a:lnTo>
                    <a:pt x="396" y="34"/>
                  </a:lnTo>
                  <a:lnTo>
                    <a:pt x="392" y="38"/>
                  </a:lnTo>
                  <a:lnTo>
                    <a:pt x="386" y="44"/>
                  </a:lnTo>
                  <a:lnTo>
                    <a:pt x="384" y="50"/>
                  </a:lnTo>
                  <a:lnTo>
                    <a:pt x="386" y="54"/>
                  </a:lnTo>
                  <a:lnTo>
                    <a:pt x="386" y="58"/>
                  </a:lnTo>
                  <a:lnTo>
                    <a:pt x="382" y="58"/>
                  </a:lnTo>
                  <a:lnTo>
                    <a:pt x="380" y="58"/>
                  </a:lnTo>
                  <a:lnTo>
                    <a:pt x="376" y="60"/>
                  </a:lnTo>
                  <a:lnTo>
                    <a:pt x="376" y="64"/>
                  </a:lnTo>
                  <a:lnTo>
                    <a:pt x="376" y="66"/>
                  </a:lnTo>
                  <a:lnTo>
                    <a:pt x="374" y="64"/>
                  </a:lnTo>
                  <a:lnTo>
                    <a:pt x="370" y="62"/>
                  </a:lnTo>
                  <a:lnTo>
                    <a:pt x="368" y="60"/>
                  </a:lnTo>
                  <a:lnTo>
                    <a:pt x="366" y="56"/>
                  </a:lnTo>
                  <a:lnTo>
                    <a:pt x="366" y="62"/>
                  </a:lnTo>
                  <a:lnTo>
                    <a:pt x="368" y="66"/>
                  </a:lnTo>
                  <a:lnTo>
                    <a:pt x="372" y="76"/>
                  </a:lnTo>
                  <a:lnTo>
                    <a:pt x="368" y="72"/>
                  </a:lnTo>
                  <a:lnTo>
                    <a:pt x="370" y="78"/>
                  </a:lnTo>
                  <a:lnTo>
                    <a:pt x="370" y="84"/>
                  </a:lnTo>
                  <a:lnTo>
                    <a:pt x="368" y="80"/>
                  </a:lnTo>
                  <a:lnTo>
                    <a:pt x="366" y="78"/>
                  </a:lnTo>
                  <a:lnTo>
                    <a:pt x="362" y="74"/>
                  </a:lnTo>
                  <a:lnTo>
                    <a:pt x="360" y="70"/>
                  </a:lnTo>
                  <a:lnTo>
                    <a:pt x="356" y="70"/>
                  </a:lnTo>
                  <a:lnTo>
                    <a:pt x="354" y="70"/>
                  </a:lnTo>
                  <a:lnTo>
                    <a:pt x="354" y="76"/>
                  </a:lnTo>
                  <a:lnTo>
                    <a:pt x="352" y="78"/>
                  </a:lnTo>
                  <a:lnTo>
                    <a:pt x="350" y="78"/>
                  </a:lnTo>
                  <a:lnTo>
                    <a:pt x="346" y="74"/>
                  </a:lnTo>
                  <a:lnTo>
                    <a:pt x="350" y="82"/>
                  </a:lnTo>
                  <a:lnTo>
                    <a:pt x="354" y="82"/>
                  </a:lnTo>
                  <a:lnTo>
                    <a:pt x="356" y="82"/>
                  </a:lnTo>
                  <a:lnTo>
                    <a:pt x="360" y="84"/>
                  </a:lnTo>
                  <a:lnTo>
                    <a:pt x="360" y="88"/>
                  </a:lnTo>
                  <a:lnTo>
                    <a:pt x="360" y="92"/>
                  </a:lnTo>
                  <a:lnTo>
                    <a:pt x="360" y="94"/>
                  </a:lnTo>
                  <a:lnTo>
                    <a:pt x="356" y="92"/>
                  </a:lnTo>
                  <a:lnTo>
                    <a:pt x="350" y="86"/>
                  </a:lnTo>
                  <a:lnTo>
                    <a:pt x="344" y="82"/>
                  </a:lnTo>
                  <a:lnTo>
                    <a:pt x="340" y="82"/>
                  </a:lnTo>
                  <a:lnTo>
                    <a:pt x="338" y="82"/>
                  </a:lnTo>
                  <a:lnTo>
                    <a:pt x="340" y="82"/>
                  </a:lnTo>
                  <a:lnTo>
                    <a:pt x="338" y="82"/>
                  </a:lnTo>
                  <a:lnTo>
                    <a:pt x="336" y="84"/>
                  </a:lnTo>
                  <a:lnTo>
                    <a:pt x="336" y="86"/>
                  </a:lnTo>
                  <a:lnTo>
                    <a:pt x="332" y="84"/>
                  </a:lnTo>
                  <a:lnTo>
                    <a:pt x="334" y="88"/>
                  </a:lnTo>
                  <a:lnTo>
                    <a:pt x="334" y="90"/>
                  </a:lnTo>
                  <a:lnTo>
                    <a:pt x="334" y="92"/>
                  </a:lnTo>
                  <a:lnTo>
                    <a:pt x="336" y="96"/>
                  </a:lnTo>
                  <a:lnTo>
                    <a:pt x="340" y="90"/>
                  </a:lnTo>
                  <a:lnTo>
                    <a:pt x="342" y="102"/>
                  </a:lnTo>
                  <a:lnTo>
                    <a:pt x="342" y="106"/>
                  </a:lnTo>
                  <a:lnTo>
                    <a:pt x="340" y="106"/>
                  </a:lnTo>
                  <a:lnTo>
                    <a:pt x="338" y="106"/>
                  </a:lnTo>
                  <a:lnTo>
                    <a:pt x="336" y="98"/>
                  </a:lnTo>
                  <a:lnTo>
                    <a:pt x="334" y="98"/>
                  </a:lnTo>
                  <a:lnTo>
                    <a:pt x="332" y="100"/>
                  </a:lnTo>
                  <a:lnTo>
                    <a:pt x="330" y="100"/>
                  </a:lnTo>
                  <a:lnTo>
                    <a:pt x="328" y="94"/>
                  </a:lnTo>
                  <a:lnTo>
                    <a:pt x="330" y="92"/>
                  </a:lnTo>
                  <a:lnTo>
                    <a:pt x="332" y="90"/>
                  </a:lnTo>
                  <a:lnTo>
                    <a:pt x="330" y="84"/>
                  </a:lnTo>
                  <a:lnTo>
                    <a:pt x="328" y="86"/>
                  </a:lnTo>
                  <a:lnTo>
                    <a:pt x="328" y="88"/>
                  </a:lnTo>
                  <a:lnTo>
                    <a:pt x="324" y="84"/>
                  </a:lnTo>
                  <a:lnTo>
                    <a:pt x="328" y="90"/>
                  </a:lnTo>
                  <a:lnTo>
                    <a:pt x="326" y="92"/>
                  </a:lnTo>
                  <a:lnTo>
                    <a:pt x="322" y="92"/>
                  </a:lnTo>
                  <a:lnTo>
                    <a:pt x="322" y="94"/>
                  </a:lnTo>
                  <a:lnTo>
                    <a:pt x="324" y="98"/>
                  </a:lnTo>
                  <a:lnTo>
                    <a:pt x="320" y="92"/>
                  </a:lnTo>
                  <a:lnTo>
                    <a:pt x="320" y="94"/>
                  </a:lnTo>
                  <a:lnTo>
                    <a:pt x="320" y="98"/>
                  </a:lnTo>
                  <a:lnTo>
                    <a:pt x="316" y="88"/>
                  </a:lnTo>
                  <a:lnTo>
                    <a:pt x="316" y="90"/>
                  </a:lnTo>
                  <a:lnTo>
                    <a:pt x="314" y="92"/>
                  </a:lnTo>
                  <a:lnTo>
                    <a:pt x="312" y="92"/>
                  </a:lnTo>
                  <a:lnTo>
                    <a:pt x="308" y="90"/>
                  </a:lnTo>
                  <a:lnTo>
                    <a:pt x="306" y="90"/>
                  </a:lnTo>
                  <a:lnTo>
                    <a:pt x="306" y="92"/>
                  </a:lnTo>
                  <a:lnTo>
                    <a:pt x="310" y="92"/>
                  </a:lnTo>
                  <a:lnTo>
                    <a:pt x="312" y="94"/>
                  </a:lnTo>
                  <a:lnTo>
                    <a:pt x="314" y="98"/>
                  </a:lnTo>
                  <a:lnTo>
                    <a:pt x="318" y="100"/>
                  </a:lnTo>
                  <a:lnTo>
                    <a:pt x="318" y="104"/>
                  </a:lnTo>
                  <a:lnTo>
                    <a:pt x="316" y="104"/>
                  </a:lnTo>
                  <a:lnTo>
                    <a:pt x="310" y="100"/>
                  </a:lnTo>
                  <a:lnTo>
                    <a:pt x="302" y="96"/>
                  </a:lnTo>
                  <a:lnTo>
                    <a:pt x="300" y="94"/>
                  </a:lnTo>
                  <a:lnTo>
                    <a:pt x="298" y="96"/>
                  </a:lnTo>
                  <a:lnTo>
                    <a:pt x="302" y="96"/>
                  </a:lnTo>
                  <a:lnTo>
                    <a:pt x="304" y="98"/>
                  </a:lnTo>
                  <a:lnTo>
                    <a:pt x="304" y="102"/>
                  </a:lnTo>
                  <a:lnTo>
                    <a:pt x="300" y="100"/>
                  </a:lnTo>
                  <a:lnTo>
                    <a:pt x="296" y="98"/>
                  </a:lnTo>
                  <a:lnTo>
                    <a:pt x="294" y="100"/>
                  </a:lnTo>
                  <a:lnTo>
                    <a:pt x="298" y="102"/>
                  </a:lnTo>
                  <a:lnTo>
                    <a:pt x="300" y="106"/>
                  </a:lnTo>
                  <a:lnTo>
                    <a:pt x="302" y="108"/>
                  </a:lnTo>
                  <a:lnTo>
                    <a:pt x="298" y="106"/>
                  </a:lnTo>
                  <a:lnTo>
                    <a:pt x="300" y="108"/>
                  </a:lnTo>
                  <a:lnTo>
                    <a:pt x="302" y="118"/>
                  </a:lnTo>
                  <a:lnTo>
                    <a:pt x="296" y="110"/>
                  </a:lnTo>
                  <a:lnTo>
                    <a:pt x="294" y="112"/>
                  </a:lnTo>
                  <a:lnTo>
                    <a:pt x="294" y="114"/>
                  </a:lnTo>
                  <a:lnTo>
                    <a:pt x="296" y="118"/>
                  </a:lnTo>
                  <a:lnTo>
                    <a:pt x="300" y="122"/>
                  </a:lnTo>
                  <a:lnTo>
                    <a:pt x="298" y="124"/>
                  </a:lnTo>
                  <a:lnTo>
                    <a:pt x="296" y="124"/>
                  </a:lnTo>
                  <a:lnTo>
                    <a:pt x="292" y="114"/>
                  </a:lnTo>
                  <a:lnTo>
                    <a:pt x="292" y="118"/>
                  </a:lnTo>
                  <a:lnTo>
                    <a:pt x="286" y="110"/>
                  </a:lnTo>
                  <a:lnTo>
                    <a:pt x="288" y="114"/>
                  </a:lnTo>
                  <a:lnTo>
                    <a:pt x="286" y="116"/>
                  </a:lnTo>
                  <a:lnTo>
                    <a:pt x="282" y="118"/>
                  </a:lnTo>
                  <a:lnTo>
                    <a:pt x="288" y="124"/>
                  </a:lnTo>
                  <a:lnTo>
                    <a:pt x="288" y="128"/>
                  </a:lnTo>
                  <a:lnTo>
                    <a:pt x="288" y="130"/>
                  </a:lnTo>
                  <a:lnTo>
                    <a:pt x="284" y="126"/>
                  </a:lnTo>
                  <a:lnTo>
                    <a:pt x="282" y="128"/>
                  </a:lnTo>
                  <a:lnTo>
                    <a:pt x="278" y="122"/>
                  </a:lnTo>
                  <a:lnTo>
                    <a:pt x="280" y="120"/>
                  </a:lnTo>
                  <a:lnTo>
                    <a:pt x="282" y="122"/>
                  </a:lnTo>
                  <a:lnTo>
                    <a:pt x="278" y="116"/>
                  </a:lnTo>
                  <a:lnTo>
                    <a:pt x="276" y="114"/>
                  </a:lnTo>
                  <a:lnTo>
                    <a:pt x="274" y="116"/>
                  </a:lnTo>
                  <a:lnTo>
                    <a:pt x="272" y="120"/>
                  </a:lnTo>
                  <a:lnTo>
                    <a:pt x="274" y="120"/>
                  </a:lnTo>
                  <a:lnTo>
                    <a:pt x="276" y="132"/>
                  </a:lnTo>
                  <a:lnTo>
                    <a:pt x="274" y="128"/>
                  </a:lnTo>
                  <a:lnTo>
                    <a:pt x="272" y="126"/>
                  </a:lnTo>
                  <a:lnTo>
                    <a:pt x="272" y="128"/>
                  </a:lnTo>
                  <a:lnTo>
                    <a:pt x="272" y="132"/>
                  </a:lnTo>
                  <a:lnTo>
                    <a:pt x="268" y="124"/>
                  </a:lnTo>
                  <a:lnTo>
                    <a:pt x="266" y="118"/>
                  </a:lnTo>
                  <a:lnTo>
                    <a:pt x="264" y="126"/>
                  </a:lnTo>
                  <a:lnTo>
                    <a:pt x="260" y="124"/>
                  </a:lnTo>
                  <a:lnTo>
                    <a:pt x="256" y="120"/>
                  </a:lnTo>
                  <a:lnTo>
                    <a:pt x="254" y="122"/>
                  </a:lnTo>
                  <a:lnTo>
                    <a:pt x="254" y="128"/>
                  </a:lnTo>
                  <a:lnTo>
                    <a:pt x="254" y="132"/>
                  </a:lnTo>
                  <a:lnTo>
                    <a:pt x="254" y="134"/>
                  </a:lnTo>
                  <a:lnTo>
                    <a:pt x="252" y="134"/>
                  </a:lnTo>
                  <a:lnTo>
                    <a:pt x="252" y="138"/>
                  </a:lnTo>
                  <a:lnTo>
                    <a:pt x="246" y="138"/>
                  </a:lnTo>
                  <a:lnTo>
                    <a:pt x="242" y="140"/>
                  </a:lnTo>
                  <a:lnTo>
                    <a:pt x="242" y="144"/>
                  </a:lnTo>
                  <a:lnTo>
                    <a:pt x="234" y="138"/>
                  </a:lnTo>
                  <a:lnTo>
                    <a:pt x="234" y="140"/>
                  </a:lnTo>
                  <a:lnTo>
                    <a:pt x="238" y="144"/>
                  </a:lnTo>
                  <a:lnTo>
                    <a:pt x="242" y="148"/>
                  </a:lnTo>
                  <a:lnTo>
                    <a:pt x="242" y="150"/>
                  </a:lnTo>
                  <a:lnTo>
                    <a:pt x="242" y="154"/>
                  </a:lnTo>
                  <a:lnTo>
                    <a:pt x="240" y="154"/>
                  </a:lnTo>
                  <a:lnTo>
                    <a:pt x="238" y="152"/>
                  </a:lnTo>
                  <a:lnTo>
                    <a:pt x="232" y="146"/>
                  </a:lnTo>
                  <a:lnTo>
                    <a:pt x="234" y="156"/>
                  </a:lnTo>
                  <a:lnTo>
                    <a:pt x="234" y="158"/>
                  </a:lnTo>
                  <a:lnTo>
                    <a:pt x="228" y="158"/>
                  </a:lnTo>
                  <a:lnTo>
                    <a:pt x="230" y="156"/>
                  </a:lnTo>
                  <a:lnTo>
                    <a:pt x="232" y="154"/>
                  </a:lnTo>
                  <a:close/>
                  <a:moveTo>
                    <a:pt x="198" y="188"/>
                  </a:moveTo>
                  <a:lnTo>
                    <a:pt x="198" y="188"/>
                  </a:lnTo>
                  <a:lnTo>
                    <a:pt x="196" y="184"/>
                  </a:lnTo>
                  <a:lnTo>
                    <a:pt x="198" y="182"/>
                  </a:lnTo>
                  <a:lnTo>
                    <a:pt x="198" y="184"/>
                  </a:lnTo>
                  <a:lnTo>
                    <a:pt x="200" y="188"/>
                  </a:lnTo>
                  <a:lnTo>
                    <a:pt x="198" y="188"/>
                  </a:lnTo>
                  <a:close/>
                  <a:moveTo>
                    <a:pt x="154" y="246"/>
                  </a:moveTo>
                  <a:lnTo>
                    <a:pt x="154" y="246"/>
                  </a:lnTo>
                  <a:lnTo>
                    <a:pt x="154" y="244"/>
                  </a:lnTo>
                  <a:lnTo>
                    <a:pt x="156" y="246"/>
                  </a:lnTo>
                  <a:lnTo>
                    <a:pt x="154" y="246"/>
                  </a:lnTo>
                  <a:close/>
                  <a:moveTo>
                    <a:pt x="36" y="412"/>
                  </a:moveTo>
                  <a:lnTo>
                    <a:pt x="36" y="412"/>
                  </a:lnTo>
                  <a:lnTo>
                    <a:pt x="38" y="412"/>
                  </a:lnTo>
                  <a:lnTo>
                    <a:pt x="36" y="412"/>
                  </a:lnTo>
                  <a:close/>
                  <a:moveTo>
                    <a:pt x="32" y="412"/>
                  </a:moveTo>
                  <a:lnTo>
                    <a:pt x="32" y="412"/>
                  </a:lnTo>
                  <a:lnTo>
                    <a:pt x="34" y="416"/>
                  </a:lnTo>
                  <a:lnTo>
                    <a:pt x="34" y="414"/>
                  </a:lnTo>
                  <a:lnTo>
                    <a:pt x="34" y="412"/>
                  </a:lnTo>
                  <a:lnTo>
                    <a:pt x="32" y="412"/>
                  </a:lnTo>
                  <a:close/>
                  <a:moveTo>
                    <a:pt x="378" y="132"/>
                  </a:moveTo>
                  <a:lnTo>
                    <a:pt x="376" y="130"/>
                  </a:lnTo>
                  <a:lnTo>
                    <a:pt x="378" y="132"/>
                  </a:lnTo>
                  <a:close/>
                </a:path>
              </a:pathLst>
            </a:custGeom>
            <a:solidFill>
              <a:srgbClr val="E07E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" name="Freeform 717">
              <a:extLst>
                <a:ext uri="{FF2B5EF4-FFF2-40B4-BE49-F238E27FC236}">
                  <a16:creationId xmlns="" xmlns:a16="http://schemas.microsoft.com/office/drawing/2014/main" id="{449A2718-7BF9-4902-9EAE-391C1400681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-8026188">
              <a:off x="4480211" y="6289812"/>
              <a:ext cx="1604162" cy="317208"/>
            </a:xfrm>
            <a:custGeom>
              <a:avLst/>
              <a:gdLst>
                <a:gd name="T0" fmla="*/ 1724920506 w 708"/>
                <a:gd name="T1" fmla="*/ 616047391 h 140"/>
                <a:gd name="T2" fmla="*/ 1858396754 w 708"/>
                <a:gd name="T3" fmla="*/ 513371693 h 140"/>
                <a:gd name="T4" fmla="*/ 1930269102 w 708"/>
                <a:gd name="T5" fmla="*/ 657116764 h 140"/>
                <a:gd name="T6" fmla="*/ 2012407634 w 708"/>
                <a:gd name="T7" fmla="*/ 574975752 h 140"/>
                <a:gd name="T8" fmla="*/ 2115080800 w 708"/>
                <a:gd name="T9" fmla="*/ 533906379 h 140"/>
                <a:gd name="T10" fmla="*/ 2147483646 w 708"/>
                <a:gd name="T11" fmla="*/ 472302320 h 140"/>
                <a:gd name="T12" fmla="*/ 2147483646 w 708"/>
                <a:gd name="T13" fmla="*/ 462033844 h 140"/>
                <a:gd name="T14" fmla="*/ 2147483646 w 708"/>
                <a:gd name="T15" fmla="*/ 451767634 h 140"/>
                <a:gd name="T16" fmla="*/ 2147483646 w 708"/>
                <a:gd name="T17" fmla="*/ 472302320 h 140"/>
                <a:gd name="T18" fmla="*/ 2147483646 w 708"/>
                <a:gd name="T19" fmla="*/ 441499157 h 140"/>
                <a:gd name="T20" fmla="*/ 2147483646 w 708"/>
                <a:gd name="T21" fmla="*/ 420964471 h 140"/>
                <a:gd name="T22" fmla="*/ 2147483646 w 708"/>
                <a:gd name="T23" fmla="*/ 441499157 h 140"/>
                <a:gd name="T24" fmla="*/ 2147483646 w 708"/>
                <a:gd name="T25" fmla="*/ 451767634 h 140"/>
                <a:gd name="T26" fmla="*/ 2147483646 w 708"/>
                <a:gd name="T27" fmla="*/ 349091936 h 140"/>
                <a:gd name="T28" fmla="*/ 2147483646 w 708"/>
                <a:gd name="T29" fmla="*/ 462033844 h 140"/>
                <a:gd name="T30" fmla="*/ 2147483646 w 708"/>
                <a:gd name="T31" fmla="*/ 410698261 h 140"/>
                <a:gd name="T32" fmla="*/ 2147483646 w 708"/>
                <a:gd name="T33" fmla="*/ 287487876 h 140"/>
                <a:gd name="T34" fmla="*/ 2147483646 w 708"/>
                <a:gd name="T35" fmla="*/ 297756352 h 140"/>
                <a:gd name="T36" fmla="*/ 2147483646 w 708"/>
                <a:gd name="T37" fmla="*/ 112941908 h 140"/>
                <a:gd name="T38" fmla="*/ 2147483646 w 708"/>
                <a:gd name="T39" fmla="*/ 277221666 h 140"/>
                <a:gd name="T40" fmla="*/ 2147483646 w 708"/>
                <a:gd name="T41" fmla="*/ 154011281 h 140"/>
                <a:gd name="T42" fmla="*/ 2147483646 w 708"/>
                <a:gd name="T43" fmla="*/ 82138746 h 140"/>
                <a:gd name="T44" fmla="*/ 2147483646 w 708"/>
                <a:gd name="T45" fmla="*/ 61604059 h 140"/>
                <a:gd name="T46" fmla="*/ 2147483646 w 708"/>
                <a:gd name="T47" fmla="*/ 20534686 h 140"/>
                <a:gd name="T48" fmla="*/ 2147483646 w 708"/>
                <a:gd name="T49" fmla="*/ 30803163 h 140"/>
                <a:gd name="T50" fmla="*/ 2147483646 w 708"/>
                <a:gd name="T51" fmla="*/ 102673432 h 140"/>
                <a:gd name="T52" fmla="*/ 2147483646 w 708"/>
                <a:gd name="T53" fmla="*/ 102673432 h 140"/>
                <a:gd name="T54" fmla="*/ 2147483646 w 708"/>
                <a:gd name="T55" fmla="*/ 143745071 h 140"/>
                <a:gd name="T56" fmla="*/ 2147483646 w 708"/>
                <a:gd name="T57" fmla="*/ 143745071 h 140"/>
                <a:gd name="T58" fmla="*/ 2147483646 w 708"/>
                <a:gd name="T59" fmla="*/ 174545968 h 140"/>
                <a:gd name="T60" fmla="*/ 2147483646 w 708"/>
                <a:gd name="T61" fmla="*/ 102673432 h 140"/>
                <a:gd name="T62" fmla="*/ 2147483646 w 708"/>
                <a:gd name="T63" fmla="*/ 236150027 h 140"/>
                <a:gd name="T64" fmla="*/ 2043210717 w 708"/>
                <a:gd name="T65" fmla="*/ 308022563 h 140"/>
                <a:gd name="T66" fmla="*/ 1920000653 w 708"/>
                <a:gd name="T67" fmla="*/ 164279757 h 140"/>
                <a:gd name="T68" fmla="*/ 1817327487 w 708"/>
                <a:gd name="T69" fmla="*/ 236150027 h 140"/>
                <a:gd name="T70" fmla="*/ 1632513524 w 708"/>
                <a:gd name="T71" fmla="*/ 246418503 h 140"/>
                <a:gd name="T72" fmla="*/ 1416898744 w 708"/>
                <a:gd name="T73" fmla="*/ 266953190 h 140"/>
                <a:gd name="T74" fmla="*/ 1242353230 w 708"/>
                <a:gd name="T75" fmla="*/ 410698261 h 140"/>
                <a:gd name="T76" fmla="*/ 975400735 w 708"/>
                <a:gd name="T77" fmla="*/ 359360412 h 140"/>
                <a:gd name="T78" fmla="*/ 893262202 w 708"/>
                <a:gd name="T79" fmla="*/ 349091936 h 140"/>
                <a:gd name="T80" fmla="*/ 770054404 w 708"/>
                <a:gd name="T81" fmla="*/ 369628888 h 140"/>
                <a:gd name="T82" fmla="*/ 595508890 w 708"/>
                <a:gd name="T83" fmla="*/ 349091936 h 140"/>
                <a:gd name="T84" fmla="*/ 400428743 w 708"/>
                <a:gd name="T85" fmla="*/ 318291039 h 140"/>
                <a:gd name="T86" fmla="*/ 133476248 w 708"/>
                <a:gd name="T87" fmla="*/ 266953190 h 140"/>
                <a:gd name="T88" fmla="*/ 10268449 w 708"/>
                <a:gd name="T89" fmla="*/ 472302320 h 140"/>
                <a:gd name="T90" fmla="*/ 102673165 w 708"/>
                <a:gd name="T91" fmla="*/ 595510439 h 140"/>
                <a:gd name="T92" fmla="*/ 328556395 w 708"/>
                <a:gd name="T93" fmla="*/ 687917661 h 140"/>
                <a:gd name="T94" fmla="*/ 400428743 w 708"/>
                <a:gd name="T95" fmla="*/ 687917661 h 140"/>
                <a:gd name="T96" fmla="*/ 677647422 w 708"/>
                <a:gd name="T97" fmla="*/ 667382974 h 140"/>
                <a:gd name="T98" fmla="*/ 821389854 w 708"/>
                <a:gd name="T99" fmla="*/ 636582077 h 140"/>
                <a:gd name="T100" fmla="*/ 893262202 w 708"/>
                <a:gd name="T101" fmla="*/ 646848288 h 140"/>
                <a:gd name="T102" fmla="*/ 985669184 w 708"/>
                <a:gd name="T103" fmla="*/ 544174856 h 140"/>
                <a:gd name="T104" fmla="*/ 975400735 w 708"/>
                <a:gd name="T105" fmla="*/ 677651450 h 140"/>
                <a:gd name="T106" fmla="*/ 1098610799 w 708"/>
                <a:gd name="T107" fmla="*/ 687917661 h 140"/>
                <a:gd name="T108" fmla="*/ 1170483147 w 708"/>
                <a:gd name="T109" fmla="*/ 687917661 h 140"/>
                <a:gd name="T110" fmla="*/ 1252621680 w 708"/>
                <a:gd name="T111" fmla="*/ 605778915 h 140"/>
                <a:gd name="T112" fmla="*/ 1303957129 w 708"/>
                <a:gd name="T113" fmla="*/ 646848288 h 140"/>
                <a:gd name="T114" fmla="*/ 1406632561 w 708"/>
                <a:gd name="T115" fmla="*/ 636582077 h 140"/>
                <a:gd name="T116" fmla="*/ 1591444258 w 708"/>
                <a:gd name="T117" fmla="*/ 626313601 h 140"/>
                <a:gd name="T118" fmla="*/ 1909734469 w 708"/>
                <a:gd name="T119" fmla="*/ 574975752 h 140"/>
                <a:gd name="T120" fmla="*/ 2147483646 w 708"/>
                <a:gd name="T121" fmla="*/ 51337849 h 140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08" h="140">
                  <a:moveTo>
                    <a:pt x="322" y="118"/>
                  </a:moveTo>
                  <a:lnTo>
                    <a:pt x="326" y="122"/>
                  </a:lnTo>
                  <a:lnTo>
                    <a:pt x="322" y="132"/>
                  </a:lnTo>
                  <a:lnTo>
                    <a:pt x="322" y="134"/>
                  </a:lnTo>
                  <a:lnTo>
                    <a:pt x="324" y="138"/>
                  </a:lnTo>
                  <a:lnTo>
                    <a:pt x="324" y="132"/>
                  </a:lnTo>
                  <a:lnTo>
                    <a:pt x="326" y="128"/>
                  </a:lnTo>
                  <a:lnTo>
                    <a:pt x="328" y="126"/>
                  </a:lnTo>
                  <a:lnTo>
                    <a:pt x="330" y="126"/>
                  </a:lnTo>
                  <a:lnTo>
                    <a:pt x="332" y="126"/>
                  </a:lnTo>
                  <a:lnTo>
                    <a:pt x="334" y="124"/>
                  </a:lnTo>
                  <a:lnTo>
                    <a:pt x="336" y="120"/>
                  </a:lnTo>
                  <a:lnTo>
                    <a:pt x="336" y="114"/>
                  </a:lnTo>
                  <a:lnTo>
                    <a:pt x="338" y="118"/>
                  </a:lnTo>
                  <a:lnTo>
                    <a:pt x="336" y="120"/>
                  </a:lnTo>
                  <a:lnTo>
                    <a:pt x="338" y="122"/>
                  </a:lnTo>
                  <a:lnTo>
                    <a:pt x="340" y="120"/>
                  </a:lnTo>
                  <a:lnTo>
                    <a:pt x="340" y="116"/>
                  </a:lnTo>
                  <a:lnTo>
                    <a:pt x="342" y="108"/>
                  </a:lnTo>
                  <a:lnTo>
                    <a:pt x="342" y="106"/>
                  </a:lnTo>
                  <a:lnTo>
                    <a:pt x="344" y="106"/>
                  </a:lnTo>
                  <a:lnTo>
                    <a:pt x="348" y="108"/>
                  </a:lnTo>
                  <a:lnTo>
                    <a:pt x="348" y="112"/>
                  </a:lnTo>
                  <a:lnTo>
                    <a:pt x="352" y="108"/>
                  </a:lnTo>
                  <a:lnTo>
                    <a:pt x="352" y="110"/>
                  </a:lnTo>
                  <a:lnTo>
                    <a:pt x="358" y="108"/>
                  </a:lnTo>
                  <a:lnTo>
                    <a:pt x="358" y="110"/>
                  </a:lnTo>
                  <a:lnTo>
                    <a:pt x="362" y="98"/>
                  </a:lnTo>
                  <a:lnTo>
                    <a:pt x="362" y="100"/>
                  </a:lnTo>
                  <a:lnTo>
                    <a:pt x="362" y="104"/>
                  </a:lnTo>
                  <a:lnTo>
                    <a:pt x="364" y="98"/>
                  </a:lnTo>
                  <a:lnTo>
                    <a:pt x="366" y="102"/>
                  </a:lnTo>
                  <a:lnTo>
                    <a:pt x="364" y="106"/>
                  </a:lnTo>
                  <a:lnTo>
                    <a:pt x="364" y="108"/>
                  </a:lnTo>
                  <a:lnTo>
                    <a:pt x="362" y="108"/>
                  </a:lnTo>
                  <a:lnTo>
                    <a:pt x="364" y="116"/>
                  </a:lnTo>
                  <a:lnTo>
                    <a:pt x="366" y="116"/>
                  </a:lnTo>
                  <a:lnTo>
                    <a:pt x="366" y="114"/>
                  </a:lnTo>
                  <a:lnTo>
                    <a:pt x="368" y="112"/>
                  </a:lnTo>
                  <a:lnTo>
                    <a:pt x="370" y="112"/>
                  </a:lnTo>
                  <a:lnTo>
                    <a:pt x="372" y="114"/>
                  </a:lnTo>
                  <a:lnTo>
                    <a:pt x="370" y="118"/>
                  </a:lnTo>
                  <a:lnTo>
                    <a:pt x="372" y="124"/>
                  </a:lnTo>
                  <a:lnTo>
                    <a:pt x="374" y="126"/>
                  </a:lnTo>
                  <a:lnTo>
                    <a:pt x="376" y="128"/>
                  </a:lnTo>
                  <a:lnTo>
                    <a:pt x="380" y="132"/>
                  </a:lnTo>
                  <a:lnTo>
                    <a:pt x="376" y="120"/>
                  </a:lnTo>
                  <a:lnTo>
                    <a:pt x="374" y="114"/>
                  </a:lnTo>
                  <a:lnTo>
                    <a:pt x="374" y="108"/>
                  </a:lnTo>
                  <a:lnTo>
                    <a:pt x="376" y="108"/>
                  </a:lnTo>
                  <a:lnTo>
                    <a:pt x="378" y="106"/>
                  </a:lnTo>
                  <a:lnTo>
                    <a:pt x="380" y="110"/>
                  </a:lnTo>
                  <a:lnTo>
                    <a:pt x="384" y="110"/>
                  </a:lnTo>
                  <a:lnTo>
                    <a:pt x="384" y="120"/>
                  </a:lnTo>
                  <a:lnTo>
                    <a:pt x="386" y="114"/>
                  </a:lnTo>
                  <a:lnTo>
                    <a:pt x="388" y="108"/>
                  </a:lnTo>
                  <a:lnTo>
                    <a:pt x="390" y="110"/>
                  </a:lnTo>
                  <a:lnTo>
                    <a:pt x="392" y="112"/>
                  </a:lnTo>
                  <a:lnTo>
                    <a:pt x="394" y="122"/>
                  </a:lnTo>
                  <a:lnTo>
                    <a:pt x="396" y="122"/>
                  </a:lnTo>
                  <a:lnTo>
                    <a:pt x="394" y="116"/>
                  </a:lnTo>
                  <a:lnTo>
                    <a:pt x="394" y="112"/>
                  </a:lnTo>
                  <a:lnTo>
                    <a:pt x="394" y="110"/>
                  </a:lnTo>
                  <a:lnTo>
                    <a:pt x="396" y="108"/>
                  </a:lnTo>
                  <a:lnTo>
                    <a:pt x="398" y="108"/>
                  </a:lnTo>
                  <a:lnTo>
                    <a:pt x="402" y="108"/>
                  </a:lnTo>
                  <a:lnTo>
                    <a:pt x="408" y="100"/>
                  </a:lnTo>
                  <a:lnTo>
                    <a:pt x="408" y="102"/>
                  </a:lnTo>
                  <a:lnTo>
                    <a:pt x="408" y="104"/>
                  </a:lnTo>
                  <a:lnTo>
                    <a:pt x="408" y="110"/>
                  </a:lnTo>
                  <a:lnTo>
                    <a:pt x="410" y="100"/>
                  </a:lnTo>
                  <a:lnTo>
                    <a:pt x="412" y="104"/>
                  </a:lnTo>
                  <a:lnTo>
                    <a:pt x="412" y="98"/>
                  </a:lnTo>
                  <a:lnTo>
                    <a:pt x="412" y="94"/>
                  </a:lnTo>
                  <a:lnTo>
                    <a:pt x="414" y="92"/>
                  </a:lnTo>
                  <a:lnTo>
                    <a:pt x="414" y="90"/>
                  </a:lnTo>
                  <a:lnTo>
                    <a:pt x="416" y="90"/>
                  </a:lnTo>
                  <a:lnTo>
                    <a:pt x="418" y="94"/>
                  </a:lnTo>
                  <a:lnTo>
                    <a:pt x="422" y="98"/>
                  </a:lnTo>
                  <a:lnTo>
                    <a:pt x="424" y="98"/>
                  </a:lnTo>
                  <a:lnTo>
                    <a:pt x="426" y="94"/>
                  </a:lnTo>
                  <a:lnTo>
                    <a:pt x="426" y="98"/>
                  </a:lnTo>
                  <a:lnTo>
                    <a:pt x="426" y="104"/>
                  </a:lnTo>
                  <a:lnTo>
                    <a:pt x="432" y="96"/>
                  </a:lnTo>
                  <a:lnTo>
                    <a:pt x="436" y="86"/>
                  </a:lnTo>
                  <a:lnTo>
                    <a:pt x="440" y="92"/>
                  </a:lnTo>
                  <a:lnTo>
                    <a:pt x="438" y="86"/>
                  </a:lnTo>
                  <a:lnTo>
                    <a:pt x="438" y="80"/>
                  </a:lnTo>
                  <a:lnTo>
                    <a:pt x="442" y="68"/>
                  </a:lnTo>
                  <a:lnTo>
                    <a:pt x="438" y="60"/>
                  </a:lnTo>
                  <a:lnTo>
                    <a:pt x="444" y="54"/>
                  </a:lnTo>
                  <a:lnTo>
                    <a:pt x="444" y="58"/>
                  </a:lnTo>
                  <a:lnTo>
                    <a:pt x="444" y="64"/>
                  </a:lnTo>
                  <a:lnTo>
                    <a:pt x="444" y="60"/>
                  </a:lnTo>
                  <a:lnTo>
                    <a:pt x="446" y="68"/>
                  </a:lnTo>
                  <a:lnTo>
                    <a:pt x="446" y="76"/>
                  </a:lnTo>
                  <a:lnTo>
                    <a:pt x="444" y="70"/>
                  </a:lnTo>
                  <a:lnTo>
                    <a:pt x="442" y="80"/>
                  </a:lnTo>
                  <a:lnTo>
                    <a:pt x="442" y="90"/>
                  </a:lnTo>
                  <a:lnTo>
                    <a:pt x="444" y="86"/>
                  </a:lnTo>
                  <a:lnTo>
                    <a:pt x="444" y="90"/>
                  </a:lnTo>
                  <a:lnTo>
                    <a:pt x="446" y="86"/>
                  </a:lnTo>
                  <a:lnTo>
                    <a:pt x="448" y="98"/>
                  </a:lnTo>
                  <a:lnTo>
                    <a:pt x="448" y="94"/>
                  </a:lnTo>
                  <a:lnTo>
                    <a:pt x="456" y="100"/>
                  </a:lnTo>
                  <a:lnTo>
                    <a:pt x="462" y="80"/>
                  </a:lnTo>
                  <a:lnTo>
                    <a:pt x="466" y="72"/>
                  </a:lnTo>
                  <a:lnTo>
                    <a:pt x="470" y="66"/>
                  </a:lnTo>
                  <a:lnTo>
                    <a:pt x="470" y="76"/>
                  </a:lnTo>
                  <a:lnTo>
                    <a:pt x="472" y="88"/>
                  </a:lnTo>
                  <a:lnTo>
                    <a:pt x="470" y="86"/>
                  </a:lnTo>
                  <a:lnTo>
                    <a:pt x="468" y="88"/>
                  </a:lnTo>
                  <a:lnTo>
                    <a:pt x="464" y="90"/>
                  </a:lnTo>
                  <a:lnTo>
                    <a:pt x="464" y="92"/>
                  </a:lnTo>
                  <a:lnTo>
                    <a:pt x="462" y="92"/>
                  </a:lnTo>
                  <a:lnTo>
                    <a:pt x="464" y="96"/>
                  </a:lnTo>
                  <a:lnTo>
                    <a:pt x="464" y="100"/>
                  </a:lnTo>
                  <a:lnTo>
                    <a:pt x="470" y="90"/>
                  </a:lnTo>
                  <a:lnTo>
                    <a:pt x="472" y="96"/>
                  </a:lnTo>
                  <a:lnTo>
                    <a:pt x="474" y="98"/>
                  </a:lnTo>
                  <a:lnTo>
                    <a:pt x="474" y="90"/>
                  </a:lnTo>
                  <a:lnTo>
                    <a:pt x="476" y="86"/>
                  </a:lnTo>
                  <a:lnTo>
                    <a:pt x="480" y="84"/>
                  </a:lnTo>
                  <a:lnTo>
                    <a:pt x="482" y="82"/>
                  </a:lnTo>
                  <a:lnTo>
                    <a:pt x="482" y="90"/>
                  </a:lnTo>
                  <a:lnTo>
                    <a:pt x="480" y="92"/>
                  </a:lnTo>
                  <a:lnTo>
                    <a:pt x="478" y="92"/>
                  </a:lnTo>
                  <a:lnTo>
                    <a:pt x="480" y="94"/>
                  </a:lnTo>
                  <a:lnTo>
                    <a:pt x="482" y="94"/>
                  </a:lnTo>
                  <a:lnTo>
                    <a:pt x="484" y="88"/>
                  </a:lnTo>
                  <a:lnTo>
                    <a:pt x="484" y="82"/>
                  </a:lnTo>
                  <a:lnTo>
                    <a:pt x="486" y="80"/>
                  </a:lnTo>
                  <a:lnTo>
                    <a:pt x="488" y="82"/>
                  </a:lnTo>
                  <a:lnTo>
                    <a:pt x="486" y="82"/>
                  </a:lnTo>
                  <a:lnTo>
                    <a:pt x="486" y="84"/>
                  </a:lnTo>
                  <a:lnTo>
                    <a:pt x="488" y="82"/>
                  </a:lnTo>
                  <a:lnTo>
                    <a:pt x="490" y="82"/>
                  </a:lnTo>
                  <a:lnTo>
                    <a:pt x="492" y="84"/>
                  </a:lnTo>
                  <a:lnTo>
                    <a:pt x="492" y="88"/>
                  </a:lnTo>
                  <a:lnTo>
                    <a:pt x="496" y="88"/>
                  </a:lnTo>
                  <a:lnTo>
                    <a:pt x="504" y="86"/>
                  </a:lnTo>
                  <a:lnTo>
                    <a:pt x="508" y="82"/>
                  </a:lnTo>
                  <a:lnTo>
                    <a:pt x="510" y="78"/>
                  </a:lnTo>
                  <a:lnTo>
                    <a:pt x="510" y="74"/>
                  </a:lnTo>
                  <a:lnTo>
                    <a:pt x="510" y="92"/>
                  </a:lnTo>
                  <a:lnTo>
                    <a:pt x="518" y="46"/>
                  </a:lnTo>
                  <a:lnTo>
                    <a:pt x="520" y="70"/>
                  </a:lnTo>
                  <a:lnTo>
                    <a:pt x="520" y="84"/>
                  </a:lnTo>
                  <a:lnTo>
                    <a:pt x="518" y="92"/>
                  </a:lnTo>
                  <a:lnTo>
                    <a:pt x="522" y="94"/>
                  </a:lnTo>
                  <a:lnTo>
                    <a:pt x="524" y="92"/>
                  </a:lnTo>
                  <a:lnTo>
                    <a:pt x="526" y="90"/>
                  </a:lnTo>
                  <a:lnTo>
                    <a:pt x="524" y="82"/>
                  </a:lnTo>
                  <a:lnTo>
                    <a:pt x="522" y="72"/>
                  </a:lnTo>
                  <a:lnTo>
                    <a:pt x="526" y="82"/>
                  </a:lnTo>
                  <a:lnTo>
                    <a:pt x="532" y="90"/>
                  </a:lnTo>
                  <a:lnTo>
                    <a:pt x="530" y="80"/>
                  </a:lnTo>
                  <a:lnTo>
                    <a:pt x="530" y="72"/>
                  </a:lnTo>
                  <a:lnTo>
                    <a:pt x="532" y="70"/>
                  </a:lnTo>
                  <a:lnTo>
                    <a:pt x="532" y="80"/>
                  </a:lnTo>
                  <a:lnTo>
                    <a:pt x="534" y="90"/>
                  </a:lnTo>
                  <a:lnTo>
                    <a:pt x="538" y="72"/>
                  </a:lnTo>
                  <a:lnTo>
                    <a:pt x="538" y="80"/>
                  </a:lnTo>
                  <a:lnTo>
                    <a:pt x="540" y="92"/>
                  </a:lnTo>
                  <a:lnTo>
                    <a:pt x="540" y="90"/>
                  </a:lnTo>
                  <a:lnTo>
                    <a:pt x="542" y="90"/>
                  </a:lnTo>
                  <a:lnTo>
                    <a:pt x="546" y="90"/>
                  </a:lnTo>
                  <a:lnTo>
                    <a:pt x="544" y="86"/>
                  </a:lnTo>
                  <a:lnTo>
                    <a:pt x="546" y="86"/>
                  </a:lnTo>
                  <a:lnTo>
                    <a:pt x="548" y="82"/>
                  </a:lnTo>
                  <a:lnTo>
                    <a:pt x="550" y="74"/>
                  </a:lnTo>
                  <a:lnTo>
                    <a:pt x="552" y="64"/>
                  </a:lnTo>
                  <a:lnTo>
                    <a:pt x="554" y="62"/>
                  </a:lnTo>
                  <a:lnTo>
                    <a:pt x="556" y="60"/>
                  </a:lnTo>
                  <a:lnTo>
                    <a:pt x="556" y="74"/>
                  </a:lnTo>
                  <a:lnTo>
                    <a:pt x="556" y="80"/>
                  </a:lnTo>
                  <a:lnTo>
                    <a:pt x="558" y="86"/>
                  </a:lnTo>
                  <a:lnTo>
                    <a:pt x="562" y="58"/>
                  </a:lnTo>
                  <a:lnTo>
                    <a:pt x="564" y="42"/>
                  </a:lnTo>
                  <a:lnTo>
                    <a:pt x="568" y="32"/>
                  </a:lnTo>
                  <a:lnTo>
                    <a:pt x="568" y="38"/>
                  </a:lnTo>
                  <a:lnTo>
                    <a:pt x="572" y="32"/>
                  </a:lnTo>
                  <a:lnTo>
                    <a:pt x="568" y="60"/>
                  </a:lnTo>
                  <a:lnTo>
                    <a:pt x="562" y="88"/>
                  </a:lnTo>
                  <a:lnTo>
                    <a:pt x="564" y="92"/>
                  </a:lnTo>
                  <a:lnTo>
                    <a:pt x="566" y="92"/>
                  </a:lnTo>
                  <a:lnTo>
                    <a:pt x="568" y="92"/>
                  </a:lnTo>
                  <a:lnTo>
                    <a:pt x="568" y="96"/>
                  </a:lnTo>
                  <a:lnTo>
                    <a:pt x="566" y="98"/>
                  </a:lnTo>
                  <a:lnTo>
                    <a:pt x="564" y="100"/>
                  </a:lnTo>
                  <a:lnTo>
                    <a:pt x="574" y="102"/>
                  </a:lnTo>
                  <a:lnTo>
                    <a:pt x="574" y="96"/>
                  </a:lnTo>
                  <a:lnTo>
                    <a:pt x="576" y="92"/>
                  </a:lnTo>
                  <a:lnTo>
                    <a:pt x="578" y="88"/>
                  </a:lnTo>
                  <a:lnTo>
                    <a:pt x="578" y="82"/>
                  </a:lnTo>
                  <a:lnTo>
                    <a:pt x="570" y="94"/>
                  </a:lnTo>
                  <a:lnTo>
                    <a:pt x="570" y="86"/>
                  </a:lnTo>
                  <a:lnTo>
                    <a:pt x="572" y="76"/>
                  </a:lnTo>
                  <a:lnTo>
                    <a:pt x="574" y="68"/>
                  </a:lnTo>
                  <a:lnTo>
                    <a:pt x="576" y="66"/>
                  </a:lnTo>
                  <a:lnTo>
                    <a:pt x="578" y="66"/>
                  </a:lnTo>
                  <a:lnTo>
                    <a:pt x="580" y="76"/>
                  </a:lnTo>
                  <a:lnTo>
                    <a:pt x="580" y="88"/>
                  </a:lnTo>
                  <a:lnTo>
                    <a:pt x="582" y="84"/>
                  </a:lnTo>
                  <a:lnTo>
                    <a:pt x="584" y="82"/>
                  </a:lnTo>
                  <a:lnTo>
                    <a:pt x="586" y="82"/>
                  </a:lnTo>
                  <a:lnTo>
                    <a:pt x="584" y="88"/>
                  </a:lnTo>
                  <a:lnTo>
                    <a:pt x="584" y="90"/>
                  </a:lnTo>
                  <a:lnTo>
                    <a:pt x="586" y="88"/>
                  </a:lnTo>
                  <a:lnTo>
                    <a:pt x="588" y="84"/>
                  </a:lnTo>
                  <a:lnTo>
                    <a:pt x="590" y="82"/>
                  </a:lnTo>
                  <a:lnTo>
                    <a:pt x="592" y="82"/>
                  </a:lnTo>
                  <a:lnTo>
                    <a:pt x="594" y="84"/>
                  </a:lnTo>
                  <a:lnTo>
                    <a:pt x="596" y="90"/>
                  </a:lnTo>
                  <a:lnTo>
                    <a:pt x="598" y="94"/>
                  </a:lnTo>
                  <a:lnTo>
                    <a:pt x="598" y="92"/>
                  </a:lnTo>
                  <a:lnTo>
                    <a:pt x="594" y="60"/>
                  </a:lnTo>
                  <a:lnTo>
                    <a:pt x="592" y="32"/>
                  </a:lnTo>
                  <a:lnTo>
                    <a:pt x="596" y="38"/>
                  </a:lnTo>
                  <a:lnTo>
                    <a:pt x="602" y="50"/>
                  </a:lnTo>
                  <a:lnTo>
                    <a:pt x="604" y="56"/>
                  </a:lnTo>
                  <a:lnTo>
                    <a:pt x="604" y="66"/>
                  </a:lnTo>
                  <a:lnTo>
                    <a:pt x="602" y="74"/>
                  </a:lnTo>
                  <a:lnTo>
                    <a:pt x="604" y="80"/>
                  </a:lnTo>
                  <a:lnTo>
                    <a:pt x="604" y="72"/>
                  </a:lnTo>
                  <a:lnTo>
                    <a:pt x="606" y="78"/>
                  </a:lnTo>
                  <a:lnTo>
                    <a:pt x="606" y="80"/>
                  </a:lnTo>
                  <a:lnTo>
                    <a:pt x="608" y="80"/>
                  </a:lnTo>
                  <a:lnTo>
                    <a:pt x="608" y="76"/>
                  </a:lnTo>
                  <a:lnTo>
                    <a:pt x="610" y="76"/>
                  </a:lnTo>
                  <a:lnTo>
                    <a:pt x="612" y="74"/>
                  </a:lnTo>
                  <a:lnTo>
                    <a:pt x="608" y="70"/>
                  </a:lnTo>
                  <a:lnTo>
                    <a:pt x="610" y="70"/>
                  </a:lnTo>
                  <a:lnTo>
                    <a:pt x="612" y="70"/>
                  </a:lnTo>
                  <a:lnTo>
                    <a:pt x="614" y="72"/>
                  </a:lnTo>
                  <a:lnTo>
                    <a:pt x="616" y="72"/>
                  </a:lnTo>
                  <a:lnTo>
                    <a:pt x="616" y="66"/>
                  </a:lnTo>
                  <a:lnTo>
                    <a:pt x="616" y="58"/>
                  </a:lnTo>
                  <a:lnTo>
                    <a:pt x="618" y="50"/>
                  </a:lnTo>
                  <a:lnTo>
                    <a:pt x="620" y="44"/>
                  </a:lnTo>
                  <a:lnTo>
                    <a:pt x="622" y="52"/>
                  </a:lnTo>
                  <a:lnTo>
                    <a:pt x="630" y="56"/>
                  </a:lnTo>
                  <a:lnTo>
                    <a:pt x="634" y="56"/>
                  </a:lnTo>
                  <a:lnTo>
                    <a:pt x="638" y="58"/>
                  </a:lnTo>
                  <a:lnTo>
                    <a:pt x="640" y="62"/>
                  </a:lnTo>
                  <a:lnTo>
                    <a:pt x="642" y="68"/>
                  </a:lnTo>
                  <a:lnTo>
                    <a:pt x="642" y="64"/>
                  </a:lnTo>
                  <a:lnTo>
                    <a:pt x="644" y="62"/>
                  </a:lnTo>
                  <a:lnTo>
                    <a:pt x="646" y="66"/>
                  </a:lnTo>
                  <a:lnTo>
                    <a:pt x="644" y="68"/>
                  </a:lnTo>
                  <a:lnTo>
                    <a:pt x="644" y="70"/>
                  </a:lnTo>
                  <a:lnTo>
                    <a:pt x="644" y="74"/>
                  </a:lnTo>
                  <a:lnTo>
                    <a:pt x="644" y="70"/>
                  </a:lnTo>
                  <a:lnTo>
                    <a:pt x="646" y="68"/>
                  </a:lnTo>
                  <a:lnTo>
                    <a:pt x="650" y="62"/>
                  </a:lnTo>
                  <a:lnTo>
                    <a:pt x="650" y="58"/>
                  </a:lnTo>
                  <a:lnTo>
                    <a:pt x="646" y="58"/>
                  </a:lnTo>
                  <a:lnTo>
                    <a:pt x="642" y="64"/>
                  </a:lnTo>
                  <a:lnTo>
                    <a:pt x="642" y="54"/>
                  </a:lnTo>
                  <a:lnTo>
                    <a:pt x="644" y="44"/>
                  </a:lnTo>
                  <a:lnTo>
                    <a:pt x="646" y="36"/>
                  </a:lnTo>
                  <a:lnTo>
                    <a:pt x="650" y="30"/>
                  </a:lnTo>
                  <a:lnTo>
                    <a:pt x="654" y="30"/>
                  </a:lnTo>
                  <a:lnTo>
                    <a:pt x="654" y="32"/>
                  </a:lnTo>
                  <a:lnTo>
                    <a:pt x="654" y="36"/>
                  </a:lnTo>
                  <a:lnTo>
                    <a:pt x="658" y="36"/>
                  </a:lnTo>
                  <a:lnTo>
                    <a:pt x="660" y="34"/>
                  </a:lnTo>
                  <a:lnTo>
                    <a:pt x="662" y="26"/>
                  </a:lnTo>
                  <a:lnTo>
                    <a:pt x="664" y="20"/>
                  </a:lnTo>
                  <a:lnTo>
                    <a:pt x="666" y="20"/>
                  </a:lnTo>
                  <a:lnTo>
                    <a:pt x="670" y="22"/>
                  </a:lnTo>
                  <a:lnTo>
                    <a:pt x="672" y="28"/>
                  </a:lnTo>
                  <a:lnTo>
                    <a:pt x="672" y="34"/>
                  </a:lnTo>
                  <a:lnTo>
                    <a:pt x="672" y="44"/>
                  </a:lnTo>
                  <a:lnTo>
                    <a:pt x="670" y="44"/>
                  </a:lnTo>
                  <a:lnTo>
                    <a:pt x="666" y="44"/>
                  </a:lnTo>
                  <a:lnTo>
                    <a:pt x="664" y="40"/>
                  </a:lnTo>
                  <a:lnTo>
                    <a:pt x="662" y="40"/>
                  </a:lnTo>
                  <a:lnTo>
                    <a:pt x="666" y="44"/>
                  </a:lnTo>
                  <a:lnTo>
                    <a:pt x="664" y="48"/>
                  </a:lnTo>
                  <a:lnTo>
                    <a:pt x="662" y="48"/>
                  </a:lnTo>
                  <a:lnTo>
                    <a:pt x="660" y="46"/>
                  </a:lnTo>
                  <a:lnTo>
                    <a:pt x="662" y="48"/>
                  </a:lnTo>
                  <a:lnTo>
                    <a:pt x="664" y="50"/>
                  </a:lnTo>
                  <a:lnTo>
                    <a:pt x="670" y="50"/>
                  </a:lnTo>
                  <a:lnTo>
                    <a:pt x="678" y="50"/>
                  </a:lnTo>
                  <a:lnTo>
                    <a:pt x="684" y="54"/>
                  </a:lnTo>
                  <a:lnTo>
                    <a:pt x="686" y="48"/>
                  </a:lnTo>
                  <a:lnTo>
                    <a:pt x="686" y="44"/>
                  </a:lnTo>
                  <a:lnTo>
                    <a:pt x="684" y="46"/>
                  </a:lnTo>
                  <a:lnTo>
                    <a:pt x="684" y="40"/>
                  </a:lnTo>
                  <a:lnTo>
                    <a:pt x="684" y="38"/>
                  </a:lnTo>
                  <a:lnTo>
                    <a:pt x="686" y="34"/>
                  </a:lnTo>
                  <a:lnTo>
                    <a:pt x="684" y="32"/>
                  </a:lnTo>
                  <a:lnTo>
                    <a:pt x="690" y="24"/>
                  </a:lnTo>
                  <a:lnTo>
                    <a:pt x="692" y="22"/>
                  </a:lnTo>
                  <a:lnTo>
                    <a:pt x="696" y="24"/>
                  </a:lnTo>
                  <a:lnTo>
                    <a:pt x="696" y="32"/>
                  </a:lnTo>
                  <a:lnTo>
                    <a:pt x="694" y="30"/>
                  </a:lnTo>
                  <a:lnTo>
                    <a:pt x="694" y="28"/>
                  </a:lnTo>
                  <a:lnTo>
                    <a:pt x="692" y="30"/>
                  </a:lnTo>
                  <a:lnTo>
                    <a:pt x="694" y="30"/>
                  </a:lnTo>
                  <a:lnTo>
                    <a:pt x="696" y="34"/>
                  </a:lnTo>
                  <a:lnTo>
                    <a:pt x="700" y="34"/>
                  </a:lnTo>
                  <a:lnTo>
                    <a:pt x="700" y="30"/>
                  </a:lnTo>
                  <a:lnTo>
                    <a:pt x="698" y="24"/>
                  </a:lnTo>
                  <a:lnTo>
                    <a:pt x="702" y="14"/>
                  </a:lnTo>
                  <a:lnTo>
                    <a:pt x="704" y="10"/>
                  </a:lnTo>
                  <a:lnTo>
                    <a:pt x="708" y="10"/>
                  </a:lnTo>
                  <a:lnTo>
                    <a:pt x="706" y="6"/>
                  </a:lnTo>
                  <a:lnTo>
                    <a:pt x="704" y="0"/>
                  </a:lnTo>
                  <a:lnTo>
                    <a:pt x="704" y="4"/>
                  </a:lnTo>
                  <a:lnTo>
                    <a:pt x="704" y="6"/>
                  </a:lnTo>
                  <a:lnTo>
                    <a:pt x="700" y="8"/>
                  </a:lnTo>
                  <a:lnTo>
                    <a:pt x="698" y="8"/>
                  </a:lnTo>
                  <a:lnTo>
                    <a:pt x="698" y="16"/>
                  </a:lnTo>
                  <a:lnTo>
                    <a:pt x="696" y="8"/>
                  </a:lnTo>
                  <a:lnTo>
                    <a:pt x="694" y="6"/>
                  </a:lnTo>
                  <a:lnTo>
                    <a:pt x="692" y="4"/>
                  </a:lnTo>
                  <a:lnTo>
                    <a:pt x="688" y="0"/>
                  </a:lnTo>
                  <a:lnTo>
                    <a:pt x="688" y="4"/>
                  </a:lnTo>
                  <a:lnTo>
                    <a:pt x="686" y="4"/>
                  </a:lnTo>
                  <a:lnTo>
                    <a:pt x="686" y="6"/>
                  </a:lnTo>
                  <a:lnTo>
                    <a:pt x="688" y="12"/>
                  </a:lnTo>
                  <a:lnTo>
                    <a:pt x="686" y="16"/>
                  </a:lnTo>
                  <a:lnTo>
                    <a:pt x="684" y="18"/>
                  </a:lnTo>
                  <a:lnTo>
                    <a:pt x="680" y="24"/>
                  </a:lnTo>
                  <a:lnTo>
                    <a:pt x="680" y="22"/>
                  </a:lnTo>
                  <a:lnTo>
                    <a:pt x="680" y="20"/>
                  </a:lnTo>
                  <a:lnTo>
                    <a:pt x="680" y="16"/>
                  </a:lnTo>
                  <a:lnTo>
                    <a:pt x="678" y="22"/>
                  </a:lnTo>
                  <a:lnTo>
                    <a:pt x="674" y="14"/>
                  </a:lnTo>
                  <a:lnTo>
                    <a:pt x="674" y="10"/>
                  </a:lnTo>
                  <a:lnTo>
                    <a:pt x="676" y="6"/>
                  </a:lnTo>
                  <a:lnTo>
                    <a:pt x="672" y="6"/>
                  </a:lnTo>
                  <a:lnTo>
                    <a:pt x="668" y="2"/>
                  </a:lnTo>
                  <a:lnTo>
                    <a:pt x="666" y="2"/>
                  </a:lnTo>
                  <a:lnTo>
                    <a:pt x="664" y="4"/>
                  </a:lnTo>
                  <a:lnTo>
                    <a:pt x="662" y="4"/>
                  </a:lnTo>
                  <a:lnTo>
                    <a:pt x="660" y="6"/>
                  </a:lnTo>
                  <a:lnTo>
                    <a:pt x="660" y="8"/>
                  </a:lnTo>
                  <a:lnTo>
                    <a:pt x="660" y="6"/>
                  </a:lnTo>
                  <a:lnTo>
                    <a:pt x="654" y="12"/>
                  </a:lnTo>
                  <a:lnTo>
                    <a:pt x="654" y="10"/>
                  </a:lnTo>
                  <a:lnTo>
                    <a:pt x="650" y="12"/>
                  </a:lnTo>
                  <a:lnTo>
                    <a:pt x="644" y="14"/>
                  </a:lnTo>
                  <a:lnTo>
                    <a:pt x="640" y="16"/>
                  </a:lnTo>
                  <a:lnTo>
                    <a:pt x="636" y="14"/>
                  </a:lnTo>
                  <a:lnTo>
                    <a:pt x="634" y="10"/>
                  </a:lnTo>
                  <a:lnTo>
                    <a:pt x="630" y="12"/>
                  </a:lnTo>
                  <a:lnTo>
                    <a:pt x="628" y="14"/>
                  </a:lnTo>
                  <a:lnTo>
                    <a:pt x="626" y="12"/>
                  </a:lnTo>
                  <a:lnTo>
                    <a:pt x="624" y="6"/>
                  </a:lnTo>
                  <a:lnTo>
                    <a:pt x="622" y="6"/>
                  </a:lnTo>
                  <a:lnTo>
                    <a:pt x="620" y="6"/>
                  </a:lnTo>
                  <a:lnTo>
                    <a:pt x="616" y="4"/>
                  </a:lnTo>
                  <a:lnTo>
                    <a:pt x="616" y="8"/>
                  </a:lnTo>
                  <a:lnTo>
                    <a:pt x="614" y="2"/>
                  </a:lnTo>
                  <a:lnTo>
                    <a:pt x="612" y="0"/>
                  </a:lnTo>
                  <a:lnTo>
                    <a:pt x="608" y="0"/>
                  </a:lnTo>
                  <a:lnTo>
                    <a:pt x="606" y="0"/>
                  </a:lnTo>
                  <a:lnTo>
                    <a:pt x="602" y="2"/>
                  </a:lnTo>
                  <a:lnTo>
                    <a:pt x="596" y="2"/>
                  </a:lnTo>
                  <a:lnTo>
                    <a:pt x="598" y="10"/>
                  </a:lnTo>
                  <a:lnTo>
                    <a:pt x="592" y="12"/>
                  </a:lnTo>
                  <a:lnTo>
                    <a:pt x="588" y="16"/>
                  </a:lnTo>
                  <a:lnTo>
                    <a:pt x="588" y="24"/>
                  </a:lnTo>
                  <a:lnTo>
                    <a:pt x="586" y="24"/>
                  </a:lnTo>
                  <a:lnTo>
                    <a:pt x="584" y="26"/>
                  </a:lnTo>
                  <a:lnTo>
                    <a:pt x="582" y="24"/>
                  </a:lnTo>
                  <a:lnTo>
                    <a:pt x="576" y="20"/>
                  </a:lnTo>
                  <a:lnTo>
                    <a:pt x="572" y="20"/>
                  </a:lnTo>
                  <a:lnTo>
                    <a:pt x="574" y="18"/>
                  </a:lnTo>
                  <a:lnTo>
                    <a:pt x="576" y="20"/>
                  </a:lnTo>
                  <a:lnTo>
                    <a:pt x="572" y="16"/>
                  </a:lnTo>
                  <a:lnTo>
                    <a:pt x="570" y="14"/>
                  </a:lnTo>
                  <a:lnTo>
                    <a:pt x="568" y="16"/>
                  </a:lnTo>
                  <a:lnTo>
                    <a:pt x="566" y="18"/>
                  </a:lnTo>
                  <a:lnTo>
                    <a:pt x="560" y="24"/>
                  </a:lnTo>
                  <a:lnTo>
                    <a:pt x="558" y="24"/>
                  </a:lnTo>
                  <a:lnTo>
                    <a:pt x="556" y="20"/>
                  </a:lnTo>
                  <a:lnTo>
                    <a:pt x="554" y="22"/>
                  </a:lnTo>
                  <a:lnTo>
                    <a:pt x="552" y="22"/>
                  </a:lnTo>
                  <a:lnTo>
                    <a:pt x="552" y="20"/>
                  </a:lnTo>
                  <a:lnTo>
                    <a:pt x="548" y="18"/>
                  </a:lnTo>
                  <a:lnTo>
                    <a:pt x="550" y="20"/>
                  </a:lnTo>
                  <a:lnTo>
                    <a:pt x="546" y="24"/>
                  </a:lnTo>
                  <a:lnTo>
                    <a:pt x="546" y="16"/>
                  </a:lnTo>
                  <a:lnTo>
                    <a:pt x="544" y="16"/>
                  </a:lnTo>
                  <a:lnTo>
                    <a:pt x="544" y="18"/>
                  </a:lnTo>
                  <a:lnTo>
                    <a:pt x="546" y="26"/>
                  </a:lnTo>
                  <a:lnTo>
                    <a:pt x="544" y="32"/>
                  </a:lnTo>
                  <a:lnTo>
                    <a:pt x="542" y="26"/>
                  </a:lnTo>
                  <a:lnTo>
                    <a:pt x="540" y="28"/>
                  </a:lnTo>
                  <a:lnTo>
                    <a:pt x="538" y="28"/>
                  </a:lnTo>
                  <a:lnTo>
                    <a:pt x="536" y="22"/>
                  </a:lnTo>
                  <a:lnTo>
                    <a:pt x="534" y="26"/>
                  </a:lnTo>
                  <a:lnTo>
                    <a:pt x="532" y="30"/>
                  </a:lnTo>
                  <a:lnTo>
                    <a:pt x="528" y="34"/>
                  </a:lnTo>
                  <a:lnTo>
                    <a:pt x="528" y="42"/>
                  </a:lnTo>
                  <a:lnTo>
                    <a:pt x="528" y="40"/>
                  </a:lnTo>
                  <a:lnTo>
                    <a:pt x="524" y="38"/>
                  </a:lnTo>
                  <a:lnTo>
                    <a:pt x="522" y="40"/>
                  </a:lnTo>
                  <a:lnTo>
                    <a:pt x="520" y="30"/>
                  </a:lnTo>
                  <a:lnTo>
                    <a:pt x="518" y="44"/>
                  </a:lnTo>
                  <a:lnTo>
                    <a:pt x="514" y="36"/>
                  </a:lnTo>
                  <a:lnTo>
                    <a:pt x="516" y="28"/>
                  </a:lnTo>
                  <a:lnTo>
                    <a:pt x="510" y="36"/>
                  </a:lnTo>
                  <a:lnTo>
                    <a:pt x="506" y="44"/>
                  </a:lnTo>
                  <a:lnTo>
                    <a:pt x="506" y="38"/>
                  </a:lnTo>
                  <a:lnTo>
                    <a:pt x="504" y="42"/>
                  </a:lnTo>
                  <a:lnTo>
                    <a:pt x="502" y="44"/>
                  </a:lnTo>
                  <a:lnTo>
                    <a:pt x="500" y="42"/>
                  </a:lnTo>
                  <a:lnTo>
                    <a:pt x="498" y="38"/>
                  </a:lnTo>
                  <a:lnTo>
                    <a:pt x="494" y="36"/>
                  </a:lnTo>
                  <a:lnTo>
                    <a:pt x="486" y="36"/>
                  </a:lnTo>
                  <a:lnTo>
                    <a:pt x="478" y="36"/>
                  </a:lnTo>
                  <a:lnTo>
                    <a:pt x="472" y="34"/>
                  </a:lnTo>
                  <a:lnTo>
                    <a:pt x="468" y="32"/>
                  </a:lnTo>
                  <a:lnTo>
                    <a:pt x="468" y="38"/>
                  </a:lnTo>
                  <a:lnTo>
                    <a:pt x="466" y="36"/>
                  </a:lnTo>
                  <a:lnTo>
                    <a:pt x="464" y="34"/>
                  </a:lnTo>
                  <a:lnTo>
                    <a:pt x="462" y="34"/>
                  </a:lnTo>
                  <a:lnTo>
                    <a:pt x="462" y="38"/>
                  </a:lnTo>
                  <a:lnTo>
                    <a:pt x="462" y="32"/>
                  </a:lnTo>
                  <a:lnTo>
                    <a:pt x="462" y="28"/>
                  </a:lnTo>
                  <a:lnTo>
                    <a:pt x="458" y="28"/>
                  </a:lnTo>
                  <a:lnTo>
                    <a:pt x="454" y="28"/>
                  </a:lnTo>
                  <a:lnTo>
                    <a:pt x="452" y="28"/>
                  </a:lnTo>
                  <a:lnTo>
                    <a:pt x="450" y="34"/>
                  </a:lnTo>
                  <a:lnTo>
                    <a:pt x="450" y="28"/>
                  </a:lnTo>
                  <a:lnTo>
                    <a:pt x="450" y="24"/>
                  </a:lnTo>
                  <a:lnTo>
                    <a:pt x="448" y="26"/>
                  </a:lnTo>
                  <a:lnTo>
                    <a:pt x="448" y="22"/>
                  </a:lnTo>
                  <a:lnTo>
                    <a:pt x="448" y="20"/>
                  </a:lnTo>
                  <a:lnTo>
                    <a:pt x="446" y="24"/>
                  </a:lnTo>
                  <a:lnTo>
                    <a:pt x="444" y="30"/>
                  </a:lnTo>
                  <a:lnTo>
                    <a:pt x="444" y="48"/>
                  </a:lnTo>
                  <a:lnTo>
                    <a:pt x="442" y="44"/>
                  </a:lnTo>
                  <a:lnTo>
                    <a:pt x="440" y="44"/>
                  </a:lnTo>
                  <a:lnTo>
                    <a:pt x="438" y="52"/>
                  </a:lnTo>
                  <a:lnTo>
                    <a:pt x="436" y="46"/>
                  </a:lnTo>
                  <a:lnTo>
                    <a:pt x="436" y="44"/>
                  </a:lnTo>
                  <a:lnTo>
                    <a:pt x="438" y="42"/>
                  </a:lnTo>
                  <a:lnTo>
                    <a:pt x="432" y="40"/>
                  </a:lnTo>
                  <a:lnTo>
                    <a:pt x="428" y="42"/>
                  </a:lnTo>
                  <a:lnTo>
                    <a:pt x="426" y="46"/>
                  </a:lnTo>
                  <a:lnTo>
                    <a:pt x="424" y="46"/>
                  </a:lnTo>
                  <a:lnTo>
                    <a:pt x="424" y="48"/>
                  </a:lnTo>
                  <a:lnTo>
                    <a:pt x="418" y="46"/>
                  </a:lnTo>
                  <a:lnTo>
                    <a:pt x="414" y="48"/>
                  </a:lnTo>
                  <a:lnTo>
                    <a:pt x="416" y="50"/>
                  </a:lnTo>
                  <a:lnTo>
                    <a:pt x="414" y="54"/>
                  </a:lnTo>
                  <a:lnTo>
                    <a:pt x="414" y="56"/>
                  </a:lnTo>
                  <a:lnTo>
                    <a:pt x="412" y="54"/>
                  </a:lnTo>
                  <a:lnTo>
                    <a:pt x="410" y="54"/>
                  </a:lnTo>
                  <a:lnTo>
                    <a:pt x="410" y="52"/>
                  </a:lnTo>
                  <a:lnTo>
                    <a:pt x="404" y="50"/>
                  </a:lnTo>
                  <a:lnTo>
                    <a:pt x="402" y="52"/>
                  </a:lnTo>
                  <a:lnTo>
                    <a:pt x="398" y="48"/>
                  </a:lnTo>
                  <a:lnTo>
                    <a:pt x="398" y="56"/>
                  </a:lnTo>
                  <a:lnTo>
                    <a:pt x="398" y="60"/>
                  </a:lnTo>
                  <a:lnTo>
                    <a:pt x="394" y="58"/>
                  </a:lnTo>
                  <a:lnTo>
                    <a:pt x="390" y="52"/>
                  </a:lnTo>
                  <a:lnTo>
                    <a:pt x="388" y="52"/>
                  </a:lnTo>
                  <a:lnTo>
                    <a:pt x="386" y="52"/>
                  </a:lnTo>
                  <a:lnTo>
                    <a:pt x="388" y="58"/>
                  </a:lnTo>
                  <a:lnTo>
                    <a:pt x="386" y="56"/>
                  </a:lnTo>
                  <a:lnTo>
                    <a:pt x="382" y="48"/>
                  </a:lnTo>
                  <a:lnTo>
                    <a:pt x="380" y="38"/>
                  </a:lnTo>
                  <a:lnTo>
                    <a:pt x="376" y="34"/>
                  </a:lnTo>
                  <a:lnTo>
                    <a:pt x="376" y="32"/>
                  </a:lnTo>
                  <a:lnTo>
                    <a:pt x="378" y="30"/>
                  </a:lnTo>
                  <a:lnTo>
                    <a:pt x="376" y="28"/>
                  </a:lnTo>
                  <a:lnTo>
                    <a:pt x="374" y="28"/>
                  </a:lnTo>
                  <a:lnTo>
                    <a:pt x="374" y="32"/>
                  </a:lnTo>
                  <a:lnTo>
                    <a:pt x="376" y="38"/>
                  </a:lnTo>
                  <a:lnTo>
                    <a:pt x="374" y="42"/>
                  </a:lnTo>
                  <a:lnTo>
                    <a:pt x="372" y="34"/>
                  </a:lnTo>
                  <a:lnTo>
                    <a:pt x="372" y="30"/>
                  </a:lnTo>
                  <a:lnTo>
                    <a:pt x="370" y="28"/>
                  </a:lnTo>
                  <a:lnTo>
                    <a:pt x="368" y="28"/>
                  </a:lnTo>
                  <a:lnTo>
                    <a:pt x="368" y="30"/>
                  </a:lnTo>
                  <a:lnTo>
                    <a:pt x="364" y="34"/>
                  </a:lnTo>
                  <a:lnTo>
                    <a:pt x="360" y="40"/>
                  </a:lnTo>
                  <a:lnTo>
                    <a:pt x="358" y="40"/>
                  </a:lnTo>
                  <a:lnTo>
                    <a:pt x="356" y="36"/>
                  </a:lnTo>
                  <a:lnTo>
                    <a:pt x="358" y="42"/>
                  </a:lnTo>
                  <a:lnTo>
                    <a:pt x="358" y="48"/>
                  </a:lnTo>
                  <a:lnTo>
                    <a:pt x="354" y="46"/>
                  </a:lnTo>
                  <a:lnTo>
                    <a:pt x="350" y="44"/>
                  </a:lnTo>
                  <a:lnTo>
                    <a:pt x="346" y="42"/>
                  </a:lnTo>
                  <a:lnTo>
                    <a:pt x="344" y="46"/>
                  </a:lnTo>
                  <a:lnTo>
                    <a:pt x="344" y="44"/>
                  </a:lnTo>
                  <a:lnTo>
                    <a:pt x="338" y="48"/>
                  </a:lnTo>
                  <a:lnTo>
                    <a:pt x="336" y="52"/>
                  </a:lnTo>
                  <a:lnTo>
                    <a:pt x="334" y="58"/>
                  </a:lnTo>
                  <a:lnTo>
                    <a:pt x="332" y="50"/>
                  </a:lnTo>
                  <a:lnTo>
                    <a:pt x="330" y="48"/>
                  </a:lnTo>
                  <a:lnTo>
                    <a:pt x="328" y="48"/>
                  </a:lnTo>
                  <a:lnTo>
                    <a:pt x="324" y="52"/>
                  </a:lnTo>
                  <a:lnTo>
                    <a:pt x="322" y="54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8" y="48"/>
                  </a:lnTo>
                  <a:lnTo>
                    <a:pt x="308" y="50"/>
                  </a:lnTo>
                  <a:lnTo>
                    <a:pt x="308" y="46"/>
                  </a:lnTo>
                  <a:lnTo>
                    <a:pt x="306" y="46"/>
                  </a:lnTo>
                  <a:lnTo>
                    <a:pt x="304" y="50"/>
                  </a:lnTo>
                  <a:lnTo>
                    <a:pt x="302" y="58"/>
                  </a:lnTo>
                  <a:lnTo>
                    <a:pt x="300" y="54"/>
                  </a:lnTo>
                  <a:lnTo>
                    <a:pt x="300" y="52"/>
                  </a:lnTo>
                  <a:lnTo>
                    <a:pt x="296" y="50"/>
                  </a:lnTo>
                  <a:lnTo>
                    <a:pt x="292" y="50"/>
                  </a:lnTo>
                  <a:lnTo>
                    <a:pt x="290" y="54"/>
                  </a:lnTo>
                  <a:lnTo>
                    <a:pt x="286" y="62"/>
                  </a:lnTo>
                  <a:lnTo>
                    <a:pt x="284" y="54"/>
                  </a:lnTo>
                  <a:lnTo>
                    <a:pt x="284" y="56"/>
                  </a:lnTo>
                  <a:lnTo>
                    <a:pt x="282" y="54"/>
                  </a:lnTo>
                  <a:lnTo>
                    <a:pt x="276" y="52"/>
                  </a:lnTo>
                  <a:lnTo>
                    <a:pt x="270" y="50"/>
                  </a:lnTo>
                  <a:lnTo>
                    <a:pt x="268" y="50"/>
                  </a:lnTo>
                  <a:lnTo>
                    <a:pt x="266" y="54"/>
                  </a:lnTo>
                  <a:lnTo>
                    <a:pt x="266" y="50"/>
                  </a:lnTo>
                  <a:lnTo>
                    <a:pt x="262" y="52"/>
                  </a:lnTo>
                  <a:lnTo>
                    <a:pt x="258" y="52"/>
                  </a:lnTo>
                  <a:lnTo>
                    <a:pt x="252" y="48"/>
                  </a:lnTo>
                  <a:lnTo>
                    <a:pt x="248" y="46"/>
                  </a:lnTo>
                  <a:lnTo>
                    <a:pt x="246" y="48"/>
                  </a:lnTo>
                  <a:lnTo>
                    <a:pt x="244" y="52"/>
                  </a:lnTo>
                  <a:lnTo>
                    <a:pt x="244" y="60"/>
                  </a:lnTo>
                  <a:lnTo>
                    <a:pt x="238" y="68"/>
                  </a:lnTo>
                  <a:lnTo>
                    <a:pt x="240" y="68"/>
                  </a:lnTo>
                  <a:lnTo>
                    <a:pt x="242" y="70"/>
                  </a:lnTo>
                  <a:lnTo>
                    <a:pt x="242" y="76"/>
                  </a:lnTo>
                  <a:lnTo>
                    <a:pt x="242" y="80"/>
                  </a:lnTo>
                  <a:lnTo>
                    <a:pt x="242" y="84"/>
                  </a:lnTo>
                  <a:lnTo>
                    <a:pt x="240" y="84"/>
                  </a:lnTo>
                  <a:lnTo>
                    <a:pt x="238" y="82"/>
                  </a:lnTo>
                  <a:lnTo>
                    <a:pt x="236" y="78"/>
                  </a:lnTo>
                  <a:lnTo>
                    <a:pt x="238" y="76"/>
                  </a:lnTo>
                  <a:lnTo>
                    <a:pt x="236" y="70"/>
                  </a:lnTo>
                  <a:lnTo>
                    <a:pt x="234" y="68"/>
                  </a:lnTo>
                  <a:lnTo>
                    <a:pt x="230" y="66"/>
                  </a:lnTo>
                  <a:lnTo>
                    <a:pt x="228" y="66"/>
                  </a:lnTo>
                  <a:lnTo>
                    <a:pt x="228" y="62"/>
                  </a:lnTo>
                  <a:lnTo>
                    <a:pt x="218" y="62"/>
                  </a:lnTo>
                  <a:lnTo>
                    <a:pt x="206" y="62"/>
                  </a:lnTo>
                  <a:lnTo>
                    <a:pt x="196" y="60"/>
                  </a:lnTo>
                  <a:lnTo>
                    <a:pt x="186" y="60"/>
                  </a:lnTo>
                  <a:lnTo>
                    <a:pt x="190" y="70"/>
                  </a:lnTo>
                  <a:lnTo>
                    <a:pt x="184" y="70"/>
                  </a:lnTo>
                  <a:lnTo>
                    <a:pt x="184" y="64"/>
                  </a:lnTo>
                  <a:lnTo>
                    <a:pt x="184" y="62"/>
                  </a:lnTo>
                  <a:lnTo>
                    <a:pt x="186" y="62"/>
                  </a:lnTo>
                  <a:lnTo>
                    <a:pt x="184" y="60"/>
                  </a:lnTo>
                  <a:lnTo>
                    <a:pt x="182" y="62"/>
                  </a:lnTo>
                  <a:lnTo>
                    <a:pt x="180" y="70"/>
                  </a:lnTo>
                  <a:lnTo>
                    <a:pt x="178" y="66"/>
                  </a:lnTo>
                  <a:lnTo>
                    <a:pt x="178" y="62"/>
                  </a:lnTo>
                  <a:lnTo>
                    <a:pt x="180" y="58"/>
                  </a:lnTo>
                  <a:lnTo>
                    <a:pt x="180" y="56"/>
                  </a:lnTo>
                  <a:lnTo>
                    <a:pt x="178" y="58"/>
                  </a:lnTo>
                  <a:lnTo>
                    <a:pt x="176" y="66"/>
                  </a:lnTo>
                  <a:lnTo>
                    <a:pt x="174" y="68"/>
                  </a:lnTo>
                  <a:lnTo>
                    <a:pt x="172" y="68"/>
                  </a:lnTo>
                  <a:lnTo>
                    <a:pt x="170" y="64"/>
                  </a:lnTo>
                  <a:lnTo>
                    <a:pt x="170" y="62"/>
                  </a:lnTo>
                  <a:lnTo>
                    <a:pt x="170" y="60"/>
                  </a:lnTo>
                  <a:lnTo>
                    <a:pt x="168" y="62"/>
                  </a:lnTo>
                  <a:lnTo>
                    <a:pt x="162" y="60"/>
                  </a:lnTo>
                  <a:lnTo>
                    <a:pt x="166" y="70"/>
                  </a:lnTo>
                  <a:lnTo>
                    <a:pt x="164" y="72"/>
                  </a:lnTo>
                  <a:lnTo>
                    <a:pt x="162" y="72"/>
                  </a:lnTo>
                  <a:lnTo>
                    <a:pt x="162" y="74"/>
                  </a:lnTo>
                  <a:lnTo>
                    <a:pt x="164" y="80"/>
                  </a:lnTo>
                  <a:lnTo>
                    <a:pt x="162" y="76"/>
                  </a:lnTo>
                  <a:lnTo>
                    <a:pt x="158" y="72"/>
                  </a:lnTo>
                  <a:lnTo>
                    <a:pt x="154" y="72"/>
                  </a:lnTo>
                  <a:lnTo>
                    <a:pt x="150" y="72"/>
                  </a:lnTo>
                  <a:lnTo>
                    <a:pt x="144" y="72"/>
                  </a:lnTo>
                  <a:lnTo>
                    <a:pt x="142" y="72"/>
                  </a:lnTo>
                  <a:lnTo>
                    <a:pt x="140" y="70"/>
                  </a:lnTo>
                  <a:lnTo>
                    <a:pt x="138" y="74"/>
                  </a:lnTo>
                  <a:lnTo>
                    <a:pt x="134" y="76"/>
                  </a:lnTo>
                  <a:lnTo>
                    <a:pt x="128" y="78"/>
                  </a:lnTo>
                  <a:lnTo>
                    <a:pt x="130" y="84"/>
                  </a:lnTo>
                  <a:lnTo>
                    <a:pt x="130" y="88"/>
                  </a:lnTo>
                  <a:lnTo>
                    <a:pt x="128" y="88"/>
                  </a:lnTo>
                  <a:lnTo>
                    <a:pt x="126" y="78"/>
                  </a:lnTo>
                  <a:lnTo>
                    <a:pt x="124" y="74"/>
                  </a:lnTo>
                  <a:lnTo>
                    <a:pt x="120" y="72"/>
                  </a:lnTo>
                  <a:lnTo>
                    <a:pt x="116" y="64"/>
                  </a:lnTo>
                  <a:lnTo>
                    <a:pt x="116" y="66"/>
                  </a:lnTo>
                  <a:lnTo>
                    <a:pt x="116" y="68"/>
                  </a:lnTo>
                  <a:lnTo>
                    <a:pt x="114" y="70"/>
                  </a:lnTo>
                  <a:lnTo>
                    <a:pt x="110" y="74"/>
                  </a:lnTo>
                  <a:lnTo>
                    <a:pt x="110" y="76"/>
                  </a:lnTo>
                  <a:lnTo>
                    <a:pt x="110" y="80"/>
                  </a:lnTo>
                  <a:lnTo>
                    <a:pt x="110" y="78"/>
                  </a:lnTo>
                  <a:lnTo>
                    <a:pt x="110" y="76"/>
                  </a:lnTo>
                  <a:lnTo>
                    <a:pt x="108" y="72"/>
                  </a:lnTo>
                  <a:lnTo>
                    <a:pt x="108" y="68"/>
                  </a:lnTo>
                  <a:lnTo>
                    <a:pt x="106" y="70"/>
                  </a:lnTo>
                  <a:lnTo>
                    <a:pt x="102" y="70"/>
                  </a:lnTo>
                  <a:lnTo>
                    <a:pt x="96" y="68"/>
                  </a:lnTo>
                  <a:lnTo>
                    <a:pt x="90" y="66"/>
                  </a:lnTo>
                  <a:lnTo>
                    <a:pt x="84" y="64"/>
                  </a:lnTo>
                  <a:lnTo>
                    <a:pt x="84" y="70"/>
                  </a:lnTo>
                  <a:lnTo>
                    <a:pt x="82" y="76"/>
                  </a:lnTo>
                  <a:lnTo>
                    <a:pt x="78" y="62"/>
                  </a:lnTo>
                  <a:lnTo>
                    <a:pt x="76" y="68"/>
                  </a:lnTo>
                  <a:lnTo>
                    <a:pt x="76" y="72"/>
                  </a:lnTo>
                  <a:lnTo>
                    <a:pt x="74" y="68"/>
                  </a:lnTo>
                  <a:lnTo>
                    <a:pt x="74" y="72"/>
                  </a:lnTo>
                  <a:lnTo>
                    <a:pt x="74" y="74"/>
                  </a:lnTo>
                  <a:lnTo>
                    <a:pt x="68" y="70"/>
                  </a:lnTo>
                  <a:lnTo>
                    <a:pt x="60" y="68"/>
                  </a:lnTo>
                  <a:lnTo>
                    <a:pt x="48" y="68"/>
                  </a:lnTo>
                  <a:lnTo>
                    <a:pt x="42" y="68"/>
                  </a:lnTo>
                  <a:lnTo>
                    <a:pt x="36" y="66"/>
                  </a:lnTo>
                  <a:lnTo>
                    <a:pt x="30" y="60"/>
                  </a:lnTo>
                  <a:lnTo>
                    <a:pt x="26" y="52"/>
                  </a:lnTo>
                  <a:lnTo>
                    <a:pt x="26" y="58"/>
                  </a:lnTo>
                  <a:lnTo>
                    <a:pt x="24" y="58"/>
                  </a:lnTo>
                  <a:lnTo>
                    <a:pt x="22" y="62"/>
                  </a:lnTo>
                  <a:lnTo>
                    <a:pt x="20" y="68"/>
                  </a:lnTo>
                  <a:lnTo>
                    <a:pt x="18" y="62"/>
                  </a:lnTo>
                  <a:lnTo>
                    <a:pt x="16" y="56"/>
                  </a:lnTo>
                  <a:lnTo>
                    <a:pt x="14" y="60"/>
                  </a:lnTo>
                  <a:lnTo>
                    <a:pt x="12" y="60"/>
                  </a:lnTo>
                  <a:lnTo>
                    <a:pt x="8" y="60"/>
                  </a:lnTo>
                  <a:lnTo>
                    <a:pt x="6" y="64"/>
                  </a:lnTo>
                  <a:lnTo>
                    <a:pt x="8" y="62"/>
                  </a:lnTo>
                  <a:lnTo>
                    <a:pt x="4" y="72"/>
                  </a:lnTo>
                  <a:lnTo>
                    <a:pt x="2" y="82"/>
                  </a:lnTo>
                  <a:lnTo>
                    <a:pt x="2" y="92"/>
                  </a:lnTo>
                  <a:lnTo>
                    <a:pt x="0" y="104"/>
                  </a:lnTo>
                  <a:lnTo>
                    <a:pt x="2" y="102"/>
                  </a:lnTo>
                  <a:lnTo>
                    <a:pt x="4" y="102"/>
                  </a:lnTo>
                  <a:lnTo>
                    <a:pt x="6" y="108"/>
                  </a:lnTo>
                  <a:lnTo>
                    <a:pt x="6" y="112"/>
                  </a:lnTo>
                  <a:lnTo>
                    <a:pt x="8" y="114"/>
                  </a:lnTo>
                  <a:lnTo>
                    <a:pt x="12" y="114"/>
                  </a:lnTo>
                  <a:lnTo>
                    <a:pt x="16" y="110"/>
                  </a:lnTo>
                  <a:lnTo>
                    <a:pt x="14" y="114"/>
                  </a:lnTo>
                  <a:lnTo>
                    <a:pt x="12" y="118"/>
                  </a:lnTo>
                  <a:lnTo>
                    <a:pt x="18" y="112"/>
                  </a:lnTo>
                  <a:lnTo>
                    <a:pt x="20" y="112"/>
                  </a:lnTo>
                  <a:lnTo>
                    <a:pt x="22" y="114"/>
                  </a:lnTo>
                  <a:lnTo>
                    <a:pt x="20" y="116"/>
                  </a:lnTo>
                  <a:lnTo>
                    <a:pt x="28" y="118"/>
                  </a:lnTo>
                  <a:lnTo>
                    <a:pt x="32" y="120"/>
                  </a:lnTo>
                  <a:lnTo>
                    <a:pt x="46" y="130"/>
                  </a:lnTo>
                  <a:lnTo>
                    <a:pt x="46" y="122"/>
                  </a:lnTo>
                  <a:lnTo>
                    <a:pt x="48" y="124"/>
                  </a:lnTo>
                  <a:lnTo>
                    <a:pt x="50" y="128"/>
                  </a:lnTo>
                  <a:lnTo>
                    <a:pt x="50" y="122"/>
                  </a:lnTo>
                  <a:lnTo>
                    <a:pt x="48" y="122"/>
                  </a:lnTo>
                  <a:lnTo>
                    <a:pt x="46" y="120"/>
                  </a:lnTo>
                  <a:lnTo>
                    <a:pt x="46" y="114"/>
                  </a:lnTo>
                  <a:lnTo>
                    <a:pt x="48" y="118"/>
                  </a:lnTo>
                  <a:lnTo>
                    <a:pt x="50" y="122"/>
                  </a:lnTo>
                  <a:lnTo>
                    <a:pt x="56" y="124"/>
                  </a:lnTo>
                  <a:lnTo>
                    <a:pt x="62" y="126"/>
                  </a:lnTo>
                  <a:lnTo>
                    <a:pt x="64" y="128"/>
                  </a:lnTo>
                  <a:lnTo>
                    <a:pt x="64" y="134"/>
                  </a:lnTo>
                  <a:lnTo>
                    <a:pt x="66" y="132"/>
                  </a:lnTo>
                  <a:lnTo>
                    <a:pt x="66" y="130"/>
                  </a:lnTo>
                  <a:lnTo>
                    <a:pt x="66" y="126"/>
                  </a:lnTo>
                  <a:lnTo>
                    <a:pt x="68" y="126"/>
                  </a:lnTo>
                  <a:lnTo>
                    <a:pt x="68" y="130"/>
                  </a:lnTo>
                  <a:lnTo>
                    <a:pt x="70" y="124"/>
                  </a:lnTo>
                  <a:lnTo>
                    <a:pt x="72" y="128"/>
                  </a:lnTo>
                  <a:lnTo>
                    <a:pt x="74" y="136"/>
                  </a:lnTo>
                  <a:lnTo>
                    <a:pt x="70" y="136"/>
                  </a:lnTo>
                  <a:lnTo>
                    <a:pt x="74" y="140"/>
                  </a:lnTo>
                  <a:lnTo>
                    <a:pt x="76" y="138"/>
                  </a:lnTo>
                  <a:lnTo>
                    <a:pt x="80" y="138"/>
                  </a:lnTo>
                  <a:lnTo>
                    <a:pt x="82" y="138"/>
                  </a:lnTo>
                  <a:lnTo>
                    <a:pt x="78" y="134"/>
                  </a:lnTo>
                  <a:lnTo>
                    <a:pt x="86" y="132"/>
                  </a:lnTo>
                  <a:lnTo>
                    <a:pt x="94" y="132"/>
                  </a:lnTo>
                  <a:lnTo>
                    <a:pt x="104" y="132"/>
                  </a:lnTo>
                  <a:lnTo>
                    <a:pt x="108" y="130"/>
                  </a:lnTo>
                  <a:lnTo>
                    <a:pt x="112" y="128"/>
                  </a:lnTo>
                  <a:lnTo>
                    <a:pt x="110" y="124"/>
                  </a:lnTo>
                  <a:lnTo>
                    <a:pt x="114" y="122"/>
                  </a:lnTo>
                  <a:lnTo>
                    <a:pt x="118" y="122"/>
                  </a:lnTo>
                  <a:lnTo>
                    <a:pt x="120" y="124"/>
                  </a:lnTo>
                  <a:lnTo>
                    <a:pt x="124" y="124"/>
                  </a:lnTo>
                  <a:lnTo>
                    <a:pt x="124" y="126"/>
                  </a:lnTo>
                  <a:lnTo>
                    <a:pt x="128" y="122"/>
                  </a:lnTo>
                  <a:lnTo>
                    <a:pt x="130" y="120"/>
                  </a:lnTo>
                  <a:lnTo>
                    <a:pt x="130" y="124"/>
                  </a:lnTo>
                  <a:lnTo>
                    <a:pt x="132" y="126"/>
                  </a:lnTo>
                  <a:lnTo>
                    <a:pt x="132" y="130"/>
                  </a:lnTo>
                  <a:lnTo>
                    <a:pt x="132" y="132"/>
                  </a:lnTo>
                  <a:lnTo>
                    <a:pt x="136" y="128"/>
                  </a:lnTo>
                  <a:lnTo>
                    <a:pt x="138" y="126"/>
                  </a:lnTo>
                  <a:lnTo>
                    <a:pt x="140" y="114"/>
                  </a:lnTo>
                  <a:lnTo>
                    <a:pt x="142" y="120"/>
                  </a:lnTo>
                  <a:lnTo>
                    <a:pt x="144" y="112"/>
                  </a:lnTo>
                  <a:lnTo>
                    <a:pt x="148" y="110"/>
                  </a:lnTo>
                  <a:lnTo>
                    <a:pt x="146" y="112"/>
                  </a:lnTo>
                  <a:lnTo>
                    <a:pt x="148" y="116"/>
                  </a:lnTo>
                  <a:lnTo>
                    <a:pt x="148" y="120"/>
                  </a:lnTo>
                  <a:lnTo>
                    <a:pt x="148" y="124"/>
                  </a:lnTo>
                  <a:lnTo>
                    <a:pt x="150" y="128"/>
                  </a:lnTo>
                  <a:lnTo>
                    <a:pt x="154" y="128"/>
                  </a:lnTo>
                  <a:lnTo>
                    <a:pt x="158" y="124"/>
                  </a:lnTo>
                  <a:lnTo>
                    <a:pt x="160" y="124"/>
                  </a:lnTo>
                  <a:lnTo>
                    <a:pt x="160" y="122"/>
                  </a:lnTo>
                  <a:lnTo>
                    <a:pt x="162" y="124"/>
                  </a:lnTo>
                  <a:lnTo>
                    <a:pt x="164" y="130"/>
                  </a:lnTo>
                  <a:lnTo>
                    <a:pt x="164" y="122"/>
                  </a:lnTo>
                  <a:lnTo>
                    <a:pt x="162" y="118"/>
                  </a:lnTo>
                  <a:lnTo>
                    <a:pt x="158" y="118"/>
                  </a:lnTo>
                  <a:lnTo>
                    <a:pt x="158" y="114"/>
                  </a:lnTo>
                  <a:lnTo>
                    <a:pt x="158" y="110"/>
                  </a:lnTo>
                  <a:lnTo>
                    <a:pt x="160" y="106"/>
                  </a:lnTo>
                  <a:lnTo>
                    <a:pt x="164" y="106"/>
                  </a:lnTo>
                  <a:lnTo>
                    <a:pt x="166" y="110"/>
                  </a:lnTo>
                  <a:lnTo>
                    <a:pt x="168" y="116"/>
                  </a:lnTo>
                  <a:lnTo>
                    <a:pt x="172" y="124"/>
                  </a:lnTo>
                  <a:lnTo>
                    <a:pt x="174" y="126"/>
                  </a:lnTo>
                  <a:lnTo>
                    <a:pt x="176" y="126"/>
                  </a:lnTo>
                  <a:lnTo>
                    <a:pt x="178" y="128"/>
                  </a:lnTo>
                  <a:lnTo>
                    <a:pt x="178" y="126"/>
                  </a:lnTo>
                  <a:lnTo>
                    <a:pt x="180" y="126"/>
                  </a:lnTo>
                  <a:lnTo>
                    <a:pt x="184" y="128"/>
                  </a:lnTo>
                  <a:lnTo>
                    <a:pt x="184" y="122"/>
                  </a:lnTo>
                  <a:lnTo>
                    <a:pt x="186" y="122"/>
                  </a:lnTo>
                  <a:lnTo>
                    <a:pt x="186" y="120"/>
                  </a:lnTo>
                  <a:lnTo>
                    <a:pt x="186" y="114"/>
                  </a:lnTo>
                  <a:lnTo>
                    <a:pt x="180" y="118"/>
                  </a:lnTo>
                  <a:lnTo>
                    <a:pt x="186" y="108"/>
                  </a:lnTo>
                  <a:lnTo>
                    <a:pt x="188" y="104"/>
                  </a:lnTo>
                  <a:lnTo>
                    <a:pt x="190" y="104"/>
                  </a:lnTo>
                  <a:lnTo>
                    <a:pt x="192" y="106"/>
                  </a:lnTo>
                  <a:lnTo>
                    <a:pt x="190" y="114"/>
                  </a:lnTo>
                  <a:lnTo>
                    <a:pt x="192" y="116"/>
                  </a:lnTo>
                  <a:lnTo>
                    <a:pt x="192" y="114"/>
                  </a:lnTo>
                  <a:lnTo>
                    <a:pt x="194" y="114"/>
                  </a:lnTo>
                  <a:lnTo>
                    <a:pt x="194" y="116"/>
                  </a:lnTo>
                  <a:lnTo>
                    <a:pt x="194" y="122"/>
                  </a:lnTo>
                  <a:lnTo>
                    <a:pt x="192" y="122"/>
                  </a:lnTo>
                  <a:lnTo>
                    <a:pt x="188" y="124"/>
                  </a:lnTo>
                  <a:lnTo>
                    <a:pt x="184" y="128"/>
                  </a:lnTo>
                  <a:lnTo>
                    <a:pt x="186" y="130"/>
                  </a:lnTo>
                  <a:lnTo>
                    <a:pt x="188" y="128"/>
                  </a:lnTo>
                  <a:lnTo>
                    <a:pt x="190" y="126"/>
                  </a:lnTo>
                  <a:lnTo>
                    <a:pt x="190" y="132"/>
                  </a:lnTo>
                  <a:lnTo>
                    <a:pt x="192" y="126"/>
                  </a:lnTo>
                  <a:lnTo>
                    <a:pt x="194" y="124"/>
                  </a:lnTo>
                  <a:lnTo>
                    <a:pt x="198" y="126"/>
                  </a:lnTo>
                  <a:lnTo>
                    <a:pt x="200" y="124"/>
                  </a:lnTo>
                  <a:lnTo>
                    <a:pt x="200" y="120"/>
                  </a:lnTo>
                  <a:lnTo>
                    <a:pt x="202" y="128"/>
                  </a:lnTo>
                  <a:lnTo>
                    <a:pt x="202" y="124"/>
                  </a:lnTo>
                  <a:lnTo>
                    <a:pt x="204" y="122"/>
                  </a:lnTo>
                  <a:lnTo>
                    <a:pt x="202" y="132"/>
                  </a:lnTo>
                  <a:lnTo>
                    <a:pt x="204" y="130"/>
                  </a:lnTo>
                  <a:lnTo>
                    <a:pt x="206" y="130"/>
                  </a:lnTo>
                  <a:lnTo>
                    <a:pt x="208" y="132"/>
                  </a:lnTo>
                  <a:lnTo>
                    <a:pt x="212" y="134"/>
                  </a:lnTo>
                  <a:lnTo>
                    <a:pt x="212" y="136"/>
                  </a:lnTo>
                  <a:lnTo>
                    <a:pt x="214" y="134"/>
                  </a:lnTo>
                  <a:lnTo>
                    <a:pt x="210" y="134"/>
                  </a:lnTo>
                  <a:lnTo>
                    <a:pt x="210" y="130"/>
                  </a:lnTo>
                  <a:lnTo>
                    <a:pt x="210" y="124"/>
                  </a:lnTo>
                  <a:lnTo>
                    <a:pt x="208" y="120"/>
                  </a:lnTo>
                  <a:lnTo>
                    <a:pt x="210" y="118"/>
                  </a:lnTo>
                  <a:lnTo>
                    <a:pt x="212" y="118"/>
                  </a:lnTo>
                  <a:lnTo>
                    <a:pt x="216" y="126"/>
                  </a:lnTo>
                  <a:lnTo>
                    <a:pt x="220" y="132"/>
                  </a:lnTo>
                  <a:lnTo>
                    <a:pt x="222" y="134"/>
                  </a:lnTo>
                  <a:lnTo>
                    <a:pt x="224" y="134"/>
                  </a:lnTo>
                  <a:lnTo>
                    <a:pt x="222" y="132"/>
                  </a:lnTo>
                  <a:lnTo>
                    <a:pt x="220" y="130"/>
                  </a:lnTo>
                  <a:lnTo>
                    <a:pt x="220" y="126"/>
                  </a:lnTo>
                  <a:lnTo>
                    <a:pt x="224" y="130"/>
                  </a:lnTo>
                  <a:lnTo>
                    <a:pt x="228" y="134"/>
                  </a:lnTo>
                  <a:lnTo>
                    <a:pt x="230" y="132"/>
                  </a:lnTo>
                  <a:lnTo>
                    <a:pt x="230" y="130"/>
                  </a:lnTo>
                  <a:lnTo>
                    <a:pt x="228" y="126"/>
                  </a:lnTo>
                  <a:lnTo>
                    <a:pt x="228" y="122"/>
                  </a:lnTo>
                  <a:lnTo>
                    <a:pt x="230" y="124"/>
                  </a:lnTo>
                  <a:lnTo>
                    <a:pt x="230" y="122"/>
                  </a:lnTo>
                  <a:lnTo>
                    <a:pt x="234" y="114"/>
                  </a:lnTo>
                  <a:lnTo>
                    <a:pt x="234" y="122"/>
                  </a:lnTo>
                  <a:lnTo>
                    <a:pt x="236" y="122"/>
                  </a:lnTo>
                  <a:lnTo>
                    <a:pt x="238" y="122"/>
                  </a:lnTo>
                  <a:lnTo>
                    <a:pt x="238" y="116"/>
                  </a:lnTo>
                  <a:lnTo>
                    <a:pt x="238" y="112"/>
                  </a:lnTo>
                  <a:lnTo>
                    <a:pt x="240" y="110"/>
                  </a:lnTo>
                  <a:lnTo>
                    <a:pt x="242" y="110"/>
                  </a:lnTo>
                  <a:lnTo>
                    <a:pt x="240" y="122"/>
                  </a:lnTo>
                  <a:lnTo>
                    <a:pt x="244" y="118"/>
                  </a:lnTo>
                  <a:lnTo>
                    <a:pt x="244" y="128"/>
                  </a:lnTo>
                  <a:lnTo>
                    <a:pt x="246" y="124"/>
                  </a:lnTo>
                  <a:lnTo>
                    <a:pt x="248" y="122"/>
                  </a:lnTo>
                  <a:lnTo>
                    <a:pt x="252" y="124"/>
                  </a:lnTo>
                  <a:lnTo>
                    <a:pt x="252" y="114"/>
                  </a:lnTo>
                  <a:lnTo>
                    <a:pt x="252" y="112"/>
                  </a:lnTo>
                  <a:lnTo>
                    <a:pt x="254" y="110"/>
                  </a:lnTo>
                  <a:lnTo>
                    <a:pt x="256" y="114"/>
                  </a:lnTo>
                  <a:lnTo>
                    <a:pt x="256" y="116"/>
                  </a:lnTo>
                  <a:lnTo>
                    <a:pt x="258" y="114"/>
                  </a:lnTo>
                  <a:lnTo>
                    <a:pt x="258" y="122"/>
                  </a:lnTo>
                  <a:lnTo>
                    <a:pt x="256" y="122"/>
                  </a:lnTo>
                  <a:lnTo>
                    <a:pt x="256" y="120"/>
                  </a:lnTo>
                  <a:lnTo>
                    <a:pt x="254" y="126"/>
                  </a:lnTo>
                  <a:lnTo>
                    <a:pt x="258" y="128"/>
                  </a:lnTo>
                  <a:lnTo>
                    <a:pt x="260" y="128"/>
                  </a:lnTo>
                  <a:lnTo>
                    <a:pt x="262" y="126"/>
                  </a:lnTo>
                  <a:lnTo>
                    <a:pt x="260" y="126"/>
                  </a:lnTo>
                  <a:lnTo>
                    <a:pt x="266" y="114"/>
                  </a:lnTo>
                  <a:lnTo>
                    <a:pt x="268" y="118"/>
                  </a:lnTo>
                  <a:lnTo>
                    <a:pt x="266" y="122"/>
                  </a:lnTo>
                  <a:lnTo>
                    <a:pt x="268" y="118"/>
                  </a:lnTo>
                  <a:lnTo>
                    <a:pt x="270" y="116"/>
                  </a:lnTo>
                  <a:lnTo>
                    <a:pt x="270" y="124"/>
                  </a:lnTo>
                  <a:lnTo>
                    <a:pt x="270" y="128"/>
                  </a:lnTo>
                  <a:lnTo>
                    <a:pt x="270" y="132"/>
                  </a:lnTo>
                  <a:lnTo>
                    <a:pt x="274" y="124"/>
                  </a:lnTo>
                  <a:lnTo>
                    <a:pt x="276" y="128"/>
                  </a:lnTo>
                  <a:lnTo>
                    <a:pt x="278" y="134"/>
                  </a:lnTo>
                  <a:lnTo>
                    <a:pt x="280" y="134"/>
                  </a:lnTo>
                  <a:lnTo>
                    <a:pt x="282" y="132"/>
                  </a:lnTo>
                  <a:lnTo>
                    <a:pt x="284" y="128"/>
                  </a:lnTo>
                  <a:lnTo>
                    <a:pt x="288" y="124"/>
                  </a:lnTo>
                  <a:lnTo>
                    <a:pt x="290" y="124"/>
                  </a:lnTo>
                  <a:lnTo>
                    <a:pt x="292" y="120"/>
                  </a:lnTo>
                  <a:lnTo>
                    <a:pt x="298" y="124"/>
                  </a:lnTo>
                  <a:lnTo>
                    <a:pt x="302" y="124"/>
                  </a:lnTo>
                  <a:lnTo>
                    <a:pt x="306" y="120"/>
                  </a:lnTo>
                  <a:lnTo>
                    <a:pt x="310" y="130"/>
                  </a:lnTo>
                  <a:lnTo>
                    <a:pt x="310" y="128"/>
                  </a:lnTo>
                  <a:lnTo>
                    <a:pt x="310" y="122"/>
                  </a:lnTo>
                  <a:lnTo>
                    <a:pt x="308" y="116"/>
                  </a:lnTo>
                  <a:lnTo>
                    <a:pt x="308" y="114"/>
                  </a:lnTo>
                  <a:lnTo>
                    <a:pt x="310" y="112"/>
                  </a:lnTo>
                  <a:lnTo>
                    <a:pt x="312" y="112"/>
                  </a:lnTo>
                  <a:lnTo>
                    <a:pt x="314" y="112"/>
                  </a:lnTo>
                  <a:lnTo>
                    <a:pt x="314" y="116"/>
                  </a:lnTo>
                  <a:lnTo>
                    <a:pt x="316" y="124"/>
                  </a:lnTo>
                  <a:lnTo>
                    <a:pt x="320" y="114"/>
                  </a:lnTo>
                  <a:lnTo>
                    <a:pt x="322" y="112"/>
                  </a:lnTo>
                  <a:lnTo>
                    <a:pt x="326" y="116"/>
                  </a:lnTo>
                  <a:lnTo>
                    <a:pt x="324" y="116"/>
                  </a:lnTo>
                  <a:lnTo>
                    <a:pt x="322" y="118"/>
                  </a:lnTo>
                  <a:close/>
                  <a:moveTo>
                    <a:pt x="374" y="108"/>
                  </a:moveTo>
                  <a:lnTo>
                    <a:pt x="374" y="108"/>
                  </a:lnTo>
                  <a:lnTo>
                    <a:pt x="372" y="112"/>
                  </a:lnTo>
                  <a:lnTo>
                    <a:pt x="370" y="110"/>
                  </a:lnTo>
                  <a:lnTo>
                    <a:pt x="372" y="104"/>
                  </a:lnTo>
                  <a:lnTo>
                    <a:pt x="374" y="108"/>
                  </a:lnTo>
                  <a:close/>
                  <a:moveTo>
                    <a:pt x="452" y="82"/>
                  </a:moveTo>
                  <a:lnTo>
                    <a:pt x="452" y="82"/>
                  </a:lnTo>
                  <a:lnTo>
                    <a:pt x="450" y="84"/>
                  </a:lnTo>
                  <a:lnTo>
                    <a:pt x="448" y="80"/>
                  </a:lnTo>
                  <a:lnTo>
                    <a:pt x="450" y="80"/>
                  </a:lnTo>
                  <a:lnTo>
                    <a:pt x="452" y="82"/>
                  </a:lnTo>
                  <a:close/>
                  <a:moveTo>
                    <a:pt x="668" y="10"/>
                  </a:moveTo>
                  <a:lnTo>
                    <a:pt x="668" y="10"/>
                  </a:lnTo>
                  <a:lnTo>
                    <a:pt x="668" y="12"/>
                  </a:lnTo>
                  <a:lnTo>
                    <a:pt x="668" y="10"/>
                  </a:lnTo>
                  <a:close/>
                  <a:moveTo>
                    <a:pt x="674" y="14"/>
                  </a:moveTo>
                  <a:lnTo>
                    <a:pt x="674" y="14"/>
                  </a:lnTo>
                  <a:lnTo>
                    <a:pt x="674" y="10"/>
                  </a:lnTo>
                  <a:lnTo>
                    <a:pt x="672" y="12"/>
                  </a:lnTo>
                  <a:lnTo>
                    <a:pt x="672" y="14"/>
                  </a:lnTo>
                  <a:lnTo>
                    <a:pt x="674" y="14"/>
                  </a:lnTo>
                  <a:close/>
                  <a:moveTo>
                    <a:pt x="170" y="64"/>
                  </a:moveTo>
                  <a:lnTo>
                    <a:pt x="170" y="66"/>
                  </a:lnTo>
                  <a:lnTo>
                    <a:pt x="170" y="64"/>
                  </a:lnTo>
                  <a:close/>
                </a:path>
              </a:pathLst>
            </a:custGeom>
            <a:solidFill>
              <a:srgbClr val="507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" name="Freeform 798">
              <a:extLst>
                <a:ext uri="{FF2B5EF4-FFF2-40B4-BE49-F238E27FC236}">
                  <a16:creationId xmlns="" xmlns:a16="http://schemas.microsoft.com/office/drawing/2014/main" id="{60454994-0C7D-4EC6-B71F-015B5A0EAF3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-8026188">
              <a:off x="5313103" y="5470535"/>
              <a:ext cx="303612" cy="1256946"/>
            </a:xfrm>
            <a:custGeom>
              <a:avLst/>
              <a:gdLst>
                <a:gd name="T0" fmla="*/ 164276750 w 134"/>
                <a:gd name="T1" fmla="*/ 1049698425 h 694"/>
                <a:gd name="T2" fmla="*/ 236148960 w 134"/>
                <a:gd name="T3" fmla="*/ 1141546041 h 694"/>
                <a:gd name="T4" fmla="*/ 71872211 w 134"/>
                <a:gd name="T5" fmla="*/ 1167787959 h 694"/>
                <a:gd name="T6" fmla="*/ 143742156 w 134"/>
                <a:gd name="T7" fmla="*/ 1226833631 h 694"/>
                <a:gd name="T8" fmla="*/ 154010586 w 134"/>
                <a:gd name="T9" fmla="*/ 1292441141 h 694"/>
                <a:gd name="T10" fmla="*/ 184811343 w 134"/>
                <a:gd name="T11" fmla="*/ 1390848783 h 694"/>
                <a:gd name="T12" fmla="*/ 205345937 w 134"/>
                <a:gd name="T13" fmla="*/ 1403970648 h 694"/>
                <a:gd name="T14" fmla="*/ 174545179 w 134"/>
                <a:gd name="T15" fmla="*/ 1469576346 h 694"/>
                <a:gd name="T16" fmla="*/ 154010586 w 134"/>
                <a:gd name="T17" fmla="*/ 1515501966 h 694"/>
                <a:gd name="T18" fmla="*/ 174545179 w 134"/>
                <a:gd name="T19" fmla="*/ 1613909608 h 694"/>
                <a:gd name="T20" fmla="*/ 102672969 w 134"/>
                <a:gd name="T21" fmla="*/ 1679517118 h 694"/>
                <a:gd name="T22" fmla="*/ 174545179 w 134"/>
                <a:gd name="T23" fmla="*/ 1745122817 h 694"/>
                <a:gd name="T24" fmla="*/ 61603781 w 134"/>
                <a:gd name="T25" fmla="*/ 1784486598 h 694"/>
                <a:gd name="T26" fmla="*/ 184811343 w 134"/>
                <a:gd name="T27" fmla="*/ 1843532271 h 694"/>
                <a:gd name="T28" fmla="*/ 30803023 w 134"/>
                <a:gd name="T29" fmla="*/ 1889456079 h 694"/>
                <a:gd name="T30" fmla="*/ 102672969 w 134"/>
                <a:gd name="T31" fmla="*/ 1935379887 h 694"/>
                <a:gd name="T32" fmla="*/ 174545179 w 134"/>
                <a:gd name="T33" fmla="*/ 2033789341 h 694"/>
                <a:gd name="T34" fmla="*/ 133475992 w 134"/>
                <a:gd name="T35" fmla="*/ 2040349367 h 694"/>
                <a:gd name="T36" fmla="*/ 215614367 w 134"/>
                <a:gd name="T37" fmla="*/ 2145320659 h 694"/>
                <a:gd name="T38" fmla="*/ 205345937 w 134"/>
                <a:gd name="T39" fmla="*/ 2147483646 h 694"/>
                <a:gd name="T40" fmla="*/ 246417390 w 134"/>
                <a:gd name="T41" fmla="*/ 2147483646 h 694"/>
                <a:gd name="T42" fmla="*/ 390159546 w 134"/>
                <a:gd name="T43" fmla="*/ 2147483646 h 694"/>
                <a:gd name="T44" fmla="*/ 308021171 w 134"/>
                <a:gd name="T45" fmla="*/ 2147483646 h 694"/>
                <a:gd name="T46" fmla="*/ 410694140 w 134"/>
                <a:gd name="T47" fmla="*/ 2132198794 h 694"/>
                <a:gd name="T48" fmla="*/ 441494897 w 134"/>
                <a:gd name="T49" fmla="*/ 1994425559 h 694"/>
                <a:gd name="T50" fmla="*/ 431228733 w 134"/>
                <a:gd name="T51" fmla="*/ 1856652324 h 694"/>
                <a:gd name="T52" fmla="*/ 451763327 w 134"/>
                <a:gd name="T53" fmla="*/ 1777924761 h 694"/>
                <a:gd name="T54" fmla="*/ 420960304 w 134"/>
                <a:gd name="T55" fmla="*/ 1732000953 h 694"/>
                <a:gd name="T56" fmla="*/ 400425710 w 134"/>
                <a:gd name="T57" fmla="*/ 1633591499 h 694"/>
                <a:gd name="T58" fmla="*/ 472297921 w 134"/>
                <a:gd name="T59" fmla="*/ 1502380101 h 694"/>
                <a:gd name="T60" fmla="*/ 503100944 w 134"/>
                <a:gd name="T61" fmla="*/ 1449894456 h 694"/>
                <a:gd name="T62" fmla="*/ 441494897 w 134"/>
                <a:gd name="T63" fmla="*/ 1358046840 h 694"/>
                <a:gd name="T64" fmla="*/ 441494897 w 134"/>
                <a:gd name="T65" fmla="*/ 1266197412 h 694"/>
                <a:gd name="T66" fmla="*/ 513367108 w 134"/>
                <a:gd name="T67" fmla="*/ 1220273604 h 694"/>
                <a:gd name="T68" fmla="*/ 533901702 w 134"/>
                <a:gd name="T69" fmla="*/ 1134986015 h 694"/>
                <a:gd name="T70" fmla="*/ 554436296 w 134"/>
                <a:gd name="T71" fmla="*/ 1016894670 h 694"/>
                <a:gd name="T72" fmla="*/ 574970889 w 134"/>
                <a:gd name="T73" fmla="*/ 879121435 h 694"/>
                <a:gd name="T74" fmla="*/ 451763327 w 134"/>
                <a:gd name="T75" fmla="*/ 780711981 h 694"/>
                <a:gd name="T76" fmla="*/ 616040077 w 134"/>
                <a:gd name="T77" fmla="*/ 610136802 h 694"/>
                <a:gd name="T78" fmla="*/ 626308507 w 134"/>
                <a:gd name="T79" fmla="*/ 570773021 h 694"/>
                <a:gd name="T80" fmla="*/ 616040077 w 134"/>
                <a:gd name="T81" fmla="*/ 465803540 h 694"/>
                <a:gd name="T82" fmla="*/ 605773913 w 134"/>
                <a:gd name="T83" fmla="*/ 360834060 h 694"/>
                <a:gd name="T84" fmla="*/ 636574671 w 134"/>
                <a:gd name="T85" fmla="*/ 249302742 h 694"/>
                <a:gd name="T86" fmla="*/ 605773913 w 134"/>
                <a:gd name="T87" fmla="*/ 52485646 h 694"/>
                <a:gd name="T88" fmla="*/ 369624952 w 134"/>
                <a:gd name="T89" fmla="*/ 65605699 h 694"/>
                <a:gd name="T90" fmla="*/ 359356523 w 134"/>
                <a:gd name="T91" fmla="*/ 177137017 h 694"/>
                <a:gd name="T92" fmla="*/ 328555765 w 134"/>
                <a:gd name="T93" fmla="*/ 242742716 h 694"/>
                <a:gd name="T94" fmla="*/ 349090359 w 134"/>
                <a:gd name="T95" fmla="*/ 387075977 h 694"/>
                <a:gd name="T96" fmla="*/ 410694140 w 134"/>
                <a:gd name="T97" fmla="*/ 472363567 h 694"/>
                <a:gd name="T98" fmla="*/ 390159546 w 134"/>
                <a:gd name="T99" fmla="*/ 505167322 h 694"/>
                <a:gd name="T100" fmla="*/ 318287335 w 134"/>
                <a:gd name="T101" fmla="*/ 583894885 h 694"/>
                <a:gd name="T102" fmla="*/ 308021171 w 134"/>
                <a:gd name="T103" fmla="*/ 590454911 h 694"/>
                <a:gd name="T104" fmla="*/ 246417390 w 134"/>
                <a:gd name="T105" fmla="*/ 629818693 h 694"/>
                <a:gd name="T106" fmla="*/ 215614367 w 134"/>
                <a:gd name="T107" fmla="*/ 695424392 h 694"/>
                <a:gd name="T108" fmla="*/ 266951984 w 134"/>
                <a:gd name="T109" fmla="*/ 728228147 h 694"/>
                <a:gd name="T110" fmla="*/ 277218148 w 134"/>
                <a:gd name="T111" fmla="*/ 800393872 h 694"/>
                <a:gd name="T112" fmla="*/ 236148960 w 134"/>
                <a:gd name="T113" fmla="*/ 833197627 h 694"/>
                <a:gd name="T114" fmla="*/ 205345937 w 134"/>
                <a:gd name="T115" fmla="*/ 911925190 h 694"/>
                <a:gd name="T116" fmla="*/ 215614367 w 134"/>
                <a:gd name="T117" fmla="*/ 1010334644 h 694"/>
                <a:gd name="T118" fmla="*/ 236148960 w 134"/>
                <a:gd name="T119" fmla="*/ 1423652538 h 694"/>
                <a:gd name="T120" fmla="*/ 359356523 w 134"/>
                <a:gd name="T121" fmla="*/ 2147483646 h 694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134" h="694">
                  <a:moveTo>
                    <a:pt x="38" y="308"/>
                  </a:moveTo>
                  <a:lnTo>
                    <a:pt x="30" y="310"/>
                  </a:lnTo>
                  <a:lnTo>
                    <a:pt x="22" y="304"/>
                  </a:lnTo>
                  <a:lnTo>
                    <a:pt x="20" y="304"/>
                  </a:lnTo>
                  <a:lnTo>
                    <a:pt x="16" y="304"/>
                  </a:lnTo>
                  <a:lnTo>
                    <a:pt x="22" y="306"/>
                  </a:lnTo>
                  <a:lnTo>
                    <a:pt x="26" y="308"/>
                  </a:lnTo>
                  <a:lnTo>
                    <a:pt x="26" y="310"/>
                  </a:lnTo>
                  <a:lnTo>
                    <a:pt x="26" y="312"/>
                  </a:lnTo>
                  <a:lnTo>
                    <a:pt x="28" y="314"/>
                  </a:lnTo>
                  <a:lnTo>
                    <a:pt x="28" y="318"/>
                  </a:lnTo>
                  <a:lnTo>
                    <a:pt x="32" y="320"/>
                  </a:lnTo>
                  <a:lnTo>
                    <a:pt x="38" y="320"/>
                  </a:lnTo>
                  <a:lnTo>
                    <a:pt x="32" y="322"/>
                  </a:lnTo>
                  <a:lnTo>
                    <a:pt x="32" y="320"/>
                  </a:lnTo>
                  <a:lnTo>
                    <a:pt x="30" y="322"/>
                  </a:lnTo>
                  <a:lnTo>
                    <a:pt x="36" y="326"/>
                  </a:lnTo>
                  <a:lnTo>
                    <a:pt x="42" y="328"/>
                  </a:lnTo>
                  <a:lnTo>
                    <a:pt x="44" y="330"/>
                  </a:lnTo>
                  <a:lnTo>
                    <a:pt x="44" y="332"/>
                  </a:lnTo>
                  <a:lnTo>
                    <a:pt x="40" y="332"/>
                  </a:lnTo>
                  <a:lnTo>
                    <a:pt x="36" y="332"/>
                  </a:lnTo>
                  <a:lnTo>
                    <a:pt x="40" y="338"/>
                  </a:lnTo>
                  <a:lnTo>
                    <a:pt x="38" y="338"/>
                  </a:lnTo>
                  <a:lnTo>
                    <a:pt x="38" y="336"/>
                  </a:lnTo>
                  <a:lnTo>
                    <a:pt x="38" y="344"/>
                  </a:lnTo>
                  <a:lnTo>
                    <a:pt x="48" y="348"/>
                  </a:lnTo>
                  <a:lnTo>
                    <a:pt x="46" y="348"/>
                  </a:lnTo>
                  <a:lnTo>
                    <a:pt x="42" y="348"/>
                  </a:lnTo>
                  <a:lnTo>
                    <a:pt x="48" y="352"/>
                  </a:lnTo>
                  <a:lnTo>
                    <a:pt x="44" y="352"/>
                  </a:lnTo>
                  <a:lnTo>
                    <a:pt x="40" y="350"/>
                  </a:lnTo>
                  <a:lnTo>
                    <a:pt x="38" y="348"/>
                  </a:lnTo>
                  <a:lnTo>
                    <a:pt x="38" y="346"/>
                  </a:lnTo>
                  <a:lnTo>
                    <a:pt x="30" y="348"/>
                  </a:lnTo>
                  <a:lnTo>
                    <a:pt x="30" y="350"/>
                  </a:lnTo>
                  <a:lnTo>
                    <a:pt x="34" y="352"/>
                  </a:lnTo>
                  <a:lnTo>
                    <a:pt x="32" y="354"/>
                  </a:lnTo>
                  <a:lnTo>
                    <a:pt x="30" y="356"/>
                  </a:lnTo>
                  <a:lnTo>
                    <a:pt x="28" y="352"/>
                  </a:lnTo>
                  <a:lnTo>
                    <a:pt x="20" y="354"/>
                  </a:lnTo>
                  <a:lnTo>
                    <a:pt x="18" y="354"/>
                  </a:lnTo>
                  <a:lnTo>
                    <a:pt x="14" y="356"/>
                  </a:lnTo>
                  <a:lnTo>
                    <a:pt x="10" y="360"/>
                  </a:lnTo>
                  <a:lnTo>
                    <a:pt x="22" y="356"/>
                  </a:lnTo>
                  <a:lnTo>
                    <a:pt x="30" y="356"/>
                  </a:lnTo>
                  <a:lnTo>
                    <a:pt x="36" y="358"/>
                  </a:lnTo>
                  <a:lnTo>
                    <a:pt x="34" y="360"/>
                  </a:lnTo>
                  <a:lnTo>
                    <a:pt x="38" y="364"/>
                  </a:lnTo>
                  <a:lnTo>
                    <a:pt x="32" y="364"/>
                  </a:lnTo>
                  <a:lnTo>
                    <a:pt x="32" y="368"/>
                  </a:lnTo>
                  <a:lnTo>
                    <a:pt x="22" y="366"/>
                  </a:lnTo>
                  <a:lnTo>
                    <a:pt x="26" y="370"/>
                  </a:lnTo>
                  <a:lnTo>
                    <a:pt x="34" y="372"/>
                  </a:lnTo>
                  <a:lnTo>
                    <a:pt x="32" y="374"/>
                  </a:lnTo>
                  <a:lnTo>
                    <a:pt x="28" y="374"/>
                  </a:lnTo>
                  <a:lnTo>
                    <a:pt x="18" y="374"/>
                  </a:lnTo>
                  <a:lnTo>
                    <a:pt x="18" y="376"/>
                  </a:lnTo>
                  <a:lnTo>
                    <a:pt x="24" y="376"/>
                  </a:lnTo>
                  <a:lnTo>
                    <a:pt x="28" y="376"/>
                  </a:lnTo>
                  <a:lnTo>
                    <a:pt x="30" y="376"/>
                  </a:lnTo>
                  <a:lnTo>
                    <a:pt x="32" y="378"/>
                  </a:lnTo>
                  <a:lnTo>
                    <a:pt x="30" y="382"/>
                  </a:lnTo>
                  <a:lnTo>
                    <a:pt x="30" y="384"/>
                  </a:lnTo>
                  <a:lnTo>
                    <a:pt x="36" y="392"/>
                  </a:lnTo>
                  <a:lnTo>
                    <a:pt x="34" y="392"/>
                  </a:lnTo>
                  <a:lnTo>
                    <a:pt x="32" y="392"/>
                  </a:lnTo>
                  <a:lnTo>
                    <a:pt x="28" y="390"/>
                  </a:lnTo>
                  <a:lnTo>
                    <a:pt x="34" y="394"/>
                  </a:lnTo>
                  <a:lnTo>
                    <a:pt x="30" y="394"/>
                  </a:lnTo>
                  <a:lnTo>
                    <a:pt x="38" y="396"/>
                  </a:lnTo>
                  <a:lnTo>
                    <a:pt x="40" y="398"/>
                  </a:lnTo>
                  <a:lnTo>
                    <a:pt x="44" y="400"/>
                  </a:lnTo>
                  <a:lnTo>
                    <a:pt x="46" y="400"/>
                  </a:lnTo>
                  <a:lnTo>
                    <a:pt x="46" y="402"/>
                  </a:lnTo>
                  <a:lnTo>
                    <a:pt x="40" y="404"/>
                  </a:lnTo>
                  <a:lnTo>
                    <a:pt x="36" y="406"/>
                  </a:lnTo>
                  <a:lnTo>
                    <a:pt x="36" y="408"/>
                  </a:lnTo>
                  <a:lnTo>
                    <a:pt x="38" y="410"/>
                  </a:lnTo>
                  <a:lnTo>
                    <a:pt x="34" y="410"/>
                  </a:lnTo>
                  <a:lnTo>
                    <a:pt x="28" y="410"/>
                  </a:lnTo>
                  <a:lnTo>
                    <a:pt x="36" y="416"/>
                  </a:lnTo>
                  <a:lnTo>
                    <a:pt x="44" y="422"/>
                  </a:lnTo>
                  <a:lnTo>
                    <a:pt x="36" y="424"/>
                  </a:lnTo>
                  <a:lnTo>
                    <a:pt x="44" y="424"/>
                  </a:lnTo>
                  <a:lnTo>
                    <a:pt x="50" y="426"/>
                  </a:lnTo>
                  <a:lnTo>
                    <a:pt x="60" y="432"/>
                  </a:lnTo>
                  <a:lnTo>
                    <a:pt x="70" y="430"/>
                  </a:lnTo>
                  <a:lnTo>
                    <a:pt x="74" y="436"/>
                  </a:lnTo>
                  <a:lnTo>
                    <a:pt x="64" y="434"/>
                  </a:lnTo>
                  <a:lnTo>
                    <a:pt x="68" y="436"/>
                  </a:lnTo>
                  <a:lnTo>
                    <a:pt x="60" y="436"/>
                  </a:lnTo>
                  <a:lnTo>
                    <a:pt x="52" y="434"/>
                  </a:lnTo>
                  <a:lnTo>
                    <a:pt x="58" y="432"/>
                  </a:lnTo>
                  <a:lnTo>
                    <a:pt x="48" y="430"/>
                  </a:lnTo>
                  <a:lnTo>
                    <a:pt x="40" y="428"/>
                  </a:lnTo>
                  <a:lnTo>
                    <a:pt x="42" y="430"/>
                  </a:lnTo>
                  <a:lnTo>
                    <a:pt x="38" y="428"/>
                  </a:lnTo>
                  <a:lnTo>
                    <a:pt x="42" y="430"/>
                  </a:lnTo>
                  <a:lnTo>
                    <a:pt x="30" y="430"/>
                  </a:lnTo>
                  <a:lnTo>
                    <a:pt x="34" y="432"/>
                  </a:lnTo>
                  <a:lnTo>
                    <a:pt x="26" y="438"/>
                  </a:lnTo>
                  <a:lnTo>
                    <a:pt x="44" y="448"/>
                  </a:lnTo>
                  <a:lnTo>
                    <a:pt x="52" y="452"/>
                  </a:lnTo>
                  <a:lnTo>
                    <a:pt x="58" y="458"/>
                  </a:lnTo>
                  <a:lnTo>
                    <a:pt x="46" y="456"/>
                  </a:lnTo>
                  <a:lnTo>
                    <a:pt x="34" y="456"/>
                  </a:lnTo>
                  <a:lnTo>
                    <a:pt x="38" y="454"/>
                  </a:lnTo>
                  <a:lnTo>
                    <a:pt x="36" y="452"/>
                  </a:lnTo>
                  <a:lnTo>
                    <a:pt x="34" y="448"/>
                  </a:lnTo>
                  <a:lnTo>
                    <a:pt x="32" y="446"/>
                  </a:lnTo>
                  <a:lnTo>
                    <a:pt x="32" y="444"/>
                  </a:lnTo>
                  <a:lnTo>
                    <a:pt x="30" y="446"/>
                  </a:lnTo>
                  <a:lnTo>
                    <a:pt x="26" y="446"/>
                  </a:lnTo>
                  <a:lnTo>
                    <a:pt x="34" y="454"/>
                  </a:lnTo>
                  <a:lnTo>
                    <a:pt x="28" y="454"/>
                  </a:lnTo>
                  <a:lnTo>
                    <a:pt x="24" y="456"/>
                  </a:lnTo>
                  <a:lnTo>
                    <a:pt x="32" y="458"/>
                  </a:lnTo>
                  <a:lnTo>
                    <a:pt x="36" y="460"/>
                  </a:lnTo>
                  <a:lnTo>
                    <a:pt x="36" y="464"/>
                  </a:lnTo>
                  <a:lnTo>
                    <a:pt x="38" y="466"/>
                  </a:lnTo>
                  <a:lnTo>
                    <a:pt x="32" y="464"/>
                  </a:lnTo>
                  <a:lnTo>
                    <a:pt x="30" y="464"/>
                  </a:lnTo>
                  <a:lnTo>
                    <a:pt x="30" y="462"/>
                  </a:lnTo>
                  <a:lnTo>
                    <a:pt x="26" y="462"/>
                  </a:lnTo>
                  <a:lnTo>
                    <a:pt x="26" y="464"/>
                  </a:lnTo>
                  <a:lnTo>
                    <a:pt x="32" y="466"/>
                  </a:lnTo>
                  <a:lnTo>
                    <a:pt x="38" y="468"/>
                  </a:lnTo>
                  <a:lnTo>
                    <a:pt x="40" y="470"/>
                  </a:lnTo>
                  <a:lnTo>
                    <a:pt x="36" y="472"/>
                  </a:lnTo>
                  <a:lnTo>
                    <a:pt x="36" y="470"/>
                  </a:lnTo>
                  <a:lnTo>
                    <a:pt x="36" y="472"/>
                  </a:lnTo>
                  <a:lnTo>
                    <a:pt x="36" y="474"/>
                  </a:lnTo>
                  <a:lnTo>
                    <a:pt x="34" y="476"/>
                  </a:lnTo>
                  <a:lnTo>
                    <a:pt x="30" y="474"/>
                  </a:lnTo>
                  <a:lnTo>
                    <a:pt x="30" y="480"/>
                  </a:lnTo>
                  <a:lnTo>
                    <a:pt x="30" y="486"/>
                  </a:lnTo>
                  <a:lnTo>
                    <a:pt x="34" y="492"/>
                  </a:lnTo>
                  <a:lnTo>
                    <a:pt x="42" y="494"/>
                  </a:lnTo>
                  <a:lnTo>
                    <a:pt x="22" y="492"/>
                  </a:lnTo>
                  <a:lnTo>
                    <a:pt x="66" y="508"/>
                  </a:lnTo>
                  <a:lnTo>
                    <a:pt x="42" y="504"/>
                  </a:lnTo>
                  <a:lnTo>
                    <a:pt x="30" y="502"/>
                  </a:lnTo>
                  <a:lnTo>
                    <a:pt x="22" y="500"/>
                  </a:lnTo>
                  <a:lnTo>
                    <a:pt x="20" y="502"/>
                  </a:lnTo>
                  <a:lnTo>
                    <a:pt x="20" y="504"/>
                  </a:lnTo>
                  <a:lnTo>
                    <a:pt x="22" y="506"/>
                  </a:lnTo>
                  <a:lnTo>
                    <a:pt x="30" y="506"/>
                  </a:lnTo>
                  <a:lnTo>
                    <a:pt x="40" y="506"/>
                  </a:lnTo>
                  <a:lnTo>
                    <a:pt x="30" y="508"/>
                  </a:lnTo>
                  <a:lnTo>
                    <a:pt x="20" y="512"/>
                  </a:lnTo>
                  <a:lnTo>
                    <a:pt x="32" y="512"/>
                  </a:lnTo>
                  <a:lnTo>
                    <a:pt x="38" y="514"/>
                  </a:lnTo>
                  <a:lnTo>
                    <a:pt x="40" y="516"/>
                  </a:lnTo>
                  <a:lnTo>
                    <a:pt x="20" y="514"/>
                  </a:lnTo>
                  <a:lnTo>
                    <a:pt x="38" y="522"/>
                  </a:lnTo>
                  <a:lnTo>
                    <a:pt x="28" y="520"/>
                  </a:lnTo>
                  <a:lnTo>
                    <a:pt x="18" y="520"/>
                  </a:lnTo>
                  <a:lnTo>
                    <a:pt x="18" y="522"/>
                  </a:lnTo>
                  <a:lnTo>
                    <a:pt x="18" y="524"/>
                  </a:lnTo>
                  <a:lnTo>
                    <a:pt x="18" y="526"/>
                  </a:lnTo>
                  <a:lnTo>
                    <a:pt x="22" y="524"/>
                  </a:lnTo>
                  <a:lnTo>
                    <a:pt x="22" y="526"/>
                  </a:lnTo>
                  <a:lnTo>
                    <a:pt x="24" y="528"/>
                  </a:lnTo>
                  <a:lnTo>
                    <a:pt x="34" y="532"/>
                  </a:lnTo>
                  <a:lnTo>
                    <a:pt x="42" y="536"/>
                  </a:lnTo>
                  <a:lnTo>
                    <a:pt x="44" y="538"/>
                  </a:lnTo>
                  <a:lnTo>
                    <a:pt x="46" y="540"/>
                  </a:lnTo>
                  <a:lnTo>
                    <a:pt x="32" y="538"/>
                  </a:lnTo>
                  <a:lnTo>
                    <a:pt x="24" y="538"/>
                  </a:lnTo>
                  <a:lnTo>
                    <a:pt x="20" y="538"/>
                  </a:lnTo>
                  <a:lnTo>
                    <a:pt x="46" y="546"/>
                  </a:lnTo>
                  <a:lnTo>
                    <a:pt x="60" y="552"/>
                  </a:lnTo>
                  <a:lnTo>
                    <a:pt x="70" y="556"/>
                  </a:lnTo>
                  <a:lnTo>
                    <a:pt x="64" y="558"/>
                  </a:lnTo>
                  <a:lnTo>
                    <a:pt x="70" y="562"/>
                  </a:lnTo>
                  <a:lnTo>
                    <a:pt x="42" y="552"/>
                  </a:lnTo>
                  <a:lnTo>
                    <a:pt x="18" y="542"/>
                  </a:lnTo>
                  <a:lnTo>
                    <a:pt x="12" y="544"/>
                  </a:lnTo>
                  <a:lnTo>
                    <a:pt x="12" y="546"/>
                  </a:lnTo>
                  <a:lnTo>
                    <a:pt x="8" y="546"/>
                  </a:lnTo>
                  <a:lnTo>
                    <a:pt x="6" y="544"/>
                  </a:lnTo>
                  <a:lnTo>
                    <a:pt x="4" y="542"/>
                  </a:lnTo>
                  <a:lnTo>
                    <a:pt x="0" y="550"/>
                  </a:lnTo>
                  <a:lnTo>
                    <a:pt x="6" y="552"/>
                  </a:lnTo>
                  <a:lnTo>
                    <a:pt x="10" y="554"/>
                  </a:lnTo>
                  <a:lnTo>
                    <a:pt x="14" y="556"/>
                  </a:lnTo>
                  <a:lnTo>
                    <a:pt x="18" y="558"/>
                  </a:lnTo>
                  <a:lnTo>
                    <a:pt x="8" y="548"/>
                  </a:lnTo>
                  <a:lnTo>
                    <a:pt x="18" y="550"/>
                  </a:lnTo>
                  <a:lnTo>
                    <a:pt x="28" y="554"/>
                  </a:lnTo>
                  <a:lnTo>
                    <a:pt x="34" y="558"/>
                  </a:lnTo>
                  <a:lnTo>
                    <a:pt x="36" y="560"/>
                  </a:lnTo>
                  <a:lnTo>
                    <a:pt x="36" y="562"/>
                  </a:lnTo>
                  <a:lnTo>
                    <a:pt x="24" y="560"/>
                  </a:lnTo>
                  <a:lnTo>
                    <a:pt x="14" y="558"/>
                  </a:lnTo>
                  <a:lnTo>
                    <a:pt x="18" y="562"/>
                  </a:lnTo>
                  <a:lnTo>
                    <a:pt x="18" y="564"/>
                  </a:lnTo>
                  <a:lnTo>
                    <a:pt x="18" y="566"/>
                  </a:lnTo>
                  <a:lnTo>
                    <a:pt x="12" y="562"/>
                  </a:lnTo>
                  <a:lnTo>
                    <a:pt x="12" y="564"/>
                  </a:lnTo>
                  <a:lnTo>
                    <a:pt x="16" y="568"/>
                  </a:lnTo>
                  <a:lnTo>
                    <a:pt x="18" y="570"/>
                  </a:lnTo>
                  <a:lnTo>
                    <a:pt x="14" y="572"/>
                  </a:lnTo>
                  <a:lnTo>
                    <a:pt x="8" y="574"/>
                  </a:lnTo>
                  <a:lnTo>
                    <a:pt x="6" y="574"/>
                  </a:lnTo>
                  <a:lnTo>
                    <a:pt x="6" y="576"/>
                  </a:lnTo>
                  <a:lnTo>
                    <a:pt x="38" y="576"/>
                  </a:lnTo>
                  <a:lnTo>
                    <a:pt x="66" y="580"/>
                  </a:lnTo>
                  <a:lnTo>
                    <a:pt x="58" y="584"/>
                  </a:lnTo>
                  <a:lnTo>
                    <a:pt x="48" y="588"/>
                  </a:lnTo>
                  <a:lnTo>
                    <a:pt x="40" y="588"/>
                  </a:lnTo>
                  <a:lnTo>
                    <a:pt x="32" y="586"/>
                  </a:lnTo>
                  <a:lnTo>
                    <a:pt x="24" y="584"/>
                  </a:lnTo>
                  <a:lnTo>
                    <a:pt x="16" y="582"/>
                  </a:lnTo>
                  <a:lnTo>
                    <a:pt x="24" y="586"/>
                  </a:lnTo>
                  <a:lnTo>
                    <a:pt x="18" y="586"/>
                  </a:lnTo>
                  <a:lnTo>
                    <a:pt x="16" y="586"/>
                  </a:lnTo>
                  <a:lnTo>
                    <a:pt x="16" y="588"/>
                  </a:lnTo>
                  <a:lnTo>
                    <a:pt x="20" y="588"/>
                  </a:lnTo>
                  <a:lnTo>
                    <a:pt x="20" y="590"/>
                  </a:lnTo>
                  <a:lnTo>
                    <a:pt x="20" y="592"/>
                  </a:lnTo>
                  <a:lnTo>
                    <a:pt x="24" y="590"/>
                  </a:lnTo>
                  <a:lnTo>
                    <a:pt x="26" y="592"/>
                  </a:lnTo>
                  <a:lnTo>
                    <a:pt x="24" y="594"/>
                  </a:lnTo>
                  <a:lnTo>
                    <a:pt x="22" y="596"/>
                  </a:lnTo>
                  <a:lnTo>
                    <a:pt x="30" y="598"/>
                  </a:lnTo>
                  <a:lnTo>
                    <a:pt x="38" y="600"/>
                  </a:lnTo>
                  <a:lnTo>
                    <a:pt x="44" y="602"/>
                  </a:lnTo>
                  <a:lnTo>
                    <a:pt x="48" y="606"/>
                  </a:lnTo>
                  <a:lnTo>
                    <a:pt x="40" y="606"/>
                  </a:lnTo>
                  <a:lnTo>
                    <a:pt x="36" y="614"/>
                  </a:lnTo>
                  <a:lnTo>
                    <a:pt x="34" y="616"/>
                  </a:lnTo>
                  <a:lnTo>
                    <a:pt x="34" y="620"/>
                  </a:lnTo>
                  <a:lnTo>
                    <a:pt x="28" y="622"/>
                  </a:lnTo>
                  <a:lnTo>
                    <a:pt x="22" y="622"/>
                  </a:lnTo>
                  <a:lnTo>
                    <a:pt x="26" y="624"/>
                  </a:lnTo>
                  <a:lnTo>
                    <a:pt x="28" y="626"/>
                  </a:lnTo>
                  <a:lnTo>
                    <a:pt x="24" y="626"/>
                  </a:lnTo>
                  <a:lnTo>
                    <a:pt x="22" y="624"/>
                  </a:lnTo>
                  <a:lnTo>
                    <a:pt x="20" y="624"/>
                  </a:lnTo>
                  <a:lnTo>
                    <a:pt x="16" y="624"/>
                  </a:lnTo>
                  <a:lnTo>
                    <a:pt x="20" y="624"/>
                  </a:lnTo>
                  <a:lnTo>
                    <a:pt x="22" y="626"/>
                  </a:lnTo>
                  <a:lnTo>
                    <a:pt x="28" y="632"/>
                  </a:lnTo>
                  <a:lnTo>
                    <a:pt x="32" y="630"/>
                  </a:lnTo>
                  <a:lnTo>
                    <a:pt x="32" y="628"/>
                  </a:lnTo>
                  <a:lnTo>
                    <a:pt x="26" y="622"/>
                  </a:lnTo>
                  <a:lnTo>
                    <a:pt x="36" y="624"/>
                  </a:lnTo>
                  <a:lnTo>
                    <a:pt x="46" y="628"/>
                  </a:lnTo>
                  <a:lnTo>
                    <a:pt x="54" y="632"/>
                  </a:lnTo>
                  <a:lnTo>
                    <a:pt x="58" y="636"/>
                  </a:lnTo>
                  <a:lnTo>
                    <a:pt x="58" y="640"/>
                  </a:lnTo>
                  <a:lnTo>
                    <a:pt x="56" y="640"/>
                  </a:lnTo>
                  <a:lnTo>
                    <a:pt x="52" y="640"/>
                  </a:lnTo>
                  <a:lnTo>
                    <a:pt x="52" y="642"/>
                  </a:lnTo>
                  <a:lnTo>
                    <a:pt x="54" y="644"/>
                  </a:lnTo>
                  <a:lnTo>
                    <a:pt x="60" y="648"/>
                  </a:lnTo>
                  <a:lnTo>
                    <a:pt x="66" y="652"/>
                  </a:lnTo>
                  <a:lnTo>
                    <a:pt x="66" y="654"/>
                  </a:lnTo>
                  <a:lnTo>
                    <a:pt x="64" y="656"/>
                  </a:lnTo>
                  <a:lnTo>
                    <a:pt x="58" y="656"/>
                  </a:lnTo>
                  <a:lnTo>
                    <a:pt x="52" y="656"/>
                  </a:lnTo>
                  <a:lnTo>
                    <a:pt x="42" y="654"/>
                  </a:lnTo>
                  <a:lnTo>
                    <a:pt x="40" y="652"/>
                  </a:lnTo>
                  <a:lnTo>
                    <a:pt x="42" y="650"/>
                  </a:lnTo>
                  <a:lnTo>
                    <a:pt x="46" y="648"/>
                  </a:lnTo>
                  <a:lnTo>
                    <a:pt x="46" y="646"/>
                  </a:lnTo>
                  <a:lnTo>
                    <a:pt x="42" y="650"/>
                  </a:lnTo>
                  <a:lnTo>
                    <a:pt x="40" y="646"/>
                  </a:lnTo>
                  <a:lnTo>
                    <a:pt x="40" y="644"/>
                  </a:lnTo>
                  <a:lnTo>
                    <a:pt x="38" y="644"/>
                  </a:lnTo>
                  <a:lnTo>
                    <a:pt x="36" y="646"/>
                  </a:lnTo>
                  <a:lnTo>
                    <a:pt x="36" y="652"/>
                  </a:lnTo>
                  <a:lnTo>
                    <a:pt x="34" y="660"/>
                  </a:lnTo>
                  <a:lnTo>
                    <a:pt x="30" y="666"/>
                  </a:lnTo>
                  <a:lnTo>
                    <a:pt x="34" y="668"/>
                  </a:lnTo>
                  <a:lnTo>
                    <a:pt x="40" y="668"/>
                  </a:lnTo>
                  <a:lnTo>
                    <a:pt x="38" y="666"/>
                  </a:lnTo>
                  <a:lnTo>
                    <a:pt x="42" y="666"/>
                  </a:lnTo>
                  <a:lnTo>
                    <a:pt x="46" y="668"/>
                  </a:lnTo>
                  <a:lnTo>
                    <a:pt x="48" y="670"/>
                  </a:lnTo>
                  <a:lnTo>
                    <a:pt x="50" y="668"/>
                  </a:lnTo>
                  <a:lnTo>
                    <a:pt x="58" y="674"/>
                  </a:lnTo>
                  <a:lnTo>
                    <a:pt x="60" y="676"/>
                  </a:lnTo>
                  <a:lnTo>
                    <a:pt x="58" y="680"/>
                  </a:lnTo>
                  <a:lnTo>
                    <a:pt x="48" y="680"/>
                  </a:lnTo>
                  <a:lnTo>
                    <a:pt x="52" y="678"/>
                  </a:lnTo>
                  <a:lnTo>
                    <a:pt x="52" y="676"/>
                  </a:lnTo>
                  <a:lnTo>
                    <a:pt x="52" y="678"/>
                  </a:lnTo>
                  <a:lnTo>
                    <a:pt x="48" y="680"/>
                  </a:lnTo>
                  <a:lnTo>
                    <a:pt x="46" y="682"/>
                  </a:lnTo>
                  <a:lnTo>
                    <a:pt x="50" y="684"/>
                  </a:lnTo>
                  <a:lnTo>
                    <a:pt x="58" y="682"/>
                  </a:lnTo>
                  <a:lnTo>
                    <a:pt x="66" y="688"/>
                  </a:lnTo>
                  <a:lnTo>
                    <a:pt x="70" y="690"/>
                  </a:lnTo>
                  <a:lnTo>
                    <a:pt x="70" y="694"/>
                  </a:lnTo>
                  <a:lnTo>
                    <a:pt x="74" y="692"/>
                  </a:lnTo>
                  <a:lnTo>
                    <a:pt x="80" y="690"/>
                  </a:lnTo>
                  <a:lnTo>
                    <a:pt x="76" y="690"/>
                  </a:lnTo>
                  <a:lnTo>
                    <a:pt x="74" y="690"/>
                  </a:lnTo>
                  <a:lnTo>
                    <a:pt x="74" y="686"/>
                  </a:lnTo>
                  <a:lnTo>
                    <a:pt x="72" y="684"/>
                  </a:lnTo>
                  <a:lnTo>
                    <a:pt x="66" y="684"/>
                  </a:lnTo>
                  <a:lnTo>
                    <a:pt x="72" y="682"/>
                  </a:lnTo>
                  <a:lnTo>
                    <a:pt x="76" y="680"/>
                  </a:lnTo>
                  <a:lnTo>
                    <a:pt x="78" y="678"/>
                  </a:lnTo>
                  <a:lnTo>
                    <a:pt x="84" y="676"/>
                  </a:lnTo>
                  <a:lnTo>
                    <a:pt x="80" y="676"/>
                  </a:lnTo>
                  <a:lnTo>
                    <a:pt x="78" y="676"/>
                  </a:lnTo>
                  <a:lnTo>
                    <a:pt x="78" y="674"/>
                  </a:lnTo>
                  <a:lnTo>
                    <a:pt x="76" y="674"/>
                  </a:lnTo>
                  <a:lnTo>
                    <a:pt x="70" y="674"/>
                  </a:lnTo>
                  <a:lnTo>
                    <a:pt x="66" y="672"/>
                  </a:lnTo>
                  <a:lnTo>
                    <a:pt x="64" y="670"/>
                  </a:lnTo>
                  <a:lnTo>
                    <a:pt x="60" y="666"/>
                  </a:lnTo>
                  <a:lnTo>
                    <a:pt x="62" y="666"/>
                  </a:lnTo>
                  <a:lnTo>
                    <a:pt x="64" y="666"/>
                  </a:lnTo>
                  <a:lnTo>
                    <a:pt x="68" y="666"/>
                  </a:lnTo>
                  <a:lnTo>
                    <a:pt x="62" y="664"/>
                  </a:lnTo>
                  <a:lnTo>
                    <a:pt x="72" y="662"/>
                  </a:lnTo>
                  <a:lnTo>
                    <a:pt x="76" y="662"/>
                  </a:lnTo>
                  <a:lnTo>
                    <a:pt x="78" y="664"/>
                  </a:lnTo>
                  <a:lnTo>
                    <a:pt x="78" y="660"/>
                  </a:lnTo>
                  <a:lnTo>
                    <a:pt x="84" y="656"/>
                  </a:lnTo>
                  <a:lnTo>
                    <a:pt x="84" y="654"/>
                  </a:lnTo>
                  <a:lnTo>
                    <a:pt x="82" y="652"/>
                  </a:lnTo>
                  <a:lnTo>
                    <a:pt x="80" y="650"/>
                  </a:lnTo>
                  <a:lnTo>
                    <a:pt x="78" y="650"/>
                  </a:lnTo>
                  <a:lnTo>
                    <a:pt x="80" y="650"/>
                  </a:lnTo>
                  <a:lnTo>
                    <a:pt x="76" y="644"/>
                  </a:lnTo>
                  <a:lnTo>
                    <a:pt x="78" y="644"/>
                  </a:lnTo>
                  <a:lnTo>
                    <a:pt x="76" y="638"/>
                  </a:lnTo>
                  <a:lnTo>
                    <a:pt x="74" y="634"/>
                  </a:lnTo>
                  <a:lnTo>
                    <a:pt x="74" y="628"/>
                  </a:lnTo>
                  <a:lnTo>
                    <a:pt x="76" y="626"/>
                  </a:lnTo>
                  <a:lnTo>
                    <a:pt x="80" y="624"/>
                  </a:lnTo>
                  <a:lnTo>
                    <a:pt x="78" y="620"/>
                  </a:lnTo>
                  <a:lnTo>
                    <a:pt x="78" y="618"/>
                  </a:lnTo>
                  <a:lnTo>
                    <a:pt x="80" y="616"/>
                  </a:lnTo>
                  <a:lnTo>
                    <a:pt x="86" y="616"/>
                  </a:lnTo>
                  <a:lnTo>
                    <a:pt x="86" y="614"/>
                  </a:lnTo>
                  <a:lnTo>
                    <a:pt x="88" y="612"/>
                  </a:lnTo>
                  <a:lnTo>
                    <a:pt x="88" y="608"/>
                  </a:lnTo>
                  <a:lnTo>
                    <a:pt x="86" y="608"/>
                  </a:lnTo>
                  <a:lnTo>
                    <a:pt x="92" y="606"/>
                  </a:lnTo>
                  <a:lnTo>
                    <a:pt x="94" y="604"/>
                  </a:lnTo>
                  <a:lnTo>
                    <a:pt x="96" y="602"/>
                  </a:lnTo>
                  <a:lnTo>
                    <a:pt x="96" y="600"/>
                  </a:lnTo>
                  <a:lnTo>
                    <a:pt x="94" y="594"/>
                  </a:lnTo>
                  <a:lnTo>
                    <a:pt x="94" y="590"/>
                  </a:lnTo>
                  <a:lnTo>
                    <a:pt x="86" y="590"/>
                  </a:lnTo>
                  <a:lnTo>
                    <a:pt x="86" y="584"/>
                  </a:lnTo>
                  <a:lnTo>
                    <a:pt x="82" y="578"/>
                  </a:lnTo>
                  <a:lnTo>
                    <a:pt x="76" y="578"/>
                  </a:lnTo>
                  <a:lnTo>
                    <a:pt x="74" y="576"/>
                  </a:lnTo>
                  <a:lnTo>
                    <a:pt x="76" y="572"/>
                  </a:lnTo>
                  <a:lnTo>
                    <a:pt x="80" y="568"/>
                  </a:lnTo>
                  <a:lnTo>
                    <a:pt x="82" y="564"/>
                  </a:lnTo>
                  <a:lnTo>
                    <a:pt x="84" y="566"/>
                  </a:lnTo>
                  <a:lnTo>
                    <a:pt x="82" y="568"/>
                  </a:lnTo>
                  <a:lnTo>
                    <a:pt x="86" y="566"/>
                  </a:lnTo>
                  <a:lnTo>
                    <a:pt x="88" y="564"/>
                  </a:lnTo>
                  <a:lnTo>
                    <a:pt x="86" y="560"/>
                  </a:lnTo>
                  <a:lnTo>
                    <a:pt x="84" y="558"/>
                  </a:lnTo>
                  <a:lnTo>
                    <a:pt x="80" y="552"/>
                  </a:lnTo>
                  <a:lnTo>
                    <a:pt x="80" y="550"/>
                  </a:lnTo>
                  <a:lnTo>
                    <a:pt x="84" y="548"/>
                  </a:lnTo>
                  <a:lnTo>
                    <a:pt x="82" y="546"/>
                  </a:lnTo>
                  <a:lnTo>
                    <a:pt x="84" y="544"/>
                  </a:lnTo>
                  <a:lnTo>
                    <a:pt x="88" y="542"/>
                  </a:lnTo>
                  <a:lnTo>
                    <a:pt x="84" y="544"/>
                  </a:lnTo>
                  <a:lnTo>
                    <a:pt x="82" y="540"/>
                  </a:lnTo>
                  <a:lnTo>
                    <a:pt x="90" y="540"/>
                  </a:lnTo>
                  <a:lnTo>
                    <a:pt x="90" y="538"/>
                  </a:lnTo>
                  <a:lnTo>
                    <a:pt x="88" y="538"/>
                  </a:lnTo>
                  <a:lnTo>
                    <a:pt x="80" y="538"/>
                  </a:lnTo>
                  <a:lnTo>
                    <a:pt x="76" y="534"/>
                  </a:lnTo>
                  <a:lnTo>
                    <a:pt x="82" y="534"/>
                  </a:lnTo>
                  <a:lnTo>
                    <a:pt x="80" y="532"/>
                  </a:lnTo>
                  <a:lnTo>
                    <a:pt x="80" y="530"/>
                  </a:lnTo>
                  <a:lnTo>
                    <a:pt x="86" y="530"/>
                  </a:lnTo>
                  <a:lnTo>
                    <a:pt x="82" y="528"/>
                  </a:lnTo>
                  <a:lnTo>
                    <a:pt x="80" y="524"/>
                  </a:lnTo>
                  <a:lnTo>
                    <a:pt x="76" y="520"/>
                  </a:lnTo>
                  <a:lnTo>
                    <a:pt x="68" y="518"/>
                  </a:lnTo>
                  <a:lnTo>
                    <a:pt x="70" y="518"/>
                  </a:lnTo>
                  <a:lnTo>
                    <a:pt x="72" y="518"/>
                  </a:lnTo>
                  <a:lnTo>
                    <a:pt x="74" y="516"/>
                  </a:lnTo>
                  <a:lnTo>
                    <a:pt x="72" y="514"/>
                  </a:lnTo>
                  <a:lnTo>
                    <a:pt x="80" y="514"/>
                  </a:lnTo>
                  <a:lnTo>
                    <a:pt x="68" y="508"/>
                  </a:lnTo>
                  <a:lnTo>
                    <a:pt x="76" y="506"/>
                  </a:lnTo>
                  <a:lnTo>
                    <a:pt x="86" y="510"/>
                  </a:lnTo>
                  <a:lnTo>
                    <a:pt x="78" y="502"/>
                  </a:lnTo>
                  <a:lnTo>
                    <a:pt x="70" y="498"/>
                  </a:lnTo>
                  <a:lnTo>
                    <a:pt x="78" y="498"/>
                  </a:lnTo>
                  <a:lnTo>
                    <a:pt x="74" y="494"/>
                  </a:lnTo>
                  <a:lnTo>
                    <a:pt x="72" y="492"/>
                  </a:lnTo>
                  <a:lnTo>
                    <a:pt x="74" y="492"/>
                  </a:lnTo>
                  <a:lnTo>
                    <a:pt x="78" y="490"/>
                  </a:lnTo>
                  <a:lnTo>
                    <a:pt x="80" y="488"/>
                  </a:lnTo>
                  <a:lnTo>
                    <a:pt x="82" y="480"/>
                  </a:lnTo>
                  <a:lnTo>
                    <a:pt x="84" y="472"/>
                  </a:lnTo>
                  <a:lnTo>
                    <a:pt x="88" y="468"/>
                  </a:lnTo>
                  <a:lnTo>
                    <a:pt x="90" y="464"/>
                  </a:lnTo>
                  <a:lnTo>
                    <a:pt x="84" y="462"/>
                  </a:lnTo>
                  <a:lnTo>
                    <a:pt x="86" y="462"/>
                  </a:lnTo>
                  <a:lnTo>
                    <a:pt x="90" y="460"/>
                  </a:lnTo>
                  <a:lnTo>
                    <a:pt x="90" y="458"/>
                  </a:lnTo>
                  <a:lnTo>
                    <a:pt x="86" y="458"/>
                  </a:lnTo>
                  <a:lnTo>
                    <a:pt x="92" y="458"/>
                  </a:lnTo>
                  <a:lnTo>
                    <a:pt x="96" y="458"/>
                  </a:lnTo>
                  <a:lnTo>
                    <a:pt x="96" y="454"/>
                  </a:lnTo>
                  <a:lnTo>
                    <a:pt x="98" y="452"/>
                  </a:lnTo>
                  <a:lnTo>
                    <a:pt x="98" y="450"/>
                  </a:lnTo>
                  <a:lnTo>
                    <a:pt x="92" y="446"/>
                  </a:lnTo>
                  <a:lnTo>
                    <a:pt x="98" y="448"/>
                  </a:lnTo>
                  <a:lnTo>
                    <a:pt x="102" y="448"/>
                  </a:lnTo>
                  <a:lnTo>
                    <a:pt x="100" y="446"/>
                  </a:lnTo>
                  <a:lnTo>
                    <a:pt x="104" y="446"/>
                  </a:lnTo>
                  <a:lnTo>
                    <a:pt x="106" y="448"/>
                  </a:lnTo>
                  <a:lnTo>
                    <a:pt x="104" y="444"/>
                  </a:lnTo>
                  <a:lnTo>
                    <a:pt x="98" y="442"/>
                  </a:lnTo>
                  <a:lnTo>
                    <a:pt x="80" y="438"/>
                  </a:lnTo>
                  <a:lnTo>
                    <a:pt x="84" y="436"/>
                  </a:lnTo>
                  <a:lnTo>
                    <a:pt x="78" y="432"/>
                  </a:lnTo>
                  <a:lnTo>
                    <a:pt x="84" y="432"/>
                  </a:lnTo>
                  <a:lnTo>
                    <a:pt x="86" y="432"/>
                  </a:lnTo>
                  <a:lnTo>
                    <a:pt x="88" y="434"/>
                  </a:lnTo>
                  <a:lnTo>
                    <a:pt x="90" y="428"/>
                  </a:lnTo>
                  <a:lnTo>
                    <a:pt x="90" y="424"/>
                  </a:lnTo>
                  <a:lnTo>
                    <a:pt x="84" y="422"/>
                  </a:lnTo>
                  <a:lnTo>
                    <a:pt x="86" y="420"/>
                  </a:lnTo>
                  <a:lnTo>
                    <a:pt x="84" y="418"/>
                  </a:lnTo>
                  <a:lnTo>
                    <a:pt x="86" y="414"/>
                  </a:lnTo>
                  <a:lnTo>
                    <a:pt x="86" y="410"/>
                  </a:lnTo>
                  <a:lnTo>
                    <a:pt x="84" y="410"/>
                  </a:lnTo>
                  <a:lnTo>
                    <a:pt x="80" y="408"/>
                  </a:lnTo>
                  <a:lnTo>
                    <a:pt x="78" y="406"/>
                  </a:lnTo>
                  <a:lnTo>
                    <a:pt x="80" y="406"/>
                  </a:lnTo>
                  <a:lnTo>
                    <a:pt x="82" y="404"/>
                  </a:lnTo>
                  <a:lnTo>
                    <a:pt x="86" y="400"/>
                  </a:lnTo>
                  <a:lnTo>
                    <a:pt x="86" y="398"/>
                  </a:lnTo>
                  <a:lnTo>
                    <a:pt x="86" y="396"/>
                  </a:lnTo>
                  <a:lnTo>
                    <a:pt x="90" y="394"/>
                  </a:lnTo>
                  <a:lnTo>
                    <a:pt x="82" y="392"/>
                  </a:lnTo>
                  <a:lnTo>
                    <a:pt x="78" y="392"/>
                  </a:lnTo>
                  <a:lnTo>
                    <a:pt x="76" y="390"/>
                  </a:lnTo>
                  <a:lnTo>
                    <a:pt x="80" y="388"/>
                  </a:lnTo>
                  <a:lnTo>
                    <a:pt x="86" y="386"/>
                  </a:lnTo>
                  <a:lnTo>
                    <a:pt x="88" y="384"/>
                  </a:lnTo>
                  <a:lnTo>
                    <a:pt x="86" y="382"/>
                  </a:lnTo>
                  <a:lnTo>
                    <a:pt x="82" y="382"/>
                  </a:lnTo>
                  <a:lnTo>
                    <a:pt x="84" y="382"/>
                  </a:lnTo>
                  <a:lnTo>
                    <a:pt x="92" y="380"/>
                  </a:lnTo>
                  <a:lnTo>
                    <a:pt x="102" y="378"/>
                  </a:lnTo>
                  <a:lnTo>
                    <a:pt x="108" y="376"/>
                  </a:lnTo>
                  <a:lnTo>
                    <a:pt x="110" y="378"/>
                  </a:lnTo>
                  <a:lnTo>
                    <a:pt x="114" y="378"/>
                  </a:lnTo>
                  <a:lnTo>
                    <a:pt x="114" y="376"/>
                  </a:lnTo>
                  <a:lnTo>
                    <a:pt x="110" y="376"/>
                  </a:lnTo>
                  <a:lnTo>
                    <a:pt x="104" y="374"/>
                  </a:lnTo>
                  <a:lnTo>
                    <a:pt x="100" y="374"/>
                  </a:lnTo>
                  <a:lnTo>
                    <a:pt x="100" y="372"/>
                  </a:lnTo>
                  <a:lnTo>
                    <a:pt x="108" y="372"/>
                  </a:lnTo>
                  <a:lnTo>
                    <a:pt x="112" y="372"/>
                  </a:lnTo>
                  <a:lnTo>
                    <a:pt x="114" y="372"/>
                  </a:lnTo>
                  <a:lnTo>
                    <a:pt x="114" y="370"/>
                  </a:lnTo>
                  <a:lnTo>
                    <a:pt x="110" y="366"/>
                  </a:lnTo>
                  <a:lnTo>
                    <a:pt x="106" y="360"/>
                  </a:lnTo>
                  <a:lnTo>
                    <a:pt x="106" y="358"/>
                  </a:lnTo>
                  <a:lnTo>
                    <a:pt x="108" y="358"/>
                  </a:lnTo>
                  <a:lnTo>
                    <a:pt x="102" y="358"/>
                  </a:lnTo>
                  <a:lnTo>
                    <a:pt x="98" y="356"/>
                  </a:lnTo>
                  <a:lnTo>
                    <a:pt x="100" y="352"/>
                  </a:lnTo>
                  <a:lnTo>
                    <a:pt x="104" y="350"/>
                  </a:lnTo>
                  <a:lnTo>
                    <a:pt x="106" y="346"/>
                  </a:lnTo>
                  <a:lnTo>
                    <a:pt x="104" y="346"/>
                  </a:lnTo>
                  <a:lnTo>
                    <a:pt x="102" y="344"/>
                  </a:lnTo>
                  <a:lnTo>
                    <a:pt x="104" y="344"/>
                  </a:lnTo>
                  <a:lnTo>
                    <a:pt x="100" y="338"/>
                  </a:lnTo>
                  <a:lnTo>
                    <a:pt x="98" y="334"/>
                  </a:lnTo>
                  <a:lnTo>
                    <a:pt x="94" y="332"/>
                  </a:lnTo>
                  <a:lnTo>
                    <a:pt x="100" y="332"/>
                  </a:lnTo>
                  <a:lnTo>
                    <a:pt x="104" y="330"/>
                  </a:lnTo>
                  <a:lnTo>
                    <a:pt x="102" y="326"/>
                  </a:lnTo>
                  <a:lnTo>
                    <a:pt x="100" y="324"/>
                  </a:lnTo>
                  <a:lnTo>
                    <a:pt x="98" y="320"/>
                  </a:lnTo>
                  <a:lnTo>
                    <a:pt x="98" y="318"/>
                  </a:lnTo>
                  <a:lnTo>
                    <a:pt x="100" y="318"/>
                  </a:lnTo>
                  <a:lnTo>
                    <a:pt x="106" y="318"/>
                  </a:lnTo>
                  <a:lnTo>
                    <a:pt x="106" y="310"/>
                  </a:lnTo>
                  <a:lnTo>
                    <a:pt x="108" y="310"/>
                  </a:lnTo>
                  <a:lnTo>
                    <a:pt x="110" y="306"/>
                  </a:lnTo>
                  <a:lnTo>
                    <a:pt x="108" y="304"/>
                  </a:lnTo>
                  <a:lnTo>
                    <a:pt x="100" y="300"/>
                  </a:lnTo>
                  <a:lnTo>
                    <a:pt x="102" y="300"/>
                  </a:lnTo>
                  <a:lnTo>
                    <a:pt x="104" y="300"/>
                  </a:lnTo>
                  <a:lnTo>
                    <a:pt x="108" y="296"/>
                  </a:lnTo>
                  <a:lnTo>
                    <a:pt x="108" y="292"/>
                  </a:lnTo>
                  <a:lnTo>
                    <a:pt x="104" y="290"/>
                  </a:lnTo>
                  <a:lnTo>
                    <a:pt x="98" y="284"/>
                  </a:lnTo>
                  <a:lnTo>
                    <a:pt x="106" y="286"/>
                  </a:lnTo>
                  <a:lnTo>
                    <a:pt x="106" y="284"/>
                  </a:lnTo>
                  <a:lnTo>
                    <a:pt x="106" y="282"/>
                  </a:lnTo>
                  <a:lnTo>
                    <a:pt x="110" y="278"/>
                  </a:lnTo>
                  <a:lnTo>
                    <a:pt x="114" y="274"/>
                  </a:lnTo>
                  <a:lnTo>
                    <a:pt x="114" y="270"/>
                  </a:lnTo>
                  <a:lnTo>
                    <a:pt x="112" y="268"/>
                  </a:lnTo>
                  <a:lnTo>
                    <a:pt x="114" y="268"/>
                  </a:lnTo>
                  <a:lnTo>
                    <a:pt x="114" y="266"/>
                  </a:lnTo>
                  <a:lnTo>
                    <a:pt x="114" y="262"/>
                  </a:lnTo>
                  <a:lnTo>
                    <a:pt x="120" y="256"/>
                  </a:lnTo>
                  <a:lnTo>
                    <a:pt x="122" y="252"/>
                  </a:lnTo>
                  <a:lnTo>
                    <a:pt x="122" y="250"/>
                  </a:lnTo>
                  <a:lnTo>
                    <a:pt x="118" y="248"/>
                  </a:lnTo>
                  <a:lnTo>
                    <a:pt x="110" y="246"/>
                  </a:lnTo>
                  <a:lnTo>
                    <a:pt x="104" y="240"/>
                  </a:lnTo>
                  <a:lnTo>
                    <a:pt x="102" y="242"/>
                  </a:lnTo>
                  <a:lnTo>
                    <a:pt x="100" y="242"/>
                  </a:lnTo>
                  <a:lnTo>
                    <a:pt x="96" y="240"/>
                  </a:lnTo>
                  <a:lnTo>
                    <a:pt x="90" y="240"/>
                  </a:lnTo>
                  <a:lnTo>
                    <a:pt x="86" y="240"/>
                  </a:lnTo>
                  <a:lnTo>
                    <a:pt x="88" y="238"/>
                  </a:lnTo>
                  <a:lnTo>
                    <a:pt x="90" y="236"/>
                  </a:lnTo>
                  <a:lnTo>
                    <a:pt x="94" y="236"/>
                  </a:lnTo>
                  <a:lnTo>
                    <a:pt x="96" y="236"/>
                  </a:lnTo>
                  <a:lnTo>
                    <a:pt x="102" y="236"/>
                  </a:lnTo>
                  <a:lnTo>
                    <a:pt x="106" y="234"/>
                  </a:lnTo>
                  <a:lnTo>
                    <a:pt x="106" y="230"/>
                  </a:lnTo>
                  <a:lnTo>
                    <a:pt x="112" y="230"/>
                  </a:lnTo>
                  <a:lnTo>
                    <a:pt x="114" y="220"/>
                  </a:lnTo>
                  <a:lnTo>
                    <a:pt x="118" y="210"/>
                  </a:lnTo>
                  <a:lnTo>
                    <a:pt x="122" y="200"/>
                  </a:lnTo>
                  <a:lnTo>
                    <a:pt x="124" y="190"/>
                  </a:lnTo>
                  <a:lnTo>
                    <a:pt x="112" y="190"/>
                  </a:lnTo>
                  <a:lnTo>
                    <a:pt x="112" y="186"/>
                  </a:lnTo>
                  <a:lnTo>
                    <a:pt x="118" y="186"/>
                  </a:lnTo>
                  <a:lnTo>
                    <a:pt x="120" y="186"/>
                  </a:lnTo>
                  <a:lnTo>
                    <a:pt x="122" y="188"/>
                  </a:lnTo>
                  <a:lnTo>
                    <a:pt x="124" y="188"/>
                  </a:lnTo>
                  <a:lnTo>
                    <a:pt x="122" y="186"/>
                  </a:lnTo>
                  <a:lnTo>
                    <a:pt x="114" y="182"/>
                  </a:lnTo>
                  <a:lnTo>
                    <a:pt x="116" y="182"/>
                  </a:lnTo>
                  <a:lnTo>
                    <a:pt x="118" y="180"/>
                  </a:lnTo>
                  <a:lnTo>
                    <a:pt x="122" y="182"/>
                  </a:lnTo>
                  <a:lnTo>
                    <a:pt x="126" y="184"/>
                  </a:lnTo>
                  <a:lnTo>
                    <a:pt x="128" y="184"/>
                  </a:lnTo>
                  <a:lnTo>
                    <a:pt x="126" y="182"/>
                  </a:lnTo>
                  <a:lnTo>
                    <a:pt x="120" y="180"/>
                  </a:lnTo>
                  <a:lnTo>
                    <a:pt x="118" y="178"/>
                  </a:lnTo>
                  <a:lnTo>
                    <a:pt x="116" y="176"/>
                  </a:lnTo>
                  <a:lnTo>
                    <a:pt x="122" y="174"/>
                  </a:lnTo>
                  <a:lnTo>
                    <a:pt x="124" y="174"/>
                  </a:lnTo>
                  <a:lnTo>
                    <a:pt x="126" y="174"/>
                  </a:lnTo>
                  <a:lnTo>
                    <a:pt x="124" y="172"/>
                  </a:lnTo>
                  <a:lnTo>
                    <a:pt x="126" y="166"/>
                  </a:lnTo>
                  <a:lnTo>
                    <a:pt x="116" y="168"/>
                  </a:lnTo>
                  <a:lnTo>
                    <a:pt x="116" y="166"/>
                  </a:lnTo>
                  <a:lnTo>
                    <a:pt x="114" y="164"/>
                  </a:lnTo>
                  <a:lnTo>
                    <a:pt x="112" y="164"/>
                  </a:lnTo>
                  <a:lnTo>
                    <a:pt x="108" y="164"/>
                  </a:lnTo>
                  <a:lnTo>
                    <a:pt x="112" y="162"/>
                  </a:lnTo>
                  <a:lnTo>
                    <a:pt x="116" y="160"/>
                  </a:lnTo>
                  <a:lnTo>
                    <a:pt x="116" y="156"/>
                  </a:lnTo>
                  <a:lnTo>
                    <a:pt x="118" y="152"/>
                  </a:lnTo>
                  <a:lnTo>
                    <a:pt x="118" y="146"/>
                  </a:lnTo>
                  <a:lnTo>
                    <a:pt x="118" y="144"/>
                  </a:lnTo>
                  <a:lnTo>
                    <a:pt x="120" y="142"/>
                  </a:lnTo>
                  <a:lnTo>
                    <a:pt x="116" y="138"/>
                  </a:lnTo>
                  <a:lnTo>
                    <a:pt x="114" y="136"/>
                  </a:lnTo>
                  <a:lnTo>
                    <a:pt x="114" y="130"/>
                  </a:lnTo>
                  <a:lnTo>
                    <a:pt x="108" y="130"/>
                  </a:lnTo>
                  <a:lnTo>
                    <a:pt x="104" y="130"/>
                  </a:lnTo>
                  <a:lnTo>
                    <a:pt x="104" y="128"/>
                  </a:lnTo>
                  <a:lnTo>
                    <a:pt x="114" y="128"/>
                  </a:lnTo>
                  <a:lnTo>
                    <a:pt x="118" y="124"/>
                  </a:lnTo>
                  <a:lnTo>
                    <a:pt x="122" y="122"/>
                  </a:lnTo>
                  <a:lnTo>
                    <a:pt x="130" y="118"/>
                  </a:lnTo>
                  <a:lnTo>
                    <a:pt x="126" y="118"/>
                  </a:lnTo>
                  <a:lnTo>
                    <a:pt x="124" y="118"/>
                  </a:lnTo>
                  <a:lnTo>
                    <a:pt x="122" y="114"/>
                  </a:lnTo>
                  <a:lnTo>
                    <a:pt x="120" y="112"/>
                  </a:lnTo>
                  <a:lnTo>
                    <a:pt x="118" y="110"/>
                  </a:lnTo>
                  <a:lnTo>
                    <a:pt x="112" y="112"/>
                  </a:lnTo>
                  <a:lnTo>
                    <a:pt x="114" y="110"/>
                  </a:lnTo>
                  <a:lnTo>
                    <a:pt x="118" y="110"/>
                  </a:lnTo>
                  <a:lnTo>
                    <a:pt x="122" y="110"/>
                  </a:lnTo>
                  <a:lnTo>
                    <a:pt x="126" y="110"/>
                  </a:lnTo>
                  <a:lnTo>
                    <a:pt x="124" y="106"/>
                  </a:lnTo>
                  <a:lnTo>
                    <a:pt x="124" y="104"/>
                  </a:lnTo>
                  <a:lnTo>
                    <a:pt x="126" y="98"/>
                  </a:lnTo>
                  <a:lnTo>
                    <a:pt x="128" y="90"/>
                  </a:lnTo>
                  <a:lnTo>
                    <a:pt x="130" y="88"/>
                  </a:lnTo>
                  <a:lnTo>
                    <a:pt x="130" y="84"/>
                  </a:lnTo>
                  <a:lnTo>
                    <a:pt x="124" y="84"/>
                  </a:lnTo>
                  <a:lnTo>
                    <a:pt x="118" y="82"/>
                  </a:lnTo>
                  <a:lnTo>
                    <a:pt x="132" y="78"/>
                  </a:lnTo>
                  <a:lnTo>
                    <a:pt x="124" y="76"/>
                  </a:lnTo>
                  <a:lnTo>
                    <a:pt x="122" y="76"/>
                  </a:lnTo>
                  <a:lnTo>
                    <a:pt x="126" y="74"/>
                  </a:lnTo>
                  <a:lnTo>
                    <a:pt x="122" y="74"/>
                  </a:lnTo>
                  <a:lnTo>
                    <a:pt x="120" y="74"/>
                  </a:lnTo>
                  <a:lnTo>
                    <a:pt x="122" y="66"/>
                  </a:lnTo>
                  <a:lnTo>
                    <a:pt x="124" y="60"/>
                  </a:lnTo>
                  <a:lnTo>
                    <a:pt x="122" y="46"/>
                  </a:lnTo>
                  <a:lnTo>
                    <a:pt x="122" y="38"/>
                  </a:lnTo>
                  <a:lnTo>
                    <a:pt x="124" y="32"/>
                  </a:lnTo>
                  <a:lnTo>
                    <a:pt x="128" y="24"/>
                  </a:lnTo>
                  <a:lnTo>
                    <a:pt x="134" y="18"/>
                  </a:lnTo>
                  <a:lnTo>
                    <a:pt x="130" y="18"/>
                  </a:lnTo>
                  <a:lnTo>
                    <a:pt x="128" y="16"/>
                  </a:lnTo>
                  <a:lnTo>
                    <a:pt x="124" y="18"/>
                  </a:lnTo>
                  <a:lnTo>
                    <a:pt x="118" y="16"/>
                  </a:lnTo>
                  <a:lnTo>
                    <a:pt x="128" y="10"/>
                  </a:lnTo>
                  <a:lnTo>
                    <a:pt x="124" y="8"/>
                  </a:lnTo>
                  <a:lnTo>
                    <a:pt x="124" y="4"/>
                  </a:lnTo>
                  <a:lnTo>
                    <a:pt x="122" y="2"/>
                  </a:lnTo>
                  <a:lnTo>
                    <a:pt x="118" y="0"/>
                  </a:lnTo>
                  <a:lnTo>
                    <a:pt x="120" y="2"/>
                  </a:lnTo>
                  <a:lnTo>
                    <a:pt x="110" y="2"/>
                  </a:lnTo>
                  <a:lnTo>
                    <a:pt x="100" y="4"/>
                  </a:lnTo>
                  <a:lnTo>
                    <a:pt x="90" y="6"/>
                  </a:lnTo>
                  <a:lnTo>
                    <a:pt x="78" y="6"/>
                  </a:lnTo>
                  <a:lnTo>
                    <a:pt x="80" y="8"/>
                  </a:lnTo>
                  <a:lnTo>
                    <a:pt x="80" y="10"/>
                  </a:lnTo>
                  <a:lnTo>
                    <a:pt x="76" y="14"/>
                  </a:lnTo>
                  <a:lnTo>
                    <a:pt x="72" y="16"/>
                  </a:lnTo>
                  <a:lnTo>
                    <a:pt x="70" y="18"/>
                  </a:lnTo>
                  <a:lnTo>
                    <a:pt x="72" y="20"/>
                  </a:lnTo>
                  <a:lnTo>
                    <a:pt x="76" y="22"/>
                  </a:lnTo>
                  <a:lnTo>
                    <a:pt x="72" y="22"/>
                  </a:lnTo>
                  <a:lnTo>
                    <a:pt x="68" y="22"/>
                  </a:lnTo>
                  <a:lnTo>
                    <a:pt x="74" y="24"/>
                  </a:lnTo>
                  <a:lnTo>
                    <a:pt x="74" y="26"/>
                  </a:lnTo>
                  <a:lnTo>
                    <a:pt x="74" y="28"/>
                  </a:lnTo>
                  <a:lnTo>
                    <a:pt x="72" y="28"/>
                  </a:lnTo>
                  <a:lnTo>
                    <a:pt x="72" y="34"/>
                  </a:lnTo>
                  <a:lnTo>
                    <a:pt x="68" y="38"/>
                  </a:lnTo>
                  <a:lnTo>
                    <a:pt x="62" y="50"/>
                  </a:lnTo>
                  <a:lnTo>
                    <a:pt x="70" y="50"/>
                  </a:lnTo>
                  <a:lnTo>
                    <a:pt x="68" y="52"/>
                  </a:lnTo>
                  <a:lnTo>
                    <a:pt x="64" y="54"/>
                  </a:lnTo>
                  <a:lnTo>
                    <a:pt x="70" y="54"/>
                  </a:lnTo>
                  <a:lnTo>
                    <a:pt x="70" y="52"/>
                  </a:lnTo>
                  <a:lnTo>
                    <a:pt x="72" y="50"/>
                  </a:lnTo>
                  <a:lnTo>
                    <a:pt x="78" y="50"/>
                  </a:lnTo>
                  <a:lnTo>
                    <a:pt x="72" y="52"/>
                  </a:lnTo>
                  <a:lnTo>
                    <a:pt x="70" y="54"/>
                  </a:lnTo>
                  <a:lnTo>
                    <a:pt x="70" y="60"/>
                  </a:lnTo>
                  <a:lnTo>
                    <a:pt x="68" y="64"/>
                  </a:lnTo>
                  <a:lnTo>
                    <a:pt x="64" y="66"/>
                  </a:lnTo>
                  <a:lnTo>
                    <a:pt x="60" y="68"/>
                  </a:lnTo>
                  <a:lnTo>
                    <a:pt x="64" y="68"/>
                  </a:lnTo>
                  <a:lnTo>
                    <a:pt x="66" y="68"/>
                  </a:lnTo>
                  <a:lnTo>
                    <a:pt x="68" y="70"/>
                  </a:lnTo>
                  <a:lnTo>
                    <a:pt x="64" y="70"/>
                  </a:lnTo>
                  <a:lnTo>
                    <a:pt x="70" y="72"/>
                  </a:lnTo>
                  <a:lnTo>
                    <a:pt x="64" y="74"/>
                  </a:lnTo>
                  <a:lnTo>
                    <a:pt x="58" y="76"/>
                  </a:lnTo>
                  <a:lnTo>
                    <a:pt x="56" y="72"/>
                  </a:lnTo>
                  <a:lnTo>
                    <a:pt x="54" y="76"/>
                  </a:lnTo>
                  <a:lnTo>
                    <a:pt x="56" y="78"/>
                  </a:lnTo>
                  <a:lnTo>
                    <a:pt x="56" y="80"/>
                  </a:lnTo>
                  <a:lnTo>
                    <a:pt x="56" y="82"/>
                  </a:lnTo>
                  <a:lnTo>
                    <a:pt x="60" y="78"/>
                  </a:lnTo>
                  <a:lnTo>
                    <a:pt x="62" y="86"/>
                  </a:lnTo>
                  <a:lnTo>
                    <a:pt x="62" y="94"/>
                  </a:lnTo>
                  <a:lnTo>
                    <a:pt x="62" y="102"/>
                  </a:lnTo>
                  <a:lnTo>
                    <a:pt x="66" y="108"/>
                  </a:lnTo>
                  <a:lnTo>
                    <a:pt x="70" y="108"/>
                  </a:lnTo>
                  <a:lnTo>
                    <a:pt x="72" y="112"/>
                  </a:lnTo>
                  <a:lnTo>
                    <a:pt x="70" y="114"/>
                  </a:lnTo>
                  <a:lnTo>
                    <a:pt x="68" y="118"/>
                  </a:lnTo>
                  <a:lnTo>
                    <a:pt x="68" y="122"/>
                  </a:lnTo>
                  <a:lnTo>
                    <a:pt x="72" y="124"/>
                  </a:lnTo>
                  <a:lnTo>
                    <a:pt x="72" y="128"/>
                  </a:lnTo>
                  <a:lnTo>
                    <a:pt x="68" y="126"/>
                  </a:lnTo>
                  <a:lnTo>
                    <a:pt x="66" y="128"/>
                  </a:lnTo>
                  <a:lnTo>
                    <a:pt x="62" y="128"/>
                  </a:lnTo>
                  <a:lnTo>
                    <a:pt x="60" y="128"/>
                  </a:lnTo>
                  <a:lnTo>
                    <a:pt x="62" y="132"/>
                  </a:lnTo>
                  <a:lnTo>
                    <a:pt x="66" y="134"/>
                  </a:lnTo>
                  <a:lnTo>
                    <a:pt x="78" y="138"/>
                  </a:lnTo>
                  <a:lnTo>
                    <a:pt x="72" y="138"/>
                  </a:lnTo>
                  <a:lnTo>
                    <a:pt x="78" y="140"/>
                  </a:lnTo>
                  <a:lnTo>
                    <a:pt x="80" y="144"/>
                  </a:lnTo>
                  <a:lnTo>
                    <a:pt x="78" y="144"/>
                  </a:lnTo>
                  <a:lnTo>
                    <a:pt x="74" y="144"/>
                  </a:lnTo>
                  <a:lnTo>
                    <a:pt x="70" y="144"/>
                  </a:lnTo>
                  <a:lnTo>
                    <a:pt x="66" y="142"/>
                  </a:lnTo>
                  <a:lnTo>
                    <a:pt x="62" y="144"/>
                  </a:lnTo>
                  <a:lnTo>
                    <a:pt x="60" y="148"/>
                  </a:lnTo>
                  <a:lnTo>
                    <a:pt x="64" y="152"/>
                  </a:lnTo>
                  <a:lnTo>
                    <a:pt x="66" y="154"/>
                  </a:lnTo>
                  <a:lnTo>
                    <a:pt x="64" y="156"/>
                  </a:lnTo>
                  <a:lnTo>
                    <a:pt x="58" y="158"/>
                  </a:lnTo>
                  <a:lnTo>
                    <a:pt x="66" y="158"/>
                  </a:lnTo>
                  <a:lnTo>
                    <a:pt x="70" y="156"/>
                  </a:lnTo>
                  <a:lnTo>
                    <a:pt x="70" y="154"/>
                  </a:lnTo>
                  <a:lnTo>
                    <a:pt x="76" y="154"/>
                  </a:lnTo>
                  <a:lnTo>
                    <a:pt x="78" y="156"/>
                  </a:lnTo>
                  <a:lnTo>
                    <a:pt x="82" y="158"/>
                  </a:lnTo>
                  <a:lnTo>
                    <a:pt x="82" y="160"/>
                  </a:lnTo>
                  <a:lnTo>
                    <a:pt x="78" y="162"/>
                  </a:lnTo>
                  <a:lnTo>
                    <a:pt x="70" y="162"/>
                  </a:lnTo>
                  <a:lnTo>
                    <a:pt x="64" y="164"/>
                  </a:lnTo>
                  <a:lnTo>
                    <a:pt x="60" y="166"/>
                  </a:lnTo>
                  <a:lnTo>
                    <a:pt x="60" y="168"/>
                  </a:lnTo>
                  <a:lnTo>
                    <a:pt x="58" y="168"/>
                  </a:lnTo>
                  <a:lnTo>
                    <a:pt x="58" y="170"/>
                  </a:lnTo>
                  <a:lnTo>
                    <a:pt x="60" y="172"/>
                  </a:lnTo>
                  <a:lnTo>
                    <a:pt x="58" y="174"/>
                  </a:lnTo>
                  <a:lnTo>
                    <a:pt x="62" y="176"/>
                  </a:lnTo>
                  <a:lnTo>
                    <a:pt x="62" y="178"/>
                  </a:lnTo>
                  <a:lnTo>
                    <a:pt x="64" y="178"/>
                  </a:lnTo>
                  <a:lnTo>
                    <a:pt x="68" y="180"/>
                  </a:lnTo>
                  <a:lnTo>
                    <a:pt x="66" y="174"/>
                  </a:lnTo>
                  <a:lnTo>
                    <a:pt x="76" y="180"/>
                  </a:lnTo>
                  <a:lnTo>
                    <a:pt x="78" y="184"/>
                  </a:lnTo>
                  <a:lnTo>
                    <a:pt x="78" y="186"/>
                  </a:lnTo>
                  <a:lnTo>
                    <a:pt x="76" y="186"/>
                  </a:lnTo>
                  <a:lnTo>
                    <a:pt x="68" y="184"/>
                  </a:lnTo>
                  <a:lnTo>
                    <a:pt x="68" y="186"/>
                  </a:lnTo>
                  <a:lnTo>
                    <a:pt x="68" y="188"/>
                  </a:lnTo>
                  <a:lnTo>
                    <a:pt x="62" y="186"/>
                  </a:lnTo>
                  <a:lnTo>
                    <a:pt x="60" y="182"/>
                  </a:lnTo>
                  <a:lnTo>
                    <a:pt x="60" y="180"/>
                  </a:lnTo>
                  <a:lnTo>
                    <a:pt x="56" y="176"/>
                  </a:lnTo>
                  <a:lnTo>
                    <a:pt x="54" y="176"/>
                  </a:lnTo>
                  <a:lnTo>
                    <a:pt x="54" y="178"/>
                  </a:lnTo>
                  <a:lnTo>
                    <a:pt x="56" y="180"/>
                  </a:lnTo>
                  <a:lnTo>
                    <a:pt x="56" y="182"/>
                  </a:lnTo>
                  <a:lnTo>
                    <a:pt x="50" y="180"/>
                  </a:lnTo>
                  <a:lnTo>
                    <a:pt x="58" y="184"/>
                  </a:lnTo>
                  <a:lnTo>
                    <a:pt x="58" y="186"/>
                  </a:lnTo>
                  <a:lnTo>
                    <a:pt x="56" y="188"/>
                  </a:lnTo>
                  <a:lnTo>
                    <a:pt x="58" y="190"/>
                  </a:lnTo>
                  <a:lnTo>
                    <a:pt x="62" y="192"/>
                  </a:lnTo>
                  <a:lnTo>
                    <a:pt x="54" y="192"/>
                  </a:lnTo>
                  <a:lnTo>
                    <a:pt x="56" y="192"/>
                  </a:lnTo>
                  <a:lnTo>
                    <a:pt x="58" y="194"/>
                  </a:lnTo>
                  <a:lnTo>
                    <a:pt x="48" y="192"/>
                  </a:lnTo>
                  <a:lnTo>
                    <a:pt x="50" y="194"/>
                  </a:lnTo>
                  <a:lnTo>
                    <a:pt x="48" y="196"/>
                  </a:lnTo>
                  <a:lnTo>
                    <a:pt x="44" y="198"/>
                  </a:lnTo>
                  <a:lnTo>
                    <a:pt x="44" y="200"/>
                  </a:lnTo>
                  <a:lnTo>
                    <a:pt x="44" y="202"/>
                  </a:lnTo>
                  <a:lnTo>
                    <a:pt x="46" y="198"/>
                  </a:lnTo>
                  <a:lnTo>
                    <a:pt x="50" y="198"/>
                  </a:lnTo>
                  <a:lnTo>
                    <a:pt x="54" y="198"/>
                  </a:lnTo>
                  <a:lnTo>
                    <a:pt x="60" y="198"/>
                  </a:lnTo>
                  <a:lnTo>
                    <a:pt x="62" y="202"/>
                  </a:lnTo>
                  <a:lnTo>
                    <a:pt x="60" y="202"/>
                  </a:lnTo>
                  <a:lnTo>
                    <a:pt x="54" y="204"/>
                  </a:lnTo>
                  <a:lnTo>
                    <a:pt x="44" y="206"/>
                  </a:lnTo>
                  <a:lnTo>
                    <a:pt x="42" y="208"/>
                  </a:lnTo>
                  <a:lnTo>
                    <a:pt x="42" y="212"/>
                  </a:lnTo>
                  <a:lnTo>
                    <a:pt x="42" y="210"/>
                  </a:lnTo>
                  <a:lnTo>
                    <a:pt x="44" y="208"/>
                  </a:lnTo>
                  <a:lnTo>
                    <a:pt x="48" y="208"/>
                  </a:lnTo>
                  <a:lnTo>
                    <a:pt x="50" y="210"/>
                  </a:lnTo>
                  <a:lnTo>
                    <a:pt x="46" y="212"/>
                  </a:lnTo>
                  <a:lnTo>
                    <a:pt x="42" y="214"/>
                  </a:lnTo>
                  <a:lnTo>
                    <a:pt x="44" y="216"/>
                  </a:lnTo>
                  <a:lnTo>
                    <a:pt x="46" y="216"/>
                  </a:lnTo>
                  <a:lnTo>
                    <a:pt x="50" y="216"/>
                  </a:lnTo>
                  <a:lnTo>
                    <a:pt x="54" y="216"/>
                  </a:lnTo>
                  <a:lnTo>
                    <a:pt x="50" y="218"/>
                  </a:lnTo>
                  <a:lnTo>
                    <a:pt x="52" y="220"/>
                  </a:lnTo>
                  <a:lnTo>
                    <a:pt x="60" y="224"/>
                  </a:lnTo>
                  <a:lnTo>
                    <a:pt x="52" y="222"/>
                  </a:lnTo>
                  <a:lnTo>
                    <a:pt x="52" y="224"/>
                  </a:lnTo>
                  <a:lnTo>
                    <a:pt x="52" y="226"/>
                  </a:lnTo>
                  <a:lnTo>
                    <a:pt x="56" y="228"/>
                  </a:lnTo>
                  <a:lnTo>
                    <a:pt x="62" y="230"/>
                  </a:lnTo>
                  <a:lnTo>
                    <a:pt x="62" y="232"/>
                  </a:lnTo>
                  <a:lnTo>
                    <a:pt x="50" y="228"/>
                  </a:lnTo>
                  <a:lnTo>
                    <a:pt x="54" y="232"/>
                  </a:lnTo>
                  <a:lnTo>
                    <a:pt x="44" y="230"/>
                  </a:lnTo>
                  <a:lnTo>
                    <a:pt x="48" y="234"/>
                  </a:lnTo>
                  <a:lnTo>
                    <a:pt x="48" y="236"/>
                  </a:lnTo>
                  <a:lnTo>
                    <a:pt x="46" y="240"/>
                  </a:lnTo>
                  <a:lnTo>
                    <a:pt x="54" y="240"/>
                  </a:lnTo>
                  <a:lnTo>
                    <a:pt x="58" y="242"/>
                  </a:lnTo>
                  <a:lnTo>
                    <a:pt x="60" y="244"/>
                  </a:lnTo>
                  <a:lnTo>
                    <a:pt x="54" y="244"/>
                  </a:lnTo>
                  <a:lnTo>
                    <a:pt x="54" y="246"/>
                  </a:lnTo>
                  <a:lnTo>
                    <a:pt x="54" y="248"/>
                  </a:lnTo>
                  <a:lnTo>
                    <a:pt x="48" y="244"/>
                  </a:lnTo>
                  <a:lnTo>
                    <a:pt x="46" y="244"/>
                  </a:lnTo>
                  <a:lnTo>
                    <a:pt x="50" y="242"/>
                  </a:lnTo>
                  <a:lnTo>
                    <a:pt x="42" y="240"/>
                  </a:lnTo>
                  <a:lnTo>
                    <a:pt x="40" y="242"/>
                  </a:lnTo>
                  <a:lnTo>
                    <a:pt x="40" y="244"/>
                  </a:lnTo>
                  <a:lnTo>
                    <a:pt x="40" y="248"/>
                  </a:lnTo>
                  <a:lnTo>
                    <a:pt x="42" y="246"/>
                  </a:lnTo>
                  <a:lnTo>
                    <a:pt x="52" y="254"/>
                  </a:lnTo>
                  <a:lnTo>
                    <a:pt x="48" y="254"/>
                  </a:lnTo>
                  <a:lnTo>
                    <a:pt x="46" y="254"/>
                  </a:lnTo>
                  <a:lnTo>
                    <a:pt x="48" y="256"/>
                  </a:lnTo>
                  <a:lnTo>
                    <a:pt x="50" y="258"/>
                  </a:lnTo>
                  <a:lnTo>
                    <a:pt x="40" y="256"/>
                  </a:lnTo>
                  <a:lnTo>
                    <a:pt x="38" y="254"/>
                  </a:lnTo>
                  <a:lnTo>
                    <a:pt x="34" y="252"/>
                  </a:lnTo>
                  <a:lnTo>
                    <a:pt x="40" y="260"/>
                  </a:lnTo>
                  <a:lnTo>
                    <a:pt x="36" y="262"/>
                  </a:lnTo>
                  <a:lnTo>
                    <a:pt x="30" y="262"/>
                  </a:lnTo>
                  <a:lnTo>
                    <a:pt x="30" y="264"/>
                  </a:lnTo>
                  <a:lnTo>
                    <a:pt x="34" y="268"/>
                  </a:lnTo>
                  <a:lnTo>
                    <a:pt x="38" y="272"/>
                  </a:lnTo>
                  <a:lnTo>
                    <a:pt x="38" y="274"/>
                  </a:lnTo>
                  <a:lnTo>
                    <a:pt x="36" y="276"/>
                  </a:lnTo>
                  <a:lnTo>
                    <a:pt x="40" y="278"/>
                  </a:lnTo>
                  <a:lnTo>
                    <a:pt x="36" y="284"/>
                  </a:lnTo>
                  <a:lnTo>
                    <a:pt x="34" y="286"/>
                  </a:lnTo>
                  <a:lnTo>
                    <a:pt x="38" y="290"/>
                  </a:lnTo>
                  <a:lnTo>
                    <a:pt x="26" y="292"/>
                  </a:lnTo>
                  <a:lnTo>
                    <a:pt x="30" y="294"/>
                  </a:lnTo>
                  <a:lnTo>
                    <a:pt x="34" y="294"/>
                  </a:lnTo>
                  <a:lnTo>
                    <a:pt x="40" y="294"/>
                  </a:lnTo>
                  <a:lnTo>
                    <a:pt x="42" y="296"/>
                  </a:lnTo>
                  <a:lnTo>
                    <a:pt x="44" y="298"/>
                  </a:lnTo>
                  <a:lnTo>
                    <a:pt x="44" y="300"/>
                  </a:lnTo>
                  <a:lnTo>
                    <a:pt x="40" y="300"/>
                  </a:lnTo>
                  <a:lnTo>
                    <a:pt x="32" y="300"/>
                  </a:lnTo>
                  <a:lnTo>
                    <a:pt x="40" y="306"/>
                  </a:lnTo>
                  <a:lnTo>
                    <a:pt x="42" y="308"/>
                  </a:lnTo>
                  <a:lnTo>
                    <a:pt x="38" y="312"/>
                  </a:lnTo>
                  <a:lnTo>
                    <a:pt x="38" y="310"/>
                  </a:lnTo>
                  <a:lnTo>
                    <a:pt x="38" y="308"/>
                  </a:lnTo>
                  <a:close/>
                  <a:moveTo>
                    <a:pt x="36" y="358"/>
                  </a:moveTo>
                  <a:lnTo>
                    <a:pt x="36" y="358"/>
                  </a:lnTo>
                  <a:lnTo>
                    <a:pt x="32" y="356"/>
                  </a:lnTo>
                  <a:lnTo>
                    <a:pt x="32" y="354"/>
                  </a:lnTo>
                  <a:lnTo>
                    <a:pt x="34" y="354"/>
                  </a:lnTo>
                  <a:lnTo>
                    <a:pt x="40" y="356"/>
                  </a:lnTo>
                  <a:lnTo>
                    <a:pt x="36" y="358"/>
                  </a:lnTo>
                  <a:close/>
                  <a:moveTo>
                    <a:pt x="44" y="438"/>
                  </a:moveTo>
                  <a:lnTo>
                    <a:pt x="44" y="438"/>
                  </a:lnTo>
                  <a:lnTo>
                    <a:pt x="44" y="436"/>
                  </a:lnTo>
                  <a:lnTo>
                    <a:pt x="46" y="434"/>
                  </a:lnTo>
                  <a:lnTo>
                    <a:pt x="46" y="436"/>
                  </a:lnTo>
                  <a:lnTo>
                    <a:pt x="44" y="438"/>
                  </a:lnTo>
                  <a:close/>
                  <a:moveTo>
                    <a:pt x="74" y="656"/>
                  </a:moveTo>
                  <a:lnTo>
                    <a:pt x="74" y="656"/>
                  </a:lnTo>
                  <a:lnTo>
                    <a:pt x="76" y="656"/>
                  </a:lnTo>
                  <a:lnTo>
                    <a:pt x="74" y="656"/>
                  </a:lnTo>
                  <a:close/>
                  <a:moveTo>
                    <a:pt x="70" y="660"/>
                  </a:moveTo>
                  <a:lnTo>
                    <a:pt x="70" y="660"/>
                  </a:lnTo>
                  <a:lnTo>
                    <a:pt x="74" y="662"/>
                  </a:lnTo>
                  <a:lnTo>
                    <a:pt x="72" y="660"/>
                  </a:lnTo>
                  <a:lnTo>
                    <a:pt x="72" y="658"/>
                  </a:lnTo>
                  <a:lnTo>
                    <a:pt x="70" y="660"/>
                  </a:lnTo>
                  <a:close/>
                  <a:moveTo>
                    <a:pt x="122" y="172"/>
                  </a:moveTo>
                  <a:lnTo>
                    <a:pt x="120" y="174"/>
                  </a:lnTo>
                  <a:lnTo>
                    <a:pt x="120" y="172"/>
                  </a:lnTo>
                  <a:lnTo>
                    <a:pt x="122" y="172"/>
                  </a:lnTo>
                  <a:close/>
                </a:path>
              </a:pathLst>
            </a:custGeom>
            <a:solidFill>
              <a:srgbClr val="99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" name="Freeform 880">
              <a:extLst>
                <a:ext uri="{FF2B5EF4-FFF2-40B4-BE49-F238E27FC236}">
                  <a16:creationId xmlns="" xmlns:a16="http://schemas.microsoft.com/office/drawing/2014/main" id="{FF53C0FC-47AF-4CF5-9952-EC0E27789A1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-8026188">
              <a:off x="5896180" y="5641107"/>
              <a:ext cx="1527672" cy="837482"/>
            </a:xfrm>
            <a:custGeom>
              <a:avLst/>
              <a:gdLst>
                <a:gd name="T0" fmla="*/ 1320005603 w 882"/>
                <a:gd name="T1" fmla="*/ 527692021 h 342"/>
                <a:gd name="T2" fmla="*/ 1230004591 w 882"/>
                <a:gd name="T3" fmla="*/ 683603253 h 342"/>
                <a:gd name="T4" fmla="*/ 1158004821 w 882"/>
                <a:gd name="T5" fmla="*/ 551680248 h 342"/>
                <a:gd name="T6" fmla="*/ 1116004233 w 882"/>
                <a:gd name="T7" fmla="*/ 683603253 h 342"/>
                <a:gd name="T8" fmla="*/ 1044004463 w 882"/>
                <a:gd name="T9" fmla="*/ 779546367 h 342"/>
                <a:gd name="T10" fmla="*/ 960003288 w 882"/>
                <a:gd name="T11" fmla="*/ 911469372 h 342"/>
                <a:gd name="T12" fmla="*/ 942003778 w 882"/>
                <a:gd name="T13" fmla="*/ 1031400712 h 342"/>
                <a:gd name="T14" fmla="*/ 816003747 w 882"/>
                <a:gd name="T15" fmla="*/ 983429156 h 342"/>
                <a:gd name="T16" fmla="*/ 786002832 w 882"/>
                <a:gd name="T17" fmla="*/ 1043392377 h 342"/>
                <a:gd name="T18" fmla="*/ 744002245 w 882"/>
                <a:gd name="T19" fmla="*/ 1031400712 h 342"/>
                <a:gd name="T20" fmla="*/ 630001887 w 882"/>
                <a:gd name="T21" fmla="*/ 1139337939 h 342"/>
                <a:gd name="T22" fmla="*/ 552002280 w 882"/>
                <a:gd name="T23" fmla="*/ 1127343826 h 342"/>
                <a:gd name="T24" fmla="*/ 492002183 w 882"/>
                <a:gd name="T25" fmla="*/ 1499127063 h 342"/>
                <a:gd name="T26" fmla="*/ 444001759 w 882"/>
                <a:gd name="T27" fmla="*/ 1175315382 h 342"/>
                <a:gd name="T28" fmla="*/ 378001825 w 882"/>
                <a:gd name="T29" fmla="*/ 1295246723 h 342"/>
                <a:gd name="T30" fmla="*/ 324001564 w 882"/>
                <a:gd name="T31" fmla="*/ 1343218279 h 342"/>
                <a:gd name="T32" fmla="*/ 294000650 w 882"/>
                <a:gd name="T33" fmla="*/ 1559092733 h 342"/>
                <a:gd name="T34" fmla="*/ 180000292 w 882"/>
                <a:gd name="T35" fmla="*/ 1475141285 h 342"/>
                <a:gd name="T36" fmla="*/ 156000946 w 882"/>
                <a:gd name="T37" fmla="*/ 1750981409 h 342"/>
                <a:gd name="T38" fmla="*/ 131999867 w 882"/>
                <a:gd name="T39" fmla="*/ 1667029960 h 342"/>
                <a:gd name="T40" fmla="*/ 23999346 w 882"/>
                <a:gd name="T41" fmla="*/ 1858918635 h 342"/>
                <a:gd name="T42" fmla="*/ 30000915 w 882"/>
                <a:gd name="T43" fmla="*/ 2050807311 h 342"/>
                <a:gd name="T44" fmla="*/ 84001175 w 882"/>
                <a:gd name="T45" fmla="*/ 1978849976 h 342"/>
                <a:gd name="T46" fmla="*/ 126000031 w 882"/>
                <a:gd name="T47" fmla="*/ 1954864198 h 342"/>
                <a:gd name="T48" fmla="*/ 282000977 w 882"/>
                <a:gd name="T49" fmla="*/ 1798952965 h 342"/>
                <a:gd name="T50" fmla="*/ 432002086 w 882"/>
                <a:gd name="T51" fmla="*/ 1631052517 h 342"/>
                <a:gd name="T52" fmla="*/ 570001790 w 882"/>
                <a:gd name="T53" fmla="*/ 1559092733 h 342"/>
                <a:gd name="T54" fmla="*/ 594002868 w 882"/>
                <a:gd name="T55" fmla="*/ 1475141285 h 342"/>
                <a:gd name="T56" fmla="*/ 696003553 w 882"/>
                <a:gd name="T57" fmla="*/ 1379198171 h 342"/>
                <a:gd name="T58" fmla="*/ 870004008 w 882"/>
                <a:gd name="T59" fmla="*/ 1307240836 h 342"/>
                <a:gd name="T60" fmla="*/ 954003451 w 882"/>
                <a:gd name="T61" fmla="*/ 1295246723 h 342"/>
                <a:gd name="T62" fmla="*/ 1014003548 w 882"/>
                <a:gd name="T63" fmla="*/ 1163323717 h 342"/>
                <a:gd name="T64" fmla="*/ 1110004397 w 882"/>
                <a:gd name="T65" fmla="*/ 1055386491 h 342"/>
                <a:gd name="T66" fmla="*/ 1212005082 w 882"/>
                <a:gd name="T67" fmla="*/ 1127343826 h 342"/>
                <a:gd name="T68" fmla="*/ 1272005179 w 882"/>
                <a:gd name="T69" fmla="*/ 995420820 h 342"/>
                <a:gd name="T70" fmla="*/ 1416006451 w 882"/>
                <a:gd name="T71" fmla="*/ 875491929 h 342"/>
                <a:gd name="T72" fmla="*/ 1560005992 w 882"/>
                <a:gd name="T73" fmla="*/ 815526258 h 342"/>
                <a:gd name="T74" fmla="*/ 1704007265 w 882"/>
                <a:gd name="T75" fmla="*/ 611643469 h 342"/>
                <a:gd name="T76" fmla="*/ 1908008634 w 882"/>
                <a:gd name="T77" fmla="*/ 599651805 h 342"/>
                <a:gd name="T78" fmla="*/ 1962008895 w 882"/>
                <a:gd name="T79" fmla="*/ 611643469 h 342"/>
                <a:gd name="T80" fmla="*/ 2046008338 w 882"/>
                <a:gd name="T81" fmla="*/ 539686134 h 342"/>
                <a:gd name="T82" fmla="*/ 2147483646 w 882"/>
                <a:gd name="T83" fmla="*/ 515700356 h 342"/>
                <a:gd name="T84" fmla="*/ 2147483646 w 882"/>
                <a:gd name="T85" fmla="*/ 455734686 h 342"/>
                <a:gd name="T86" fmla="*/ 2147483646 w 882"/>
                <a:gd name="T87" fmla="*/ 359791573 h 342"/>
                <a:gd name="T88" fmla="*/ 2147483646 w 882"/>
                <a:gd name="T89" fmla="*/ 47971557 h 342"/>
                <a:gd name="T90" fmla="*/ 2147483646 w 882"/>
                <a:gd name="T91" fmla="*/ 23985778 h 342"/>
                <a:gd name="T92" fmla="*/ 2147483646 w 882"/>
                <a:gd name="T93" fmla="*/ 23985778 h 342"/>
                <a:gd name="T94" fmla="*/ 2147483646 w 882"/>
                <a:gd name="T95" fmla="*/ 71957335 h 342"/>
                <a:gd name="T96" fmla="*/ 2088008926 w 882"/>
                <a:gd name="T97" fmla="*/ 167902897 h 342"/>
                <a:gd name="T98" fmla="*/ 1980008405 w 882"/>
                <a:gd name="T99" fmla="*/ 215874454 h 342"/>
                <a:gd name="T100" fmla="*/ 1938007817 w 882"/>
                <a:gd name="T101" fmla="*/ 251854346 h 342"/>
                <a:gd name="T102" fmla="*/ 1896007229 w 882"/>
                <a:gd name="T103" fmla="*/ 335805794 h 342"/>
                <a:gd name="T104" fmla="*/ 1878007720 w 882"/>
                <a:gd name="T105" fmla="*/ 275840124 h 342"/>
                <a:gd name="T106" fmla="*/ 1812007786 w 882"/>
                <a:gd name="T107" fmla="*/ 263846010 h 342"/>
                <a:gd name="T108" fmla="*/ 1740008016 w 882"/>
                <a:gd name="T109" fmla="*/ 299825902 h 342"/>
                <a:gd name="T110" fmla="*/ 1674006350 w 882"/>
                <a:gd name="T111" fmla="*/ 347797459 h 342"/>
                <a:gd name="T112" fmla="*/ 1620006089 w 882"/>
                <a:gd name="T113" fmla="*/ 335805794 h 342"/>
                <a:gd name="T114" fmla="*/ 1548006319 w 882"/>
                <a:gd name="T115" fmla="*/ 335805794 h 342"/>
                <a:gd name="T116" fmla="*/ 1422006288 w 882"/>
                <a:gd name="T117" fmla="*/ 515700356 h 342"/>
                <a:gd name="T118" fmla="*/ 1194005572 w 882"/>
                <a:gd name="T119" fmla="*/ 647623361 h 342"/>
                <a:gd name="T120" fmla="*/ 144001273 w 882"/>
                <a:gd name="T121" fmla="*/ 1906890192 h 34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882" h="342">
                  <a:moveTo>
                    <a:pt x="458" y="84"/>
                  </a:moveTo>
                  <a:lnTo>
                    <a:pt x="452" y="80"/>
                  </a:lnTo>
                  <a:lnTo>
                    <a:pt x="454" y="74"/>
                  </a:lnTo>
                  <a:lnTo>
                    <a:pt x="456" y="70"/>
                  </a:lnTo>
                  <a:lnTo>
                    <a:pt x="456" y="68"/>
                  </a:lnTo>
                  <a:lnTo>
                    <a:pt x="452" y="64"/>
                  </a:lnTo>
                  <a:lnTo>
                    <a:pt x="454" y="70"/>
                  </a:lnTo>
                  <a:lnTo>
                    <a:pt x="452" y="74"/>
                  </a:lnTo>
                  <a:lnTo>
                    <a:pt x="450" y="76"/>
                  </a:lnTo>
                  <a:lnTo>
                    <a:pt x="448" y="78"/>
                  </a:lnTo>
                  <a:lnTo>
                    <a:pt x="444" y="80"/>
                  </a:lnTo>
                  <a:lnTo>
                    <a:pt x="442" y="82"/>
                  </a:lnTo>
                  <a:lnTo>
                    <a:pt x="440" y="86"/>
                  </a:lnTo>
                  <a:lnTo>
                    <a:pt x="442" y="92"/>
                  </a:lnTo>
                  <a:lnTo>
                    <a:pt x="438" y="88"/>
                  </a:lnTo>
                  <a:lnTo>
                    <a:pt x="440" y="88"/>
                  </a:lnTo>
                  <a:lnTo>
                    <a:pt x="436" y="86"/>
                  </a:lnTo>
                  <a:lnTo>
                    <a:pt x="436" y="92"/>
                  </a:lnTo>
                  <a:lnTo>
                    <a:pt x="434" y="100"/>
                  </a:lnTo>
                  <a:lnTo>
                    <a:pt x="434" y="102"/>
                  </a:lnTo>
                  <a:lnTo>
                    <a:pt x="432" y="104"/>
                  </a:lnTo>
                  <a:lnTo>
                    <a:pt x="428" y="100"/>
                  </a:lnTo>
                  <a:lnTo>
                    <a:pt x="426" y="100"/>
                  </a:lnTo>
                  <a:lnTo>
                    <a:pt x="426" y="96"/>
                  </a:lnTo>
                  <a:lnTo>
                    <a:pt x="422" y="104"/>
                  </a:lnTo>
                  <a:lnTo>
                    <a:pt x="420" y="102"/>
                  </a:lnTo>
                  <a:lnTo>
                    <a:pt x="422" y="100"/>
                  </a:lnTo>
                  <a:lnTo>
                    <a:pt x="414" y="104"/>
                  </a:lnTo>
                  <a:lnTo>
                    <a:pt x="412" y="116"/>
                  </a:lnTo>
                  <a:lnTo>
                    <a:pt x="410" y="114"/>
                  </a:lnTo>
                  <a:lnTo>
                    <a:pt x="410" y="112"/>
                  </a:lnTo>
                  <a:lnTo>
                    <a:pt x="408" y="118"/>
                  </a:lnTo>
                  <a:lnTo>
                    <a:pt x="406" y="114"/>
                  </a:lnTo>
                  <a:lnTo>
                    <a:pt x="406" y="110"/>
                  </a:lnTo>
                  <a:lnTo>
                    <a:pt x="408" y="108"/>
                  </a:lnTo>
                  <a:lnTo>
                    <a:pt x="410" y="106"/>
                  </a:lnTo>
                  <a:lnTo>
                    <a:pt x="404" y="98"/>
                  </a:lnTo>
                  <a:lnTo>
                    <a:pt x="404" y="100"/>
                  </a:lnTo>
                  <a:lnTo>
                    <a:pt x="402" y="102"/>
                  </a:lnTo>
                  <a:lnTo>
                    <a:pt x="400" y="106"/>
                  </a:lnTo>
                  <a:lnTo>
                    <a:pt x="398" y="106"/>
                  </a:lnTo>
                  <a:lnTo>
                    <a:pt x="394" y="104"/>
                  </a:lnTo>
                  <a:lnTo>
                    <a:pt x="398" y="100"/>
                  </a:lnTo>
                  <a:lnTo>
                    <a:pt x="392" y="94"/>
                  </a:lnTo>
                  <a:lnTo>
                    <a:pt x="390" y="92"/>
                  </a:lnTo>
                  <a:lnTo>
                    <a:pt x="386" y="92"/>
                  </a:lnTo>
                  <a:lnTo>
                    <a:pt x="380" y="88"/>
                  </a:lnTo>
                  <a:lnTo>
                    <a:pt x="390" y="98"/>
                  </a:lnTo>
                  <a:lnTo>
                    <a:pt x="394" y="104"/>
                  </a:lnTo>
                  <a:lnTo>
                    <a:pt x="394" y="108"/>
                  </a:lnTo>
                  <a:lnTo>
                    <a:pt x="394" y="110"/>
                  </a:lnTo>
                  <a:lnTo>
                    <a:pt x="390" y="110"/>
                  </a:lnTo>
                  <a:lnTo>
                    <a:pt x="388" y="114"/>
                  </a:lnTo>
                  <a:lnTo>
                    <a:pt x="386" y="110"/>
                  </a:lnTo>
                  <a:lnTo>
                    <a:pt x="384" y="110"/>
                  </a:lnTo>
                  <a:lnTo>
                    <a:pt x="380" y="112"/>
                  </a:lnTo>
                  <a:lnTo>
                    <a:pt x="376" y="102"/>
                  </a:lnTo>
                  <a:lnTo>
                    <a:pt x="376" y="104"/>
                  </a:lnTo>
                  <a:lnTo>
                    <a:pt x="376" y="108"/>
                  </a:lnTo>
                  <a:lnTo>
                    <a:pt x="376" y="116"/>
                  </a:lnTo>
                  <a:lnTo>
                    <a:pt x="372" y="114"/>
                  </a:lnTo>
                  <a:lnTo>
                    <a:pt x="370" y="112"/>
                  </a:lnTo>
                  <a:lnTo>
                    <a:pt x="364" y="102"/>
                  </a:lnTo>
                  <a:lnTo>
                    <a:pt x="362" y="104"/>
                  </a:lnTo>
                  <a:lnTo>
                    <a:pt x="366" y="108"/>
                  </a:lnTo>
                  <a:lnTo>
                    <a:pt x="368" y="114"/>
                  </a:lnTo>
                  <a:lnTo>
                    <a:pt x="368" y="116"/>
                  </a:lnTo>
                  <a:lnTo>
                    <a:pt x="366" y="118"/>
                  </a:lnTo>
                  <a:lnTo>
                    <a:pt x="362" y="118"/>
                  </a:lnTo>
                  <a:lnTo>
                    <a:pt x="358" y="120"/>
                  </a:lnTo>
                  <a:lnTo>
                    <a:pt x="352" y="130"/>
                  </a:lnTo>
                  <a:lnTo>
                    <a:pt x="350" y="128"/>
                  </a:lnTo>
                  <a:lnTo>
                    <a:pt x="350" y="124"/>
                  </a:lnTo>
                  <a:lnTo>
                    <a:pt x="350" y="122"/>
                  </a:lnTo>
                  <a:lnTo>
                    <a:pt x="348" y="120"/>
                  </a:lnTo>
                  <a:lnTo>
                    <a:pt x="348" y="130"/>
                  </a:lnTo>
                  <a:lnTo>
                    <a:pt x="346" y="128"/>
                  </a:lnTo>
                  <a:lnTo>
                    <a:pt x="346" y="126"/>
                  </a:lnTo>
                  <a:lnTo>
                    <a:pt x="346" y="130"/>
                  </a:lnTo>
                  <a:lnTo>
                    <a:pt x="346" y="132"/>
                  </a:lnTo>
                  <a:lnTo>
                    <a:pt x="346" y="136"/>
                  </a:lnTo>
                  <a:lnTo>
                    <a:pt x="346" y="140"/>
                  </a:lnTo>
                  <a:lnTo>
                    <a:pt x="346" y="142"/>
                  </a:lnTo>
                  <a:lnTo>
                    <a:pt x="344" y="142"/>
                  </a:lnTo>
                  <a:lnTo>
                    <a:pt x="338" y="140"/>
                  </a:lnTo>
                  <a:lnTo>
                    <a:pt x="334" y="136"/>
                  </a:lnTo>
                  <a:lnTo>
                    <a:pt x="330" y="138"/>
                  </a:lnTo>
                  <a:lnTo>
                    <a:pt x="330" y="142"/>
                  </a:lnTo>
                  <a:lnTo>
                    <a:pt x="328" y="138"/>
                  </a:lnTo>
                  <a:lnTo>
                    <a:pt x="326" y="132"/>
                  </a:lnTo>
                  <a:lnTo>
                    <a:pt x="322" y="142"/>
                  </a:lnTo>
                  <a:lnTo>
                    <a:pt x="320" y="152"/>
                  </a:lnTo>
                  <a:lnTo>
                    <a:pt x="312" y="148"/>
                  </a:lnTo>
                  <a:lnTo>
                    <a:pt x="316" y="154"/>
                  </a:lnTo>
                  <a:lnTo>
                    <a:pt x="316" y="160"/>
                  </a:lnTo>
                  <a:lnTo>
                    <a:pt x="314" y="172"/>
                  </a:lnTo>
                  <a:lnTo>
                    <a:pt x="320" y="180"/>
                  </a:lnTo>
                  <a:lnTo>
                    <a:pt x="316" y="188"/>
                  </a:lnTo>
                  <a:lnTo>
                    <a:pt x="314" y="184"/>
                  </a:lnTo>
                  <a:lnTo>
                    <a:pt x="314" y="178"/>
                  </a:lnTo>
                  <a:lnTo>
                    <a:pt x="312" y="180"/>
                  </a:lnTo>
                  <a:lnTo>
                    <a:pt x="310" y="178"/>
                  </a:lnTo>
                  <a:lnTo>
                    <a:pt x="310" y="174"/>
                  </a:lnTo>
                  <a:lnTo>
                    <a:pt x="308" y="166"/>
                  </a:lnTo>
                  <a:lnTo>
                    <a:pt x="314" y="172"/>
                  </a:lnTo>
                  <a:lnTo>
                    <a:pt x="312" y="162"/>
                  </a:lnTo>
                  <a:lnTo>
                    <a:pt x="310" y="152"/>
                  </a:lnTo>
                  <a:lnTo>
                    <a:pt x="308" y="156"/>
                  </a:lnTo>
                  <a:lnTo>
                    <a:pt x="308" y="152"/>
                  </a:lnTo>
                  <a:lnTo>
                    <a:pt x="306" y="156"/>
                  </a:lnTo>
                  <a:lnTo>
                    <a:pt x="302" y="146"/>
                  </a:lnTo>
                  <a:lnTo>
                    <a:pt x="302" y="150"/>
                  </a:lnTo>
                  <a:lnTo>
                    <a:pt x="290" y="146"/>
                  </a:lnTo>
                  <a:lnTo>
                    <a:pt x="288" y="168"/>
                  </a:lnTo>
                  <a:lnTo>
                    <a:pt x="284" y="178"/>
                  </a:lnTo>
                  <a:lnTo>
                    <a:pt x="280" y="186"/>
                  </a:lnTo>
                  <a:lnTo>
                    <a:pt x="278" y="180"/>
                  </a:lnTo>
                  <a:lnTo>
                    <a:pt x="276" y="174"/>
                  </a:lnTo>
                  <a:lnTo>
                    <a:pt x="272" y="164"/>
                  </a:lnTo>
                  <a:lnTo>
                    <a:pt x="274" y="166"/>
                  </a:lnTo>
                  <a:lnTo>
                    <a:pt x="276" y="166"/>
                  </a:lnTo>
                  <a:lnTo>
                    <a:pt x="278" y="162"/>
                  </a:lnTo>
                  <a:lnTo>
                    <a:pt x="282" y="158"/>
                  </a:lnTo>
                  <a:lnTo>
                    <a:pt x="282" y="156"/>
                  </a:lnTo>
                  <a:lnTo>
                    <a:pt x="284" y="156"/>
                  </a:lnTo>
                  <a:lnTo>
                    <a:pt x="282" y="156"/>
                  </a:lnTo>
                  <a:lnTo>
                    <a:pt x="282" y="154"/>
                  </a:lnTo>
                  <a:lnTo>
                    <a:pt x="280" y="150"/>
                  </a:lnTo>
                  <a:lnTo>
                    <a:pt x="274" y="162"/>
                  </a:lnTo>
                  <a:lnTo>
                    <a:pt x="272" y="158"/>
                  </a:lnTo>
                  <a:lnTo>
                    <a:pt x="270" y="156"/>
                  </a:lnTo>
                  <a:lnTo>
                    <a:pt x="266" y="154"/>
                  </a:lnTo>
                  <a:lnTo>
                    <a:pt x="270" y="162"/>
                  </a:lnTo>
                  <a:lnTo>
                    <a:pt x="268" y="168"/>
                  </a:lnTo>
                  <a:lnTo>
                    <a:pt x="264" y="170"/>
                  </a:lnTo>
                  <a:lnTo>
                    <a:pt x="262" y="174"/>
                  </a:lnTo>
                  <a:lnTo>
                    <a:pt x="260" y="166"/>
                  </a:lnTo>
                  <a:lnTo>
                    <a:pt x="260" y="164"/>
                  </a:lnTo>
                  <a:lnTo>
                    <a:pt x="264" y="162"/>
                  </a:lnTo>
                  <a:lnTo>
                    <a:pt x="260" y="160"/>
                  </a:lnTo>
                  <a:lnTo>
                    <a:pt x="260" y="162"/>
                  </a:lnTo>
                  <a:lnTo>
                    <a:pt x="258" y="168"/>
                  </a:lnTo>
                  <a:lnTo>
                    <a:pt x="258" y="174"/>
                  </a:lnTo>
                  <a:lnTo>
                    <a:pt x="256" y="176"/>
                  </a:lnTo>
                  <a:lnTo>
                    <a:pt x="254" y="174"/>
                  </a:lnTo>
                  <a:lnTo>
                    <a:pt x="256" y="174"/>
                  </a:lnTo>
                  <a:lnTo>
                    <a:pt x="256" y="172"/>
                  </a:lnTo>
                  <a:lnTo>
                    <a:pt x="254" y="176"/>
                  </a:lnTo>
                  <a:lnTo>
                    <a:pt x="250" y="176"/>
                  </a:lnTo>
                  <a:lnTo>
                    <a:pt x="248" y="174"/>
                  </a:lnTo>
                  <a:lnTo>
                    <a:pt x="246" y="172"/>
                  </a:lnTo>
                  <a:lnTo>
                    <a:pt x="248" y="172"/>
                  </a:lnTo>
                  <a:lnTo>
                    <a:pt x="240" y="174"/>
                  </a:lnTo>
                  <a:lnTo>
                    <a:pt x="234" y="178"/>
                  </a:lnTo>
                  <a:lnTo>
                    <a:pt x="228" y="184"/>
                  </a:lnTo>
                  <a:lnTo>
                    <a:pt x="228" y="188"/>
                  </a:lnTo>
                  <a:lnTo>
                    <a:pt x="228" y="192"/>
                  </a:lnTo>
                  <a:lnTo>
                    <a:pt x="224" y="174"/>
                  </a:lnTo>
                  <a:lnTo>
                    <a:pt x="226" y="222"/>
                  </a:lnTo>
                  <a:lnTo>
                    <a:pt x="216" y="200"/>
                  </a:lnTo>
                  <a:lnTo>
                    <a:pt x="212" y="186"/>
                  </a:lnTo>
                  <a:lnTo>
                    <a:pt x="212" y="182"/>
                  </a:lnTo>
                  <a:lnTo>
                    <a:pt x="212" y="178"/>
                  </a:lnTo>
                  <a:lnTo>
                    <a:pt x="208" y="178"/>
                  </a:lnTo>
                  <a:lnTo>
                    <a:pt x="206" y="178"/>
                  </a:lnTo>
                  <a:lnTo>
                    <a:pt x="204" y="182"/>
                  </a:lnTo>
                  <a:lnTo>
                    <a:pt x="210" y="190"/>
                  </a:lnTo>
                  <a:lnTo>
                    <a:pt x="212" y="194"/>
                  </a:lnTo>
                  <a:lnTo>
                    <a:pt x="212" y="198"/>
                  </a:lnTo>
                  <a:lnTo>
                    <a:pt x="204" y="190"/>
                  </a:lnTo>
                  <a:lnTo>
                    <a:pt x="196" y="184"/>
                  </a:lnTo>
                  <a:lnTo>
                    <a:pt x="200" y="188"/>
                  </a:lnTo>
                  <a:lnTo>
                    <a:pt x="202" y="194"/>
                  </a:lnTo>
                  <a:lnTo>
                    <a:pt x="202" y="202"/>
                  </a:lnTo>
                  <a:lnTo>
                    <a:pt x="200" y="204"/>
                  </a:lnTo>
                  <a:lnTo>
                    <a:pt x="198" y="194"/>
                  </a:lnTo>
                  <a:lnTo>
                    <a:pt x="194" y="186"/>
                  </a:lnTo>
                  <a:lnTo>
                    <a:pt x="194" y="204"/>
                  </a:lnTo>
                  <a:lnTo>
                    <a:pt x="194" y="200"/>
                  </a:lnTo>
                  <a:lnTo>
                    <a:pt x="190" y="196"/>
                  </a:lnTo>
                  <a:lnTo>
                    <a:pt x="186" y="186"/>
                  </a:lnTo>
                  <a:lnTo>
                    <a:pt x="184" y="188"/>
                  </a:lnTo>
                  <a:lnTo>
                    <a:pt x="182" y="188"/>
                  </a:lnTo>
                  <a:lnTo>
                    <a:pt x="180" y="190"/>
                  </a:lnTo>
                  <a:lnTo>
                    <a:pt x="178" y="190"/>
                  </a:lnTo>
                  <a:lnTo>
                    <a:pt x="182" y="194"/>
                  </a:lnTo>
                  <a:lnTo>
                    <a:pt x="180" y="196"/>
                  </a:lnTo>
                  <a:lnTo>
                    <a:pt x="178" y="198"/>
                  </a:lnTo>
                  <a:lnTo>
                    <a:pt x="178" y="208"/>
                  </a:lnTo>
                  <a:lnTo>
                    <a:pt x="178" y="218"/>
                  </a:lnTo>
                  <a:lnTo>
                    <a:pt x="176" y="220"/>
                  </a:lnTo>
                  <a:lnTo>
                    <a:pt x="174" y="222"/>
                  </a:lnTo>
                  <a:lnTo>
                    <a:pt x="170" y="210"/>
                  </a:lnTo>
                  <a:lnTo>
                    <a:pt x="168" y="204"/>
                  </a:lnTo>
                  <a:lnTo>
                    <a:pt x="164" y="200"/>
                  </a:lnTo>
                  <a:lnTo>
                    <a:pt x="168" y="226"/>
                  </a:lnTo>
                  <a:lnTo>
                    <a:pt x="168" y="242"/>
                  </a:lnTo>
                  <a:lnTo>
                    <a:pt x="166" y="254"/>
                  </a:lnTo>
                  <a:lnTo>
                    <a:pt x="164" y="250"/>
                  </a:lnTo>
                  <a:lnTo>
                    <a:pt x="160" y="258"/>
                  </a:lnTo>
                  <a:lnTo>
                    <a:pt x="158" y="228"/>
                  </a:lnTo>
                  <a:lnTo>
                    <a:pt x="158" y="200"/>
                  </a:lnTo>
                  <a:lnTo>
                    <a:pt x="154" y="196"/>
                  </a:lnTo>
                  <a:lnTo>
                    <a:pt x="152" y="196"/>
                  </a:lnTo>
                  <a:lnTo>
                    <a:pt x="150" y="194"/>
                  </a:lnTo>
                  <a:lnTo>
                    <a:pt x="150" y="190"/>
                  </a:lnTo>
                  <a:lnTo>
                    <a:pt x="152" y="188"/>
                  </a:lnTo>
                  <a:lnTo>
                    <a:pt x="140" y="188"/>
                  </a:lnTo>
                  <a:lnTo>
                    <a:pt x="142" y="196"/>
                  </a:lnTo>
                  <a:lnTo>
                    <a:pt x="140" y="200"/>
                  </a:lnTo>
                  <a:lnTo>
                    <a:pt x="138" y="204"/>
                  </a:lnTo>
                  <a:lnTo>
                    <a:pt x="140" y="210"/>
                  </a:lnTo>
                  <a:lnTo>
                    <a:pt x="148" y="196"/>
                  </a:lnTo>
                  <a:lnTo>
                    <a:pt x="150" y="204"/>
                  </a:lnTo>
                  <a:lnTo>
                    <a:pt x="150" y="214"/>
                  </a:lnTo>
                  <a:lnTo>
                    <a:pt x="148" y="224"/>
                  </a:lnTo>
                  <a:lnTo>
                    <a:pt x="146" y="226"/>
                  </a:lnTo>
                  <a:lnTo>
                    <a:pt x="144" y="228"/>
                  </a:lnTo>
                  <a:lnTo>
                    <a:pt x="142" y="224"/>
                  </a:lnTo>
                  <a:lnTo>
                    <a:pt x="140" y="216"/>
                  </a:lnTo>
                  <a:lnTo>
                    <a:pt x="136" y="206"/>
                  </a:lnTo>
                  <a:lnTo>
                    <a:pt x="136" y="210"/>
                  </a:lnTo>
                  <a:lnTo>
                    <a:pt x="134" y="212"/>
                  </a:lnTo>
                  <a:lnTo>
                    <a:pt x="132" y="214"/>
                  </a:lnTo>
                  <a:lnTo>
                    <a:pt x="130" y="214"/>
                  </a:lnTo>
                  <a:lnTo>
                    <a:pt x="132" y="206"/>
                  </a:lnTo>
                  <a:lnTo>
                    <a:pt x="130" y="206"/>
                  </a:lnTo>
                  <a:lnTo>
                    <a:pt x="128" y="208"/>
                  </a:lnTo>
                  <a:lnTo>
                    <a:pt x="128" y="212"/>
                  </a:lnTo>
                  <a:lnTo>
                    <a:pt x="126" y="216"/>
                  </a:lnTo>
                  <a:lnTo>
                    <a:pt x="124" y="216"/>
                  </a:lnTo>
                  <a:lnTo>
                    <a:pt x="120" y="216"/>
                  </a:lnTo>
                  <a:lnTo>
                    <a:pt x="116" y="210"/>
                  </a:lnTo>
                  <a:lnTo>
                    <a:pt x="112" y="208"/>
                  </a:lnTo>
                  <a:lnTo>
                    <a:pt x="112" y="210"/>
                  </a:lnTo>
                  <a:lnTo>
                    <a:pt x="120" y="222"/>
                  </a:lnTo>
                  <a:lnTo>
                    <a:pt x="126" y="238"/>
                  </a:lnTo>
                  <a:lnTo>
                    <a:pt x="132" y="254"/>
                  </a:lnTo>
                  <a:lnTo>
                    <a:pt x="136" y="264"/>
                  </a:lnTo>
                  <a:lnTo>
                    <a:pt x="128" y="260"/>
                  </a:lnTo>
                  <a:lnTo>
                    <a:pt x="118" y="252"/>
                  </a:lnTo>
                  <a:lnTo>
                    <a:pt x="114" y="246"/>
                  </a:lnTo>
                  <a:lnTo>
                    <a:pt x="114" y="238"/>
                  </a:lnTo>
                  <a:lnTo>
                    <a:pt x="112" y="230"/>
                  </a:lnTo>
                  <a:lnTo>
                    <a:pt x="108" y="224"/>
                  </a:lnTo>
                  <a:lnTo>
                    <a:pt x="110" y="228"/>
                  </a:lnTo>
                  <a:lnTo>
                    <a:pt x="110" y="232"/>
                  </a:lnTo>
                  <a:lnTo>
                    <a:pt x="106" y="226"/>
                  </a:lnTo>
                  <a:lnTo>
                    <a:pt x="106" y="224"/>
                  </a:lnTo>
                  <a:lnTo>
                    <a:pt x="104" y="226"/>
                  </a:lnTo>
                  <a:lnTo>
                    <a:pt x="104" y="230"/>
                  </a:lnTo>
                  <a:lnTo>
                    <a:pt x="102" y="232"/>
                  </a:lnTo>
                  <a:lnTo>
                    <a:pt x="100" y="232"/>
                  </a:lnTo>
                  <a:lnTo>
                    <a:pt x="104" y="234"/>
                  </a:lnTo>
                  <a:lnTo>
                    <a:pt x="102" y="236"/>
                  </a:lnTo>
                  <a:lnTo>
                    <a:pt x="100" y="236"/>
                  </a:lnTo>
                  <a:lnTo>
                    <a:pt x="98" y="236"/>
                  </a:lnTo>
                  <a:lnTo>
                    <a:pt x="96" y="236"/>
                  </a:lnTo>
                  <a:lnTo>
                    <a:pt x="98" y="242"/>
                  </a:lnTo>
                  <a:lnTo>
                    <a:pt x="98" y="252"/>
                  </a:lnTo>
                  <a:lnTo>
                    <a:pt x="98" y="260"/>
                  </a:lnTo>
                  <a:lnTo>
                    <a:pt x="98" y="264"/>
                  </a:lnTo>
                  <a:lnTo>
                    <a:pt x="94" y="258"/>
                  </a:lnTo>
                  <a:lnTo>
                    <a:pt x="88" y="258"/>
                  </a:lnTo>
                  <a:lnTo>
                    <a:pt x="82" y="258"/>
                  </a:lnTo>
                  <a:lnTo>
                    <a:pt x="76" y="258"/>
                  </a:lnTo>
                  <a:lnTo>
                    <a:pt x="72" y="260"/>
                  </a:lnTo>
                  <a:lnTo>
                    <a:pt x="68" y="258"/>
                  </a:lnTo>
                  <a:lnTo>
                    <a:pt x="66" y="254"/>
                  </a:lnTo>
                  <a:lnTo>
                    <a:pt x="64" y="252"/>
                  </a:lnTo>
                  <a:lnTo>
                    <a:pt x="64" y="256"/>
                  </a:lnTo>
                  <a:lnTo>
                    <a:pt x="62" y="258"/>
                  </a:lnTo>
                  <a:lnTo>
                    <a:pt x="60" y="256"/>
                  </a:lnTo>
                  <a:lnTo>
                    <a:pt x="62" y="254"/>
                  </a:lnTo>
                  <a:lnTo>
                    <a:pt x="62" y="252"/>
                  </a:lnTo>
                  <a:lnTo>
                    <a:pt x="60" y="246"/>
                  </a:lnTo>
                  <a:lnTo>
                    <a:pt x="60" y="250"/>
                  </a:lnTo>
                  <a:lnTo>
                    <a:pt x="58" y="254"/>
                  </a:lnTo>
                  <a:lnTo>
                    <a:pt x="56" y="262"/>
                  </a:lnTo>
                  <a:lnTo>
                    <a:pt x="58" y="266"/>
                  </a:lnTo>
                  <a:lnTo>
                    <a:pt x="62" y="264"/>
                  </a:lnTo>
                  <a:lnTo>
                    <a:pt x="66" y="256"/>
                  </a:lnTo>
                  <a:lnTo>
                    <a:pt x="68" y="266"/>
                  </a:lnTo>
                  <a:lnTo>
                    <a:pt x="68" y="276"/>
                  </a:lnTo>
                  <a:lnTo>
                    <a:pt x="68" y="284"/>
                  </a:lnTo>
                  <a:lnTo>
                    <a:pt x="64" y="292"/>
                  </a:lnTo>
                  <a:lnTo>
                    <a:pt x="62" y="294"/>
                  </a:lnTo>
                  <a:lnTo>
                    <a:pt x="60" y="292"/>
                  </a:lnTo>
                  <a:lnTo>
                    <a:pt x="58" y="288"/>
                  </a:lnTo>
                  <a:lnTo>
                    <a:pt x="54" y="290"/>
                  </a:lnTo>
                  <a:lnTo>
                    <a:pt x="52" y="292"/>
                  </a:lnTo>
                  <a:lnTo>
                    <a:pt x="52" y="300"/>
                  </a:lnTo>
                  <a:lnTo>
                    <a:pt x="50" y="308"/>
                  </a:lnTo>
                  <a:lnTo>
                    <a:pt x="48" y="310"/>
                  </a:lnTo>
                  <a:lnTo>
                    <a:pt x="44" y="308"/>
                  </a:lnTo>
                  <a:lnTo>
                    <a:pt x="40" y="304"/>
                  </a:lnTo>
                  <a:lnTo>
                    <a:pt x="38" y="298"/>
                  </a:lnTo>
                  <a:lnTo>
                    <a:pt x="34" y="288"/>
                  </a:lnTo>
                  <a:lnTo>
                    <a:pt x="38" y="286"/>
                  </a:lnTo>
                  <a:lnTo>
                    <a:pt x="42" y="286"/>
                  </a:lnTo>
                  <a:lnTo>
                    <a:pt x="44" y="288"/>
                  </a:lnTo>
                  <a:lnTo>
                    <a:pt x="48" y="288"/>
                  </a:lnTo>
                  <a:lnTo>
                    <a:pt x="42" y="286"/>
                  </a:lnTo>
                  <a:lnTo>
                    <a:pt x="44" y="282"/>
                  </a:lnTo>
                  <a:lnTo>
                    <a:pt x="46" y="280"/>
                  </a:lnTo>
                  <a:lnTo>
                    <a:pt x="48" y="280"/>
                  </a:lnTo>
                  <a:lnTo>
                    <a:pt x="44" y="278"/>
                  </a:lnTo>
                  <a:lnTo>
                    <a:pt x="42" y="278"/>
                  </a:lnTo>
                  <a:lnTo>
                    <a:pt x="34" y="282"/>
                  </a:lnTo>
                  <a:lnTo>
                    <a:pt x="24" y="284"/>
                  </a:lnTo>
                  <a:lnTo>
                    <a:pt x="16" y="284"/>
                  </a:lnTo>
                  <a:lnTo>
                    <a:pt x="14" y="290"/>
                  </a:lnTo>
                  <a:lnTo>
                    <a:pt x="16" y="292"/>
                  </a:lnTo>
                  <a:lnTo>
                    <a:pt x="16" y="294"/>
                  </a:lnTo>
                  <a:lnTo>
                    <a:pt x="18" y="292"/>
                  </a:lnTo>
                  <a:lnTo>
                    <a:pt x="20" y="296"/>
                  </a:lnTo>
                  <a:lnTo>
                    <a:pt x="20" y="300"/>
                  </a:lnTo>
                  <a:lnTo>
                    <a:pt x="20" y="302"/>
                  </a:lnTo>
                  <a:lnTo>
                    <a:pt x="22" y="304"/>
                  </a:lnTo>
                  <a:lnTo>
                    <a:pt x="18" y="314"/>
                  </a:lnTo>
                  <a:lnTo>
                    <a:pt x="16" y="318"/>
                  </a:lnTo>
                  <a:lnTo>
                    <a:pt x="12" y="318"/>
                  </a:lnTo>
                  <a:lnTo>
                    <a:pt x="8" y="310"/>
                  </a:lnTo>
                  <a:lnTo>
                    <a:pt x="10" y="312"/>
                  </a:lnTo>
                  <a:lnTo>
                    <a:pt x="12" y="312"/>
                  </a:lnTo>
                  <a:lnTo>
                    <a:pt x="14" y="310"/>
                  </a:lnTo>
                  <a:lnTo>
                    <a:pt x="12" y="310"/>
                  </a:lnTo>
                  <a:lnTo>
                    <a:pt x="6" y="308"/>
                  </a:lnTo>
                  <a:lnTo>
                    <a:pt x="4" y="308"/>
                  </a:lnTo>
                  <a:lnTo>
                    <a:pt x="2" y="310"/>
                  </a:lnTo>
                  <a:lnTo>
                    <a:pt x="2" y="314"/>
                  </a:lnTo>
                  <a:lnTo>
                    <a:pt x="10" y="318"/>
                  </a:lnTo>
                  <a:lnTo>
                    <a:pt x="6" y="330"/>
                  </a:lnTo>
                  <a:lnTo>
                    <a:pt x="4" y="334"/>
                  </a:lnTo>
                  <a:lnTo>
                    <a:pt x="0" y="336"/>
                  </a:lnTo>
                  <a:lnTo>
                    <a:pt x="4" y="338"/>
                  </a:lnTo>
                  <a:lnTo>
                    <a:pt x="6" y="340"/>
                  </a:lnTo>
                  <a:lnTo>
                    <a:pt x="10" y="342"/>
                  </a:lnTo>
                  <a:lnTo>
                    <a:pt x="8" y="340"/>
                  </a:lnTo>
                  <a:lnTo>
                    <a:pt x="8" y="338"/>
                  </a:lnTo>
                  <a:lnTo>
                    <a:pt x="10" y="334"/>
                  </a:lnTo>
                  <a:lnTo>
                    <a:pt x="14" y="332"/>
                  </a:lnTo>
                  <a:lnTo>
                    <a:pt x="14" y="330"/>
                  </a:lnTo>
                  <a:lnTo>
                    <a:pt x="10" y="326"/>
                  </a:lnTo>
                  <a:lnTo>
                    <a:pt x="16" y="332"/>
                  </a:lnTo>
                  <a:lnTo>
                    <a:pt x="20" y="332"/>
                  </a:lnTo>
                  <a:lnTo>
                    <a:pt x="22" y="334"/>
                  </a:lnTo>
                  <a:lnTo>
                    <a:pt x="28" y="338"/>
                  </a:lnTo>
                  <a:lnTo>
                    <a:pt x="26" y="334"/>
                  </a:lnTo>
                  <a:lnTo>
                    <a:pt x="26" y="332"/>
                  </a:lnTo>
                  <a:lnTo>
                    <a:pt x="28" y="332"/>
                  </a:lnTo>
                  <a:lnTo>
                    <a:pt x="28" y="330"/>
                  </a:lnTo>
                  <a:lnTo>
                    <a:pt x="24" y="326"/>
                  </a:lnTo>
                  <a:lnTo>
                    <a:pt x="24" y="320"/>
                  </a:lnTo>
                  <a:lnTo>
                    <a:pt x="26" y="318"/>
                  </a:lnTo>
                  <a:lnTo>
                    <a:pt x="28" y="314"/>
                  </a:lnTo>
                  <a:lnTo>
                    <a:pt x="30" y="312"/>
                  </a:lnTo>
                  <a:lnTo>
                    <a:pt x="32" y="312"/>
                  </a:lnTo>
                  <a:lnTo>
                    <a:pt x="32" y="314"/>
                  </a:lnTo>
                  <a:lnTo>
                    <a:pt x="34" y="318"/>
                  </a:lnTo>
                  <a:lnTo>
                    <a:pt x="34" y="310"/>
                  </a:lnTo>
                  <a:lnTo>
                    <a:pt x="38" y="316"/>
                  </a:lnTo>
                  <a:lnTo>
                    <a:pt x="40" y="318"/>
                  </a:lnTo>
                  <a:lnTo>
                    <a:pt x="42" y="322"/>
                  </a:lnTo>
                  <a:lnTo>
                    <a:pt x="42" y="326"/>
                  </a:lnTo>
                  <a:lnTo>
                    <a:pt x="46" y="324"/>
                  </a:lnTo>
                  <a:lnTo>
                    <a:pt x="52" y="326"/>
                  </a:lnTo>
                  <a:lnTo>
                    <a:pt x="54" y="324"/>
                  </a:lnTo>
                  <a:lnTo>
                    <a:pt x="56" y="322"/>
                  </a:lnTo>
                  <a:lnTo>
                    <a:pt x="58" y="322"/>
                  </a:lnTo>
                  <a:lnTo>
                    <a:pt x="60" y="318"/>
                  </a:lnTo>
                  <a:lnTo>
                    <a:pt x="60" y="316"/>
                  </a:lnTo>
                  <a:lnTo>
                    <a:pt x="60" y="318"/>
                  </a:lnTo>
                  <a:lnTo>
                    <a:pt x="66" y="312"/>
                  </a:lnTo>
                  <a:lnTo>
                    <a:pt x="72" y="310"/>
                  </a:lnTo>
                  <a:lnTo>
                    <a:pt x="76" y="304"/>
                  </a:lnTo>
                  <a:lnTo>
                    <a:pt x="82" y="302"/>
                  </a:lnTo>
                  <a:lnTo>
                    <a:pt x="86" y="302"/>
                  </a:lnTo>
                  <a:lnTo>
                    <a:pt x="92" y="304"/>
                  </a:lnTo>
                  <a:lnTo>
                    <a:pt x="94" y="300"/>
                  </a:lnTo>
                  <a:lnTo>
                    <a:pt x="96" y="298"/>
                  </a:lnTo>
                  <a:lnTo>
                    <a:pt x="100" y="298"/>
                  </a:lnTo>
                  <a:lnTo>
                    <a:pt x="104" y="304"/>
                  </a:lnTo>
                  <a:lnTo>
                    <a:pt x="106" y="302"/>
                  </a:lnTo>
                  <a:lnTo>
                    <a:pt x="110" y="302"/>
                  </a:lnTo>
                  <a:lnTo>
                    <a:pt x="114" y="302"/>
                  </a:lnTo>
                  <a:lnTo>
                    <a:pt x="114" y="298"/>
                  </a:lnTo>
                  <a:lnTo>
                    <a:pt x="118" y="302"/>
                  </a:lnTo>
                  <a:lnTo>
                    <a:pt x="122" y="304"/>
                  </a:lnTo>
                  <a:lnTo>
                    <a:pt x="124" y="304"/>
                  </a:lnTo>
                  <a:lnTo>
                    <a:pt x="128" y="302"/>
                  </a:lnTo>
                  <a:lnTo>
                    <a:pt x="134" y="298"/>
                  </a:lnTo>
                  <a:lnTo>
                    <a:pt x="138" y="296"/>
                  </a:lnTo>
                  <a:lnTo>
                    <a:pt x="136" y="288"/>
                  </a:lnTo>
                  <a:lnTo>
                    <a:pt x="142" y="284"/>
                  </a:lnTo>
                  <a:lnTo>
                    <a:pt x="146" y="278"/>
                  </a:lnTo>
                  <a:lnTo>
                    <a:pt x="144" y="272"/>
                  </a:lnTo>
                  <a:lnTo>
                    <a:pt x="146" y="270"/>
                  </a:lnTo>
                  <a:lnTo>
                    <a:pt x="146" y="268"/>
                  </a:lnTo>
                  <a:lnTo>
                    <a:pt x="152" y="268"/>
                  </a:lnTo>
                  <a:lnTo>
                    <a:pt x="158" y="270"/>
                  </a:lnTo>
                  <a:lnTo>
                    <a:pt x="164" y="268"/>
                  </a:lnTo>
                  <a:lnTo>
                    <a:pt x="162" y="270"/>
                  </a:lnTo>
                  <a:lnTo>
                    <a:pt x="160" y="270"/>
                  </a:lnTo>
                  <a:lnTo>
                    <a:pt x="164" y="274"/>
                  </a:lnTo>
                  <a:lnTo>
                    <a:pt x="168" y="272"/>
                  </a:lnTo>
                  <a:lnTo>
                    <a:pt x="172" y="270"/>
                  </a:lnTo>
                  <a:lnTo>
                    <a:pt x="174" y="266"/>
                  </a:lnTo>
                  <a:lnTo>
                    <a:pt x="178" y="260"/>
                  </a:lnTo>
                  <a:lnTo>
                    <a:pt x="180" y="260"/>
                  </a:lnTo>
                  <a:lnTo>
                    <a:pt x="184" y="260"/>
                  </a:lnTo>
                  <a:lnTo>
                    <a:pt x="186" y="258"/>
                  </a:lnTo>
                  <a:lnTo>
                    <a:pt x="190" y="260"/>
                  </a:lnTo>
                  <a:lnTo>
                    <a:pt x="188" y="260"/>
                  </a:lnTo>
                  <a:lnTo>
                    <a:pt x="190" y="260"/>
                  </a:lnTo>
                  <a:lnTo>
                    <a:pt x="194" y="262"/>
                  </a:lnTo>
                  <a:lnTo>
                    <a:pt x="190" y="260"/>
                  </a:lnTo>
                  <a:lnTo>
                    <a:pt x="194" y="254"/>
                  </a:lnTo>
                  <a:lnTo>
                    <a:pt x="198" y="262"/>
                  </a:lnTo>
                  <a:lnTo>
                    <a:pt x="198" y="260"/>
                  </a:lnTo>
                  <a:lnTo>
                    <a:pt x="200" y="260"/>
                  </a:lnTo>
                  <a:lnTo>
                    <a:pt x="200" y="258"/>
                  </a:lnTo>
                  <a:lnTo>
                    <a:pt x="196" y="252"/>
                  </a:lnTo>
                  <a:lnTo>
                    <a:pt x="198" y="246"/>
                  </a:lnTo>
                  <a:lnTo>
                    <a:pt x="200" y="250"/>
                  </a:lnTo>
                  <a:lnTo>
                    <a:pt x="202" y="248"/>
                  </a:lnTo>
                  <a:lnTo>
                    <a:pt x="204" y="248"/>
                  </a:lnTo>
                  <a:lnTo>
                    <a:pt x="208" y="252"/>
                  </a:lnTo>
                  <a:lnTo>
                    <a:pt x="210" y="248"/>
                  </a:lnTo>
                  <a:lnTo>
                    <a:pt x="212" y="244"/>
                  </a:lnTo>
                  <a:lnTo>
                    <a:pt x="214" y="238"/>
                  </a:lnTo>
                  <a:lnTo>
                    <a:pt x="214" y="230"/>
                  </a:lnTo>
                  <a:lnTo>
                    <a:pt x="214" y="232"/>
                  </a:lnTo>
                  <a:lnTo>
                    <a:pt x="218" y="232"/>
                  </a:lnTo>
                  <a:lnTo>
                    <a:pt x="220" y="232"/>
                  </a:lnTo>
                  <a:lnTo>
                    <a:pt x="220" y="230"/>
                  </a:lnTo>
                  <a:lnTo>
                    <a:pt x="226" y="238"/>
                  </a:lnTo>
                  <a:lnTo>
                    <a:pt x="226" y="224"/>
                  </a:lnTo>
                  <a:lnTo>
                    <a:pt x="232" y="230"/>
                  </a:lnTo>
                  <a:lnTo>
                    <a:pt x="232" y="234"/>
                  </a:lnTo>
                  <a:lnTo>
                    <a:pt x="232" y="240"/>
                  </a:lnTo>
                  <a:lnTo>
                    <a:pt x="236" y="232"/>
                  </a:lnTo>
                  <a:lnTo>
                    <a:pt x="236" y="230"/>
                  </a:lnTo>
                  <a:lnTo>
                    <a:pt x="238" y="226"/>
                  </a:lnTo>
                  <a:lnTo>
                    <a:pt x="240" y="220"/>
                  </a:lnTo>
                  <a:lnTo>
                    <a:pt x="242" y="226"/>
                  </a:lnTo>
                  <a:lnTo>
                    <a:pt x="244" y="220"/>
                  </a:lnTo>
                  <a:lnTo>
                    <a:pt x="246" y="218"/>
                  </a:lnTo>
                  <a:lnTo>
                    <a:pt x="248" y="220"/>
                  </a:lnTo>
                  <a:lnTo>
                    <a:pt x="252" y="222"/>
                  </a:lnTo>
                  <a:lnTo>
                    <a:pt x="256" y="222"/>
                  </a:lnTo>
                  <a:lnTo>
                    <a:pt x="266" y="220"/>
                  </a:lnTo>
                  <a:lnTo>
                    <a:pt x="278" y="216"/>
                  </a:lnTo>
                  <a:lnTo>
                    <a:pt x="284" y="216"/>
                  </a:lnTo>
                  <a:lnTo>
                    <a:pt x="290" y="218"/>
                  </a:lnTo>
                  <a:lnTo>
                    <a:pt x="288" y="212"/>
                  </a:lnTo>
                  <a:lnTo>
                    <a:pt x="292" y="212"/>
                  </a:lnTo>
                  <a:lnTo>
                    <a:pt x="296" y="214"/>
                  </a:lnTo>
                  <a:lnTo>
                    <a:pt x="296" y="212"/>
                  </a:lnTo>
                  <a:lnTo>
                    <a:pt x="296" y="210"/>
                  </a:lnTo>
                  <a:lnTo>
                    <a:pt x="298" y="214"/>
                  </a:lnTo>
                  <a:lnTo>
                    <a:pt x="300" y="220"/>
                  </a:lnTo>
                  <a:lnTo>
                    <a:pt x="304" y="216"/>
                  </a:lnTo>
                  <a:lnTo>
                    <a:pt x="308" y="216"/>
                  </a:lnTo>
                  <a:lnTo>
                    <a:pt x="312" y="216"/>
                  </a:lnTo>
                  <a:lnTo>
                    <a:pt x="312" y="210"/>
                  </a:lnTo>
                  <a:lnTo>
                    <a:pt x="314" y="214"/>
                  </a:lnTo>
                  <a:lnTo>
                    <a:pt x="314" y="218"/>
                  </a:lnTo>
                  <a:lnTo>
                    <a:pt x="316" y="216"/>
                  </a:lnTo>
                  <a:lnTo>
                    <a:pt x="316" y="214"/>
                  </a:lnTo>
                  <a:lnTo>
                    <a:pt x="318" y="216"/>
                  </a:lnTo>
                  <a:lnTo>
                    <a:pt x="318" y="218"/>
                  </a:lnTo>
                  <a:lnTo>
                    <a:pt x="318" y="222"/>
                  </a:lnTo>
                  <a:lnTo>
                    <a:pt x="320" y="220"/>
                  </a:lnTo>
                  <a:lnTo>
                    <a:pt x="320" y="218"/>
                  </a:lnTo>
                  <a:lnTo>
                    <a:pt x="320" y="212"/>
                  </a:lnTo>
                  <a:lnTo>
                    <a:pt x="316" y="194"/>
                  </a:lnTo>
                  <a:lnTo>
                    <a:pt x="320" y="196"/>
                  </a:lnTo>
                  <a:lnTo>
                    <a:pt x="322" y="196"/>
                  </a:lnTo>
                  <a:lnTo>
                    <a:pt x="322" y="192"/>
                  </a:lnTo>
                  <a:lnTo>
                    <a:pt x="322" y="188"/>
                  </a:lnTo>
                  <a:lnTo>
                    <a:pt x="326" y="192"/>
                  </a:lnTo>
                  <a:lnTo>
                    <a:pt x="326" y="196"/>
                  </a:lnTo>
                  <a:lnTo>
                    <a:pt x="326" y="198"/>
                  </a:lnTo>
                  <a:lnTo>
                    <a:pt x="334" y="196"/>
                  </a:lnTo>
                  <a:lnTo>
                    <a:pt x="338" y="194"/>
                  </a:lnTo>
                  <a:lnTo>
                    <a:pt x="340" y="192"/>
                  </a:lnTo>
                  <a:lnTo>
                    <a:pt x="338" y="188"/>
                  </a:lnTo>
                  <a:lnTo>
                    <a:pt x="340" y="190"/>
                  </a:lnTo>
                  <a:lnTo>
                    <a:pt x="342" y="188"/>
                  </a:lnTo>
                  <a:lnTo>
                    <a:pt x="342" y="186"/>
                  </a:lnTo>
                  <a:lnTo>
                    <a:pt x="348" y="186"/>
                  </a:lnTo>
                  <a:lnTo>
                    <a:pt x="354" y="184"/>
                  </a:lnTo>
                  <a:lnTo>
                    <a:pt x="352" y="182"/>
                  </a:lnTo>
                  <a:lnTo>
                    <a:pt x="352" y="176"/>
                  </a:lnTo>
                  <a:lnTo>
                    <a:pt x="354" y="176"/>
                  </a:lnTo>
                  <a:lnTo>
                    <a:pt x="356" y="176"/>
                  </a:lnTo>
                  <a:lnTo>
                    <a:pt x="360" y="176"/>
                  </a:lnTo>
                  <a:lnTo>
                    <a:pt x="366" y="178"/>
                  </a:lnTo>
                  <a:lnTo>
                    <a:pt x="368" y="176"/>
                  </a:lnTo>
                  <a:lnTo>
                    <a:pt x="370" y="176"/>
                  </a:lnTo>
                  <a:lnTo>
                    <a:pt x="376" y="178"/>
                  </a:lnTo>
                  <a:lnTo>
                    <a:pt x="372" y="170"/>
                  </a:lnTo>
                  <a:lnTo>
                    <a:pt x="372" y="166"/>
                  </a:lnTo>
                  <a:lnTo>
                    <a:pt x="372" y="164"/>
                  </a:lnTo>
                  <a:lnTo>
                    <a:pt x="378" y="166"/>
                  </a:lnTo>
                  <a:lnTo>
                    <a:pt x="384" y="170"/>
                  </a:lnTo>
                  <a:lnTo>
                    <a:pt x="386" y="170"/>
                  </a:lnTo>
                  <a:lnTo>
                    <a:pt x="388" y="168"/>
                  </a:lnTo>
                  <a:lnTo>
                    <a:pt x="384" y="166"/>
                  </a:lnTo>
                  <a:lnTo>
                    <a:pt x="386" y="164"/>
                  </a:lnTo>
                  <a:lnTo>
                    <a:pt x="388" y="166"/>
                  </a:lnTo>
                  <a:lnTo>
                    <a:pt x="394" y="172"/>
                  </a:lnTo>
                  <a:lnTo>
                    <a:pt x="400" y="180"/>
                  </a:lnTo>
                  <a:lnTo>
                    <a:pt x="404" y="184"/>
                  </a:lnTo>
                  <a:lnTo>
                    <a:pt x="404" y="186"/>
                  </a:lnTo>
                  <a:lnTo>
                    <a:pt x="404" y="188"/>
                  </a:lnTo>
                  <a:lnTo>
                    <a:pt x="406" y="190"/>
                  </a:lnTo>
                  <a:lnTo>
                    <a:pt x="408" y="190"/>
                  </a:lnTo>
                  <a:lnTo>
                    <a:pt x="406" y="186"/>
                  </a:lnTo>
                  <a:lnTo>
                    <a:pt x="406" y="178"/>
                  </a:lnTo>
                  <a:lnTo>
                    <a:pt x="406" y="176"/>
                  </a:lnTo>
                  <a:lnTo>
                    <a:pt x="406" y="174"/>
                  </a:lnTo>
                  <a:lnTo>
                    <a:pt x="410" y="182"/>
                  </a:lnTo>
                  <a:lnTo>
                    <a:pt x="412" y="186"/>
                  </a:lnTo>
                  <a:lnTo>
                    <a:pt x="414" y="188"/>
                  </a:lnTo>
                  <a:lnTo>
                    <a:pt x="416" y="186"/>
                  </a:lnTo>
                  <a:lnTo>
                    <a:pt x="420" y="180"/>
                  </a:lnTo>
                  <a:lnTo>
                    <a:pt x="424" y="174"/>
                  </a:lnTo>
                  <a:lnTo>
                    <a:pt x="426" y="174"/>
                  </a:lnTo>
                  <a:lnTo>
                    <a:pt x="428" y="174"/>
                  </a:lnTo>
                  <a:lnTo>
                    <a:pt x="426" y="170"/>
                  </a:lnTo>
                  <a:lnTo>
                    <a:pt x="424" y="166"/>
                  </a:lnTo>
                  <a:lnTo>
                    <a:pt x="426" y="164"/>
                  </a:lnTo>
                  <a:lnTo>
                    <a:pt x="430" y="164"/>
                  </a:lnTo>
                  <a:lnTo>
                    <a:pt x="436" y="166"/>
                  </a:lnTo>
                  <a:lnTo>
                    <a:pt x="440" y="168"/>
                  </a:lnTo>
                  <a:lnTo>
                    <a:pt x="442" y="166"/>
                  </a:lnTo>
                  <a:lnTo>
                    <a:pt x="442" y="162"/>
                  </a:lnTo>
                  <a:lnTo>
                    <a:pt x="444" y="164"/>
                  </a:lnTo>
                  <a:lnTo>
                    <a:pt x="450" y="158"/>
                  </a:lnTo>
                  <a:lnTo>
                    <a:pt x="452" y="154"/>
                  </a:lnTo>
                  <a:lnTo>
                    <a:pt x="452" y="148"/>
                  </a:lnTo>
                  <a:lnTo>
                    <a:pt x="456" y="154"/>
                  </a:lnTo>
                  <a:lnTo>
                    <a:pt x="460" y="156"/>
                  </a:lnTo>
                  <a:lnTo>
                    <a:pt x="464" y="154"/>
                  </a:lnTo>
                  <a:lnTo>
                    <a:pt x="466" y="150"/>
                  </a:lnTo>
                  <a:lnTo>
                    <a:pt x="468" y="148"/>
                  </a:lnTo>
                  <a:lnTo>
                    <a:pt x="472" y="146"/>
                  </a:lnTo>
                  <a:lnTo>
                    <a:pt x="474" y="146"/>
                  </a:lnTo>
                  <a:lnTo>
                    <a:pt x="476" y="152"/>
                  </a:lnTo>
                  <a:lnTo>
                    <a:pt x="486" y="148"/>
                  </a:lnTo>
                  <a:lnTo>
                    <a:pt x="486" y="150"/>
                  </a:lnTo>
                  <a:lnTo>
                    <a:pt x="492" y="150"/>
                  </a:lnTo>
                  <a:lnTo>
                    <a:pt x="494" y="146"/>
                  </a:lnTo>
                  <a:lnTo>
                    <a:pt x="496" y="138"/>
                  </a:lnTo>
                  <a:lnTo>
                    <a:pt x="496" y="140"/>
                  </a:lnTo>
                  <a:lnTo>
                    <a:pt x="496" y="142"/>
                  </a:lnTo>
                  <a:lnTo>
                    <a:pt x="504" y="144"/>
                  </a:lnTo>
                  <a:lnTo>
                    <a:pt x="508" y="142"/>
                  </a:lnTo>
                  <a:lnTo>
                    <a:pt x="510" y="138"/>
                  </a:lnTo>
                  <a:lnTo>
                    <a:pt x="514" y="130"/>
                  </a:lnTo>
                  <a:lnTo>
                    <a:pt x="516" y="136"/>
                  </a:lnTo>
                  <a:lnTo>
                    <a:pt x="518" y="136"/>
                  </a:lnTo>
                  <a:lnTo>
                    <a:pt x="520" y="136"/>
                  </a:lnTo>
                  <a:lnTo>
                    <a:pt x="526" y="138"/>
                  </a:lnTo>
                  <a:lnTo>
                    <a:pt x="534" y="138"/>
                  </a:lnTo>
                  <a:lnTo>
                    <a:pt x="538" y="136"/>
                  </a:lnTo>
                  <a:lnTo>
                    <a:pt x="540" y="134"/>
                  </a:lnTo>
                  <a:lnTo>
                    <a:pt x="540" y="136"/>
                  </a:lnTo>
                  <a:lnTo>
                    <a:pt x="544" y="134"/>
                  </a:lnTo>
                  <a:lnTo>
                    <a:pt x="548" y="134"/>
                  </a:lnTo>
                  <a:lnTo>
                    <a:pt x="558" y="136"/>
                  </a:lnTo>
                  <a:lnTo>
                    <a:pt x="562" y="136"/>
                  </a:lnTo>
                  <a:lnTo>
                    <a:pt x="566" y="134"/>
                  </a:lnTo>
                  <a:lnTo>
                    <a:pt x="568" y="130"/>
                  </a:lnTo>
                  <a:lnTo>
                    <a:pt x="568" y="122"/>
                  </a:lnTo>
                  <a:lnTo>
                    <a:pt x="572" y="114"/>
                  </a:lnTo>
                  <a:lnTo>
                    <a:pt x="570" y="112"/>
                  </a:lnTo>
                  <a:lnTo>
                    <a:pt x="568" y="112"/>
                  </a:lnTo>
                  <a:lnTo>
                    <a:pt x="568" y="106"/>
                  </a:lnTo>
                  <a:lnTo>
                    <a:pt x="568" y="102"/>
                  </a:lnTo>
                  <a:lnTo>
                    <a:pt x="566" y="96"/>
                  </a:lnTo>
                  <a:lnTo>
                    <a:pt x="568" y="96"/>
                  </a:lnTo>
                  <a:lnTo>
                    <a:pt x="572" y="100"/>
                  </a:lnTo>
                  <a:lnTo>
                    <a:pt x="574" y="102"/>
                  </a:lnTo>
                  <a:lnTo>
                    <a:pt x="574" y="106"/>
                  </a:lnTo>
                  <a:lnTo>
                    <a:pt x="572" y="104"/>
                  </a:lnTo>
                  <a:lnTo>
                    <a:pt x="574" y="108"/>
                  </a:lnTo>
                  <a:lnTo>
                    <a:pt x="576" y="112"/>
                  </a:lnTo>
                  <a:lnTo>
                    <a:pt x="580" y="112"/>
                  </a:lnTo>
                  <a:lnTo>
                    <a:pt x="584" y="112"/>
                  </a:lnTo>
                  <a:lnTo>
                    <a:pt x="586" y="114"/>
                  </a:lnTo>
                  <a:lnTo>
                    <a:pt x="588" y="116"/>
                  </a:lnTo>
                  <a:lnTo>
                    <a:pt x="600" y="114"/>
                  </a:lnTo>
                  <a:lnTo>
                    <a:pt x="614" y="112"/>
                  </a:lnTo>
                  <a:lnTo>
                    <a:pt x="628" y="112"/>
                  </a:lnTo>
                  <a:lnTo>
                    <a:pt x="642" y="110"/>
                  </a:lnTo>
                  <a:lnTo>
                    <a:pt x="636" y="100"/>
                  </a:lnTo>
                  <a:lnTo>
                    <a:pt x="642" y="98"/>
                  </a:lnTo>
                  <a:lnTo>
                    <a:pt x="646" y="104"/>
                  </a:lnTo>
                  <a:lnTo>
                    <a:pt x="646" y="106"/>
                  </a:lnTo>
                  <a:lnTo>
                    <a:pt x="642" y="108"/>
                  </a:lnTo>
                  <a:lnTo>
                    <a:pt x="644" y="108"/>
                  </a:lnTo>
                  <a:lnTo>
                    <a:pt x="646" y="108"/>
                  </a:lnTo>
                  <a:lnTo>
                    <a:pt x="648" y="106"/>
                  </a:lnTo>
                  <a:lnTo>
                    <a:pt x="648" y="98"/>
                  </a:lnTo>
                  <a:lnTo>
                    <a:pt x="650" y="100"/>
                  </a:lnTo>
                  <a:lnTo>
                    <a:pt x="652" y="102"/>
                  </a:lnTo>
                  <a:lnTo>
                    <a:pt x="652" y="106"/>
                  </a:lnTo>
                  <a:lnTo>
                    <a:pt x="650" y="110"/>
                  </a:lnTo>
                  <a:lnTo>
                    <a:pt x="650" y="112"/>
                  </a:lnTo>
                  <a:lnTo>
                    <a:pt x="654" y="110"/>
                  </a:lnTo>
                  <a:lnTo>
                    <a:pt x="654" y="108"/>
                  </a:lnTo>
                  <a:lnTo>
                    <a:pt x="654" y="102"/>
                  </a:lnTo>
                  <a:lnTo>
                    <a:pt x="656" y="98"/>
                  </a:lnTo>
                  <a:lnTo>
                    <a:pt x="658" y="98"/>
                  </a:lnTo>
                  <a:lnTo>
                    <a:pt x="660" y="100"/>
                  </a:lnTo>
                  <a:lnTo>
                    <a:pt x="662" y="102"/>
                  </a:lnTo>
                  <a:lnTo>
                    <a:pt x="664" y="104"/>
                  </a:lnTo>
                  <a:lnTo>
                    <a:pt x="666" y="104"/>
                  </a:lnTo>
                  <a:lnTo>
                    <a:pt x="674" y="102"/>
                  </a:lnTo>
                  <a:lnTo>
                    <a:pt x="668" y="94"/>
                  </a:lnTo>
                  <a:lnTo>
                    <a:pt x="670" y="92"/>
                  </a:lnTo>
                  <a:lnTo>
                    <a:pt x="672" y="92"/>
                  </a:lnTo>
                  <a:lnTo>
                    <a:pt x="672" y="90"/>
                  </a:lnTo>
                  <a:lnTo>
                    <a:pt x="668" y="84"/>
                  </a:lnTo>
                  <a:lnTo>
                    <a:pt x="672" y="88"/>
                  </a:lnTo>
                  <a:lnTo>
                    <a:pt x="678" y="90"/>
                  </a:lnTo>
                  <a:lnTo>
                    <a:pt x="682" y="90"/>
                  </a:lnTo>
                  <a:lnTo>
                    <a:pt x="688" y="90"/>
                  </a:lnTo>
                  <a:lnTo>
                    <a:pt x="696" y="86"/>
                  </a:lnTo>
                  <a:lnTo>
                    <a:pt x="700" y="86"/>
                  </a:lnTo>
                  <a:lnTo>
                    <a:pt x="702" y="86"/>
                  </a:lnTo>
                  <a:lnTo>
                    <a:pt x="704" y="82"/>
                  </a:lnTo>
                  <a:lnTo>
                    <a:pt x="708" y="80"/>
                  </a:lnTo>
                  <a:lnTo>
                    <a:pt x="716" y="78"/>
                  </a:lnTo>
                  <a:lnTo>
                    <a:pt x="712" y="72"/>
                  </a:lnTo>
                  <a:lnTo>
                    <a:pt x="712" y="68"/>
                  </a:lnTo>
                  <a:lnTo>
                    <a:pt x="716" y="66"/>
                  </a:lnTo>
                  <a:lnTo>
                    <a:pt x="716" y="72"/>
                  </a:lnTo>
                  <a:lnTo>
                    <a:pt x="718" y="76"/>
                  </a:lnTo>
                  <a:lnTo>
                    <a:pt x="720" y="78"/>
                  </a:lnTo>
                  <a:lnTo>
                    <a:pt x="724" y="80"/>
                  </a:lnTo>
                  <a:lnTo>
                    <a:pt x="728" y="80"/>
                  </a:lnTo>
                  <a:lnTo>
                    <a:pt x="732" y="82"/>
                  </a:lnTo>
                  <a:lnTo>
                    <a:pt x="734" y="86"/>
                  </a:lnTo>
                  <a:lnTo>
                    <a:pt x="732" y="84"/>
                  </a:lnTo>
                  <a:lnTo>
                    <a:pt x="734" y="82"/>
                  </a:lnTo>
                  <a:lnTo>
                    <a:pt x="738" y="78"/>
                  </a:lnTo>
                  <a:lnTo>
                    <a:pt x="740" y="76"/>
                  </a:lnTo>
                  <a:lnTo>
                    <a:pt x="740" y="72"/>
                  </a:lnTo>
                  <a:lnTo>
                    <a:pt x="738" y="68"/>
                  </a:lnTo>
                  <a:lnTo>
                    <a:pt x="740" y="70"/>
                  </a:lnTo>
                  <a:lnTo>
                    <a:pt x="742" y="72"/>
                  </a:lnTo>
                  <a:lnTo>
                    <a:pt x="742" y="76"/>
                  </a:lnTo>
                  <a:lnTo>
                    <a:pt x="744" y="80"/>
                  </a:lnTo>
                  <a:lnTo>
                    <a:pt x="748" y="78"/>
                  </a:lnTo>
                  <a:lnTo>
                    <a:pt x="752" y="76"/>
                  </a:lnTo>
                  <a:lnTo>
                    <a:pt x="760" y="76"/>
                  </a:lnTo>
                  <a:lnTo>
                    <a:pt x="768" y="76"/>
                  </a:lnTo>
                  <a:lnTo>
                    <a:pt x="774" y="76"/>
                  </a:lnTo>
                  <a:lnTo>
                    <a:pt x="778" y="76"/>
                  </a:lnTo>
                  <a:lnTo>
                    <a:pt x="776" y="70"/>
                  </a:lnTo>
                  <a:lnTo>
                    <a:pt x="776" y="68"/>
                  </a:lnTo>
                  <a:lnTo>
                    <a:pt x="776" y="64"/>
                  </a:lnTo>
                  <a:lnTo>
                    <a:pt x="786" y="76"/>
                  </a:lnTo>
                  <a:lnTo>
                    <a:pt x="786" y="74"/>
                  </a:lnTo>
                  <a:lnTo>
                    <a:pt x="786" y="68"/>
                  </a:lnTo>
                  <a:lnTo>
                    <a:pt x="788" y="66"/>
                  </a:lnTo>
                  <a:lnTo>
                    <a:pt x="790" y="70"/>
                  </a:lnTo>
                  <a:lnTo>
                    <a:pt x="788" y="66"/>
                  </a:lnTo>
                  <a:lnTo>
                    <a:pt x="790" y="62"/>
                  </a:lnTo>
                  <a:lnTo>
                    <a:pt x="798" y="64"/>
                  </a:lnTo>
                  <a:lnTo>
                    <a:pt x="808" y="64"/>
                  </a:lnTo>
                  <a:lnTo>
                    <a:pt x="824" y="58"/>
                  </a:lnTo>
                  <a:lnTo>
                    <a:pt x="834" y="58"/>
                  </a:lnTo>
                  <a:lnTo>
                    <a:pt x="842" y="56"/>
                  </a:lnTo>
                  <a:lnTo>
                    <a:pt x="852" y="60"/>
                  </a:lnTo>
                  <a:lnTo>
                    <a:pt x="862" y="66"/>
                  </a:lnTo>
                  <a:lnTo>
                    <a:pt x="860" y="62"/>
                  </a:lnTo>
                  <a:lnTo>
                    <a:pt x="862" y="60"/>
                  </a:lnTo>
                  <a:lnTo>
                    <a:pt x="862" y="56"/>
                  </a:lnTo>
                  <a:lnTo>
                    <a:pt x="860" y="50"/>
                  </a:lnTo>
                  <a:lnTo>
                    <a:pt x="872" y="58"/>
                  </a:lnTo>
                  <a:lnTo>
                    <a:pt x="874" y="54"/>
                  </a:lnTo>
                  <a:lnTo>
                    <a:pt x="878" y="52"/>
                  </a:lnTo>
                  <a:lnTo>
                    <a:pt x="880" y="52"/>
                  </a:lnTo>
                  <a:lnTo>
                    <a:pt x="882" y="48"/>
                  </a:lnTo>
                  <a:lnTo>
                    <a:pt x="880" y="50"/>
                  </a:lnTo>
                  <a:lnTo>
                    <a:pt x="880" y="40"/>
                  </a:lnTo>
                  <a:lnTo>
                    <a:pt x="876" y="30"/>
                  </a:lnTo>
                  <a:lnTo>
                    <a:pt x="872" y="18"/>
                  </a:lnTo>
                  <a:lnTo>
                    <a:pt x="870" y="8"/>
                  </a:lnTo>
                  <a:lnTo>
                    <a:pt x="870" y="12"/>
                  </a:lnTo>
                  <a:lnTo>
                    <a:pt x="866" y="12"/>
                  </a:lnTo>
                  <a:lnTo>
                    <a:pt x="862" y="6"/>
                  </a:lnTo>
                  <a:lnTo>
                    <a:pt x="858" y="4"/>
                  </a:lnTo>
                  <a:lnTo>
                    <a:pt x="856" y="2"/>
                  </a:lnTo>
                  <a:lnTo>
                    <a:pt x="852" y="4"/>
                  </a:lnTo>
                  <a:lnTo>
                    <a:pt x="850" y="8"/>
                  </a:lnTo>
                  <a:lnTo>
                    <a:pt x="848" y="6"/>
                  </a:lnTo>
                  <a:lnTo>
                    <a:pt x="850" y="4"/>
                  </a:lnTo>
                  <a:lnTo>
                    <a:pt x="850" y="0"/>
                  </a:lnTo>
                  <a:lnTo>
                    <a:pt x="848" y="4"/>
                  </a:lnTo>
                  <a:lnTo>
                    <a:pt x="846" y="6"/>
                  </a:lnTo>
                  <a:lnTo>
                    <a:pt x="844" y="8"/>
                  </a:lnTo>
                  <a:lnTo>
                    <a:pt x="840" y="6"/>
                  </a:lnTo>
                  <a:lnTo>
                    <a:pt x="840" y="4"/>
                  </a:lnTo>
                  <a:lnTo>
                    <a:pt x="832" y="6"/>
                  </a:lnTo>
                  <a:lnTo>
                    <a:pt x="824" y="4"/>
                  </a:lnTo>
                  <a:lnTo>
                    <a:pt x="806" y="0"/>
                  </a:lnTo>
                  <a:lnTo>
                    <a:pt x="808" y="8"/>
                  </a:lnTo>
                  <a:lnTo>
                    <a:pt x="804" y="6"/>
                  </a:lnTo>
                  <a:lnTo>
                    <a:pt x="802" y="4"/>
                  </a:lnTo>
                  <a:lnTo>
                    <a:pt x="804" y="8"/>
                  </a:lnTo>
                  <a:lnTo>
                    <a:pt x="806" y="10"/>
                  </a:lnTo>
                  <a:lnTo>
                    <a:pt x="810" y="10"/>
                  </a:lnTo>
                  <a:lnTo>
                    <a:pt x="810" y="12"/>
                  </a:lnTo>
                  <a:lnTo>
                    <a:pt x="810" y="16"/>
                  </a:lnTo>
                  <a:lnTo>
                    <a:pt x="808" y="12"/>
                  </a:lnTo>
                  <a:lnTo>
                    <a:pt x="804" y="10"/>
                  </a:lnTo>
                  <a:lnTo>
                    <a:pt x="796" y="10"/>
                  </a:lnTo>
                  <a:lnTo>
                    <a:pt x="788" y="10"/>
                  </a:lnTo>
                  <a:lnTo>
                    <a:pt x="786" y="8"/>
                  </a:lnTo>
                  <a:lnTo>
                    <a:pt x="782" y="2"/>
                  </a:lnTo>
                  <a:lnTo>
                    <a:pt x="780" y="4"/>
                  </a:lnTo>
                  <a:lnTo>
                    <a:pt x="782" y="8"/>
                  </a:lnTo>
                  <a:lnTo>
                    <a:pt x="782" y="10"/>
                  </a:lnTo>
                  <a:lnTo>
                    <a:pt x="780" y="12"/>
                  </a:lnTo>
                  <a:lnTo>
                    <a:pt x="778" y="8"/>
                  </a:lnTo>
                  <a:lnTo>
                    <a:pt x="778" y="14"/>
                  </a:lnTo>
                  <a:lnTo>
                    <a:pt x="776" y="12"/>
                  </a:lnTo>
                  <a:lnTo>
                    <a:pt x="774" y="10"/>
                  </a:lnTo>
                  <a:lnTo>
                    <a:pt x="772" y="4"/>
                  </a:lnTo>
                  <a:lnTo>
                    <a:pt x="774" y="2"/>
                  </a:lnTo>
                  <a:lnTo>
                    <a:pt x="770" y="0"/>
                  </a:lnTo>
                  <a:lnTo>
                    <a:pt x="766" y="2"/>
                  </a:lnTo>
                  <a:lnTo>
                    <a:pt x="764" y="4"/>
                  </a:lnTo>
                  <a:lnTo>
                    <a:pt x="762" y="4"/>
                  </a:lnTo>
                  <a:lnTo>
                    <a:pt x="766" y="6"/>
                  </a:lnTo>
                  <a:lnTo>
                    <a:pt x="756" y="10"/>
                  </a:lnTo>
                  <a:lnTo>
                    <a:pt x="746" y="12"/>
                  </a:lnTo>
                  <a:lnTo>
                    <a:pt x="736" y="16"/>
                  </a:lnTo>
                  <a:lnTo>
                    <a:pt x="732" y="20"/>
                  </a:lnTo>
                  <a:lnTo>
                    <a:pt x="728" y="24"/>
                  </a:lnTo>
                  <a:lnTo>
                    <a:pt x="730" y="26"/>
                  </a:lnTo>
                  <a:lnTo>
                    <a:pt x="724" y="30"/>
                  </a:lnTo>
                  <a:lnTo>
                    <a:pt x="720" y="30"/>
                  </a:lnTo>
                  <a:lnTo>
                    <a:pt x="718" y="28"/>
                  </a:lnTo>
                  <a:lnTo>
                    <a:pt x="712" y="30"/>
                  </a:lnTo>
                  <a:lnTo>
                    <a:pt x="708" y="34"/>
                  </a:lnTo>
                  <a:lnTo>
                    <a:pt x="706" y="36"/>
                  </a:lnTo>
                  <a:lnTo>
                    <a:pt x="704" y="32"/>
                  </a:lnTo>
                  <a:lnTo>
                    <a:pt x="702" y="30"/>
                  </a:lnTo>
                  <a:lnTo>
                    <a:pt x="700" y="28"/>
                  </a:lnTo>
                  <a:lnTo>
                    <a:pt x="700" y="24"/>
                  </a:lnTo>
                  <a:lnTo>
                    <a:pt x="696" y="28"/>
                  </a:lnTo>
                  <a:lnTo>
                    <a:pt x="696" y="32"/>
                  </a:lnTo>
                  <a:lnTo>
                    <a:pt x="694" y="44"/>
                  </a:lnTo>
                  <a:lnTo>
                    <a:pt x="690" y="40"/>
                  </a:lnTo>
                  <a:lnTo>
                    <a:pt x="690" y="46"/>
                  </a:lnTo>
                  <a:lnTo>
                    <a:pt x="688" y="48"/>
                  </a:lnTo>
                  <a:lnTo>
                    <a:pt x="686" y="50"/>
                  </a:lnTo>
                  <a:lnTo>
                    <a:pt x="686" y="48"/>
                  </a:lnTo>
                  <a:lnTo>
                    <a:pt x="684" y="44"/>
                  </a:lnTo>
                  <a:lnTo>
                    <a:pt x="682" y="40"/>
                  </a:lnTo>
                  <a:lnTo>
                    <a:pt x="684" y="36"/>
                  </a:lnTo>
                  <a:lnTo>
                    <a:pt x="678" y="34"/>
                  </a:lnTo>
                  <a:lnTo>
                    <a:pt x="676" y="34"/>
                  </a:lnTo>
                  <a:lnTo>
                    <a:pt x="670" y="38"/>
                  </a:lnTo>
                  <a:lnTo>
                    <a:pt x="668" y="40"/>
                  </a:lnTo>
                  <a:lnTo>
                    <a:pt x="666" y="40"/>
                  </a:lnTo>
                  <a:lnTo>
                    <a:pt x="664" y="40"/>
                  </a:lnTo>
                  <a:lnTo>
                    <a:pt x="660" y="36"/>
                  </a:lnTo>
                  <a:lnTo>
                    <a:pt x="662" y="40"/>
                  </a:lnTo>
                  <a:lnTo>
                    <a:pt x="662" y="44"/>
                  </a:lnTo>
                  <a:lnTo>
                    <a:pt x="664" y="44"/>
                  </a:lnTo>
                  <a:lnTo>
                    <a:pt x="666" y="46"/>
                  </a:lnTo>
                  <a:lnTo>
                    <a:pt x="670" y="44"/>
                  </a:lnTo>
                  <a:lnTo>
                    <a:pt x="670" y="46"/>
                  </a:lnTo>
                  <a:lnTo>
                    <a:pt x="672" y="50"/>
                  </a:lnTo>
                  <a:lnTo>
                    <a:pt x="672" y="54"/>
                  </a:lnTo>
                  <a:lnTo>
                    <a:pt x="668" y="56"/>
                  </a:lnTo>
                  <a:lnTo>
                    <a:pt x="666" y="58"/>
                  </a:lnTo>
                  <a:lnTo>
                    <a:pt x="662" y="56"/>
                  </a:lnTo>
                  <a:lnTo>
                    <a:pt x="658" y="48"/>
                  </a:lnTo>
                  <a:lnTo>
                    <a:pt x="652" y="44"/>
                  </a:lnTo>
                  <a:lnTo>
                    <a:pt x="650" y="42"/>
                  </a:lnTo>
                  <a:lnTo>
                    <a:pt x="646" y="42"/>
                  </a:lnTo>
                  <a:lnTo>
                    <a:pt x="648" y="40"/>
                  </a:lnTo>
                  <a:lnTo>
                    <a:pt x="646" y="40"/>
                  </a:lnTo>
                  <a:lnTo>
                    <a:pt x="644" y="42"/>
                  </a:lnTo>
                  <a:lnTo>
                    <a:pt x="640" y="44"/>
                  </a:lnTo>
                  <a:lnTo>
                    <a:pt x="638" y="42"/>
                  </a:lnTo>
                  <a:lnTo>
                    <a:pt x="636" y="46"/>
                  </a:lnTo>
                  <a:lnTo>
                    <a:pt x="636" y="48"/>
                  </a:lnTo>
                  <a:lnTo>
                    <a:pt x="634" y="48"/>
                  </a:lnTo>
                  <a:lnTo>
                    <a:pt x="636" y="54"/>
                  </a:lnTo>
                  <a:lnTo>
                    <a:pt x="642" y="50"/>
                  </a:lnTo>
                  <a:lnTo>
                    <a:pt x="640" y="54"/>
                  </a:lnTo>
                  <a:lnTo>
                    <a:pt x="638" y="60"/>
                  </a:lnTo>
                  <a:lnTo>
                    <a:pt x="634" y="66"/>
                  </a:lnTo>
                  <a:lnTo>
                    <a:pt x="632" y="66"/>
                  </a:lnTo>
                  <a:lnTo>
                    <a:pt x="630" y="64"/>
                  </a:lnTo>
                  <a:lnTo>
                    <a:pt x="632" y="56"/>
                  </a:lnTo>
                  <a:lnTo>
                    <a:pt x="630" y="56"/>
                  </a:lnTo>
                  <a:lnTo>
                    <a:pt x="628" y="56"/>
                  </a:lnTo>
                  <a:lnTo>
                    <a:pt x="626" y="58"/>
                  </a:lnTo>
                  <a:lnTo>
                    <a:pt x="624" y="56"/>
                  </a:lnTo>
                  <a:lnTo>
                    <a:pt x="624" y="50"/>
                  </a:lnTo>
                  <a:lnTo>
                    <a:pt x="628" y="48"/>
                  </a:lnTo>
                  <a:lnTo>
                    <a:pt x="632" y="46"/>
                  </a:lnTo>
                  <a:lnTo>
                    <a:pt x="634" y="44"/>
                  </a:lnTo>
                  <a:lnTo>
                    <a:pt x="636" y="40"/>
                  </a:lnTo>
                  <a:lnTo>
                    <a:pt x="634" y="40"/>
                  </a:lnTo>
                  <a:lnTo>
                    <a:pt x="632" y="40"/>
                  </a:lnTo>
                  <a:lnTo>
                    <a:pt x="630" y="42"/>
                  </a:lnTo>
                  <a:lnTo>
                    <a:pt x="630" y="44"/>
                  </a:lnTo>
                  <a:lnTo>
                    <a:pt x="628" y="38"/>
                  </a:lnTo>
                  <a:lnTo>
                    <a:pt x="628" y="44"/>
                  </a:lnTo>
                  <a:lnTo>
                    <a:pt x="626" y="46"/>
                  </a:lnTo>
                  <a:lnTo>
                    <a:pt x="624" y="46"/>
                  </a:lnTo>
                  <a:lnTo>
                    <a:pt x="620" y="46"/>
                  </a:lnTo>
                  <a:lnTo>
                    <a:pt x="618" y="48"/>
                  </a:lnTo>
                  <a:lnTo>
                    <a:pt x="616" y="52"/>
                  </a:lnTo>
                  <a:lnTo>
                    <a:pt x="616" y="46"/>
                  </a:lnTo>
                  <a:lnTo>
                    <a:pt x="614" y="48"/>
                  </a:lnTo>
                  <a:lnTo>
                    <a:pt x="612" y="50"/>
                  </a:lnTo>
                  <a:lnTo>
                    <a:pt x="612" y="40"/>
                  </a:lnTo>
                  <a:lnTo>
                    <a:pt x="612" y="42"/>
                  </a:lnTo>
                  <a:lnTo>
                    <a:pt x="610" y="44"/>
                  </a:lnTo>
                  <a:lnTo>
                    <a:pt x="606" y="42"/>
                  </a:lnTo>
                  <a:lnTo>
                    <a:pt x="602" y="40"/>
                  </a:lnTo>
                  <a:lnTo>
                    <a:pt x="600" y="40"/>
                  </a:lnTo>
                  <a:lnTo>
                    <a:pt x="598" y="42"/>
                  </a:lnTo>
                  <a:lnTo>
                    <a:pt x="602" y="42"/>
                  </a:lnTo>
                  <a:lnTo>
                    <a:pt x="604" y="44"/>
                  </a:lnTo>
                  <a:lnTo>
                    <a:pt x="606" y="50"/>
                  </a:lnTo>
                  <a:lnTo>
                    <a:pt x="608" y="54"/>
                  </a:lnTo>
                  <a:lnTo>
                    <a:pt x="606" y="56"/>
                  </a:lnTo>
                  <a:lnTo>
                    <a:pt x="602" y="56"/>
                  </a:lnTo>
                  <a:lnTo>
                    <a:pt x="598" y="50"/>
                  </a:lnTo>
                  <a:lnTo>
                    <a:pt x="592" y="44"/>
                  </a:lnTo>
                  <a:lnTo>
                    <a:pt x="588" y="42"/>
                  </a:lnTo>
                  <a:lnTo>
                    <a:pt x="584" y="44"/>
                  </a:lnTo>
                  <a:lnTo>
                    <a:pt x="586" y="42"/>
                  </a:lnTo>
                  <a:lnTo>
                    <a:pt x="588" y="44"/>
                  </a:lnTo>
                  <a:lnTo>
                    <a:pt x="590" y="46"/>
                  </a:lnTo>
                  <a:lnTo>
                    <a:pt x="590" y="50"/>
                  </a:lnTo>
                  <a:lnTo>
                    <a:pt x="586" y="48"/>
                  </a:lnTo>
                  <a:lnTo>
                    <a:pt x="582" y="44"/>
                  </a:lnTo>
                  <a:lnTo>
                    <a:pt x="578" y="46"/>
                  </a:lnTo>
                  <a:lnTo>
                    <a:pt x="580" y="50"/>
                  </a:lnTo>
                  <a:lnTo>
                    <a:pt x="582" y="52"/>
                  </a:lnTo>
                  <a:lnTo>
                    <a:pt x="582" y="56"/>
                  </a:lnTo>
                  <a:lnTo>
                    <a:pt x="580" y="54"/>
                  </a:lnTo>
                  <a:lnTo>
                    <a:pt x="578" y="56"/>
                  </a:lnTo>
                  <a:lnTo>
                    <a:pt x="578" y="60"/>
                  </a:lnTo>
                  <a:lnTo>
                    <a:pt x="576" y="64"/>
                  </a:lnTo>
                  <a:lnTo>
                    <a:pt x="574" y="58"/>
                  </a:lnTo>
                  <a:lnTo>
                    <a:pt x="570" y="58"/>
                  </a:lnTo>
                  <a:lnTo>
                    <a:pt x="570" y="60"/>
                  </a:lnTo>
                  <a:lnTo>
                    <a:pt x="570" y="64"/>
                  </a:lnTo>
                  <a:lnTo>
                    <a:pt x="570" y="70"/>
                  </a:lnTo>
                  <a:lnTo>
                    <a:pt x="568" y="70"/>
                  </a:lnTo>
                  <a:lnTo>
                    <a:pt x="564" y="70"/>
                  </a:lnTo>
                  <a:lnTo>
                    <a:pt x="566" y="58"/>
                  </a:lnTo>
                  <a:lnTo>
                    <a:pt x="562" y="62"/>
                  </a:lnTo>
                  <a:lnTo>
                    <a:pt x="560" y="54"/>
                  </a:lnTo>
                  <a:lnTo>
                    <a:pt x="558" y="58"/>
                  </a:lnTo>
                  <a:lnTo>
                    <a:pt x="556" y="60"/>
                  </a:lnTo>
                  <a:lnTo>
                    <a:pt x="550" y="60"/>
                  </a:lnTo>
                  <a:lnTo>
                    <a:pt x="552" y="68"/>
                  </a:lnTo>
                  <a:lnTo>
                    <a:pt x="550" y="72"/>
                  </a:lnTo>
                  <a:lnTo>
                    <a:pt x="548" y="74"/>
                  </a:lnTo>
                  <a:lnTo>
                    <a:pt x="546" y="72"/>
                  </a:lnTo>
                  <a:lnTo>
                    <a:pt x="546" y="70"/>
                  </a:lnTo>
                  <a:lnTo>
                    <a:pt x="542" y="70"/>
                  </a:lnTo>
                  <a:lnTo>
                    <a:pt x="544" y="64"/>
                  </a:lnTo>
                  <a:lnTo>
                    <a:pt x="544" y="62"/>
                  </a:lnTo>
                  <a:lnTo>
                    <a:pt x="548" y="64"/>
                  </a:lnTo>
                  <a:lnTo>
                    <a:pt x="546" y="58"/>
                  </a:lnTo>
                  <a:lnTo>
                    <a:pt x="544" y="56"/>
                  </a:lnTo>
                  <a:lnTo>
                    <a:pt x="540" y="56"/>
                  </a:lnTo>
                  <a:lnTo>
                    <a:pt x="536" y="60"/>
                  </a:lnTo>
                  <a:lnTo>
                    <a:pt x="540" y="60"/>
                  </a:lnTo>
                  <a:lnTo>
                    <a:pt x="534" y="74"/>
                  </a:lnTo>
                  <a:lnTo>
                    <a:pt x="532" y="70"/>
                  </a:lnTo>
                  <a:lnTo>
                    <a:pt x="532" y="66"/>
                  </a:lnTo>
                  <a:lnTo>
                    <a:pt x="530" y="68"/>
                  </a:lnTo>
                  <a:lnTo>
                    <a:pt x="528" y="72"/>
                  </a:lnTo>
                  <a:lnTo>
                    <a:pt x="526" y="64"/>
                  </a:lnTo>
                  <a:lnTo>
                    <a:pt x="526" y="60"/>
                  </a:lnTo>
                  <a:lnTo>
                    <a:pt x="528" y="56"/>
                  </a:lnTo>
                  <a:lnTo>
                    <a:pt x="522" y="64"/>
                  </a:lnTo>
                  <a:lnTo>
                    <a:pt x="518" y="60"/>
                  </a:lnTo>
                  <a:lnTo>
                    <a:pt x="516" y="58"/>
                  </a:lnTo>
                  <a:lnTo>
                    <a:pt x="516" y="56"/>
                  </a:lnTo>
                  <a:lnTo>
                    <a:pt x="514" y="56"/>
                  </a:lnTo>
                  <a:lnTo>
                    <a:pt x="512" y="58"/>
                  </a:lnTo>
                  <a:lnTo>
                    <a:pt x="508" y="62"/>
                  </a:lnTo>
                  <a:lnTo>
                    <a:pt x="504" y="68"/>
                  </a:lnTo>
                  <a:lnTo>
                    <a:pt x="502" y="68"/>
                  </a:lnTo>
                  <a:lnTo>
                    <a:pt x="500" y="68"/>
                  </a:lnTo>
                  <a:lnTo>
                    <a:pt x="498" y="72"/>
                  </a:lnTo>
                  <a:lnTo>
                    <a:pt x="488" y="70"/>
                  </a:lnTo>
                  <a:lnTo>
                    <a:pt x="484" y="72"/>
                  </a:lnTo>
                  <a:lnTo>
                    <a:pt x="480" y="76"/>
                  </a:lnTo>
                  <a:lnTo>
                    <a:pt x="472" y="68"/>
                  </a:lnTo>
                  <a:lnTo>
                    <a:pt x="472" y="70"/>
                  </a:lnTo>
                  <a:lnTo>
                    <a:pt x="472" y="72"/>
                  </a:lnTo>
                  <a:lnTo>
                    <a:pt x="474" y="76"/>
                  </a:lnTo>
                  <a:lnTo>
                    <a:pt x="476" y="80"/>
                  </a:lnTo>
                  <a:lnTo>
                    <a:pt x="476" y="84"/>
                  </a:lnTo>
                  <a:lnTo>
                    <a:pt x="474" y="86"/>
                  </a:lnTo>
                  <a:lnTo>
                    <a:pt x="472" y="88"/>
                  </a:lnTo>
                  <a:lnTo>
                    <a:pt x="470" y="88"/>
                  </a:lnTo>
                  <a:lnTo>
                    <a:pt x="470" y="84"/>
                  </a:lnTo>
                  <a:lnTo>
                    <a:pt x="468" y="78"/>
                  </a:lnTo>
                  <a:lnTo>
                    <a:pt x="466" y="76"/>
                  </a:lnTo>
                  <a:lnTo>
                    <a:pt x="462" y="86"/>
                  </a:lnTo>
                  <a:lnTo>
                    <a:pt x="458" y="90"/>
                  </a:lnTo>
                  <a:lnTo>
                    <a:pt x="456" y="90"/>
                  </a:lnTo>
                  <a:lnTo>
                    <a:pt x="454" y="88"/>
                  </a:lnTo>
                  <a:lnTo>
                    <a:pt x="456" y="86"/>
                  </a:lnTo>
                  <a:lnTo>
                    <a:pt x="458" y="84"/>
                  </a:lnTo>
                  <a:close/>
                  <a:moveTo>
                    <a:pt x="394" y="110"/>
                  </a:moveTo>
                  <a:lnTo>
                    <a:pt x="394" y="110"/>
                  </a:lnTo>
                  <a:lnTo>
                    <a:pt x="396" y="106"/>
                  </a:lnTo>
                  <a:lnTo>
                    <a:pt x="398" y="108"/>
                  </a:lnTo>
                  <a:lnTo>
                    <a:pt x="398" y="112"/>
                  </a:lnTo>
                  <a:lnTo>
                    <a:pt x="394" y="110"/>
                  </a:lnTo>
                  <a:close/>
                  <a:moveTo>
                    <a:pt x="300" y="162"/>
                  </a:moveTo>
                  <a:lnTo>
                    <a:pt x="300" y="162"/>
                  </a:lnTo>
                  <a:lnTo>
                    <a:pt x="302" y="160"/>
                  </a:lnTo>
                  <a:lnTo>
                    <a:pt x="304" y="162"/>
                  </a:lnTo>
                  <a:lnTo>
                    <a:pt x="302" y="164"/>
                  </a:lnTo>
                  <a:lnTo>
                    <a:pt x="300" y="162"/>
                  </a:lnTo>
                  <a:close/>
                  <a:moveTo>
                    <a:pt x="48" y="318"/>
                  </a:moveTo>
                  <a:lnTo>
                    <a:pt x="48" y="318"/>
                  </a:lnTo>
                  <a:lnTo>
                    <a:pt x="50" y="318"/>
                  </a:lnTo>
                  <a:lnTo>
                    <a:pt x="48" y="318"/>
                  </a:lnTo>
                  <a:close/>
                  <a:moveTo>
                    <a:pt x="42" y="318"/>
                  </a:moveTo>
                  <a:lnTo>
                    <a:pt x="42" y="318"/>
                  </a:lnTo>
                  <a:lnTo>
                    <a:pt x="42" y="320"/>
                  </a:lnTo>
                  <a:lnTo>
                    <a:pt x="42" y="318"/>
                  </a:lnTo>
                  <a:lnTo>
                    <a:pt x="44" y="318"/>
                  </a:lnTo>
                  <a:lnTo>
                    <a:pt x="42" y="316"/>
                  </a:lnTo>
                  <a:lnTo>
                    <a:pt x="42" y="318"/>
                  </a:lnTo>
                  <a:close/>
                  <a:moveTo>
                    <a:pt x="664" y="102"/>
                  </a:moveTo>
                  <a:lnTo>
                    <a:pt x="662" y="100"/>
                  </a:lnTo>
                  <a:lnTo>
                    <a:pt x="664" y="98"/>
                  </a:lnTo>
                  <a:lnTo>
                    <a:pt x="664" y="102"/>
                  </a:lnTo>
                  <a:close/>
                </a:path>
              </a:pathLst>
            </a:custGeom>
            <a:solidFill>
              <a:srgbClr val="ECF0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" name="Freeform 961">
              <a:extLst>
                <a:ext uri="{FF2B5EF4-FFF2-40B4-BE49-F238E27FC236}">
                  <a16:creationId xmlns="" xmlns:a16="http://schemas.microsoft.com/office/drawing/2014/main" id="{438CAE6D-DE1C-435B-B32D-F0944B1288A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6077782">
              <a:off x="7875110" y="6002296"/>
              <a:ext cx="1599630" cy="734107"/>
            </a:xfrm>
            <a:custGeom>
              <a:avLst/>
              <a:gdLst>
                <a:gd name="T0" fmla="*/ 1550374537 w 706"/>
                <a:gd name="T1" fmla="*/ 1160210798 h 324"/>
                <a:gd name="T2" fmla="*/ 1724920000 w 706"/>
                <a:gd name="T3" fmla="*/ 1139676194 h 324"/>
                <a:gd name="T4" fmla="*/ 1724920000 w 706"/>
                <a:gd name="T5" fmla="*/ 1303955293 h 324"/>
                <a:gd name="T6" fmla="*/ 1837861582 w 706"/>
                <a:gd name="T7" fmla="*/ 1273152254 h 324"/>
                <a:gd name="T8" fmla="*/ 1950803163 w 706"/>
                <a:gd name="T9" fmla="*/ 1283420689 h 324"/>
                <a:gd name="T10" fmla="*/ 2125348626 w 706"/>
                <a:gd name="T11" fmla="*/ 1293686858 h 324"/>
                <a:gd name="T12" fmla="*/ 2147483646 w 706"/>
                <a:gd name="T13" fmla="*/ 1242349215 h 324"/>
                <a:gd name="T14" fmla="*/ 2147483646 w 706"/>
                <a:gd name="T15" fmla="*/ 1324489897 h 324"/>
                <a:gd name="T16" fmla="*/ 2147483646 w 706"/>
                <a:gd name="T17" fmla="*/ 1375825275 h 324"/>
                <a:gd name="T18" fmla="*/ 2147483646 w 706"/>
                <a:gd name="T19" fmla="*/ 1396359879 h 324"/>
                <a:gd name="T20" fmla="*/ 2147483646 w 706"/>
                <a:gd name="T21" fmla="*/ 1437429087 h 324"/>
                <a:gd name="T22" fmla="*/ 2147483646 w 706"/>
                <a:gd name="T23" fmla="*/ 1519569769 h 324"/>
                <a:gd name="T24" fmla="*/ 2147483646 w 706"/>
                <a:gd name="T25" fmla="*/ 1314221462 h 324"/>
                <a:gd name="T26" fmla="*/ 2147483646 w 706"/>
                <a:gd name="T27" fmla="*/ 1601708186 h 324"/>
                <a:gd name="T28" fmla="*/ 2147483646 w 706"/>
                <a:gd name="T29" fmla="*/ 1581173582 h 324"/>
                <a:gd name="T30" fmla="*/ 2147483646 w 706"/>
                <a:gd name="T31" fmla="*/ 1570905147 h 324"/>
                <a:gd name="T32" fmla="*/ 2147483646 w 706"/>
                <a:gd name="T33" fmla="*/ 1478500561 h 324"/>
                <a:gd name="T34" fmla="*/ 2147483646 w 706"/>
                <a:gd name="T35" fmla="*/ 1663311998 h 324"/>
                <a:gd name="T36" fmla="*/ 2147483646 w 706"/>
                <a:gd name="T37" fmla="*/ 1499035165 h 324"/>
                <a:gd name="T38" fmla="*/ 2147483646 w 706"/>
                <a:gd name="T39" fmla="*/ 1570905147 h 324"/>
                <a:gd name="T40" fmla="*/ 2147483646 w 706"/>
                <a:gd name="T41" fmla="*/ 1581173582 h 324"/>
                <a:gd name="T42" fmla="*/ 2147483646 w 706"/>
                <a:gd name="T43" fmla="*/ 1447697522 h 324"/>
                <a:gd name="T44" fmla="*/ 2147483646 w 706"/>
                <a:gd name="T45" fmla="*/ 1437429087 h 324"/>
                <a:gd name="T46" fmla="*/ 2147483646 w 706"/>
                <a:gd name="T47" fmla="*/ 1406628314 h 324"/>
                <a:gd name="T48" fmla="*/ 2147483646 w 706"/>
                <a:gd name="T49" fmla="*/ 1345024501 h 324"/>
                <a:gd name="T50" fmla="*/ 2147483646 w 706"/>
                <a:gd name="T51" fmla="*/ 1273152254 h 324"/>
                <a:gd name="T52" fmla="*/ 2147483646 w 706"/>
                <a:gd name="T53" fmla="*/ 1221814611 h 324"/>
                <a:gd name="T54" fmla="*/ 2147483646 w 706"/>
                <a:gd name="T55" fmla="*/ 1221814611 h 324"/>
                <a:gd name="T56" fmla="*/ 2147483646 w 706"/>
                <a:gd name="T57" fmla="*/ 1242349215 h 324"/>
                <a:gd name="T58" fmla="*/ 2147483646 w 706"/>
                <a:gd name="T59" fmla="*/ 1098606986 h 324"/>
                <a:gd name="T60" fmla="*/ 2147483646 w 706"/>
                <a:gd name="T61" fmla="*/ 1006200134 h 324"/>
                <a:gd name="T62" fmla="*/ 2147483646 w 706"/>
                <a:gd name="T63" fmla="*/ 1057537778 h 324"/>
                <a:gd name="T64" fmla="*/ 2063742479 w 706"/>
                <a:gd name="T65" fmla="*/ 1037003173 h 324"/>
                <a:gd name="T66" fmla="*/ 1950803163 w 706"/>
                <a:gd name="T67" fmla="*/ 872726340 h 324"/>
                <a:gd name="T68" fmla="*/ 1858396209 w 706"/>
                <a:gd name="T69" fmla="*/ 862457905 h 324"/>
                <a:gd name="T70" fmla="*/ 1704385373 w 706"/>
                <a:gd name="T71" fmla="*/ 841923301 h 324"/>
                <a:gd name="T72" fmla="*/ 1509305283 w 706"/>
                <a:gd name="T73" fmla="*/ 739250281 h 324"/>
                <a:gd name="T74" fmla="*/ 1283422120 w 706"/>
                <a:gd name="T75" fmla="*/ 616040390 h 324"/>
                <a:gd name="T76" fmla="*/ 1180748985 w 706"/>
                <a:gd name="T77" fmla="*/ 636577260 h 324"/>
                <a:gd name="T78" fmla="*/ 934331195 w 706"/>
                <a:gd name="T79" fmla="*/ 503101200 h 324"/>
                <a:gd name="T80" fmla="*/ 872727314 w 706"/>
                <a:gd name="T81" fmla="*/ 472298161 h 324"/>
                <a:gd name="T82" fmla="*/ 657112597 w 706"/>
                <a:gd name="T83" fmla="*/ 451763557 h 324"/>
                <a:gd name="T84" fmla="*/ 605774896 w 706"/>
                <a:gd name="T85" fmla="*/ 308021328 h 324"/>
                <a:gd name="T86" fmla="*/ 420963253 w 706"/>
                <a:gd name="T87" fmla="*/ 236149080 h 324"/>
                <a:gd name="T88" fmla="*/ 143742389 w 706"/>
                <a:gd name="T89" fmla="*/ 10268435 h 324"/>
                <a:gd name="T90" fmla="*/ 30803073 w 706"/>
                <a:gd name="T91" fmla="*/ 277218289 h 324"/>
                <a:gd name="T92" fmla="*/ 195080090 w 706"/>
                <a:gd name="T93" fmla="*/ 349090536 h 324"/>
                <a:gd name="T94" fmla="*/ 256683971 w 706"/>
                <a:gd name="T95" fmla="*/ 513367369 h 324"/>
                <a:gd name="T96" fmla="*/ 533904835 w 706"/>
                <a:gd name="T97" fmla="*/ 595505786 h 324"/>
                <a:gd name="T98" fmla="*/ 667378777 w 706"/>
                <a:gd name="T99" fmla="*/ 605774221 h 324"/>
                <a:gd name="T100" fmla="*/ 718716478 w 706"/>
                <a:gd name="T101" fmla="*/ 636577260 h 324"/>
                <a:gd name="T102" fmla="*/ 821389613 w 706"/>
                <a:gd name="T103" fmla="*/ 759784885 h 324"/>
                <a:gd name="T104" fmla="*/ 831658060 w 706"/>
                <a:gd name="T105" fmla="*/ 770051054 h 324"/>
                <a:gd name="T106" fmla="*/ 872727314 w 706"/>
                <a:gd name="T107" fmla="*/ 852191736 h 324"/>
                <a:gd name="T108" fmla="*/ 975400449 w 706"/>
                <a:gd name="T109" fmla="*/ 924061718 h 324"/>
                <a:gd name="T110" fmla="*/ 1047272776 w 706"/>
                <a:gd name="T111" fmla="*/ 893260944 h 324"/>
                <a:gd name="T112" fmla="*/ 1180748985 w 706"/>
                <a:gd name="T113" fmla="*/ 893260944 h 324"/>
                <a:gd name="T114" fmla="*/ 1211552058 w 706"/>
                <a:gd name="T115" fmla="*/ 965130926 h 324"/>
                <a:gd name="T116" fmla="*/ 1314225194 w 706"/>
                <a:gd name="T117" fmla="*/ 1057537778 h 324"/>
                <a:gd name="T118" fmla="*/ 1437432956 w 706"/>
                <a:gd name="T119" fmla="*/ 1108875421 h 324"/>
                <a:gd name="T120" fmla="*/ 1765989254 w 706"/>
                <a:gd name="T121" fmla="*/ 1201280007 h 324"/>
                <a:gd name="T122" fmla="*/ 2147483646 w 706"/>
                <a:gd name="T123" fmla="*/ 1427162918 h 324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706" h="324">
                  <a:moveTo>
                    <a:pt x="290" y="218"/>
                  </a:moveTo>
                  <a:lnTo>
                    <a:pt x="290" y="224"/>
                  </a:lnTo>
                  <a:lnTo>
                    <a:pt x="282" y="230"/>
                  </a:lnTo>
                  <a:lnTo>
                    <a:pt x="280" y="232"/>
                  </a:lnTo>
                  <a:lnTo>
                    <a:pt x="280" y="238"/>
                  </a:lnTo>
                  <a:lnTo>
                    <a:pt x="284" y="232"/>
                  </a:lnTo>
                  <a:lnTo>
                    <a:pt x="286" y="230"/>
                  </a:lnTo>
                  <a:lnTo>
                    <a:pt x="290" y="228"/>
                  </a:lnTo>
                  <a:lnTo>
                    <a:pt x="292" y="230"/>
                  </a:lnTo>
                  <a:lnTo>
                    <a:pt x="294" y="230"/>
                  </a:lnTo>
                  <a:lnTo>
                    <a:pt x="298" y="230"/>
                  </a:lnTo>
                  <a:lnTo>
                    <a:pt x="300" y="226"/>
                  </a:lnTo>
                  <a:lnTo>
                    <a:pt x="304" y="222"/>
                  </a:lnTo>
                  <a:lnTo>
                    <a:pt x="304" y="226"/>
                  </a:lnTo>
                  <a:lnTo>
                    <a:pt x="302" y="226"/>
                  </a:lnTo>
                  <a:lnTo>
                    <a:pt x="302" y="230"/>
                  </a:lnTo>
                  <a:lnTo>
                    <a:pt x="304" y="230"/>
                  </a:lnTo>
                  <a:lnTo>
                    <a:pt x="308" y="224"/>
                  </a:lnTo>
                  <a:lnTo>
                    <a:pt x="312" y="220"/>
                  </a:lnTo>
                  <a:lnTo>
                    <a:pt x="314" y="218"/>
                  </a:lnTo>
                  <a:lnTo>
                    <a:pt x="316" y="218"/>
                  </a:lnTo>
                  <a:lnTo>
                    <a:pt x="318" y="222"/>
                  </a:lnTo>
                  <a:lnTo>
                    <a:pt x="316" y="226"/>
                  </a:lnTo>
                  <a:lnTo>
                    <a:pt x="322" y="224"/>
                  </a:lnTo>
                  <a:lnTo>
                    <a:pt x="322" y="226"/>
                  </a:lnTo>
                  <a:lnTo>
                    <a:pt x="320" y="226"/>
                  </a:lnTo>
                  <a:lnTo>
                    <a:pt x="328" y="228"/>
                  </a:lnTo>
                  <a:lnTo>
                    <a:pt x="336" y="220"/>
                  </a:lnTo>
                  <a:lnTo>
                    <a:pt x="336" y="222"/>
                  </a:lnTo>
                  <a:lnTo>
                    <a:pt x="334" y="224"/>
                  </a:lnTo>
                  <a:lnTo>
                    <a:pt x="340" y="220"/>
                  </a:lnTo>
                  <a:lnTo>
                    <a:pt x="338" y="224"/>
                  </a:lnTo>
                  <a:lnTo>
                    <a:pt x="336" y="228"/>
                  </a:lnTo>
                  <a:lnTo>
                    <a:pt x="334" y="230"/>
                  </a:lnTo>
                  <a:lnTo>
                    <a:pt x="332" y="228"/>
                  </a:lnTo>
                  <a:lnTo>
                    <a:pt x="330" y="238"/>
                  </a:lnTo>
                  <a:lnTo>
                    <a:pt x="332" y="236"/>
                  </a:lnTo>
                  <a:lnTo>
                    <a:pt x="336" y="234"/>
                  </a:lnTo>
                  <a:lnTo>
                    <a:pt x="338" y="236"/>
                  </a:lnTo>
                  <a:lnTo>
                    <a:pt x="340" y="240"/>
                  </a:lnTo>
                  <a:lnTo>
                    <a:pt x="334" y="240"/>
                  </a:lnTo>
                  <a:lnTo>
                    <a:pt x="334" y="248"/>
                  </a:lnTo>
                  <a:lnTo>
                    <a:pt x="334" y="252"/>
                  </a:lnTo>
                  <a:lnTo>
                    <a:pt x="336" y="254"/>
                  </a:lnTo>
                  <a:lnTo>
                    <a:pt x="338" y="258"/>
                  </a:lnTo>
                  <a:lnTo>
                    <a:pt x="338" y="246"/>
                  </a:lnTo>
                  <a:lnTo>
                    <a:pt x="340" y="240"/>
                  </a:lnTo>
                  <a:lnTo>
                    <a:pt x="344" y="234"/>
                  </a:lnTo>
                  <a:lnTo>
                    <a:pt x="344" y="236"/>
                  </a:lnTo>
                  <a:lnTo>
                    <a:pt x="348" y="234"/>
                  </a:lnTo>
                  <a:lnTo>
                    <a:pt x="348" y="238"/>
                  </a:lnTo>
                  <a:lnTo>
                    <a:pt x="348" y="240"/>
                  </a:lnTo>
                  <a:lnTo>
                    <a:pt x="352" y="242"/>
                  </a:lnTo>
                  <a:lnTo>
                    <a:pt x="348" y="250"/>
                  </a:lnTo>
                  <a:lnTo>
                    <a:pt x="352" y="246"/>
                  </a:lnTo>
                  <a:lnTo>
                    <a:pt x="356" y="240"/>
                  </a:lnTo>
                  <a:lnTo>
                    <a:pt x="358" y="244"/>
                  </a:lnTo>
                  <a:lnTo>
                    <a:pt x="358" y="248"/>
                  </a:lnTo>
                  <a:lnTo>
                    <a:pt x="356" y="258"/>
                  </a:lnTo>
                  <a:lnTo>
                    <a:pt x="358" y="258"/>
                  </a:lnTo>
                  <a:lnTo>
                    <a:pt x="358" y="256"/>
                  </a:lnTo>
                  <a:lnTo>
                    <a:pt x="358" y="252"/>
                  </a:lnTo>
                  <a:lnTo>
                    <a:pt x="360" y="246"/>
                  </a:lnTo>
                  <a:lnTo>
                    <a:pt x="362" y="246"/>
                  </a:lnTo>
                  <a:lnTo>
                    <a:pt x="364" y="244"/>
                  </a:lnTo>
                  <a:lnTo>
                    <a:pt x="366" y="248"/>
                  </a:lnTo>
                  <a:lnTo>
                    <a:pt x="370" y="248"/>
                  </a:lnTo>
                  <a:lnTo>
                    <a:pt x="378" y="244"/>
                  </a:lnTo>
                  <a:lnTo>
                    <a:pt x="380" y="246"/>
                  </a:lnTo>
                  <a:lnTo>
                    <a:pt x="378" y="248"/>
                  </a:lnTo>
                  <a:lnTo>
                    <a:pt x="376" y="252"/>
                  </a:lnTo>
                  <a:lnTo>
                    <a:pt x="382" y="246"/>
                  </a:lnTo>
                  <a:lnTo>
                    <a:pt x="380" y="250"/>
                  </a:lnTo>
                  <a:lnTo>
                    <a:pt x="382" y="248"/>
                  </a:lnTo>
                  <a:lnTo>
                    <a:pt x="384" y="244"/>
                  </a:lnTo>
                  <a:lnTo>
                    <a:pt x="386" y="242"/>
                  </a:lnTo>
                  <a:lnTo>
                    <a:pt x="390" y="240"/>
                  </a:lnTo>
                  <a:lnTo>
                    <a:pt x="390" y="236"/>
                  </a:lnTo>
                  <a:lnTo>
                    <a:pt x="392" y="238"/>
                  </a:lnTo>
                  <a:lnTo>
                    <a:pt x="392" y="244"/>
                  </a:lnTo>
                  <a:lnTo>
                    <a:pt x="394" y="248"/>
                  </a:lnTo>
                  <a:lnTo>
                    <a:pt x="396" y="250"/>
                  </a:lnTo>
                  <a:lnTo>
                    <a:pt x="400" y="248"/>
                  </a:lnTo>
                  <a:lnTo>
                    <a:pt x="398" y="252"/>
                  </a:lnTo>
                  <a:lnTo>
                    <a:pt x="396" y="256"/>
                  </a:lnTo>
                  <a:lnTo>
                    <a:pt x="404" y="252"/>
                  </a:lnTo>
                  <a:lnTo>
                    <a:pt x="412" y="244"/>
                  </a:lnTo>
                  <a:lnTo>
                    <a:pt x="414" y="252"/>
                  </a:lnTo>
                  <a:lnTo>
                    <a:pt x="414" y="246"/>
                  </a:lnTo>
                  <a:lnTo>
                    <a:pt x="418" y="240"/>
                  </a:lnTo>
                  <a:lnTo>
                    <a:pt x="426" y="230"/>
                  </a:lnTo>
                  <a:lnTo>
                    <a:pt x="428" y="222"/>
                  </a:lnTo>
                  <a:lnTo>
                    <a:pt x="434" y="218"/>
                  </a:lnTo>
                  <a:lnTo>
                    <a:pt x="434" y="222"/>
                  </a:lnTo>
                  <a:lnTo>
                    <a:pt x="430" y="228"/>
                  </a:lnTo>
                  <a:lnTo>
                    <a:pt x="432" y="226"/>
                  </a:lnTo>
                  <a:lnTo>
                    <a:pt x="430" y="232"/>
                  </a:lnTo>
                  <a:lnTo>
                    <a:pt x="426" y="240"/>
                  </a:lnTo>
                  <a:lnTo>
                    <a:pt x="426" y="234"/>
                  </a:lnTo>
                  <a:lnTo>
                    <a:pt x="422" y="242"/>
                  </a:lnTo>
                  <a:lnTo>
                    <a:pt x="418" y="250"/>
                  </a:lnTo>
                  <a:lnTo>
                    <a:pt x="420" y="248"/>
                  </a:lnTo>
                  <a:lnTo>
                    <a:pt x="418" y="252"/>
                  </a:lnTo>
                  <a:lnTo>
                    <a:pt x="422" y="250"/>
                  </a:lnTo>
                  <a:lnTo>
                    <a:pt x="418" y="260"/>
                  </a:lnTo>
                  <a:lnTo>
                    <a:pt x="420" y="256"/>
                  </a:lnTo>
                  <a:lnTo>
                    <a:pt x="426" y="266"/>
                  </a:lnTo>
                  <a:lnTo>
                    <a:pt x="440" y="250"/>
                  </a:lnTo>
                  <a:lnTo>
                    <a:pt x="448" y="244"/>
                  </a:lnTo>
                  <a:lnTo>
                    <a:pt x="456" y="242"/>
                  </a:lnTo>
                  <a:lnTo>
                    <a:pt x="450" y="252"/>
                  </a:lnTo>
                  <a:lnTo>
                    <a:pt x="446" y="264"/>
                  </a:lnTo>
                  <a:lnTo>
                    <a:pt x="446" y="258"/>
                  </a:lnTo>
                  <a:lnTo>
                    <a:pt x="442" y="260"/>
                  </a:lnTo>
                  <a:lnTo>
                    <a:pt x="438" y="262"/>
                  </a:lnTo>
                  <a:lnTo>
                    <a:pt x="436" y="262"/>
                  </a:lnTo>
                  <a:lnTo>
                    <a:pt x="434" y="262"/>
                  </a:lnTo>
                  <a:lnTo>
                    <a:pt x="436" y="264"/>
                  </a:lnTo>
                  <a:lnTo>
                    <a:pt x="436" y="266"/>
                  </a:lnTo>
                  <a:lnTo>
                    <a:pt x="434" y="268"/>
                  </a:lnTo>
                  <a:lnTo>
                    <a:pt x="444" y="262"/>
                  </a:lnTo>
                  <a:lnTo>
                    <a:pt x="444" y="270"/>
                  </a:lnTo>
                  <a:lnTo>
                    <a:pt x="444" y="274"/>
                  </a:lnTo>
                  <a:lnTo>
                    <a:pt x="448" y="266"/>
                  </a:lnTo>
                  <a:lnTo>
                    <a:pt x="452" y="262"/>
                  </a:lnTo>
                  <a:lnTo>
                    <a:pt x="456" y="262"/>
                  </a:lnTo>
                  <a:lnTo>
                    <a:pt x="458" y="262"/>
                  </a:lnTo>
                  <a:lnTo>
                    <a:pt x="456" y="268"/>
                  </a:lnTo>
                  <a:lnTo>
                    <a:pt x="454" y="270"/>
                  </a:lnTo>
                  <a:lnTo>
                    <a:pt x="452" y="270"/>
                  </a:lnTo>
                  <a:lnTo>
                    <a:pt x="452" y="272"/>
                  </a:lnTo>
                  <a:lnTo>
                    <a:pt x="454" y="272"/>
                  </a:lnTo>
                  <a:lnTo>
                    <a:pt x="458" y="268"/>
                  </a:lnTo>
                  <a:lnTo>
                    <a:pt x="462" y="262"/>
                  </a:lnTo>
                  <a:lnTo>
                    <a:pt x="464" y="262"/>
                  </a:lnTo>
                  <a:lnTo>
                    <a:pt x="464" y="264"/>
                  </a:lnTo>
                  <a:lnTo>
                    <a:pt x="462" y="264"/>
                  </a:lnTo>
                  <a:lnTo>
                    <a:pt x="462" y="266"/>
                  </a:lnTo>
                  <a:lnTo>
                    <a:pt x="464" y="264"/>
                  </a:lnTo>
                  <a:lnTo>
                    <a:pt x="466" y="266"/>
                  </a:lnTo>
                  <a:lnTo>
                    <a:pt x="468" y="268"/>
                  </a:lnTo>
                  <a:lnTo>
                    <a:pt x="466" y="272"/>
                  </a:lnTo>
                  <a:lnTo>
                    <a:pt x="470" y="274"/>
                  </a:lnTo>
                  <a:lnTo>
                    <a:pt x="478" y="274"/>
                  </a:lnTo>
                  <a:lnTo>
                    <a:pt x="484" y="272"/>
                  </a:lnTo>
                  <a:lnTo>
                    <a:pt x="488" y="270"/>
                  </a:lnTo>
                  <a:lnTo>
                    <a:pt x="490" y="266"/>
                  </a:lnTo>
                  <a:lnTo>
                    <a:pt x="482" y="284"/>
                  </a:lnTo>
                  <a:lnTo>
                    <a:pt x="508" y="244"/>
                  </a:lnTo>
                  <a:lnTo>
                    <a:pt x="500" y="268"/>
                  </a:lnTo>
                  <a:lnTo>
                    <a:pt x="496" y="280"/>
                  </a:lnTo>
                  <a:lnTo>
                    <a:pt x="494" y="284"/>
                  </a:lnTo>
                  <a:lnTo>
                    <a:pt x="490" y="286"/>
                  </a:lnTo>
                  <a:lnTo>
                    <a:pt x="492" y="290"/>
                  </a:lnTo>
                  <a:lnTo>
                    <a:pt x="494" y="290"/>
                  </a:lnTo>
                  <a:lnTo>
                    <a:pt x="498" y="288"/>
                  </a:lnTo>
                  <a:lnTo>
                    <a:pt x="498" y="280"/>
                  </a:lnTo>
                  <a:lnTo>
                    <a:pt x="502" y="272"/>
                  </a:lnTo>
                  <a:lnTo>
                    <a:pt x="502" y="282"/>
                  </a:lnTo>
                  <a:lnTo>
                    <a:pt x="504" y="290"/>
                  </a:lnTo>
                  <a:lnTo>
                    <a:pt x="506" y="280"/>
                  </a:lnTo>
                  <a:lnTo>
                    <a:pt x="510" y="274"/>
                  </a:lnTo>
                  <a:lnTo>
                    <a:pt x="512" y="272"/>
                  </a:lnTo>
                  <a:lnTo>
                    <a:pt x="508" y="282"/>
                  </a:lnTo>
                  <a:lnTo>
                    <a:pt x="506" y="292"/>
                  </a:lnTo>
                  <a:lnTo>
                    <a:pt x="518" y="276"/>
                  </a:lnTo>
                  <a:lnTo>
                    <a:pt x="514" y="286"/>
                  </a:lnTo>
                  <a:lnTo>
                    <a:pt x="512" y="296"/>
                  </a:lnTo>
                  <a:lnTo>
                    <a:pt x="512" y="294"/>
                  </a:lnTo>
                  <a:lnTo>
                    <a:pt x="514" y="296"/>
                  </a:lnTo>
                  <a:lnTo>
                    <a:pt x="516" y="296"/>
                  </a:lnTo>
                  <a:lnTo>
                    <a:pt x="518" y="298"/>
                  </a:lnTo>
                  <a:lnTo>
                    <a:pt x="518" y="292"/>
                  </a:lnTo>
                  <a:lnTo>
                    <a:pt x="520" y="292"/>
                  </a:lnTo>
                  <a:lnTo>
                    <a:pt x="522" y="292"/>
                  </a:lnTo>
                  <a:lnTo>
                    <a:pt x="528" y="284"/>
                  </a:lnTo>
                  <a:lnTo>
                    <a:pt x="534" y="276"/>
                  </a:lnTo>
                  <a:lnTo>
                    <a:pt x="536" y="274"/>
                  </a:lnTo>
                  <a:lnTo>
                    <a:pt x="538" y="274"/>
                  </a:lnTo>
                  <a:lnTo>
                    <a:pt x="534" y="286"/>
                  </a:lnTo>
                  <a:lnTo>
                    <a:pt x="532" y="294"/>
                  </a:lnTo>
                  <a:lnTo>
                    <a:pt x="532" y="298"/>
                  </a:lnTo>
                  <a:lnTo>
                    <a:pt x="546" y="274"/>
                  </a:lnTo>
                  <a:lnTo>
                    <a:pt x="554" y="262"/>
                  </a:lnTo>
                  <a:lnTo>
                    <a:pt x="562" y="254"/>
                  </a:lnTo>
                  <a:lnTo>
                    <a:pt x="560" y="260"/>
                  </a:lnTo>
                  <a:lnTo>
                    <a:pt x="568" y="256"/>
                  </a:lnTo>
                  <a:lnTo>
                    <a:pt x="552" y="280"/>
                  </a:lnTo>
                  <a:lnTo>
                    <a:pt x="534" y="302"/>
                  </a:lnTo>
                  <a:lnTo>
                    <a:pt x="534" y="306"/>
                  </a:lnTo>
                  <a:lnTo>
                    <a:pt x="536" y="308"/>
                  </a:lnTo>
                  <a:lnTo>
                    <a:pt x="536" y="312"/>
                  </a:lnTo>
                  <a:lnTo>
                    <a:pt x="534" y="314"/>
                  </a:lnTo>
                  <a:lnTo>
                    <a:pt x="532" y="314"/>
                  </a:lnTo>
                  <a:lnTo>
                    <a:pt x="538" y="320"/>
                  </a:lnTo>
                  <a:lnTo>
                    <a:pt x="542" y="316"/>
                  </a:lnTo>
                  <a:lnTo>
                    <a:pt x="546" y="312"/>
                  </a:lnTo>
                  <a:lnTo>
                    <a:pt x="550" y="310"/>
                  </a:lnTo>
                  <a:lnTo>
                    <a:pt x="552" y="304"/>
                  </a:lnTo>
                  <a:lnTo>
                    <a:pt x="538" y="312"/>
                  </a:lnTo>
                  <a:lnTo>
                    <a:pt x="542" y="304"/>
                  </a:lnTo>
                  <a:lnTo>
                    <a:pt x="548" y="294"/>
                  </a:lnTo>
                  <a:lnTo>
                    <a:pt x="554" y="290"/>
                  </a:lnTo>
                  <a:lnTo>
                    <a:pt x="558" y="288"/>
                  </a:lnTo>
                  <a:lnTo>
                    <a:pt x="560" y="288"/>
                  </a:lnTo>
                  <a:lnTo>
                    <a:pt x="558" y="294"/>
                  </a:lnTo>
                  <a:lnTo>
                    <a:pt x="556" y="300"/>
                  </a:lnTo>
                  <a:lnTo>
                    <a:pt x="552" y="310"/>
                  </a:lnTo>
                  <a:lnTo>
                    <a:pt x="556" y="306"/>
                  </a:lnTo>
                  <a:lnTo>
                    <a:pt x="558" y="306"/>
                  </a:lnTo>
                  <a:lnTo>
                    <a:pt x="560" y="308"/>
                  </a:lnTo>
                  <a:lnTo>
                    <a:pt x="554" y="312"/>
                  </a:lnTo>
                  <a:lnTo>
                    <a:pt x="556" y="314"/>
                  </a:lnTo>
                  <a:lnTo>
                    <a:pt x="558" y="312"/>
                  </a:lnTo>
                  <a:lnTo>
                    <a:pt x="560" y="310"/>
                  </a:lnTo>
                  <a:lnTo>
                    <a:pt x="564" y="308"/>
                  </a:lnTo>
                  <a:lnTo>
                    <a:pt x="566" y="310"/>
                  </a:lnTo>
                  <a:lnTo>
                    <a:pt x="566" y="312"/>
                  </a:lnTo>
                  <a:lnTo>
                    <a:pt x="566" y="318"/>
                  </a:lnTo>
                  <a:lnTo>
                    <a:pt x="566" y="322"/>
                  </a:lnTo>
                  <a:lnTo>
                    <a:pt x="568" y="320"/>
                  </a:lnTo>
                  <a:lnTo>
                    <a:pt x="576" y="290"/>
                  </a:lnTo>
                  <a:lnTo>
                    <a:pt x="586" y="264"/>
                  </a:lnTo>
                  <a:lnTo>
                    <a:pt x="588" y="272"/>
                  </a:lnTo>
                  <a:lnTo>
                    <a:pt x="590" y="284"/>
                  </a:lnTo>
                  <a:lnTo>
                    <a:pt x="588" y="292"/>
                  </a:lnTo>
                  <a:lnTo>
                    <a:pt x="584" y="300"/>
                  </a:lnTo>
                  <a:lnTo>
                    <a:pt x="580" y="306"/>
                  </a:lnTo>
                  <a:lnTo>
                    <a:pt x="578" y="314"/>
                  </a:lnTo>
                  <a:lnTo>
                    <a:pt x="582" y="306"/>
                  </a:lnTo>
                  <a:lnTo>
                    <a:pt x="580" y="312"/>
                  </a:lnTo>
                  <a:lnTo>
                    <a:pt x="580" y="314"/>
                  </a:lnTo>
                  <a:lnTo>
                    <a:pt x="582" y="314"/>
                  </a:lnTo>
                  <a:lnTo>
                    <a:pt x="584" y="310"/>
                  </a:lnTo>
                  <a:lnTo>
                    <a:pt x="586" y="312"/>
                  </a:lnTo>
                  <a:lnTo>
                    <a:pt x="588" y="312"/>
                  </a:lnTo>
                  <a:lnTo>
                    <a:pt x="586" y="306"/>
                  </a:lnTo>
                  <a:lnTo>
                    <a:pt x="588" y="306"/>
                  </a:lnTo>
                  <a:lnTo>
                    <a:pt x="590" y="308"/>
                  </a:lnTo>
                  <a:lnTo>
                    <a:pt x="592" y="310"/>
                  </a:lnTo>
                  <a:lnTo>
                    <a:pt x="594" y="310"/>
                  </a:lnTo>
                  <a:lnTo>
                    <a:pt x="596" y="304"/>
                  </a:lnTo>
                  <a:lnTo>
                    <a:pt x="600" y="298"/>
                  </a:lnTo>
                  <a:lnTo>
                    <a:pt x="604" y="290"/>
                  </a:lnTo>
                  <a:lnTo>
                    <a:pt x="608" y="288"/>
                  </a:lnTo>
                  <a:lnTo>
                    <a:pt x="606" y="296"/>
                  </a:lnTo>
                  <a:lnTo>
                    <a:pt x="614" y="302"/>
                  </a:lnTo>
                  <a:lnTo>
                    <a:pt x="618" y="304"/>
                  </a:lnTo>
                  <a:lnTo>
                    <a:pt x="622" y="306"/>
                  </a:lnTo>
                  <a:lnTo>
                    <a:pt x="622" y="312"/>
                  </a:lnTo>
                  <a:lnTo>
                    <a:pt x="622" y="314"/>
                  </a:lnTo>
                  <a:lnTo>
                    <a:pt x="620" y="318"/>
                  </a:lnTo>
                  <a:lnTo>
                    <a:pt x="622" y="314"/>
                  </a:lnTo>
                  <a:lnTo>
                    <a:pt x="626" y="314"/>
                  </a:lnTo>
                  <a:lnTo>
                    <a:pt x="624" y="318"/>
                  </a:lnTo>
                  <a:lnTo>
                    <a:pt x="622" y="320"/>
                  </a:lnTo>
                  <a:lnTo>
                    <a:pt x="620" y="324"/>
                  </a:lnTo>
                  <a:lnTo>
                    <a:pt x="622" y="322"/>
                  </a:lnTo>
                  <a:lnTo>
                    <a:pt x="624" y="318"/>
                  </a:lnTo>
                  <a:lnTo>
                    <a:pt x="632" y="316"/>
                  </a:lnTo>
                  <a:lnTo>
                    <a:pt x="632" y="310"/>
                  </a:lnTo>
                  <a:lnTo>
                    <a:pt x="630" y="310"/>
                  </a:lnTo>
                  <a:lnTo>
                    <a:pt x="622" y="314"/>
                  </a:lnTo>
                  <a:lnTo>
                    <a:pt x="626" y="304"/>
                  </a:lnTo>
                  <a:lnTo>
                    <a:pt x="632" y="296"/>
                  </a:lnTo>
                  <a:lnTo>
                    <a:pt x="638" y="290"/>
                  </a:lnTo>
                  <a:lnTo>
                    <a:pt x="644" y="286"/>
                  </a:lnTo>
                  <a:lnTo>
                    <a:pt x="646" y="286"/>
                  </a:lnTo>
                  <a:lnTo>
                    <a:pt x="646" y="290"/>
                  </a:lnTo>
                  <a:lnTo>
                    <a:pt x="644" y="294"/>
                  </a:lnTo>
                  <a:lnTo>
                    <a:pt x="648" y="294"/>
                  </a:lnTo>
                  <a:lnTo>
                    <a:pt x="652" y="292"/>
                  </a:lnTo>
                  <a:lnTo>
                    <a:pt x="656" y="288"/>
                  </a:lnTo>
                  <a:lnTo>
                    <a:pt x="662" y="282"/>
                  </a:lnTo>
                  <a:lnTo>
                    <a:pt x="664" y="284"/>
                  </a:lnTo>
                  <a:lnTo>
                    <a:pt x="666" y="286"/>
                  </a:lnTo>
                  <a:lnTo>
                    <a:pt x="664" y="292"/>
                  </a:lnTo>
                  <a:lnTo>
                    <a:pt x="662" y="298"/>
                  </a:lnTo>
                  <a:lnTo>
                    <a:pt x="658" y="308"/>
                  </a:lnTo>
                  <a:lnTo>
                    <a:pt x="656" y="308"/>
                  </a:lnTo>
                  <a:lnTo>
                    <a:pt x="654" y="306"/>
                  </a:lnTo>
                  <a:lnTo>
                    <a:pt x="652" y="302"/>
                  </a:lnTo>
                  <a:lnTo>
                    <a:pt x="652" y="300"/>
                  </a:lnTo>
                  <a:lnTo>
                    <a:pt x="654" y="306"/>
                  </a:lnTo>
                  <a:lnTo>
                    <a:pt x="650" y="308"/>
                  </a:lnTo>
                  <a:lnTo>
                    <a:pt x="648" y="308"/>
                  </a:lnTo>
                  <a:lnTo>
                    <a:pt x="646" y="306"/>
                  </a:lnTo>
                  <a:lnTo>
                    <a:pt x="648" y="308"/>
                  </a:lnTo>
                  <a:lnTo>
                    <a:pt x="650" y="310"/>
                  </a:lnTo>
                  <a:lnTo>
                    <a:pt x="656" y="314"/>
                  </a:lnTo>
                  <a:lnTo>
                    <a:pt x="662" y="316"/>
                  </a:lnTo>
                  <a:lnTo>
                    <a:pt x="668" y="322"/>
                  </a:lnTo>
                  <a:lnTo>
                    <a:pt x="672" y="318"/>
                  </a:lnTo>
                  <a:lnTo>
                    <a:pt x="674" y="314"/>
                  </a:lnTo>
                  <a:lnTo>
                    <a:pt x="670" y="314"/>
                  </a:lnTo>
                  <a:lnTo>
                    <a:pt x="672" y="310"/>
                  </a:lnTo>
                  <a:lnTo>
                    <a:pt x="674" y="308"/>
                  </a:lnTo>
                  <a:lnTo>
                    <a:pt x="676" y="306"/>
                  </a:lnTo>
                  <a:lnTo>
                    <a:pt x="676" y="302"/>
                  </a:lnTo>
                  <a:lnTo>
                    <a:pt x="684" y="298"/>
                  </a:lnTo>
                  <a:lnTo>
                    <a:pt x="686" y="296"/>
                  </a:lnTo>
                  <a:lnTo>
                    <a:pt x="690" y="298"/>
                  </a:lnTo>
                  <a:lnTo>
                    <a:pt x="688" y="308"/>
                  </a:lnTo>
                  <a:lnTo>
                    <a:pt x="686" y="304"/>
                  </a:lnTo>
                  <a:lnTo>
                    <a:pt x="684" y="304"/>
                  </a:lnTo>
                  <a:lnTo>
                    <a:pt x="686" y="304"/>
                  </a:lnTo>
                  <a:lnTo>
                    <a:pt x="688" y="308"/>
                  </a:lnTo>
                  <a:lnTo>
                    <a:pt x="690" y="312"/>
                  </a:lnTo>
                  <a:lnTo>
                    <a:pt x="692" y="308"/>
                  </a:lnTo>
                  <a:lnTo>
                    <a:pt x="692" y="300"/>
                  </a:lnTo>
                  <a:lnTo>
                    <a:pt x="700" y="294"/>
                  </a:lnTo>
                  <a:lnTo>
                    <a:pt x="704" y="292"/>
                  </a:lnTo>
                  <a:lnTo>
                    <a:pt x="706" y="292"/>
                  </a:lnTo>
                  <a:lnTo>
                    <a:pt x="706" y="288"/>
                  </a:lnTo>
                  <a:lnTo>
                    <a:pt x="706" y="282"/>
                  </a:lnTo>
                  <a:lnTo>
                    <a:pt x="706" y="286"/>
                  </a:lnTo>
                  <a:lnTo>
                    <a:pt x="704" y="286"/>
                  </a:lnTo>
                  <a:lnTo>
                    <a:pt x="700" y="286"/>
                  </a:lnTo>
                  <a:lnTo>
                    <a:pt x="698" y="286"/>
                  </a:lnTo>
                  <a:lnTo>
                    <a:pt x="696" y="288"/>
                  </a:lnTo>
                  <a:lnTo>
                    <a:pt x="696" y="292"/>
                  </a:lnTo>
                  <a:lnTo>
                    <a:pt x="696" y="286"/>
                  </a:lnTo>
                  <a:lnTo>
                    <a:pt x="694" y="282"/>
                  </a:lnTo>
                  <a:lnTo>
                    <a:pt x="694" y="280"/>
                  </a:lnTo>
                  <a:lnTo>
                    <a:pt x="692" y="274"/>
                  </a:lnTo>
                  <a:lnTo>
                    <a:pt x="692" y="278"/>
                  </a:lnTo>
                  <a:lnTo>
                    <a:pt x="690" y="278"/>
                  </a:lnTo>
                  <a:lnTo>
                    <a:pt x="688" y="280"/>
                  </a:lnTo>
                  <a:lnTo>
                    <a:pt x="688" y="286"/>
                  </a:lnTo>
                  <a:lnTo>
                    <a:pt x="684" y="288"/>
                  </a:lnTo>
                  <a:lnTo>
                    <a:pt x="682" y="290"/>
                  </a:lnTo>
                  <a:lnTo>
                    <a:pt x="676" y="292"/>
                  </a:lnTo>
                  <a:lnTo>
                    <a:pt x="676" y="290"/>
                  </a:lnTo>
                  <a:lnTo>
                    <a:pt x="678" y="286"/>
                  </a:lnTo>
                  <a:lnTo>
                    <a:pt x="674" y="290"/>
                  </a:lnTo>
                  <a:lnTo>
                    <a:pt x="674" y="280"/>
                  </a:lnTo>
                  <a:lnTo>
                    <a:pt x="674" y="278"/>
                  </a:lnTo>
                  <a:lnTo>
                    <a:pt x="678" y="274"/>
                  </a:lnTo>
                  <a:lnTo>
                    <a:pt x="674" y="274"/>
                  </a:lnTo>
                  <a:lnTo>
                    <a:pt x="672" y="268"/>
                  </a:lnTo>
                  <a:lnTo>
                    <a:pt x="670" y="268"/>
                  </a:lnTo>
                  <a:lnTo>
                    <a:pt x="666" y="268"/>
                  </a:lnTo>
                  <a:lnTo>
                    <a:pt x="662" y="270"/>
                  </a:lnTo>
                  <a:lnTo>
                    <a:pt x="654" y="272"/>
                  </a:lnTo>
                  <a:lnTo>
                    <a:pt x="656" y="270"/>
                  </a:lnTo>
                  <a:lnTo>
                    <a:pt x="650" y="268"/>
                  </a:lnTo>
                  <a:lnTo>
                    <a:pt x="644" y="270"/>
                  </a:lnTo>
                  <a:lnTo>
                    <a:pt x="640" y="268"/>
                  </a:lnTo>
                  <a:lnTo>
                    <a:pt x="636" y="266"/>
                  </a:lnTo>
                  <a:lnTo>
                    <a:pt x="636" y="262"/>
                  </a:lnTo>
                  <a:lnTo>
                    <a:pt x="632" y="262"/>
                  </a:lnTo>
                  <a:lnTo>
                    <a:pt x="630" y="262"/>
                  </a:lnTo>
                  <a:lnTo>
                    <a:pt x="626" y="260"/>
                  </a:lnTo>
                  <a:lnTo>
                    <a:pt x="628" y="254"/>
                  </a:lnTo>
                  <a:lnTo>
                    <a:pt x="626" y="254"/>
                  </a:lnTo>
                  <a:lnTo>
                    <a:pt x="624" y="250"/>
                  </a:lnTo>
                  <a:lnTo>
                    <a:pt x="622" y="250"/>
                  </a:lnTo>
                  <a:lnTo>
                    <a:pt x="618" y="252"/>
                  </a:lnTo>
                  <a:lnTo>
                    <a:pt x="618" y="246"/>
                  </a:lnTo>
                  <a:lnTo>
                    <a:pt x="618" y="242"/>
                  </a:lnTo>
                  <a:lnTo>
                    <a:pt x="616" y="240"/>
                  </a:lnTo>
                  <a:lnTo>
                    <a:pt x="614" y="240"/>
                  </a:lnTo>
                  <a:lnTo>
                    <a:pt x="608" y="240"/>
                  </a:lnTo>
                  <a:lnTo>
                    <a:pt x="602" y="238"/>
                  </a:lnTo>
                  <a:lnTo>
                    <a:pt x="600" y="246"/>
                  </a:lnTo>
                  <a:lnTo>
                    <a:pt x="594" y="246"/>
                  </a:lnTo>
                  <a:lnTo>
                    <a:pt x="588" y="248"/>
                  </a:lnTo>
                  <a:lnTo>
                    <a:pt x="586" y="254"/>
                  </a:lnTo>
                  <a:lnTo>
                    <a:pt x="584" y="256"/>
                  </a:lnTo>
                  <a:lnTo>
                    <a:pt x="582" y="254"/>
                  </a:lnTo>
                  <a:lnTo>
                    <a:pt x="580" y="252"/>
                  </a:lnTo>
                  <a:lnTo>
                    <a:pt x="576" y="248"/>
                  </a:lnTo>
                  <a:lnTo>
                    <a:pt x="572" y="244"/>
                  </a:lnTo>
                  <a:lnTo>
                    <a:pt x="574" y="244"/>
                  </a:lnTo>
                  <a:lnTo>
                    <a:pt x="576" y="246"/>
                  </a:lnTo>
                  <a:lnTo>
                    <a:pt x="574" y="240"/>
                  </a:lnTo>
                  <a:lnTo>
                    <a:pt x="572" y="238"/>
                  </a:lnTo>
                  <a:lnTo>
                    <a:pt x="568" y="238"/>
                  </a:lnTo>
                  <a:lnTo>
                    <a:pt x="566" y="240"/>
                  </a:lnTo>
                  <a:lnTo>
                    <a:pt x="558" y="242"/>
                  </a:lnTo>
                  <a:lnTo>
                    <a:pt x="556" y="242"/>
                  </a:lnTo>
                  <a:lnTo>
                    <a:pt x="556" y="238"/>
                  </a:lnTo>
                  <a:lnTo>
                    <a:pt x="552" y="240"/>
                  </a:lnTo>
                  <a:lnTo>
                    <a:pt x="552" y="238"/>
                  </a:lnTo>
                  <a:lnTo>
                    <a:pt x="552" y="236"/>
                  </a:lnTo>
                  <a:lnTo>
                    <a:pt x="550" y="232"/>
                  </a:lnTo>
                  <a:lnTo>
                    <a:pt x="552" y="236"/>
                  </a:lnTo>
                  <a:lnTo>
                    <a:pt x="546" y="238"/>
                  </a:lnTo>
                  <a:lnTo>
                    <a:pt x="548" y="230"/>
                  </a:lnTo>
                  <a:lnTo>
                    <a:pt x="546" y="230"/>
                  </a:lnTo>
                  <a:lnTo>
                    <a:pt x="544" y="238"/>
                  </a:lnTo>
                  <a:lnTo>
                    <a:pt x="540" y="242"/>
                  </a:lnTo>
                  <a:lnTo>
                    <a:pt x="540" y="238"/>
                  </a:lnTo>
                  <a:lnTo>
                    <a:pt x="538" y="238"/>
                  </a:lnTo>
                  <a:lnTo>
                    <a:pt x="536" y="236"/>
                  </a:lnTo>
                  <a:lnTo>
                    <a:pt x="536" y="232"/>
                  </a:lnTo>
                  <a:lnTo>
                    <a:pt x="532" y="234"/>
                  </a:lnTo>
                  <a:lnTo>
                    <a:pt x="528" y="236"/>
                  </a:lnTo>
                  <a:lnTo>
                    <a:pt x="524" y="238"/>
                  </a:lnTo>
                  <a:lnTo>
                    <a:pt x="520" y="246"/>
                  </a:lnTo>
                  <a:lnTo>
                    <a:pt x="520" y="244"/>
                  </a:lnTo>
                  <a:lnTo>
                    <a:pt x="522" y="242"/>
                  </a:lnTo>
                  <a:lnTo>
                    <a:pt x="520" y="240"/>
                  </a:lnTo>
                  <a:lnTo>
                    <a:pt x="518" y="240"/>
                  </a:lnTo>
                  <a:lnTo>
                    <a:pt x="516" y="242"/>
                  </a:lnTo>
                  <a:lnTo>
                    <a:pt x="518" y="232"/>
                  </a:lnTo>
                  <a:lnTo>
                    <a:pt x="510" y="242"/>
                  </a:lnTo>
                  <a:lnTo>
                    <a:pt x="510" y="234"/>
                  </a:lnTo>
                  <a:lnTo>
                    <a:pt x="514" y="226"/>
                  </a:lnTo>
                  <a:lnTo>
                    <a:pt x="506" y="232"/>
                  </a:lnTo>
                  <a:lnTo>
                    <a:pt x="498" y="238"/>
                  </a:lnTo>
                  <a:lnTo>
                    <a:pt x="500" y="232"/>
                  </a:lnTo>
                  <a:lnTo>
                    <a:pt x="496" y="234"/>
                  </a:lnTo>
                  <a:lnTo>
                    <a:pt x="494" y="236"/>
                  </a:lnTo>
                  <a:lnTo>
                    <a:pt x="494" y="234"/>
                  </a:lnTo>
                  <a:lnTo>
                    <a:pt x="492" y="228"/>
                  </a:lnTo>
                  <a:lnTo>
                    <a:pt x="490" y="226"/>
                  </a:lnTo>
                  <a:lnTo>
                    <a:pt x="482" y="222"/>
                  </a:lnTo>
                  <a:lnTo>
                    <a:pt x="474" y="218"/>
                  </a:lnTo>
                  <a:lnTo>
                    <a:pt x="470" y="214"/>
                  </a:lnTo>
                  <a:lnTo>
                    <a:pt x="468" y="210"/>
                  </a:lnTo>
                  <a:lnTo>
                    <a:pt x="464" y="216"/>
                  </a:lnTo>
                  <a:lnTo>
                    <a:pt x="464" y="214"/>
                  </a:lnTo>
                  <a:lnTo>
                    <a:pt x="462" y="210"/>
                  </a:lnTo>
                  <a:lnTo>
                    <a:pt x="460" y="214"/>
                  </a:lnTo>
                  <a:lnTo>
                    <a:pt x="460" y="208"/>
                  </a:lnTo>
                  <a:lnTo>
                    <a:pt x="462" y="204"/>
                  </a:lnTo>
                  <a:lnTo>
                    <a:pt x="458" y="202"/>
                  </a:lnTo>
                  <a:lnTo>
                    <a:pt x="456" y="200"/>
                  </a:lnTo>
                  <a:lnTo>
                    <a:pt x="454" y="200"/>
                  </a:lnTo>
                  <a:lnTo>
                    <a:pt x="450" y="204"/>
                  </a:lnTo>
                  <a:lnTo>
                    <a:pt x="452" y="198"/>
                  </a:lnTo>
                  <a:lnTo>
                    <a:pt x="454" y="196"/>
                  </a:lnTo>
                  <a:lnTo>
                    <a:pt x="452" y="196"/>
                  </a:lnTo>
                  <a:lnTo>
                    <a:pt x="450" y="196"/>
                  </a:lnTo>
                  <a:lnTo>
                    <a:pt x="452" y="192"/>
                  </a:lnTo>
                  <a:lnTo>
                    <a:pt x="454" y="190"/>
                  </a:lnTo>
                  <a:lnTo>
                    <a:pt x="450" y="192"/>
                  </a:lnTo>
                  <a:lnTo>
                    <a:pt x="446" y="198"/>
                  </a:lnTo>
                  <a:lnTo>
                    <a:pt x="438" y="214"/>
                  </a:lnTo>
                  <a:lnTo>
                    <a:pt x="438" y="210"/>
                  </a:lnTo>
                  <a:lnTo>
                    <a:pt x="436" y="208"/>
                  </a:lnTo>
                  <a:lnTo>
                    <a:pt x="430" y="214"/>
                  </a:lnTo>
                  <a:lnTo>
                    <a:pt x="432" y="208"/>
                  </a:lnTo>
                  <a:lnTo>
                    <a:pt x="432" y="206"/>
                  </a:lnTo>
                  <a:lnTo>
                    <a:pt x="434" y="206"/>
                  </a:lnTo>
                  <a:lnTo>
                    <a:pt x="430" y="200"/>
                  </a:lnTo>
                  <a:lnTo>
                    <a:pt x="424" y="200"/>
                  </a:lnTo>
                  <a:lnTo>
                    <a:pt x="424" y="202"/>
                  </a:lnTo>
                  <a:lnTo>
                    <a:pt x="422" y="204"/>
                  </a:lnTo>
                  <a:lnTo>
                    <a:pt x="420" y="202"/>
                  </a:lnTo>
                  <a:lnTo>
                    <a:pt x="418" y="204"/>
                  </a:lnTo>
                  <a:lnTo>
                    <a:pt x="414" y="202"/>
                  </a:lnTo>
                  <a:lnTo>
                    <a:pt x="410" y="200"/>
                  </a:lnTo>
                  <a:lnTo>
                    <a:pt x="410" y="202"/>
                  </a:lnTo>
                  <a:lnTo>
                    <a:pt x="406" y="206"/>
                  </a:lnTo>
                  <a:lnTo>
                    <a:pt x="404" y="206"/>
                  </a:lnTo>
                  <a:lnTo>
                    <a:pt x="404" y="204"/>
                  </a:lnTo>
                  <a:lnTo>
                    <a:pt x="402" y="204"/>
                  </a:lnTo>
                  <a:lnTo>
                    <a:pt x="402" y="202"/>
                  </a:lnTo>
                  <a:lnTo>
                    <a:pt x="400" y="198"/>
                  </a:lnTo>
                  <a:lnTo>
                    <a:pt x="398" y="198"/>
                  </a:lnTo>
                  <a:lnTo>
                    <a:pt x="396" y="198"/>
                  </a:lnTo>
                  <a:lnTo>
                    <a:pt x="392" y="192"/>
                  </a:lnTo>
                  <a:lnTo>
                    <a:pt x="390" y="200"/>
                  </a:lnTo>
                  <a:lnTo>
                    <a:pt x="388" y="204"/>
                  </a:lnTo>
                  <a:lnTo>
                    <a:pt x="386" y="200"/>
                  </a:lnTo>
                  <a:lnTo>
                    <a:pt x="384" y="194"/>
                  </a:lnTo>
                  <a:lnTo>
                    <a:pt x="382" y="192"/>
                  </a:lnTo>
                  <a:lnTo>
                    <a:pt x="380" y="192"/>
                  </a:lnTo>
                  <a:lnTo>
                    <a:pt x="380" y="196"/>
                  </a:lnTo>
                  <a:lnTo>
                    <a:pt x="378" y="194"/>
                  </a:lnTo>
                  <a:lnTo>
                    <a:pt x="380" y="186"/>
                  </a:lnTo>
                  <a:lnTo>
                    <a:pt x="380" y="176"/>
                  </a:lnTo>
                  <a:lnTo>
                    <a:pt x="380" y="170"/>
                  </a:lnTo>
                  <a:lnTo>
                    <a:pt x="382" y="168"/>
                  </a:lnTo>
                  <a:lnTo>
                    <a:pt x="384" y="168"/>
                  </a:lnTo>
                  <a:lnTo>
                    <a:pt x="382" y="164"/>
                  </a:lnTo>
                  <a:lnTo>
                    <a:pt x="380" y="168"/>
                  </a:lnTo>
                  <a:lnTo>
                    <a:pt x="376" y="174"/>
                  </a:lnTo>
                  <a:lnTo>
                    <a:pt x="374" y="176"/>
                  </a:lnTo>
                  <a:lnTo>
                    <a:pt x="376" y="168"/>
                  </a:lnTo>
                  <a:lnTo>
                    <a:pt x="378" y="164"/>
                  </a:lnTo>
                  <a:lnTo>
                    <a:pt x="376" y="162"/>
                  </a:lnTo>
                  <a:lnTo>
                    <a:pt x="374" y="162"/>
                  </a:lnTo>
                  <a:lnTo>
                    <a:pt x="368" y="166"/>
                  </a:lnTo>
                  <a:lnTo>
                    <a:pt x="362" y="168"/>
                  </a:lnTo>
                  <a:lnTo>
                    <a:pt x="360" y="166"/>
                  </a:lnTo>
                  <a:lnTo>
                    <a:pt x="360" y="164"/>
                  </a:lnTo>
                  <a:lnTo>
                    <a:pt x="358" y="170"/>
                  </a:lnTo>
                  <a:lnTo>
                    <a:pt x="356" y="174"/>
                  </a:lnTo>
                  <a:lnTo>
                    <a:pt x="354" y="172"/>
                  </a:lnTo>
                  <a:lnTo>
                    <a:pt x="352" y="166"/>
                  </a:lnTo>
                  <a:lnTo>
                    <a:pt x="348" y="164"/>
                  </a:lnTo>
                  <a:lnTo>
                    <a:pt x="346" y="164"/>
                  </a:lnTo>
                  <a:lnTo>
                    <a:pt x="344" y="166"/>
                  </a:lnTo>
                  <a:lnTo>
                    <a:pt x="344" y="164"/>
                  </a:lnTo>
                  <a:lnTo>
                    <a:pt x="338" y="166"/>
                  </a:lnTo>
                  <a:lnTo>
                    <a:pt x="334" y="168"/>
                  </a:lnTo>
                  <a:lnTo>
                    <a:pt x="330" y="170"/>
                  </a:lnTo>
                  <a:lnTo>
                    <a:pt x="332" y="164"/>
                  </a:lnTo>
                  <a:lnTo>
                    <a:pt x="330" y="160"/>
                  </a:lnTo>
                  <a:lnTo>
                    <a:pt x="328" y="160"/>
                  </a:lnTo>
                  <a:lnTo>
                    <a:pt x="324" y="162"/>
                  </a:lnTo>
                  <a:lnTo>
                    <a:pt x="320" y="162"/>
                  </a:lnTo>
                  <a:lnTo>
                    <a:pt x="318" y="162"/>
                  </a:lnTo>
                  <a:lnTo>
                    <a:pt x="316" y="160"/>
                  </a:lnTo>
                  <a:lnTo>
                    <a:pt x="318" y="154"/>
                  </a:lnTo>
                  <a:lnTo>
                    <a:pt x="310" y="152"/>
                  </a:lnTo>
                  <a:lnTo>
                    <a:pt x="312" y="150"/>
                  </a:lnTo>
                  <a:lnTo>
                    <a:pt x="308" y="148"/>
                  </a:lnTo>
                  <a:lnTo>
                    <a:pt x="304" y="148"/>
                  </a:lnTo>
                  <a:lnTo>
                    <a:pt x="298" y="154"/>
                  </a:lnTo>
                  <a:lnTo>
                    <a:pt x="300" y="152"/>
                  </a:lnTo>
                  <a:lnTo>
                    <a:pt x="300" y="150"/>
                  </a:lnTo>
                  <a:lnTo>
                    <a:pt x="298" y="146"/>
                  </a:lnTo>
                  <a:lnTo>
                    <a:pt x="294" y="144"/>
                  </a:lnTo>
                  <a:lnTo>
                    <a:pt x="290" y="146"/>
                  </a:lnTo>
                  <a:lnTo>
                    <a:pt x="284" y="152"/>
                  </a:lnTo>
                  <a:lnTo>
                    <a:pt x="286" y="144"/>
                  </a:lnTo>
                  <a:lnTo>
                    <a:pt x="284" y="144"/>
                  </a:lnTo>
                  <a:lnTo>
                    <a:pt x="284" y="142"/>
                  </a:lnTo>
                  <a:lnTo>
                    <a:pt x="280" y="138"/>
                  </a:lnTo>
                  <a:lnTo>
                    <a:pt x="276" y="132"/>
                  </a:lnTo>
                  <a:lnTo>
                    <a:pt x="272" y="132"/>
                  </a:lnTo>
                  <a:lnTo>
                    <a:pt x="270" y="132"/>
                  </a:lnTo>
                  <a:lnTo>
                    <a:pt x="272" y="130"/>
                  </a:lnTo>
                  <a:lnTo>
                    <a:pt x="268" y="130"/>
                  </a:lnTo>
                  <a:lnTo>
                    <a:pt x="264" y="128"/>
                  </a:lnTo>
                  <a:lnTo>
                    <a:pt x="260" y="120"/>
                  </a:lnTo>
                  <a:lnTo>
                    <a:pt x="258" y="118"/>
                  </a:lnTo>
                  <a:lnTo>
                    <a:pt x="254" y="116"/>
                  </a:lnTo>
                  <a:lnTo>
                    <a:pt x="250" y="120"/>
                  </a:lnTo>
                  <a:lnTo>
                    <a:pt x="246" y="126"/>
                  </a:lnTo>
                  <a:lnTo>
                    <a:pt x="238" y="130"/>
                  </a:lnTo>
                  <a:lnTo>
                    <a:pt x="240" y="132"/>
                  </a:lnTo>
                  <a:lnTo>
                    <a:pt x="240" y="134"/>
                  </a:lnTo>
                  <a:lnTo>
                    <a:pt x="236" y="138"/>
                  </a:lnTo>
                  <a:lnTo>
                    <a:pt x="234" y="142"/>
                  </a:lnTo>
                  <a:lnTo>
                    <a:pt x="232" y="146"/>
                  </a:lnTo>
                  <a:lnTo>
                    <a:pt x="230" y="146"/>
                  </a:lnTo>
                  <a:lnTo>
                    <a:pt x="230" y="142"/>
                  </a:lnTo>
                  <a:lnTo>
                    <a:pt x="230" y="138"/>
                  </a:lnTo>
                  <a:lnTo>
                    <a:pt x="232" y="136"/>
                  </a:lnTo>
                  <a:lnTo>
                    <a:pt x="232" y="138"/>
                  </a:lnTo>
                  <a:lnTo>
                    <a:pt x="234" y="134"/>
                  </a:lnTo>
                  <a:lnTo>
                    <a:pt x="234" y="130"/>
                  </a:lnTo>
                  <a:lnTo>
                    <a:pt x="232" y="128"/>
                  </a:lnTo>
                  <a:lnTo>
                    <a:pt x="230" y="124"/>
                  </a:lnTo>
                  <a:lnTo>
                    <a:pt x="230" y="122"/>
                  </a:lnTo>
                  <a:lnTo>
                    <a:pt x="230" y="120"/>
                  </a:lnTo>
                  <a:lnTo>
                    <a:pt x="220" y="114"/>
                  </a:lnTo>
                  <a:lnTo>
                    <a:pt x="212" y="108"/>
                  </a:lnTo>
                  <a:lnTo>
                    <a:pt x="204" y="100"/>
                  </a:lnTo>
                  <a:lnTo>
                    <a:pt x="194" y="94"/>
                  </a:lnTo>
                  <a:lnTo>
                    <a:pt x="190" y="106"/>
                  </a:lnTo>
                  <a:lnTo>
                    <a:pt x="186" y="102"/>
                  </a:lnTo>
                  <a:lnTo>
                    <a:pt x="188" y="98"/>
                  </a:lnTo>
                  <a:lnTo>
                    <a:pt x="190" y="96"/>
                  </a:lnTo>
                  <a:lnTo>
                    <a:pt x="192" y="96"/>
                  </a:lnTo>
                  <a:lnTo>
                    <a:pt x="192" y="94"/>
                  </a:lnTo>
                  <a:lnTo>
                    <a:pt x="188" y="94"/>
                  </a:lnTo>
                  <a:lnTo>
                    <a:pt x="184" y="100"/>
                  </a:lnTo>
                  <a:lnTo>
                    <a:pt x="182" y="98"/>
                  </a:lnTo>
                  <a:lnTo>
                    <a:pt x="182" y="96"/>
                  </a:lnTo>
                  <a:lnTo>
                    <a:pt x="186" y="92"/>
                  </a:lnTo>
                  <a:lnTo>
                    <a:pt x="188" y="90"/>
                  </a:lnTo>
                  <a:lnTo>
                    <a:pt x="190" y="88"/>
                  </a:lnTo>
                  <a:lnTo>
                    <a:pt x="186" y="88"/>
                  </a:lnTo>
                  <a:lnTo>
                    <a:pt x="186" y="90"/>
                  </a:lnTo>
                  <a:lnTo>
                    <a:pt x="182" y="94"/>
                  </a:lnTo>
                  <a:lnTo>
                    <a:pt x="180" y="96"/>
                  </a:lnTo>
                  <a:lnTo>
                    <a:pt x="176" y="94"/>
                  </a:lnTo>
                  <a:lnTo>
                    <a:pt x="178" y="90"/>
                  </a:lnTo>
                  <a:lnTo>
                    <a:pt x="178" y="86"/>
                  </a:lnTo>
                  <a:lnTo>
                    <a:pt x="176" y="86"/>
                  </a:lnTo>
                  <a:lnTo>
                    <a:pt x="172" y="82"/>
                  </a:lnTo>
                  <a:lnTo>
                    <a:pt x="170" y="92"/>
                  </a:lnTo>
                  <a:lnTo>
                    <a:pt x="168" y="92"/>
                  </a:lnTo>
                  <a:lnTo>
                    <a:pt x="166" y="92"/>
                  </a:lnTo>
                  <a:lnTo>
                    <a:pt x="164" y="94"/>
                  </a:lnTo>
                  <a:lnTo>
                    <a:pt x="162" y="100"/>
                  </a:lnTo>
                  <a:lnTo>
                    <a:pt x="164" y="94"/>
                  </a:lnTo>
                  <a:lnTo>
                    <a:pt x="162" y="90"/>
                  </a:lnTo>
                  <a:lnTo>
                    <a:pt x="158" y="88"/>
                  </a:lnTo>
                  <a:lnTo>
                    <a:pt x="156" y="86"/>
                  </a:lnTo>
                  <a:lnTo>
                    <a:pt x="148" y="82"/>
                  </a:lnTo>
                  <a:lnTo>
                    <a:pt x="146" y="80"/>
                  </a:lnTo>
                  <a:lnTo>
                    <a:pt x="146" y="78"/>
                  </a:lnTo>
                  <a:lnTo>
                    <a:pt x="140" y="80"/>
                  </a:lnTo>
                  <a:lnTo>
                    <a:pt x="138" y="82"/>
                  </a:lnTo>
                  <a:lnTo>
                    <a:pt x="132" y="78"/>
                  </a:lnTo>
                  <a:lnTo>
                    <a:pt x="130" y="84"/>
                  </a:lnTo>
                  <a:lnTo>
                    <a:pt x="128" y="88"/>
                  </a:lnTo>
                  <a:lnTo>
                    <a:pt x="124" y="88"/>
                  </a:lnTo>
                  <a:lnTo>
                    <a:pt x="130" y="78"/>
                  </a:lnTo>
                  <a:lnTo>
                    <a:pt x="128" y="72"/>
                  </a:lnTo>
                  <a:lnTo>
                    <a:pt x="126" y="68"/>
                  </a:lnTo>
                  <a:lnTo>
                    <a:pt x="128" y="60"/>
                  </a:lnTo>
                  <a:lnTo>
                    <a:pt x="126" y="64"/>
                  </a:lnTo>
                  <a:lnTo>
                    <a:pt x="124" y="64"/>
                  </a:lnTo>
                  <a:lnTo>
                    <a:pt x="120" y="64"/>
                  </a:lnTo>
                  <a:lnTo>
                    <a:pt x="116" y="66"/>
                  </a:lnTo>
                  <a:lnTo>
                    <a:pt x="114" y="68"/>
                  </a:lnTo>
                  <a:lnTo>
                    <a:pt x="114" y="72"/>
                  </a:lnTo>
                  <a:lnTo>
                    <a:pt x="114" y="70"/>
                  </a:lnTo>
                  <a:lnTo>
                    <a:pt x="114" y="66"/>
                  </a:lnTo>
                  <a:lnTo>
                    <a:pt x="116" y="64"/>
                  </a:lnTo>
                  <a:lnTo>
                    <a:pt x="118" y="60"/>
                  </a:lnTo>
                  <a:lnTo>
                    <a:pt x="114" y="60"/>
                  </a:lnTo>
                  <a:lnTo>
                    <a:pt x="110" y="58"/>
                  </a:lnTo>
                  <a:lnTo>
                    <a:pt x="106" y="54"/>
                  </a:lnTo>
                  <a:lnTo>
                    <a:pt x="102" y="48"/>
                  </a:lnTo>
                  <a:lnTo>
                    <a:pt x="100" y="46"/>
                  </a:lnTo>
                  <a:lnTo>
                    <a:pt x="96" y="44"/>
                  </a:lnTo>
                  <a:lnTo>
                    <a:pt x="94" y="48"/>
                  </a:lnTo>
                  <a:lnTo>
                    <a:pt x="90" y="52"/>
                  </a:lnTo>
                  <a:lnTo>
                    <a:pt x="94" y="38"/>
                  </a:lnTo>
                  <a:lnTo>
                    <a:pt x="88" y="44"/>
                  </a:lnTo>
                  <a:lnTo>
                    <a:pt x="86" y="44"/>
                  </a:lnTo>
                  <a:lnTo>
                    <a:pt x="86" y="40"/>
                  </a:lnTo>
                  <a:lnTo>
                    <a:pt x="84" y="44"/>
                  </a:lnTo>
                  <a:lnTo>
                    <a:pt x="82" y="46"/>
                  </a:lnTo>
                  <a:lnTo>
                    <a:pt x="78" y="40"/>
                  </a:lnTo>
                  <a:lnTo>
                    <a:pt x="72" y="36"/>
                  </a:lnTo>
                  <a:lnTo>
                    <a:pt x="60" y="28"/>
                  </a:lnTo>
                  <a:lnTo>
                    <a:pt x="54" y="24"/>
                  </a:lnTo>
                  <a:lnTo>
                    <a:pt x="50" y="20"/>
                  </a:lnTo>
                  <a:lnTo>
                    <a:pt x="46" y="12"/>
                  </a:lnTo>
                  <a:lnTo>
                    <a:pt x="46" y="2"/>
                  </a:lnTo>
                  <a:lnTo>
                    <a:pt x="44" y="6"/>
                  </a:lnTo>
                  <a:lnTo>
                    <a:pt x="42" y="6"/>
                  </a:lnTo>
                  <a:lnTo>
                    <a:pt x="38" y="10"/>
                  </a:lnTo>
                  <a:lnTo>
                    <a:pt x="34" y="14"/>
                  </a:lnTo>
                  <a:lnTo>
                    <a:pt x="36" y="0"/>
                  </a:lnTo>
                  <a:lnTo>
                    <a:pt x="32" y="2"/>
                  </a:lnTo>
                  <a:lnTo>
                    <a:pt x="28" y="2"/>
                  </a:lnTo>
                  <a:lnTo>
                    <a:pt x="26" y="0"/>
                  </a:lnTo>
                  <a:lnTo>
                    <a:pt x="22" y="2"/>
                  </a:lnTo>
                  <a:lnTo>
                    <a:pt x="24" y="2"/>
                  </a:lnTo>
                  <a:lnTo>
                    <a:pt x="18" y="10"/>
                  </a:lnTo>
                  <a:lnTo>
                    <a:pt x="12" y="18"/>
                  </a:lnTo>
                  <a:lnTo>
                    <a:pt x="6" y="28"/>
                  </a:lnTo>
                  <a:lnTo>
                    <a:pt x="0" y="36"/>
                  </a:lnTo>
                  <a:lnTo>
                    <a:pt x="2" y="34"/>
                  </a:lnTo>
                  <a:lnTo>
                    <a:pt x="4" y="36"/>
                  </a:lnTo>
                  <a:lnTo>
                    <a:pt x="4" y="44"/>
                  </a:lnTo>
                  <a:lnTo>
                    <a:pt x="2" y="46"/>
                  </a:lnTo>
                  <a:lnTo>
                    <a:pt x="4" y="50"/>
                  </a:lnTo>
                  <a:lnTo>
                    <a:pt x="6" y="50"/>
                  </a:lnTo>
                  <a:lnTo>
                    <a:pt x="12" y="48"/>
                  </a:lnTo>
                  <a:lnTo>
                    <a:pt x="10" y="52"/>
                  </a:lnTo>
                  <a:lnTo>
                    <a:pt x="6" y="54"/>
                  </a:lnTo>
                  <a:lnTo>
                    <a:pt x="12" y="52"/>
                  </a:lnTo>
                  <a:lnTo>
                    <a:pt x="14" y="54"/>
                  </a:lnTo>
                  <a:lnTo>
                    <a:pt x="14" y="56"/>
                  </a:lnTo>
                  <a:lnTo>
                    <a:pt x="18" y="62"/>
                  </a:lnTo>
                  <a:lnTo>
                    <a:pt x="22" y="66"/>
                  </a:lnTo>
                  <a:lnTo>
                    <a:pt x="30" y="80"/>
                  </a:lnTo>
                  <a:lnTo>
                    <a:pt x="34" y="74"/>
                  </a:lnTo>
                  <a:lnTo>
                    <a:pt x="34" y="78"/>
                  </a:lnTo>
                  <a:lnTo>
                    <a:pt x="34" y="82"/>
                  </a:lnTo>
                  <a:lnTo>
                    <a:pt x="38" y="78"/>
                  </a:lnTo>
                  <a:lnTo>
                    <a:pt x="36" y="74"/>
                  </a:lnTo>
                  <a:lnTo>
                    <a:pt x="34" y="72"/>
                  </a:lnTo>
                  <a:lnTo>
                    <a:pt x="38" y="68"/>
                  </a:lnTo>
                  <a:lnTo>
                    <a:pt x="38" y="72"/>
                  </a:lnTo>
                  <a:lnTo>
                    <a:pt x="38" y="76"/>
                  </a:lnTo>
                  <a:lnTo>
                    <a:pt x="42" y="80"/>
                  </a:lnTo>
                  <a:lnTo>
                    <a:pt x="46" y="86"/>
                  </a:lnTo>
                  <a:lnTo>
                    <a:pt x="46" y="90"/>
                  </a:lnTo>
                  <a:lnTo>
                    <a:pt x="46" y="94"/>
                  </a:lnTo>
                  <a:lnTo>
                    <a:pt x="48" y="94"/>
                  </a:lnTo>
                  <a:lnTo>
                    <a:pt x="48" y="92"/>
                  </a:lnTo>
                  <a:lnTo>
                    <a:pt x="50" y="88"/>
                  </a:lnTo>
                  <a:lnTo>
                    <a:pt x="52" y="88"/>
                  </a:lnTo>
                  <a:lnTo>
                    <a:pt x="50" y="94"/>
                  </a:lnTo>
                  <a:lnTo>
                    <a:pt x="54" y="88"/>
                  </a:lnTo>
                  <a:lnTo>
                    <a:pt x="54" y="94"/>
                  </a:lnTo>
                  <a:lnTo>
                    <a:pt x="52" y="100"/>
                  </a:lnTo>
                  <a:lnTo>
                    <a:pt x="50" y="100"/>
                  </a:lnTo>
                  <a:lnTo>
                    <a:pt x="50" y="104"/>
                  </a:lnTo>
                  <a:lnTo>
                    <a:pt x="54" y="104"/>
                  </a:lnTo>
                  <a:lnTo>
                    <a:pt x="58" y="104"/>
                  </a:lnTo>
                  <a:lnTo>
                    <a:pt x="58" y="106"/>
                  </a:lnTo>
                  <a:lnTo>
                    <a:pt x="56" y="102"/>
                  </a:lnTo>
                  <a:lnTo>
                    <a:pt x="66" y="104"/>
                  </a:lnTo>
                  <a:lnTo>
                    <a:pt x="72" y="108"/>
                  </a:lnTo>
                  <a:lnTo>
                    <a:pt x="82" y="112"/>
                  </a:lnTo>
                  <a:lnTo>
                    <a:pt x="86" y="112"/>
                  </a:lnTo>
                  <a:lnTo>
                    <a:pt x="90" y="112"/>
                  </a:lnTo>
                  <a:lnTo>
                    <a:pt x="92" y="108"/>
                  </a:lnTo>
                  <a:lnTo>
                    <a:pt x="96" y="108"/>
                  </a:lnTo>
                  <a:lnTo>
                    <a:pt x="98" y="112"/>
                  </a:lnTo>
                  <a:lnTo>
                    <a:pt x="100" y="114"/>
                  </a:lnTo>
                  <a:lnTo>
                    <a:pt x="104" y="116"/>
                  </a:lnTo>
                  <a:lnTo>
                    <a:pt x="104" y="118"/>
                  </a:lnTo>
                  <a:lnTo>
                    <a:pt x="108" y="116"/>
                  </a:lnTo>
                  <a:lnTo>
                    <a:pt x="112" y="116"/>
                  </a:lnTo>
                  <a:lnTo>
                    <a:pt x="110" y="118"/>
                  </a:lnTo>
                  <a:lnTo>
                    <a:pt x="110" y="122"/>
                  </a:lnTo>
                  <a:lnTo>
                    <a:pt x="110" y="126"/>
                  </a:lnTo>
                  <a:lnTo>
                    <a:pt x="106" y="128"/>
                  </a:lnTo>
                  <a:lnTo>
                    <a:pt x="112" y="126"/>
                  </a:lnTo>
                  <a:lnTo>
                    <a:pt x="116" y="124"/>
                  </a:lnTo>
                  <a:lnTo>
                    <a:pt x="124" y="116"/>
                  </a:lnTo>
                  <a:lnTo>
                    <a:pt x="122" y="122"/>
                  </a:lnTo>
                  <a:lnTo>
                    <a:pt x="128" y="116"/>
                  </a:lnTo>
                  <a:lnTo>
                    <a:pt x="132" y="116"/>
                  </a:lnTo>
                  <a:lnTo>
                    <a:pt x="130" y="118"/>
                  </a:lnTo>
                  <a:lnTo>
                    <a:pt x="130" y="122"/>
                  </a:lnTo>
                  <a:lnTo>
                    <a:pt x="128" y="126"/>
                  </a:lnTo>
                  <a:lnTo>
                    <a:pt x="124" y="130"/>
                  </a:lnTo>
                  <a:lnTo>
                    <a:pt x="126" y="134"/>
                  </a:lnTo>
                  <a:lnTo>
                    <a:pt x="128" y="136"/>
                  </a:lnTo>
                  <a:lnTo>
                    <a:pt x="134" y="134"/>
                  </a:lnTo>
                  <a:lnTo>
                    <a:pt x="136" y="134"/>
                  </a:lnTo>
                  <a:lnTo>
                    <a:pt x="138" y="134"/>
                  </a:lnTo>
                  <a:lnTo>
                    <a:pt x="138" y="138"/>
                  </a:lnTo>
                  <a:lnTo>
                    <a:pt x="138" y="142"/>
                  </a:lnTo>
                  <a:lnTo>
                    <a:pt x="142" y="136"/>
                  </a:lnTo>
                  <a:lnTo>
                    <a:pt x="140" y="132"/>
                  </a:lnTo>
                  <a:lnTo>
                    <a:pt x="138" y="130"/>
                  </a:lnTo>
                  <a:lnTo>
                    <a:pt x="138" y="128"/>
                  </a:lnTo>
                  <a:lnTo>
                    <a:pt x="140" y="124"/>
                  </a:lnTo>
                  <a:lnTo>
                    <a:pt x="144" y="122"/>
                  </a:lnTo>
                  <a:lnTo>
                    <a:pt x="146" y="120"/>
                  </a:lnTo>
                  <a:lnTo>
                    <a:pt x="148" y="122"/>
                  </a:lnTo>
                  <a:lnTo>
                    <a:pt x="148" y="126"/>
                  </a:lnTo>
                  <a:lnTo>
                    <a:pt x="148" y="134"/>
                  </a:lnTo>
                  <a:lnTo>
                    <a:pt x="148" y="140"/>
                  </a:lnTo>
                  <a:lnTo>
                    <a:pt x="148" y="144"/>
                  </a:lnTo>
                  <a:lnTo>
                    <a:pt x="150" y="146"/>
                  </a:lnTo>
                  <a:lnTo>
                    <a:pt x="148" y="146"/>
                  </a:lnTo>
                  <a:lnTo>
                    <a:pt x="150" y="148"/>
                  </a:lnTo>
                  <a:lnTo>
                    <a:pt x="152" y="148"/>
                  </a:lnTo>
                  <a:lnTo>
                    <a:pt x="154" y="148"/>
                  </a:lnTo>
                  <a:lnTo>
                    <a:pt x="156" y="150"/>
                  </a:lnTo>
                  <a:lnTo>
                    <a:pt x="160" y="148"/>
                  </a:lnTo>
                  <a:lnTo>
                    <a:pt x="162" y="146"/>
                  </a:lnTo>
                  <a:lnTo>
                    <a:pt x="166" y="142"/>
                  </a:lnTo>
                  <a:lnTo>
                    <a:pt x="158" y="142"/>
                  </a:lnTo>
                  <a:lnTo>
                    <a:pt x="168" y="136"/>
                  </a:lnTo>
                  <a:lnTo>
                    <a:pt x="172" y="134"/>
                  </a:lnTo>
                  <a:lnTo>
                    <a:pt x="174" y="134"/>
                  </a:lnTo>
                  <a:lnTo>
                    <a:pt x="174" y="138"/>
                  </a:lnTo>
                  <a:lnTo>
                    <a:pt x="168" y="142"/>
                  </a:lnTo>
                  <a:lnTo>
                    <a:pt x="170" y="144"/>
                  </a:lnTo>
                  <a:lnTo>
                    <a:pt x="172" y="144"/>
                  </a:lnTo>
                  <a:lnTo>
                    <a:pt x="172" y="146"/>
                  </a:lnTo>
                  <a:lnTo>
                    <a:pt x="168" y="152"/>
                  </a:lnTo>
                  <a:lnTo>
                    <a:pt x="166" y="152"/>
                  </a:lnTo>
                  <a:lnTo>
                    <a:pt x="162" y="150"/>
                  </a:lnTo>
                  <a:lnTo>
                    <a:pt x="156" y="152"/>
                  </a:lnTo>
                  <a:lnTo>
                    <a:pt x="156" y="154"/>
                  </a:lnTo>
                  <a:lnTo>
                    <a:pt x="158" y="154"/>
                  </a:lnTo>
                  <a:lnTo>
                    <a:pt x="160" y="154"/>
                  </a:lnTo>
                  <a:lnTo>
                    <a:pt x="162" y="154"/>
                  </a:lnTo>
                  <a:lnTo>
                    <a:pt x="160" y="160"/>
                  </a:lnTo>
                  <a:lnTo>
                    <a:pt x="164" y="154"/>
                  </a:lnTo>
                  <a:lnTo>
                    <a:pt x="166" y="154"/>
                  </a:lnTo>
                  <a:lnTo>
                    <a:pt x="168" y="154"/>
                  </a:lnTo>
                  <a:lnTo>
                    <a:pt x="170" y="156"/>
                  </a:lnTo>
                  <a:lnTo>
                    <a:pt x="172" y="156"/>
                  </a:lnTo>
                  <a:lnTo>
                    <a:pt x="176" y="154"/>
                  </a:lnTo>
                  <a:lnTo>
                    <a:pt x="172" y="160"/>
                  </a:lnTo>
                  <a:lnTo>
                    <a:pt x="174" y="158"/>
                  </a:lnTo>
                  <a:lnTo>
                    <a:pt x="178" y="158"/>
                  </a:lnTo>
                  <a:lnTo>
                    <a:pt x="170" y="166"/>
                  </a:lnTo>
                  <a:lnTo>
                    <a:pt x="172" y="164"/>
                  </a:lnTo>
                  <a:lnTo>
                    <a:pt x="174" y="164"/>
                  </a:lnTo>
                  <a:lnTo>
                    <a:pt x="176" y="168"/>
                  </a:lnTo>
                  <a:lnTo>
                    <a:pt x="178" y="172"/>
                  </a:lnTo>
                  <a:lnTo>
                    <a:pt x="178" y="174"/>
                  </a:lnTo>
                  <a:lnTo>
                    <a:pt x="180" y="174"/>
                  </a:lnTo>
                  <a:lnTo>
                    <a:pt x="178" y="170"/>
                  </a:lnTo>
                  <a:lnTo>
                    <a:pt x="178" y="166"/>
                  </a:lnTo>
                  <a:lnTo>
                    <a:pt x="180" y="162"/>
                  </a:lnTo>
                  <a:lnTo>
                    <a:pt x="182" y="158"/>
                  </a:lnTo>
                  <a:lnTo>
                    <a:pt x="184" y="158"/>
                  </a:lnTo>
                  <a:lnTo>
                    <a:pt x="186" y="158"/>
                  </a:lnTo>
                  <a:lnTo>
                    <a:pt x="186" y="166"/>
                  </a:lnTo>
                  <a:lnTo>
                    <a:pt x="186" y="174"/>
                  </a:lnTo>
                  <a:lnTo>
                    <a:pt x="186" y="178"/>
                  </a:lnTo>
                  <a:lnTo>
                    <a:pt x="190" y="180"/>
                  </a:lnTo>
                  <a:lnTo>
                    <a:pt x="188" y="178"/>
                  </a:lnTo>
                  <a:lnTo>
                    <a:pt x="188" y="176"/>
                  </a:lnTo>
                  <a:lnTo>
                    <a:pt x="188" y="172"/>
                  </a:lnTo>
                  <a:lnTo>
                    <a:pt x="190" y="170"/>
                  </a:lnTo>
                  <a:lnTo>
                    <a:pt x="192" y="174"/>
                  </a:lnTo>
                  <a:lnTo>
                    <a:pt x="192" y="180"/>
                  </a:lnTo>
                  <a:lnTo>
                    <a:pt x="196" y="180"/>
                  </a:lnTo>
                  <a:lnTo>
                    <a:pt x="196" y="178"/>
                  </a:lnTo>
                  <a:lnTo>
                    <a:pt x="196" y="174"/>
                  </a:lnTo>
                  <a:lnTo>
                    <a:pt x="198" y="170"/>
                  </a:lnTo>
                  <a:lnTo>
                    <a:pt x="200" y="174"/>
                  </a:lnTo>
                  <a:lnTo>
                    <a:pt x="202" y="172"/>
                  </a:lnTo>
                  <a:lnTo>
                    <a:pt x="204" y="170"/>
                  </a:lnTo>
                  <a:lnTo>
                    <a:pt x="208" y="166"/>
                  </a:lnTo>
                  <a:lnTo>
                    <a:pt x="204" y="174"/>
                  </a:lnTo>
                  <a:lnTo>
                    <a:pt x="206" y="176"/>
                  </a:lnTo>
                  <a:lnTo>
                    <a:pt x="208" y="176"/>
                  </a:lnTo>
                  <a:lnTo>
                    <a:pt x="212" y="170"/>
                  </a:lnTo>
                  <a:lnTo>
                    <a:pt x="214" y="166"/>
                  </a:lnTo>
                  <a:lnTo>
                    <a:pt x="216" y="166"/>
                  </a:lnTo>
                  <a:lnTo>
                    <a:pt x="218" y="168"/>
                  </a:lnTo>
                  <a:lnTo>
                    <a:pt x="210" y="176"/>
                  </a:lnTo>
                  <a:lnTo>
                    <a:pt x="214" y="176"/>
                  </a:lnTo>
                  <a:lnTo>
                    <a:pt x="210" y="184"/>
                  </a:lnTo>
                  <a:lnTo>
                    <a:pt x="214" y="182"/>
                  </a:lnTo>
                  <a:lnTo>
                    <a:pt x="216" y="182"/>
                  </a:lnTo>
                  <a:lnTo>
                    <a:pt x="220" y="186"/>
                  </a:lnTo>
                  <a:lnTo>
                    <a:pt x="224" y="178"/>
                  </a:lnTo>
                  <a:lnTo>
                    <a:pt x="226" y="174"/>
                  </a:lnTo>
                  <a:lnTo>
                    <a:pt x="230" y="174"/>
                  </a:lnTo>
                  <a:lnTo>
                    <a:pt x="230" y="178"/>
                  </a:lnTo>
                  <a:lnTo>
                    <a:pt x="228" y="180"/>
                  </a:lnTo>
                  <a:lnTo>
                    <a:pt x="230" y="182"/>
                  </a:lnTo>
                  <a:lnTo>
                    <a:pt x="226" y="186"/>
                  </a:lnTo>
                  <a:lnTo>
                    <a:pt x="224" y="186"/>
                  </a:lnTo>
                  <a:lnTo>
                    <a:pt x="224" y="182"/>
                  </a:lnTo>
                  <a:lnTo>
                    <a:pt x="220" y="188"/>
                  </a:lnTo>
                  <a:lnTo>
                    <a:pt x="222" y="192"/>
                  </a:lnTo>
                  <a:lnTo>
                    <a:pt x="224" y="194"/>
                  </a:lnTo>
                  <a:lnTo>
                    <a:pt x="228" y="194"/>
                  </a:lnTo>
                  <a:lnTo>
                    <a:pt x="226" y="190"/>
                  </a:lnTo>
                  <a:lnTo>
                    <a:pt x="238" y="184"/>
                  </a:lnTo>
                  <a:lnTo>
                    <a:pt x="236" y="188"/>
                  </a:lnTo>
                  <a:lnTo>
                    <a:pt x="234" y="190"/>
                  </a:lnTo>
                  <a:lnTo>
                    <a:pt x="236" y="190"/>
                  </a:lnTo>
                  <a:lnTo>
                    <a:pt x="240" y="188"/>
                  </a:lnTo>
                  <a:lnTo>
                    <a:pt x="236" y="196"/>
                  </a:lnTo>
                  <a:lnTo>
                    <a:pt x="234" y="200"/>
                  </a:lnTo>
                  <a:lnTo>
                    <a:pt x="230" y="200"/>
                  </a:lnTo>
                  <a:lnTo>
                    <a:pt x="240" y="198"/>
                  </a:lnTo>
                  <a:lnTo>
                    <a:pt x="240" y="202"/>
                  </a:lnTo>
                  <a:lnTo>
                    <a:pt x="238" y="208"/>
                  </a:lnTo>
                  <a:lnTo>
                    <a:pt x="240" y="208"/>
                  </a:lnTo>
                  <a:lnTo>
                    <a:pt x="242" y="208"/>
                  </a:lnTo>
                  <a:lnTo>
                    <a:pt x="246" y="206"/>
                  </a:lnTo>
                  <a:lnTo>
                    <a:pt x="252" y="204"/>
                  </a:lnTo>
                  <a:lnTo>
                    <a:pt x="254" y="206"/>
                  </a:lnTo>
                  <a:lnTo>
                    <a:pt x="256" y="206"/>
                  </a:lnTo>
                  <a:lnTo>
                    <a:pt x="258" y="204"/>
                  </a:lnTo>
                  <a:lnTo>
                    <a:pt x="264" y="212"/>
                  </a:lnTo>
                  <a:lnTo>
                    <a:pt x="266" y="212"/>
                  </a:lnTo>
                  <a:lnTo>
                    <a:pt x="272" y="212"/>
                  </a:lnTo>
                  <a:lnTo>
                    <a:pt x="270" y="222"/>
                  </a:lnTo>
                  <a:lnTo>
                    <a:pt x="272" y="222"/>
                  </a:lnTo>
                  <a:lnTo>
                    <a:pt x="274" y="220"/>
                  </a:lnTo>
                  <a:lnTo>
                    <a:pt x="274" y="216"/>
                  </a:lnTo>
                  <a:lnTo>
                    <a:pt x="276" y="210"/>
                  </a:lnTo>
                  <a:lnTo>
                    <a:pt x="278" y="208"/>
                  </a:lnTo>
                  <a:lnTo>
                    <a:pt x="280" y="208"/>
                  </a:lnTo>
                  <a:lnTo>
                    <a:pt x="282" y="208"/>
                  </a:lnTo>
                  <a:lnTo>
                    <a:pt x="284" y="208"/>
                  </a:lnTo>
                  <a:lnTo>
                    <a:pt x="282" y="212"/>
                  </a:lnTo>
                  <a:lnTo>
                    <a:pt x="280" y="216"/>
                  </a:lnTo>
                  <a:lnTo>
                    <a:pt x="280" y="220"/>
                  </a:lnTo>
                  <a:lnTo>
                    <a:pt x="288" y="214"/>
                  </a:lnTo>
                  <a:lnTo>
                    <a:pt x="292" y="214"/>
                  </a:lnTo>
                  <a:lnTo>
                    <a:pt x="294" y="214"/>
                  </a:lnTo>
                  <a:lnTo>
                    <a:pt x="294" y="218"/>
                  </a:lnTo>
                  <a:lnTo>
                    <a:pt x="292" y="218"/>
                  </a:lnTo>
                  <a:lnTo>
                    <a:pt x="290" y="218"/>
                  </a:lnTo>
                  <a:close/>
                  <a:moveTo>
                    <a:pt x="344" y="234"/>
                  </a:moveTo>
                  <a:lnTo>
                    <a:pt x="344" y="234"/>
                  </a:lnTo>
                  <a:lnTo>
                    <a:pt x="340" y="236"/>
                  </a:lnTo>
                  <a:lnTo>
                    <a:pt x="338" y="236"/>
                  </a:lnTo>
                  <a:lnTo>
                    <a:pt x="338" y="234"/>
                  </a:lnTo>
                  <a:lnTo>
                    <a:pt x="342" y="230"/>
                  </a:lnTo>
                  <a:lnTo>
                    <a:pt x="344" y="234"/>
                  </a:lnTo>
                  <a:close/>
                  <a:moveTo>
                    <a:pt x="430" y="248"/>
                  </a:moveTo>
                  <a:lnTo>
                    <a:pt x="430" y="248"/>
                  </a:lnTo>
                  <a:lnTo>
                    <a:pt x="428" y="248"/>
                  </a:lnTo>
                  <a:lnTo>
                    <a:pt x="426" y="244"/>
                  </a:lnTo>
                  <a:lnTo>
                    <a:pt x="428" y="246"/>
                  </a:lnTo>
                  <a:lnTo>
                    <a:pt x="430" y="248"/>
                  </a:lnTo>
                  <a:close/>
                  <a:moveTo>
                    <a:pt x="670" y="276"/>
                  </a:moveTo>
                  <a:lnTo>
                    <a:pt x="670" y="276"/>
                  </a:lnTo>
                  <a:lnTo>
                    <a:pt x="668" y="276"/>
                  </a:lnTo>
                  <a:lnTo>
                    <a:pt x="668" y="274"/>
                  </a:lnTo>
                  <a:lnTo>
                    <a:pt x="670" y="276"/>
                  </a:lnTo>
                  <a:close/>
                  <a:moveTo>
                    <a:pt x="672" y="282"/>
                  </a:moveTo>
                  <a:lnTo>
                    <a:pt x="672" y="282"/>
                  </a:lnTo>
                  <a:lnTo>
                    <a:pt x="674" y="278"/>
                  </a:lnTo>
                  <a:lnTo>
                    <a:pt x="672" y="280"/>
                  </a:lnTo>
                  <a:lnTo>
                    <a:pt x="670" y="278"/>
                  </a:lnTo>
                  <a:lnTo>
                    <a:pt x="670" y="282"/>
                  </a:lnTo>
                  <a:lnTo>
                    <a:pt x="672" y="282"/>
                  </a:lnTo>
                  <a:close/>
                  <a:moveTo>
                    <a:pt x="176" y="90"/>
                  </a:moveTo>
                  <a:lnTo>
                    <a:pt x="176" y="92"/>
                  </a:lnTo>
                  <a:lnTo>
                    <a:pt x="174" y="92"/>
                  </a:lnTo>
                  <a:lnTo>
                    <a:pt x="176" y="90"/>
                  </a:lnTo>
                  <a:close/>
                </a:path>
              </a:pathLst>
            </a:custGeom>
            <a:solidFill>
              <a:srgbClr val="CDD20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" name="Freeform 391">
              <a:extLst>
                <a:ext uri="{FF2B5EF4-FFF2-40B4-BE49-F238E27FC236}">
                  <a16:creationId xmlns="" xmlns:a16="http://schemas.microsoft.com/office/drawing/2014/main" id="{B0D19976-0D05-4E1C-9195-E70250B9DD0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-6663481">
              <a:off x="7356117" y="5579011"/>
              <a:ext cx="1417099" cy="684261"/>
            </a:xfrm>
            <a:custGeom>
              <a:avLst/>
              <a:gdLst>
                <a:gd name="T0" fmla="*/ 1280721296 w 784"/>
                <a:gd name="T1" fmla="*/ 1098610490 h 302"/>
                <a:gd name="T2" fmla="*/ 1365665898 w 784"/>
                <a:gd name="T3" fmla="*/ 975400461 h 302"/>
                <a:gd name="T4" fmla="*/ 1450612307 w 784"/>
                <a:gd name="T5" fmla="*/ 1108876671 h 302"/>
                <a:gd name="T6" fmla="*/ 1496351708 w 784"/>
                <a:gd name="T7" fmla="*/ 1047272789 h 302"/>
                <a:gd name="T8" fmla="*/ 1548625308 w 784"/>
                <a:gd name="T9" fmla="*/ 934331206 h 302"/>
                <a:gd name="T10" fmla="*/ 1633571717 w 784"/>
                <a:gd name="T11" fmla="*/ 811123443 h 302"/>
                <a:gd name="T12" fmla="*/ 1653174318 w 784"/>
                <a:gd name="T13" fmla="*/ 811123443 h 302"/>
                <a:gd name="T14" fmla="*/ 1738120727 w 784"/>
                <a:gd name="T15" fmla="*/ 790588815 h 302"/>
                <a:gd name="T16" fmla="*/ 1790394328 w 784"/>
                <a:gd name="T17" fmla="*/ 780320369 h 302"/>
                <a:gd name="T18" fmla="*/ 1888409137 w 784"/>
                <a:gd name="T19" fmla="*/ 687913413 h 302"/>
                <a:gd name="T20" fmla="*/ 1979889746 w 784"/>
                <a:gd name="T21" fmla="*/ 708450306 h 302"/>
                <a:gd name="T22" fmla="*/ 2032163347 w 784"/>
                <a:gd name="T23" fmla="*/ 657112605 h 302"/>
                <a:gd name="T24" fmla="*/ 2104041355 w 784"/>
                <a:gd name="T25" fmla="*/ 667378786 h 302"/>
                <a:gd name="T26" fmla="*/ 2136712356 w 784"/>
                <a:gd name="T27" fmla="*/ 513367948 h 302"/>
                <a:gd name="T28" fmla="*/ 2147483646 w 784"/>
                <a:gd name="T29" fmla="*/ 616043350 h 302"/>
                <a:gd name="T30" fmla="*/ 2147483646 w 784"/>
                <a:gd name="T31" fmla="*/ 523636395 h 302"/>
                <a:gd name="T32" fmla="*/ 2147483646 w 784"/>
                <a:gd name="T33" fmla="*/ 379894004 h 302"/>
                <a:gd name="T34" fmla="*/ 2147483646 w 784"/>
                <a:gd name="T35" fmla="*/ 410694812 h 302"/>
                <a:gd name="T36" fmla="*/ 2147483646 w 784"/>
                <a:gd name="T37" fmla="*/ 266952421 h 302"/>
                <a:gd name="T38" fmla="*/ 2147483646 w 784"/>
                <a:gd name="T39" fmla="*/ 256683974 h 302"/>
                <a:gd name="T40" fmla="*/ 2147483646 w 784"/>
                <a:gd name="T41" fmla="*/ 154010838 h 302"/>
                <a:gd name="T42" fmla="*/ 2147483646 w 784"/>
                <a:gd name="T43" fmla="*/ 41069255 h 302"/>
                <a:gd name="T44" fmla="*/ 2147483646 w 784"/>
                <a:gd name="T45" fmla="*/ 154010838 h 302"/>
                <a:gd name="T46" fmla="*/ 2147483646 w 784"/>
                <a:gd name="T47" fmla="*/ 123207764 h 302"/>
                <a:gd name="T48" fmla="*/ 2147483646 w 784"/>
                <a:gd name="T49" fmla="*/ 133476210 h 302"/>
                <a:gd name="T50" fmla="*/ 2071368547 w 784"/>
                <a:gd name="T51" fmla="*/ 266952421 h 302"/>
                <a:gd name="T52" fmla="*/ 1979889746 w 784"/>
                <a:gd name="T53" fmla="*/ 318287856 h 302"/>
                <a:gd name="T54" fmla="*/ 1934148537 w 784"/>
                <a:gd name="T55" fmla="*/ 451764066 h 302"/>
                <a:gd name="T56" fmla="*/ 1836135536 w 784"/>
                <a:gd name="T57" fmla="*/ 503101767 h 302"/>
                <a:gd name="T58" fmla="*/ 1646640118 w 784"/>
                <a:gd name="T59" fmla="*/ 523636395 h 302"/>
                <a:gd name="T60" fmla="*/ 1607434917 w 784"/>
                <a:gd name="T61" fmla="*/ 605774904 h 302"/>
                <a:gd name="T62" fmla="*/ 1509420108 w 784"/>
                <a:gd name="T63" fmla="*/ 677647232 h 302"/>
                <a:gd name="T64" fmla="*/ 1391802698 w 784"/>
                <a:gd name="T65" fmla="*/ 636577978 h 302"/>
                <a:gd name="T66" fmla="*/ 1326460697 w 784"/>
                <a:gd name="T67" fmla="*/ 667378786 h 302"/>
                <a:gd name="T68" fmla="*/ 1228445888 w 784"/>
                <a:gd name="T69" fmla="*/ 759785741 h 302"/>
                <a:gd name="T70" fmla="*/ 1071623278 w 784"/>
                <a:gd name="T71" fmla="*/ 831658070 h 302"/>
                <a:gd name="T72" fmla="*/ 895198068 w 784"/>
                <a:gd name="T73" fmla="*/ 944599653 h 302"/>
                <a:gd name="T74" fmla="*/ 849456859 w 784"/>
                <a:gd name="T75" fmla="*/ 924065026 h 302"/>
                <a:gd name="T76" fmla="*/ 666497449 w 784"/>
                <a:gd name="T77" fmla="*/ 944599653 h 302"/>
                <a:gd name="T78" fmla="*/ 620758048 w 784"/>
                <a:gd name="T79" fmla="*/ 1078075863 h 302"/>
                <a:gd name="T80" fmla="*/ 450865230 w 784"/>
                <a:gd name="T81" fmla="*/ 1098610490 h 302"/>
                <a:gd name="T82" fmla="*/ 313645220 w 784"/>
                <a:gd name="T83" fmla="*/ 1129411299 h 302"/>
                <a:gd name="T84" fmla="*/ 111083209 w 784"/>
                <a:gd name="T85" fmla="*/ 1273155955 h 302"/>
                <a:gd name="T86" fmla="*/ 13068400 w 784"/>
                <a:gd name="T87" fmla="*/ 1355294465 h 302"/>
                <a:gd name="T88" fmla="*/ 150288410 w 784"/>
                <a:gd name="T89" fmla="*/ 1540106110 h 302"/>
                <a:gd name="T90" fmla="*/ 261371619 w 784"/>
                <a:gd name="T91" fmla="*/ 1478502228 h 302"/>
                <a:gd name="T92" fmla="*/ 339783828 w 784"/>
                <a:gd name="T93" fmla="*/ 1457967601 h 302"/>
                <a:gd name="T94" fmla="*/ 496606438 w 784"/>
                <a:gd name="T95" fmla="*/ 1365560645 h 302"/>
                <a:gd name="T96" fmla="*/ 575016840 w 784"/>
                <a:gd name="T97" fmla="*/ 1252621328 h 302"/>
                <a:gd name="T98" fmla="*/ 620758048 w 784"/>
                <a:gd name="T99" fmla="*/ 1273155955 h 302"/>
                <a:gd name="T100" fmla="*/ 725305250 w 784"/>
                <a:gd name="T101" fmla="*/ 1273155955 h 302"/>
                <a:gd name="T102" fmla="*/ 725305250 w 784"/>
                <a:gd name="T103" fmla="*/ 1303956763 h 302"/>
                <a:gd name="T104" fmla="*/ 790649058 w 784"/>
                <a:gd name="T105" fmla="*/ 1293690583 h 302"/>
                <a:gd name="T106" fmla="*/ 855991059 w 784"/>
                <a:gd name="T107" fmla="*/ 1293690583 h 302"/>
                <a:gd name="T108" fmla="*/ 914800668 w 784"/>
                <a:gd name="T109" fmla="*/ 1191015180 h 302"/>
                <a:gd name="T110" fmla="*/ 986676869 w 784"/>
                <a:gd name="T111" fmla="*/ 1170480553 h 302"/>
                <a:gd name="T112" fmla="*/ 1038952277 w 784"/>
                <a:gd name="T113" fmla="*/ 1201283627 h 302"/>
                <a:gd name="T114" fmla="*/ 1189240687 w 784"/>
                <a:gd name="T115" fmla="*/ 1191015180 h 302"/>
                <a:gd name="T116" fmla="*/ 1234980088 w 784"/>
                <a:gd name="T117" fmla="*/ 1098610490 h 302"/>
                <a:gd name="T118" fmla="*/ 1679311118 w 784"/>
                <a:gd name="T119" fmla="*/ 770054188 h 302"/>
                <a:gd name="T120" fmla="*/ 640360648 w 784"/>
                <a:gd name="T121" fmla="*/ 995935088 h 30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84" h="302">
                  <a:moveTo>
                    <a:pt x="376" y="216"/>
                  </a:moveTo>
                  <a:lnTo>
                    <a:pt x="382" y="220"/>
                  </a:lnTo>
                  <a:lnTo>
                    <a:pt x="380" y="226"/>
                  </a:lnTo>
                  <a:lnTo>
                    <a:pt x="378" y="230"/>
                  </a:lnTo>
                  <a:lnTo>
                    <a:pt x="378" y="232"/>
                  </a:lnTo>
                  <a:lnTo>
                    <a:pt x="382" y="236"/>
                  </a:lnTo>
                  <a:lnTo>
                    <a:pt x="380" y="230"/>
                  </a:lnTo>
                  <a:lnTo>
                    <a:pt x="380" y="226"/>
                  </a:lnTo>
                  <a:lnTo>
                    <a:pt x="382" y="224"/>
                  </a:lnTo>
                  <a:lnTo>
                    <a:pt x="386" y="222"/>
                  </a:lnTo>
                  <a:lnTo>
                    <a:pt x="388" y="222"/>
                  </a:lnTo>
                  <a:lnTo>
                    <a:pt x="390" y="220"/>
                  </a:lnTo>
                  <a:lnTo>
                    <a:pt x="390" y="216"/>
                  </a:lnTo>
                  <a:lnTo>
                    <a:pt x="390" y="210"/>
                  </a:lnTo>
                  <a:lnTo>
                    <a:pt x="394" y="212"/>
                  </a:lnTo>
                  <a:lnTo>
                    <a:pt x="392" y="214"/>
                  </a:lnTo>
                  <a:lnTo>
                    <a:pt x="394" y="216"/>
                  </a:lnTo>
                  <a:lnTo>
                    <a:pt x="396" y="216"/>
                  </a:lnTo>
                  <a:lnTo>
                    <a:pt x="396" y="210"/>
                  </a:lnTo>
                  <a:lnTo>
                    <a:pt x="396" y="202"/>
                  </a:lnTo>
                  <a:lnTo>
                    <a:pt x="396" y="200"/>
                  </a:lnTo>
                  <a:lnTo>
                    <a:pt x="400" y="198"/>
                  </a:lnTo>
                  <a:lnTo>
                    <a:pt x="402" y="202"/>
                  </a:lnTo>
                  <a:lnTo>
                    <a:pt x="404" y="206"/>
                  </a:lnTo>
                  <a:lnTo>
                    <a:pt x="406" y="198"/>
                  </a:lnTo>
                  <a:lnTo>
                    <a:pt x="408" y="200"/>
                  </a:lnTo>
                  <a:lnTo>
                    <a:pt x="408" y="202"/>
                  </a:lnTo>
                  <a:lnTo>
                    <a:pt x="414" y="198"/>
                  </a:lnTo>
                  <a:lnTo>
                    <a:pt x="414" y="200"/>
                  </a:lnTo>
                  <a:lnTo>
                    <a:pt x="416" y="188"/>
                  </a:lnTo>
                  <a:lnTo>
                    <a:pt x="418" y="188"/>
                  </a:lnTo>
                  <a:lnTo>
                    <a:pt x="418" y="190"/>
                  </a:lnTo>
                  <a:lnTo>
                    <a:pt x="418" y="192"/>
                  </a:lnTo>
                  <a:lnTo>
                    <a:pt x="420" y="186"/>
                  </a:lnTo>
                  <a:lnTo>
                    <a:pt x="422" y="190"/>
                  </a:lnTo>
                  <a:lnTo>
                    <a:pt x="422" y="194"/>
                  </a:lnTo>
                  <a:lnTo>
                    <a:pt x="420" y="196"/>
                  </a:lnTo>
                  <a:lnTo>
                    <a:pt x="418" y="198"/>
                  </a:lnTo>
                  <a:lnTo>
                    <a:pt x="424" y="204"/>
                  </a:lnTo>
                  <a:lnTo>
                    <a:pt x="424" y="202"/>
                  </a:lnTo>
                  <a:lnTo>
                    <a:pt x="426" y="198"/>
                  </a:lnTo>
                  <a:lnTo>
                    <a:pt x="428" y="198"/>
                  </a:lnTo>
                  <a:lnTo>
                    <a:pt x="432" y="200"/>
                  </a:lnTo>
                  <a:lnTo>
                    <a:pt x="430" y="204"/>
                  </a:lnTo>
                  <a:lnTo>
                    <a:pt x="432" y="210"/>
                  </a:lnTo>
                  <a:lnTo>
                    <a:pt x="436" y="212"/>
                  </a:lnTo>
                  <a:lnTo>
                    <a:pt x="440" y="214"/>
                  </a:lnTo>
                  <a:lnTo>
                    <a:pt x="444" y="216"/>
                  </a:lnTo>
                  <a:lnTo>
                    <a:pt x="436" y="206"/>
                  </a:lnTo>
                  <a:lnTo>
                    <a:pt x="432" y="200"/>
                  </a:lnTo>
                  <a:lnTo>
                    <a:pt x="432" y="196"/>
                  </a:lnTo>
                  <a:lnTo>
                    <a:pt x="432" y="194"/>
                  </a:lnTo>
                  <a:lnTo>
                    <a:pt x="434" y="194"/>
                  </a:lnTo>
                  <a:lnTo>
                    <a:pt x="438" y="190"/>
                  </a:lnTo>
                  <a:lnTo>
                    <a:pt x="438" y="194"/>
                  </a:lnTo>
                  <a:lnTo>
                    <a:pt x="440" y="196"/>
                  </a:lnTo>
                  <a:lnTo>
                    <a:pt x="444" y="194"/>
                  </a:lnTo>
                  <a:lnTo>
                    <a:pt x="446" y="204"/>
                  </a:lnTo>
                  <a:lnTo>
                    <a:pt x="448" y="198"/>
                  </a:lnTo>
                  <a:lnTo>
                    <a:pt x="448" y="190"/>
                  </a:lnTo>
                  <a:lnTo>
                    <a:pt x="450" y="192"/>
                  </a:lnTo>
                  <a:lnTo>
                    <a:pt x="454" y="194"/>
                  </a:lnTo>
                  <a:lnTo>
                    <a:pt x="458" y="204"/>
                  </a:lnTo>
                  <a:lnTo>
                    <a:pt x="460" y="202"/>
                  </a:lnTo>
                  <a:lnTo>
                    <a:pt x="456" y="198"/>
                  </a:lnTo>
                  <a:lnTo>
                    <a:pt x="454" y="192"/>
                  </a:lnTo>
                  <a:lnTo>
                    <a:pt x="454" y="190"/>
                  </a:lnTo>
                  <a:lnTo>
                    <a:pt x="456" y="188"/>
                  </a:lnTo>
                  <a:lnTo>
                    <a:pt x="460" y="190"/>
                  </a:lnTo>
                  <a:lnTo>
                    <a:pt x="464" y="188"/>
                  </a:lnTo>
                  <a:lnTo>
                    <a:pt x="468" y="178"/>
                  </a:lnTo>
                  <a:lnTo>
                    <a:pt x="470" y="180"/>
                  </a:lnTo>
                  <a:lnTo>
                    <a:pt x="470" y="182"/>
                  </a:lnTo>
                  <a:lnTo>
                    <a:pt x="470" y="184"/>
                  </a:lnTo>
                  <a:lnTo>
                    <a:pt x="472" y="186"/>
                  </a:lnTo>
                  <a:lnTo>
                    <a:pt x="472" y="178"/>
                  </a:lnTo>
                  <a:lnTo>
                    <a:pt x="474" y="182"/>
                  </a:lnTo>
                  <a:lnTo>
                    <a:pt x="474" y="178"/>
                  </a:lnTo>
                  <a:lnTo>
                    <a:pt x="474" y="176"/>
                  </a:lnTo>
                  <a:lnTo>
                    <a:pt x="474" y="172"/>
                  </a:lnTo>
                  <a:lnTo>
                    <a:pt x="474" y="168"/>
                  </a:lnTo>
                  <a:lnTo>
                    <a:pt x="474" y="166"/>
                  </a:lnTo>
                  <a:lnTo>
                    <a:pt x="476" y="166"/>
                  </a:lnTo>
                  <a:lnTo>
                    <a:pt x="480" y="170"/>
                  </a:lnTo>
                  <a:lnTo>
                    <a:pt x="486" y="172"/>
                  </a:lnTo>
                  <a:lnTo>
                    <a:pt x="488" y="172"/>
                  </a:lnTo>
                  <a:lnTo>
                    <a:pt x="488" y="168"/>
                  </a:lnTo>
                  <a:lnTo>
                    <a:pt x="490" y="172"/>
                  </a:lnTo>
                  <a:lnTo>
                    <a:pt x="492" y="178"/>
                  </a:lnTo>
                  <a:lnTo>
                    <a:pt x="494" y="168"/>
                  </a:lnTo>
                  <a:lnTo>
                    <a:pt x="498" y="158"/>
                  </a:lnTo>
                  <a:lnTo>
                    <a:pt x="504" y="162"/>
                  </a:lnTo>
                  <a:lnTo>
                    <a:pt x="500" y="158"/>
                  </a:lnTo>
                  <a:lnTo>
                    <a:pt x="500" y="150"/>
                  </a:lnTo>
                  <a:lnTo>
                    <a:pt x="502" y="138"/>
                  </a:lnTo>
                  <a:lnTo>
                    <a:pt x="496" y="130"/>
                  </a:lnTo>
                  <a:lnTo>
                    <a:pt x="500" y="124"/>
                  </a:lnTo>
                  <a:lnTo>
                    <a:pt x="502" y="128"/>
                  </a:lnTo>
                  <a:lnTo>
                    <a:pt x="502" y="132"/>
                  </a:lnTo>
                  <a:lnTo>
                    <a:pt x="504" y="130"/>
                  </a:lnTo>
                  <a:lnTo>
                    <a:pt x="506" y="132"/>
                  </a:lnTo>
                  <a:lnTo>
                    <a:pt x="506" y="136"/>
                  </a:lnTo>
                  <a:lnTo>
                    <a:pt x="508" y="146"/>
                  </a:lnTo>
                  <a:lnTo>
                    <a:pt x="504" y="140"/>
                  </a:lnTo>
                  <a:lnTo>
                    <a:pt x="504" y="150"/>
                  </a:lnTo>
                  <a:lnTo>
                    <a:pt x="506" y="158"/>
                  </a:lnTo>
                  <a:lnTo>
                    <a:pt x="508" y="156"/>
                  </a:lnTo>
                  <a:lnTo>
                    <a:pt x="508" y="160"/>
                  </a:lnTo>
                  <a:lnTo>
                    <a:pt x="508" y="156"/>
                  </a:lnTo>
                  <a:lnTo>
                    <a:pt x="514" y="166"/>
                  </a:lnTo>
                  <a:lnTo>
                    <a:pt x="512" y="162"/>
                  </a:lnTo>
                  <a:lnTo>
                    <a:pt x="522" y="166"/>
                  </a:lnTo>
                  <a:lnTo>
                    <a:pt x="526" y="144"/>
                  </a:lnTo>
                  <a:lnTo>
                    <a:pt x="528" y="136"/>
                  </a:lnTo>
                  <a:lnTo>
                    <a:pt x="532" y="128"/>
                  </a:lnTo>
                  <a:lnTo>
                    <a:pt x="534" y="140"/>
                  </a:lnTo>
                  <a:lnTo>
                    <a:pt x="540" y="150"/>
                  </a:lnTo>
                  <a:lnTo>
                    <a:pt x="538" y="148"/>
                  </a:lnTo>
                  <a:lnTo>
                    <a:pt x="536" y="148"/>
                  </a:lnTo>
                  <a:lnTo>
                    <a:pt x="534" y="150"/>
                  </a:lnTo>
                  <a:lnTo>
                    <a:pt x="532" y="154"/>
                  </a:lnTo>
                  <a:lnTo>
                    <a:pt x="530" y="156"/>
                  </a:lnTo>
                  <a:lnTo>
                    <a:pt x="528" y="156"/>
                  </a:lnTo>
                  <a:lnTo>
                    <a:pt x="530" y="158"/>
                  </a:lnTo>
                  <a:lnTo>
                    <a:pt x="530" y="160"/>
                  </a:lnTo>
                  <a:lnTo>
                    <a:pt x="532" y="164"/>
                  </a:lnTo>
                  <a:lnTo>
                    <a:pt x="538" y="152"/>
                  </a:lnTo>
                  <a:lnTo>
                    <a:pt x="538" y="156"/>
                  </a:lnTo>
                  <a:lnTo>
                    <a:pt x="540" y="158"/>
                  </a:lnTo>
                  <a:lnTo>
                    <a:pt x="544" y="160"/>
                  </a:lnTo>
                  <a:lnTo>
                    <a:pt x="542" y="152"/>
                  </a:lnTo>
                  <a:lnTo>
                    <a:pt x="544" y="148"/>
                  </a:lnTo>
                  <a:lnTo>
                    <a:pt x="546" y="144"/>
                  </a:lnTo>
                  <a:lnTo>
                    <a:pt x="548" y="142"/>
                  </a:lnTo>
                  <a:lnTo>
                    <a:pt x="550" y="148"/>
                  </a:lnTo>
                  <a:lnTo>
                    <a:pt x="550" y="152"/>
                  </a:lnTo>
                  <a:lnTo>
                    <a:pt x="548" y="152"/>
                  </a:lnTo>
                  <a:lnTo>
                    <a:pt x="550" y="154"/>
                  </a:lnTo>
                  <a:lnTo>
                    <a:pt x="552" y="148"/>
                  </a:lnTo>
                  <a:lnTo>
                    <a:pt x="552" y="140"/>
                  </a:lnTo>
                  <a:lnTo>
                    <a:pt x="556" y="140"/>
                  </a:lnTo>
                  <a:lnTo>
                    <a:pt x="554" y="142"/>
                  </a:lnTo>
                  <a:lnTo>
                    <a:pt x="554" y="144"/>
                  </a:lnTo>
                  <a:lnTo>
                    <a:pt x="556" y="140"/>
                  </a:lnTo>
                  <a:lnTo>
                    <a:pt x="558" y="140"/>
                  </a:lnTo>
                  <a:lnTo>
                    <a:pt x="560" y="142"/>
                  </a:lnTo>
                  <a:lnTo>
                    <a:pt x="562" y="144"/>
                  </a:lnTo>
                  <a:lnTo>
                    <a:pt x="560" y="146"/>
                  </a:lnTo>
                  <a:lnTo>
                    <a:pt x="566" y="144"/>
                  </a:lnTo>
                  <a:lnTo>
                    <a:pt x="574" y="140"/>
                  </a:lnTo>
                  <a:lnTo>
                    <a:pt x="578" y="134"/>
                  </a:lnTo>
                  <a:lnTo>
                    <a:pt x="578" y="130"/>
                  </a:lnTo>
                  <a:lnTo>
                    <a:pt x="578" y="126"/>
                  </a:lnTo>
                  <a:lnTo>
                    <a:pt x="582" y="144"/>
                  </a:lnTo>
                  <a:lnTo>
                    <a:pt x="582" y="96"/>
                  </a:lnTo>
                  <a:lnTo>
                    <a:pt x="590" y="120"/>
                  </a:lnTo>
                  <a:lnTo>
                    <a:pt x="592" y="132"/>
                  </a:lnTo>
                  <a:lnTo>
                    <a:pt x="592" y="138"/>
                  </a:lnTo>
                  <a:lnTo>
                    <a:pt x="592" y="142"/>
                  </a:lnTo>
                  <a:lnTo>
                    <a:pt x="596" y="142"/>
                  </a:lnTo>
                  <a:lnTo>
                    <a:pt x="598" y="142"/>
                  </a:lnTo>
                  <a:lnTo>
                    <a:pt x="600" y="140"/>
                  </a:lnTo>
                  <a:lnTo>
                    <a:pt x="594" y="130"/>
                  </a:lnTo>
                  <a:lnTo>
                    <a:pt x="592" y="122"/>
                  </a:lnTo>
                  <a:lnTo>
                    <a:pt x="600" y="130"/>
                  </a:lnTo>
                  <a:lnTo>
                    <a:pt x="606" y="138"/>
                  </a:lnTo>
                  <a:lnTo>
                    <a:pt x="604" y="134"/>
                  </a:lnTo>
                  <a:lnTo>
                    <a:pt x="602" y="126"/>
                  </a:lnTo>
                  <a:lnTo>
                    <a:pt x="602" y="120"/>
                  </a:lnTo>
                  <a:lnTo>
                    <a:pt x="602" y="116"/>
                  </a:lnTo>
                  <a:lnTo>
                    <a:pt x="606" y="126"/>
                  </a:lnTo>
                  <a:lnTo>
                    <a:pt x="608" y="136"/>
                  </a:lnTo>
                  <a:lnTo>
                    <a:pt x="610" y="118"/>
                  </a:lnTo>
                  <a:lnTo>
                    <a:pt x="612" y="126"/>
                  </a:lnTo>
                  <a:lnTo>
                    <a:pt x="616" y="136"/>
                  </a:lnTo>
                  <a:lnTo>
                    <a:pt x="616" y="134"/>
                  </a:lnTo>
                  <a:lnTo>
                    <a:pt x="618" y="134"/>
                  </a:lnTo>
                  <a:lnTo>
                    <a:pt x="622" y="134"/>
                  </a:lnTo>
                  <a:lnTo>
                    <a:pt x="624" y="132"/>
                  </a:lnTo>
                  <a:lnTo>
                    <a:pt x="620" y="130"/>
                  </a:lnTo>
                  <a:lnTo>
                    <a:pt x="622" y="128"/>
                  </a:lnTo>
                  <a:lnTo>
                    <a:pt x="622" y="126"/>
                  </a:lnTo>
                  <a:lnTo>
                    <a:pt x="624" y="116"/>
                  </a:lnTo>
                  <a:lnTo>
                    <a:pt x="624" y="106"/>
                  </a:lnTo>
                  <a:lnTo>
                    <a:pt x="624" y="104"/>
                  </a:lnTo>
                  <a:lnTo>
                    <a:pt x="626" y="102"/>
                  </a:lnTo>
                  <a:lnTo>
                    <a:pt x="630" y="114"/>
                  </a:lnTo>
                  <a:lnTo>
                    <a:pt x="632" y="122"/>
                  </a:lnTo>
                  <a:lnTo>
                    <a:pt x="636" y="126"/>
                  </a:lnTo>
                  <a:lnTo>
                    <a:pt x="632" y="98"/>
                  </a:lnTo>
                  <a:lnTo>
                    <a:pt x="632" y="82"/>
                  </a:lnTo>
                  <a:lnTo>
                    <a:pt x="634" y="72"/>
                  </a:lnTo>
                  <a:lnTo>
                    <a:pt x="636" y="76"/>
                  </a:lnTo>
                  <a:lnTo>
                    <a:pt x="640" y="68"/>
                  </a:lnTo>
                  <a:lnTo>
                    <a:pt x="640" y="98"/>
                  </a:lnTo>
                  <a:lnTo>
                    <a:pt x="640" y="126"/>
                  </a:lnTo>
                  <a:lnTo>
                    <a:pt x="644" y="130"/>
                  </a:lnTo>
                  <a:lnTo>
                    <a:pt x="646" y="130"/>
                  </a:lnTo>
                  <a:lnTo>
                    <a:pt x="648" y="132"/>
                  </a:lnTo>
                  <a:lnTo>
                    <a:pt x="648" y="136"/>
                  </a:lnTo>
                  <a:lnTo>
                    <a:pt x="646" y="138"/>
                  </a:lnTo>
                  <a:lnTo>
                    <a:pt x="656" y="138"/>
                  </a:lnTo>
                  <a:lnTo>
                    <a:pt x="656" y="132"/>
                  </a:lnTo>
                  <a:lnTo>
                    <a:pt x="656" y="128"/>
                  </a:lnTo>
                  <a:lnTo>
                    <a:pt x="658" y="122"/>
                  </a:lnTo>
                  <a:lnTo>
                    <a:pt x="656" y="118"/>
                  </a:lnTo>
                  <a:lnTo>
                    <a:pt x="650" y="132"/>
                  </a:lnTo>
                  <a:lnTo>
                    <a:pt x="648" y="122"/>
                  </a:lnTo>
                  <a:lnTo>
                    <a:pt x="648" y="112"/>
                  </a:lnTo>
                  <a:lnTo>
                    <a:pt x="650" y="104"/>
                  </a:lnTo>
                  <a:lnTo>
                    <a:pt x="652" y="100"/>
                  </a:lnTo>
                  <a:lnTo>
                    <a:pt x="654" y="100"/>
                  </a:lnTo>
                  <a:lnTo>
                    <a:pt x="656" y="104"/>
                  </a:lnTo>
                  <a:lnTo>
                    <a:pt x="658" y="110"/>
                  </a:lnTo>
                  <a:lnTo>
                    <a:pt x="660" y="122"/>
                  </a:lnTo>
                  <a:lnTo>
                    <a:pt x="660" y="118"/>
                  </a:lnTo>
                  <a:lnTo>
                    <a:pt x="662" y="116"/>
                  </a:lnTo>
                  <a:lnTo>
                    <a:pt x="664" y="114"/>
                  </a:lnTo>
                  <a:lnTo>
                    <a:pt x="666" y="116"/>
                  </a:lnTo>
                  <a:lnTo>
                    <a:pt x="664" y="122"/>
                  </a:lnTo>
                  <a:lnTo>
                    <a:pt x="666" y="122"/>
                  </a:lnTo>
                  <a:lnTo>
                    <a:pt x="666" y="120"/>
                  </a:lnTo>
                  <a:lnTo>
                    <a:pt x="668" y="116"/>
                  </a:lnTo>
                  <a:lnTo>
                    <a:pt x="670" y="112"/>
                  </a:lnTo>
                  <a:lnTo>
                    <a:pt x="672" y="112"/>
                  </a:lnTo>
                  <a:lnTo>
                    <a:pt x="674" y="114"/>
                  </a:lnTo>
                  <a:lnTo>
                    <a:pt x="678" y="120"/>
                  </a:lnTo>
                  <a:lnTo>
                    <a:pt x="680" y="122"/>
                  </a:lnTo>
                  <a:lnTo>
                    <a:pt x="682" y="120"/>
                  </a:lnTo>
                  <a:lnTo>
                    <a:pt x="676" y="108"/>
                  </a:lnTo>
                  <a:lnTo>
                    <a:pt x="670" y="92"/>
                  </a:lnTo>
                  <a:lnTo>
                    <a:pt x="662" y="64"/>
                  </a:lnTo>
                  <a:lnTo>
                    <a:pt x="668" y="68"/>
                  </a:lnTo>
                  <a:lnTo>
                    <a:pt x="676" y="78"/>
                  </a:lnTo>
                  <a:lnTo>
                    <a:pt x="680" y="84"/>
                  </a:lnTo>
                  <a:lnTo>
                    <a:pt x="682" y="92"/>
                  </a:lnTo>
                  <a:lnTo>
                    <a:pt x="682" y="102"/>
                  </a:lnTo>
                  <a:lnTo>
                    <a:pt x="684" y="108"/>
                  </a:lnTo>
                  <a:lnTo>
                    <a:pt x="684" y="100"/>
                  </a:lnTo>
                  <a:lnTo>
                    <a:pt x="686" y="104"/>
                  </a:lnTo>
                  <a:lnTo>
                    <a:pt x="688" y="106"/>
                  </a:lnTo>
                  <a:lnTo>
                    <a:pt x="690" y="106"/>
                  </a:lnTo>
                  <a:lnTo>
                    <a:pt x="690" y="102"/>
                  </a:lnTo>
                  <a:lnTo>
                    <a:pt x="692" y="100"/>
                  </a:lnTo>
                  <a:lnTo>
                    <a:pt x="688" y="96"/>
                  </a:lnTo>
                  <a:lnTo>
                    <a:pt x="690" y="96"/>
                  </a:lnTo>
                  <a:lnTo>
                    <a:pt x="692" y="96"/>
                  </a:lnTo>
                  <a:lnTo>
                    <a:pt x="694" y="96"/>
                  </a:lnTo>
                  <a:lnTo>
                    <a:pt x="696" y="96"/>
                  </a:lnTo>
                  <a:lnTo>
                    <a:pt x="694" y="90"/>
                  </a:lnTo>
                  <a:lnTo>
                    <a:pt x="694" y="80"/>
                  </a:lnTo>
                  <a:lnTo>
                    <a:pt x="694" y="72"/>
                  </a:lnTo>
                  <a:lnTo>
                    <a:pt x="696" y="68"/>
                  </a:lnTo>
                  <a:lnTo>
                    <a:pt x="700" y="76"/>
                  </a:lnTo>
                  <a:lnTo>
                    <a:pt x="710" y="76"/>
                  </a:lnTo>
                  <a:lnTo>
                    <a:pt x="714" y="76"/>
                  </a:lnTo>
                  <a:lnTo>
                    <a:pt x="718" y="74"/>
                  </a:lnTo>
                  <a:lnTo>
                    <a:pt x="722" y="78"/>
                  </a:lnTo>
                  <a:lnTo>
                    <a:pt x="724" y="80"/>
                  </a:lnTo>
                  <a:lnTo>
                    <a:pt x="724" y="84"/>
                  </a:lnTo>
                  <a:lnTo>
                    <a:pt x="724" y="80"/>
                  </a:lnTo>
                  <a:lnTo>
                    <a:pt x="726" y="78"/>
                  </a:lnTo>
                  <a:lnTo>
                    <a:pt x="728" y="82"/>
                  </a:lnTo>
                  <a:lnTo>
                    <a:pt x="726" y="84"/>
                  </a:lnTo>
                  <a:lnTo>
                    <a:pt x="728" y="90"/>
                  </a:lnTo>
                  <a:lnTo>
                    <a:pt x="728" y="86"/>
                  </a:lnTo>
                  <a:lnTo>
                    <a:pt x="730" y="82"/>
                  </a:lnTo>
                  <a:lnTo>
                    <a:pt x="734" y="76"/>
                  </a:lnTo>
                  <a:lnTo>
                    <a:pt x="730" y="72"/>
                  </a:lnTo>
                  <a:lnTo>
                    <a:pt x="728" y="72"/>
                  </a:lnTo>
                  <a:lnTo>
                    <a:pt x="724" y="80"/>
                  </a:lnTo>
                  <a:lnTo>
                    <a:pt x="722" y="70"/>
                  </a:lnTo>
                  <a:lnTo>
                    <a:pt x="722" y="60"/>
                  </a:lnTo>
                  <a:lnTo>
                    <a:pt x="722" y="52"/>
                  </a:lnTo>
                  <a:lnTo>
                    <a:pt x="726" y="44"/>
                  </a:lnTo>
                  <a:lnTo>
                    <a:pt x="728" y="44"/>
                  </a:lnTo>
                  <a:lnTo>
                    <a:pt x="730" y="46"/>
                  </a:lnTo>
                  <a:lnTo>
                    <a:pt x="730" y="50"/>
                  </a:lnTo>
                  <a:lnTo>
                    <a:pt x="734" y="48"/>
                  </a:lnTo>
                  <a:lnTo>
                    <a:pt x="736" y="46"/>
                  </a:lnTo>
                  <a:lnTo>
                    <a:pt x="738" y="38"/>
                  </a:lnTo>
                  <a:lnTo>
                    <a:pt x="738" y="30"/>
                  </a:lnTo>
                  <a:lnTo>
                    <a:pt x="740" y="30"/>
                  </a:lnTo>
                  <a:lnTo>
                    <a:pt x="744" y="30"/>
                  </a:lnTo>
                  <a:lnTo>
                    <a:pt x="748" y="36"/>
                  </a:lnTo>
                  <a:lnTo>
                    <a:pt x="750" y="42"/>
                  </a:lnTo>
                  <a:lnTo>
                    <a:pt x="752" y="52"/>
                  </a:lnTo>
                  <a:lnTo>
                    <a:pt x="750" y="54"/>
                  </a:lnTo>
                  <a:lnTo>
                    <a:pt x="746" y="54"/>
                  </a:lnTo>
                  <a:lnTo>
                    <a:pt x="744" y="52"/>
                  </a:lnTo>
                  <a:lnTo>
                    <a:pt x="740" y="52"/>
                  </a:lnTo>
                  <a:lnTo>
                    <a:pt x="746" y="54"/>
                  </a:lnTo>
                  <a:lnTo>
                    <a:pt x="744" y="58"/>
                  </a:lnTo>
                  <a:lnTo>
                    <a:pt x="742" y="58"/>
                  </a:lnTo>
                  <a:lnTo>
                    <a:pt x="740" y="58"/>
                  </a:lnTo>
                  <a:lnTo>
                    <a:pt x="742" y="60"/>
                  </a:lnTo>
                  <a:lnTo>
                    <a:pt x="746" y="60"/>
                  </a:lnTo>
                  <a:lnTo>
                    <a:pt x="752" y="58"/>
                  </a:lnTo>
                  <a:lnTo>
                    <a:pt x="760" y="58"/>
                  </a:lnTo>
                  <a:lnTo>
                    <a:pt x="768" y="58"/>
                  </a:lnTo>
                  <a:lnTo>
                    <a:pt x="770" y="52"/>
                  </a:lnTo>
                  <a:lnTo>
                    <a:pt x="768" y="48"/>
                  </a:lnTo>
                  <a:lnTo>
                    <a:pt x="766" y="50"/>
                  </a:lnTo>
                  <a:lnTo>
                    <a:pt x="764" y="46"/>
                  </a:lnTo>
                  <a:lnTo>
                    <a:pt x="764" y="42"/>
                  </a:lnTo>
                  <a:lnTo>
                    <a:pt x="766" y="40"/>
                  </a:lnTo>
                  <a:lnTo>
                    <a:pt x="764" y="38"/>
                  </a:lnTo>
                  <a:lnTo>
                    <a:pt x="766" y="28"/>
                  </a:lnTo>
                  <a:lnTo>
                    <a:pt x="770" y="26"/>
                  </a:lnTo>
                  <a:lnTo>
                    <a:pt x="772" y="26"/>
                  </a:lnTo>
                  <a:lnTo>
                    <a:pt x="776" y="34"/>
                  </a:lnTo>
                  <a:lnTo>
                    <a:pt x="774" y="32"/>
                  </a:lnTo>
                  <a:lnTo>
                    <a:pt x="772" y="32"/>
                  </a:lnTo>
                  <a:lnTo>
                    <a:pt x="772" y="34"/>
                  </a:lnTo>
                  <a:lnTo>
                    <a:pt x="772" y="32"/>
                  </a:lnTo>
                  <a:lnTo>
                    <a:pt x="774" y="32"/>
                  </a:lnTo>
                  <a:lnTo>
                    <a:pt x="778" y="34"/>
                  </a:lnTo>
                  <a:lnTo>
                    <a:pt x="780" y="36"/>
                  </a:lnTo>
                  <a:lnTo>
                    <a:pt x="782" y="34"/>
                  </a:lnTo>
                  <a:lnTo>
                    <a:pt x="782" y="30"/>
                  </a:lnTo>
                  <a:lnTo>
                    <a:pt x="776" y="24"/>
                  </a:lnTo>
                  <a:lnTo>
                    <a:pt x="778" y="14"/>
                  </a:lnTo>
                  <a:lnTo>
                    <a:pt x="780" y="10"/>
                  </a:lnTo>
                  <a:lnTo>
                    <a:pt x="784" y="10"/>
                  </a:lnTo>
                  <a:lnTo>
                    <a:pt x="780" y="6"/>
                  </a:lnTo>
                  <a:lnTo>
                    <a:pt x="776" y="0"/>
                  </a:lnTo>
                  <a:lnTo>
                    <a:pt x="778" y="4"/>
                  </a:lnTo>
                  <a:lnTo>
                    <a:pt x="778" y="6"/>
                  </a:lnTo>
                  <a:lnTo>
                    <a:pt x="774" y="8"/>
                  </a:lnTo>
                  <a:lnTo>
                    <a:pt x="772" y="10"/>
                  </a:lnTo>
                  <a:lnTo>
                    <a:pt x="772" y="12"/>
                  </a:lnTo>
                  <a:lnTo>
                    <a:pt x="774" y="16"/>
                  </a:lnTo>
                  <a:lnTo>
                    <a:pt x="770" y="12"/>
                  </a:lnTo>
                  <a:lnTo>
                    <a:pt x="766" y="10"/>
                  </a:lnTo>
                  <a:lnTo>
                    <a:pt x="764" y="8"/>
                  </a:lnTo>
                  <a:lnTo>
                    <a:pt x="760" y="4"/>
                  </a:lnTo>
                  <a:lnTo>
                    <a:pt x="762" y="8"/>
                  </a:lnTo>
                  <a:lnTo>
                    <a:pt x="760" y="8"/>
                  </a:lnTo>
                  <a:lnTo>
                    <a:pt x="758" y="10"/>
                  </a:lnTo>
                  <a:lnTo>
                    <a:pt x="758" y="12"/>
                  </a:lnTo>
                  <a:lnTo>
                    <a:pt x="760" y="12"/>
                  </a:lnTo>
                  <a:lnTo>
                    <a:pt x="762" y="16"/>
                  </a:lnTo>
                  <a:lnTo>
                    <a:pt x="762" y="22"/>
                  </a:lnTo>
                  <a:lnTo>
                    <a:pt x="760" y="24"/>
                  </a:lnTo>
                  <a:lnTo>
                    <a:pt x="758" y="26"/>
                  </a:lnTo>
                  <a:lnTo>
                    <a:pt x="756" y="30"/>
                  </a:lnTo>
                  <a:lnTo>
                    <a:pt x="756" y="28"/>
                  </a:lnTo>
                  <a:lnTo>
                    <a:pt x="754" y="24"/>
                  </a:lnTo>
                  <a:lnTo>
                    <a:pt x="754" y="30"/>
                  </a:lnTo>
                  <a:lnTo>
                    <a:pt x="748" y="22"/>
                  </a:lnTo>
                  <a:lnTo>
                    <a:pt x="746" y="18"/>
                  </a:lnTo>
                  <a:lnTo>
                    <a:pt x="748" y="14"/>
                  </a:lnTo>
                  <a:lnTo>
                    <a:pt x="742" y="16"/>
                  </a:lnTo>
                  <a:lnTo>
                    <a:pt x="738" y="14"/>
                  </a:lnTo>
                  <a:lnTo>
                    <a:pt x="734" y="14"/>
                  </a:lnTo>
                  <a:lnTo>
                    <a:pt x="734" y="16"/>
                  </a:lnTo>
                  <a:lnTo>
                    <a:pt x="732" y="16"/>
                  </a:lnTo>
                  <a:lnTo>
                    <a:pt x="732" y="20"/>
                  </a:lnTo>
                  <a:lnTo>
                    <a:pt x="730" y="22"/>
                  </a:lnTo>
                  <a:lnTo>
                    <a:pt x="730" y="20"/>
                  </a:lnTo>
                  <a:lnTo>
                    <a:pt x="726" y="26"/>
                  </a:lnTo>
                  <a:lnTo>
                    <a:pt x="724" y="24"/>
                  </a:lnTo>
                  <a:lnTo>
                    <a:pt x="720" y="26"/>
                  </a:lnTo>
                  <a:lnTo>
                    <a:pt x="716" y="32"/>
                  </a:lnTo>
                  <a:lnTo>
                    <a:pt x="710" y="34"/>
                  </a:lnTo>
                  <a:lnTo>
                    <a:pt x="706" y="32"/>
                  </a:lnTo>
                  <a:lnTo>
                    <a:pt x="702" y="30"/>
                  </a:lnTo>
                  <a:lnTo>
                    <a:pt x="700" y="34"/>
                  </a:lnTo>
                  <a:lnTo>
                    <a:pt x="698" y="34"/>
                  </a:lnTo>
                  <a:lnTo>
                    <a:pt x="694" y="34"/>
                  </a:lnTo>
                  <a:lnTo>
                    <a:pt x="692" y="30"/>
                  </a:lnTo>
                  <a:lnTo>
                    <a:pt x="688" y="30"/>
                  </a:lnTo>
                  <a:lnTo>
                    <a:pt x="686" y="30"/>
                  </a:lnTo>
                  <a:lnTo>
                    <a:pt x="682" y="30"/>
                  </a:lnTo>
                  <a:lnTo>
                    <a:pt x="682" y="32"/>
                  </a:lnTo>
                  <a:lnTo>
                    <a:pt x="678" y="28"/>
                  </a:lnTo>
                  <a:lnTo>
                    <a:pt x="676" y="26"/>
                  </a:lnTo>
                  <a:lnTo>
                    <a:pt x="672" y="26"/>
                  </a:lnTo>
                  <a:lnTo>
                    <a:pt x="670" y="28"/>
                  </a:lnTo>
                  <a:lnTo>
                    <a:pt x="664" y="32"/>
                  </a:lnTo>
                  <a:lnTo>
                    <a:pt x="660" y="34"/>
                  </a:lnTo>
                  <a:lnTo>
                    <a:pt x="662" y="40"/>
                  </a:lnTo>
                  <a:lnTo>
                    <a:pt x="658" y="44"/>
                  </a:lnTo>
                  <a:lnTo>
                    <a:pt x="652" y="50"/>
                  </a:lnTo>
                  <a:lnTo>
                    <a:pt x="654" y="56"/>
                  </a:lnTo>
                  <a:lnTo>
                    <a:pt x="654" y="58"/>
                  </a:lnTo>
                  <a:lnTo>
                    <a:pt x="652" y="58"/>
                  </a:lnTo>
                  <a:lnTo>
                    <a:pt x="648" y="58"/>
                  </a:lnTo>
                  <a:lnTo>
                    <a:pt x="642" y="56"/>
                  </a:lnTo>
                  <a:lnTo>
                    <a:pt x="638" y="58"/>
                  </a:lnTo>
                  <a:lnTo>
                    <a:pt x="638" y="56"/>
                  </a:lnTo>
                  <a:lnTo>
                    <a:pt x="640" y="56"/>
                  </a:lnTo>
                  <a:lnTo>
                    <a:pt x="636" y="52"/>
                  </a:lnTo>
                  <a:lnTo>
                    <a:pt x="634" y="52"/>
                  </a:lnTo>
                  <a:lnTo>
                    <a:pt x="630" y="54"/>
                  </a:lnTo>
                  <a:lnTo>
                    <a:pt x="628" y="58"/>
                  </a:lnTo>
                  <a:lnTo>
                    <a:pt x="624" y="64"/>
                  </a:lnTo>
                  <a:lnTo>
                    <a:pt x="622" y="64"/>
                  </a:lnTo>
                  <a:lnTo>
                    <a:pt x="618" y="64"/>
                  </a:lnTo>
                  <a:lnTo>
                    <a:pt x="616" y="66"/>
                  </a:lnTo>
                  <a:lnTo>
                    <a:pt x="614" y="64"/>
                  </a:lnTo>
                  <a:lnTo>
                    <a:pt x="610" y="62"/>
                  </a:lnTo>
                  <a:lnTo>
                    <a:pt x="614" y="64"/>
                  </a:lnTo>
                  <a:lnTo>
                    <a:pt x="610" y="68"/>
                  </a:lnTo>
                  <a:lnTo>
                    <a:pt x="606" y="62"/>
                  </a:lnTo>
                  <a:lnTo>
                    <a:pt x="604" y="62"/>
                  </a:lnTo>
                  <a:lnTo>
                    <a:pt x="604" y="64"/>
                  </a:lnTo>
                  <a:lnTo>
                    <a:pt x="608" y="70"/>
                  </a:lnTo>
                  <a:lnTo>
                    <a:pt x="606" y="76"/>
                  </a:lnTo>
                  <a:lnTo>
                    <a:pt x="604" y="72"/>
                  </a:lnTo>
                  <a:lnTo>
                    <a:pt x="602" y="74"/>
                  </a:lnTo>
                  <a:lnTo>
                    <a:pt x="600" y="74"/>
                  </a:lnTo>
                  <a:lnTo>
                    <a:pt x="598" y="70"/>
                  </a:lnTo>
                  <a:lnTo>
                    <a:pt x="596" y="74"/>
                  </a:lnTo>
                  <a:lnTo>
                    <a:pt x="594" y="78"/>
                  </a:lnTo>
                  <a:lnTo>
                    <a:pt x="592" y="82"/>
                  </a:lnTo>
                  <a:lnTo>
                    <a:pt x="592" y="90"/>
                  </a:lnTo>
                  <a:lnTo>
                    <a:pt x="592" y="88"/>
                  </a:lnTo>
                  <a:lnTo>
                    <a:pt x="588" y="88"/>
                  </a:lnTo>
                  <a:lnTo>
                    <a:pt x="586" y="88"/>
                  </a:lnTo>
                  <a:lnTo>
                    <a:pt x="586" y="90"/>
                  </a:lnTo>
                  <a:lnTo>
                    <a:pt x="582" y="82"/>
                  </a:lnTo>
                  <a:lnTo>
                    <a:pt x="582" y="96"/>
                  </a:lnTo>
                  <a:lnTo>
                    <a:pt x="576" y="88"/>
                  </a:lnTo>
                  <a:lnTo>
                    <a:pt x="574" y="80"/>
                  </a:lnTo>
                  <a:lnTo>
                    <a:pt x="572" y="86"/>
                  </a:lnTo>
                  <a:lnTo>
                    <a:pt x="572" y="88"/>
                  </a:lnTo>
                  <a:lnTo>
                    <a:pt x="570" y="92"/>
                  </a:lnTo>
                  <a:lnTo>
                    <a:pt x="568" y="98"/>
                  </a:lnTo>
                  <a:lnTo>
                    <a:pt x="566" y="92"/>
                  </a:lnTo>
                  <a:lnTo>
                    <a:pt x="564" y="96"/>
                  </a:lnTo>
                  <a:lnTo>
                    <a:pt x="564" y="98"/>
                  </a:lnTo>
                  <a:lnTo>
                    <a:pt x="562" y="98"/>
                  </a:lnTo>
                  <a:lnTo>
                    <a:pt x="558" y="94"/>
                  </a:lnTo>
                  <a:lnTo>
                    <a:pt x="554" y="94"/>
                  </a:lnTo>
                  <a:lnTo>
                    <a:pt x="544" y="96"/>
                  </a:lnTo>
                  <a:lnTo>
                    <a:pt x="534" y="98"/>
                  </a:lnTo>
                  <a:lnTo>
                    <a:pt x="528" y="98"/>
                  </a:lnTo>
                  <a:lnTo>
                    <a:pt x="524" y="96"/>
                  </a:lnTo>
                  <a:lnTo>
                    <a:pt x="526" y="102"/>
                  </a:lnTo>
                  <a:lnTo>
                    <a:pt x="522" y="100"/>
                  </a:lnTo>
                  <a:lnTo>
                    <a:pt x="520" y="98"/>
                  </a:lnTo>
                  <a:lnTo>
                    <a:pt x="518" y="100"/>
                  </a:lnTo>
                  <a:lnTo>
                    <a:pt x="518" y="104"/>
                  </a:lnTo>
                  <a:lnTo>
                    <a:pt x="516" y="98"/>
                  </a:lnTo>
                  <a:lnTo>
                    <a:pt x="516" y="94"/>
                  </a:lnTo>
                  <a:lnTo>
                    <a:pt x="512" y="96"/>
                  </a:lnTo>
                  <a:lnTo>
                    <a:pt x="508" y="94"/>
                  </a:lnTo>
                  <a:lnTo>
                    <a:pt x="506" y="96"/>
                  </a:lnTo>
                  <a:lnTo>
                    <a:pt x="504" y="102"/>
                  </a:lnTo>
                  <a:lnTo>
                    <a:pt x="502" y="96"/>
                  </a:lnTo>
                  <a:lnTo>
                    <a:pt x="502" y="94"/>
                  </a:lnTo>
                  <a:lnTo>
                    <a:pt x="502" y="96"/>
                  </a:lnTo>
                  <a:lnTo>
                    <a:pt x="500" y="96"/>
                  </a:lnTo>
                  <a:lnTo>
                    <a:pt x="498" y="92"/>
                  </a:lnTo>
                  <a:lnTo>
                    <a:pt x="500" y="90"/>
                  </a:lnTo>
                  <a:lnTo>
                    <a:pt x="496" y="92"/>
                  </a:lnTo>
                  <a:lnTo>
                    <a:pt x="496" y="100"/>
                  </a:lnTo>
                  <a:lnTo>
                    <a:pt x="500" y="118"/>
                  </a:lnTo>
                  <a:lnTo>
                    <a:pt x="498" y="114"/>
                  </a:lnTo>
                  <a:lnTo>
                    <a:pt x="496" y="114"/>
                  </a:lnTo>
                  <a:lnTo>
                    <a:pt x="494" y="122"/>
                  </a:lnTo>
                  <a:lnTo>
                    <a:pt x="492" y="118"/>
                  </a:lnTo>
                  <a:lnTo>
                    <a:pt x="490" y="114"/>
                  </a:lnTo>
                  <a:lnTo>
                    <a:pt x="492" y="112"/>
                  </a:lnTo>
                  <a:lnTo>
                    <a:pt x="484" y="112"/>
                  </a:lnTo>
                  <a:lnTo>
                    <a:pt x="480" y="116"/>
                  </a:lnTo>
                  <a:lnTo>
                    <a:pt x="480" y="118"/>
                  </a:lnTo>
                  <a:lnTo>
                    <a:pt x="480" y="120"/>
                  </a:lnTo>
                  <a:lnTo>
                    <a:pt x="478" y="120"/>
                  </a:lnTo>
                  <a:lnTo>
                    <a:pt x="476" y="122"/>
                  </a:lnTo>
                  <a:lnTo>
                    <a:pt x="472" y="122"/>
                  </a:lnTo>
                  <a:lnTo>
                    <a:pt x="466" y="124"/>
                  </a:lnTo>
                  <a:lnTo>
                    <a:pt x="468" y="126"/>
                  </a:lnTo>
                  <a:lnTo>
                    <a:pt x="468" y="132"/>
                  </a:lnTo>
                  <a:lnTo>
                    <a:pt x="464" y="132"/>
                  </a:lnTo>
                  <a:lnTo>
                    <a:pt x="462" y="132"/>
                  </a:lnTo>
                  <a:lnTo>
                    <a:pt x="462" y="130"/>
                  </a:lnTo>
                  <a:lnTo>
                    <a:pt x="456" y="130"/>
                  </a:lnTo>
                  <a:lnTo>
                    <a:pt x="454" y="130"/>
                  </a:lnTo>
                  <a:lnTo>
                    <a:pt x="452" y="132"/>
                  </a:lnTo>
                  <a:lnTo>
                    <a:pt x="448" y="130"/>
                  </a:lnTo>
                  <a:lnTo>
                    <a:pt x="450" y="136"/>
                  </a:lnTo>
                  <a:lnTo>
                    <a:pt x="450" y="140"/>
                  </a:lnTo>
                  <a:lnTo>
                    <a:pt x="450" y="142"/>
                  </a:lnTo>
                  <a:lnTo>
                    <a:pt x="446" y="140"/>
                  </a:lnTo>
                  <a:lnTo>
                    <a:pt x="440" y="136"/>
                  </a:lnTo>
                  <a:lnTo>
                    <a:pt x="438" y="136"/>
                  </a:lnTo>
                  <a:lnTo>
                    <a:pt x="436" y="136"/>
                  </a:lnTo>
                  <a:lnTo>
                    <a:pt x="440" y="140"/>
                  </a:lnTo>
                  <a:lnTo>
                    <a:pt x="438" y="142"/>
                  </a:lnTo>
                  <a:lnTo>
                    <a:pt x="436" y="140"/>
                  </a:lnTo>
                  <a:lnTo>
                    <a:pt x="432" y="132"/>
                  </a:lnTo>
                  <a:lnTo>
                    <a:pt x="426" y="124"/>
                  </a:lnTo>
                  <a:lnTo>
                    <a:pt x="422" y="120"/>
                  </a:lnTo>
                  <a:lnTo>
                    <a:pt x="422" y="118"/>
                  </a:lnTo>
                  <a:lnTo>
                    <a:pt x="422" y="116"/>
                  </a:lnTo>
                  <a:lnTo>
                    <a:pt x="420" y="114"/>
                  </a:lnTo>
                  <a:lnTo>
                    <a:pt x="418" y="114"/>
                  </a:lnTo>
                  <a:lnTo>
                    <a:pt x="420" y="118"/>
                  </a:lnTo>
                  <a:lnTo>
                    <a:pt x="422" y="126"/>
                  </a:lnTo>
                  <a:lnTo>
                    <a:pt x="422" y="128"/>
                  </a:lnTo>
                  <a:lnTo>
                    <a:pt x="420" y="130"/>
                  </a:lnTo>
                  <a:lnTo>
                    <a:pt x="418" y="122"/>
                  </a:lnTo>
                  <a:lnTo>
                    <a:pt x="416" y="118"/>
                  </a:lnTo>
                  <a:lnTo>
                    <a:pt x="414" y="116"/>
                  </a:lnTo>
                  <a:lnTo>
                    <a:pt x="412" y="116"/>
                  </a:lnTo>
                  <a:lnTo>
                    <a:pt x="412" y="118"/>
                  </a:lnTo>
                  <a:lnTo>
                    <a:pt x="408" y="124"/>
                  </a:lnTo>
                  <a:lnTo>
                    <a:pt x="406" y="130"/>
                  </a:lnTo>
                  <a:lnTo>
                    <a:pt x="402" y="130"/>
                  </a:lnTo>
                  <a:lnTo>
                    <a:pt x="400" y="128"/>
                  </a:lnTo>
                  <a:lnTo>
                    <a:pt x="404" y="134"/>
                  </a:lnTo>
                  <a:lnTo>
                    <a:pt x="404" y="136"/>
                  </a:lnTo>
                  <a:lnTo>
                    <a:pt x="404" y="140"/>
                  </a:lnTo>
                  <a:lnTo>
                    <a:pt x="400" y="138"/>
                  </a:lnTo>
                  <a:lnTo>
                    <a:pt x="394" y="136"/>
                  </a:lnTo>
                  <a:lnTo>
                    <a:pt x="390" y="136"/>
                  </a:lnTo>
                  <a:lnTo>
                    <a:pt x="388" y="140"/>
                  </a:lnTo>
                  <a:lnTo>
                    <a:pt x="386" y="138"/>
                  </a:lnTo>
                  <a:lnTo>
                    <a:pt x="382" y="144"/>
                  </a:lnTo>
                  <a:lnTo>
                    <a:pt x="380" y="148"/>
                  </a:lnTo>
                  <a:lnTo>
                    <a:pt x="380" y="154"/>
                  </a:lnTo>
                  <a:lnTo>
                    <a:pt x="376" y="148"/>
                  </a:lnTo>
                  <a:lnTo>
                    <a:pt x="372" y="146"/>
                  </a:lnTo>
                  <a:lnTo>
                    <a:pt x="370" y="146"/>
                  </a:lnTo>
                  <a:lnTo>
                    <a:pt x="368" y="150"/>
                  </a:lnTo>
                  <a:lnTo>
                    <a:pt x="366" y="154"/>
                  </a:lnTo>
                  <a:lnTo>
                    <a:pt x="362" y="154"/>
                  </a:lnTo>
                  <a:lnTo>
                    <a:pt x="360" y="154"/>
                  </a:lnTo>
                  <a:lnTo>
                    <a:pt x="358" y="148"/>
                  </a:lnTo>
                  <a:lnTo>
                    <a:pt x="350" y="152"/>
                  </a:lnTo>
                  <a:lnTo>
                    <a:pt x="348" y="150"/>
                  </a:lnTo>
                  <a:lnTo>
                    <a:pt x="346" y="150"/>
                  </a:lnTo>
                  <a:lnTo>
                    <a:pt x="344" y="154"/>
                  </a:lnTo>
                  <a:lnTo>
                    <a:pt x="342" y="162"/>
                  </a:lnTo>
                  <a:lnTo>
                    <a:pt x="340" y="160"/>
                  </a:lnTo>
                  <a:lnTo>
                    <a:pt x="340" y="156"/>
                  </a:lnTo>
                  <a:lnTo>
                    <a:pt x="334" y="156"/>
                  </a:lnTo>
                  <a:lnTo>
                    <a:pt x="330" y="158"/>
                  </a:lnTo>
                  <a:lnTo>
                    <a:pt x="328" y="162"/>
                  </a:lnTo>
                  <a:lnTo>
                    <a:pt x="326" y="170"/>
                  </a:lnTo>
                  <a:lnTo>
                    <a:pt x="324" y="162"/>
                  </a:lnTo>
                  <a:lnTo>
                    <a:pt x="322" y="164"/>
                  </a:lnTo>
                  <a:lnTo>
                    <a:pt x="320" y="164"/>
                  </a:lnTo>
                  <a:lnTo>
                    <a:pt x="314" y="162"/>
                  </a:lnTo>
                  <a:lnTo>
                    <a:pt x="308" y="160"/>
                  </a:lnTo>
                  <a:lnTo>
                    <a:pt x="304" y="162"/>
                  </a:lnTo>
                  <a:lnTo>
                    <a:pt x="302" y="166"/>
                  </a:lnTo>
                  <a:lnTo>
                    <a:pt x="302" y="162"/>
                  </a:lnTo>
                  <a:lnTo>
                    <a:pt x="298" y="164"/>
                  </a:lnTo>
                  <a:lnTo>
                    <a:pt x="294" y="164"/>
                  </a:lnTo>
                  <a:lnTo>
                    <a:pt x="286" y="162"/>
                  </a:lnTo>
                  <a:lnTo>
                    <a:pt x="282" y="162"/>
                  </a:lnTo>
                  <a:lnTo>
                    <a:pt x="278" y="162"/>
                  </a:lnTo>
                  <a:lnTo>
                    <a:pt x="278" y="166"/>
                  </a:lnTo>
                  <a:lnTo>
                    <a:pt x="278" y="176"/>
                  </a:lnTo>
                  <a:lnTo>
                    <a:pt x="274" y="184"/>
                  </a:lnTo>
                  <a:lnTo>
                    <a:pt x="276" y="184"/>
                  </a:lnTo>
                  <a:lnTo>
                    <a:pt x="278" y="186"/>
                  </a:lnTo>
                  <a:lnTo>
                    <a:pt x="278" y="190"/>
                  </a:lnTo>
                  <a:lnTo>
                    <a:pt x="278" y="196"/>
                  </a:lnTo>
                  <a:lnTo>
                    <a:pt x="280" y="200"/>
                  </a:lnTo>
                  <a:lnTo>
                    <a:pt x="278" y="200"/>
                  </a:lnTo>
                  <a:lnTo>
                    <a:pt x="274" y="198"/>
                  </a:lnTo>
                  <a:lnTo>
                    <a:pt x="272" y="194"/>
                  </a:lnTo>
                  <a:lnTo>
                    <a:pt x="274" y="192"/>
                  </a:lnTo>
                  <a:lnTo>
                    <a:pt x="274" y="188"/>
                  </a:lnTo>
                  <a:lnTo>
                    <a:pt x="272" y="186"/>
                  </a:lnTo>
                  <a:lnTo>
                    <a:pt x="268" y="184"/>
                  </a:lnTo>
                  <a:lnTo>
                    <a:pt x="264" y="184"/>
                  </a:lnTo>
                  <a:lnTo>
                    <a:pt x="262" y="182"/>
                  </a:lnTo>
                  <a:lnTo>
                    <a:pt x="260" y="180"/>
                  </a:lnTo>
                  <a:lnTo>
                    <a:pt x="248" y="182"/>
                  </a:lnTo>
                  <a:lnTo>
                    <a:pt x="236" y="184"/>
                  </a:lnTo>
                  <a:lnTo>
                    <a:pt x="224" y="184"/>
                  </a:lnTo>
                  <a:lnTo>
                    <a:pt x="212" y="184"/>
                  </a:lnTo>
                  <a:lnTo>
                    <a:pt x="218" y="196"/>
                  </a:lnTo>
                  <a:lnTo>
                    <a:pt x="212" y="196"/>
                  </a:lnTo>
                  <a:lnTo>
                    <a:pt x="210" y="192"/>
                  </a:lnTo>
                  <a:lnTo>
                    <a:pt x="210" y="188"/>
                  </a:lnTo>
                  <a:lnTo>
                    <a:pt x="212" y="188"/>
                  </a:lnTo>
                  <a:lnTo>
                    <a:pt x="210" y="186"/>
                  </a:lnTo>
                  <a:lnTo>
                    <a:pt x="208" y="190"/>
                  </a:lnTo>
                  <a:lnTo>
                    <a:pt x="208" y="196"/>
                  </a:lnTo>
                  <a:lnTo>
                    <a:pt x="206" y="196"/>
                  </a:lnTo>
                  <a:lnTo>
                    <a:pt x="204" y="194"/>
                  </a:lnTo>
                  <a:lnTo>
                    <a:pt x="204" y="190"/>
                  </a:lnTo>
                  <a:lnTo>
                    <a:pt x="206" y="186"/>
                  </a:lnTo>
                  <a:lnTo>
                    <a:pt x="204" y="184"/>
                  </a:lnTo>
                  <a:lnTo>
                    <a:pt x="202" y="186"/>
                  </a:lnTo>
                  <a:lnTo>
                    <a:pt x="204" y="186"/>
                  </a:lnTo>
                  <a:lnTo>
                    <a:pt x="202" y="194"/>
                  </a:lnTo>
                  <a:lnTo>
                    <a:pt x="200" y="196"/>
                  </a:lnTo>
                  <a:lnTo>
                    <a:pt x="198" y="198"/>
                  </a:lnTo>
                  <a:lnTo>
                    <a:pt x="196" y="196"/>
                  </a:lnTo>
                  <a:lnTo>
                    <a:pt x="196" y="194"/>
                  </a:lnTo>
                  <a:lnTo>
                    <a:pt x="194" y="190"/>
                  </a:lnTo>
                  <a:lnTo>
                    <a:pt x="192" y="190"/>
                  </a:lnTo>
                  <a:lnTo>
                    <a:pt x="186" y="192"/>
                  </a:lnTo>
                  <a:lnTo>
                    <a:pt x="190" y="200"/>
                  </a:lnTo>
                  <a:lnTo>
                    <a:pt x="188" y="202"/>
                  </a:lnTo>
                  <a:lnTo>
                    <a:pt x="188" y="204"/>
                  </a:lnTo>
                  <a:lnTo>
                    <a:pt x="188" y="206"/>
                  </a:lnTo>
                  <a:lnTo>
                    <a:pt x="190" y="210"/>
                  </a:lnTo>
                  <a:lnTo>
                    <a:pt x="186" y="206"/>
                  </a:lnTo>
                  <a:lnTo>
                    <a:pt x="182" y="204"/>
                  </a:lnTo>
                  <a:lnTo>
                    <a:pt x="178" y="204"/>
                  </a:lnTo>
                  <a:lnTo>
                    <a:pt x="174" y="206"/>
                  </a:lnTo>
                  <a:lnTo>
                    <a:pt x="166" y="208"/>
                  </a:lnTo>
                  <a:lnTo>
                    <a:pt x="162" y="208"/>
                  </a:lnTo>
                  <a:lnTo>
                    <a:pt x="160" y="208"/>
                  </a:lnTo>
                  <a:lnTo>
                    <a:pt x="158" y="212"/>
                  </a:lnTo>
                  <a:lnTo>
                    <a:pt x="156" y="214"/>
                  </a:lnTo>
                  <a:lnTo>
                    <a:pt x="150" y="218"/>
                  </a:lnTo>
                  <a:lnTo>
                    <a:pt x="152" y="224"/>
                  </a:lnTo>
                  <a:lnTo>
                    <a:pt x="152" y="226"/>
                  </a:lnTo>
                  <a:lnTo>
                    <a:pt x="150" y="228"/>
                  </a:lnTo>
                  <a:lnTo>
                    <a:pt x="146" y="218"/>
                  </a:lnTo>
                  <a:lnTo>
                    <a:pt x="142" y="216"/>
                  </a:lnTo>
                  <a:lnTo>
                    <a:pt x="138" y="214"/>
                  </a:lnTo>
                  <a:lnTo>
                    <a:pt x="134" y="212"/>
                  </a:lnTo>
                  <a:lnTo>
                    <a:pt x="132" y="208"/>
                  </a:lnTo>
                  <a:lnTo>
                    <a:pt x="132" y="210"/>
                  </a:lnTo>
                  <a:lnTo>
                    <a:pt x="132" y="212"/>
                  </a:lnTo>
                  <a:lnTo>
                    <a:pt x="130" y="216"/>
                  </a:lnTo>
                  <a:lnTo>
                    <a:pt x="126" y="220"/>
                  </a:lnTo>
                  <a:lnTo>
                    <a:pt x="128" y="222"/>
                  </a:lnTo>
                  <a:lnTo>
                    <a:pt x="130" y="226"/>
                  </a:lnTo>
                  <a:lnTo>
                    <a:pt x="128" y="224"/>
                  </a:lnTo>
                  <a:lnTo>
                    <a:pt x="126" y="222"/>
                  </a:lnTo>
                  <a:lnTo>
                    <a:pt x="124" y="218"/>
                  </a:lnTo>
                  <a:lnTo>
                    <a:pt x="122" y="214"/>
                  </a:lnTo>
                  <a:lnTo>
                    <a:pt x="120" y="218"/>
                  </a:lnTo>
                  <a:lnTo>
                    <a:pt x="116" y="220"/>
                  </a:lnTo>
                  <a:lnTo>
                    <a:pt x="110" y="220"/>
                  </a:lnTo>
                  <a:lnTo>
                    <a:pt x="100" y="218"/>
                  </a:lnTo>
                  <a:lnTo>
                    <a:pt x="96" y="220"/>
                  </a:lnTo>
                  <a:lnTo>
                    <a:pt x="92" y="220"/>
                  </a:lnTo>
                  <a:lnTo>
                    <a:pt x="94" y="226"/>
                  </a:lnTo>
                  <a:lnTo>
                    <a:pt x="96" y="232"/>
                  </a:lnTo>
                  <a:lnTo>
                    <a:pt x="86" y="220"/>
                  </a:lnTo>
                  <a:lnTo>
                    <a:pt x="86" y="224"/>
                  </a:lnTo>
                  <a:lnTo>
                    <a:pt x="86" y="228"/>
                  </a:lnTo>
                  <a:lnTo>
                    <a:pt x="86" y="230"/>
                  </a:lnTo>
                  <a:lnTo>
                    <a:pt x="82" y="228"/>
                  </a:lnTo>
                  <a:lnTo>
                    <a:pt x="84" y="232"/>
                  </a:lnTo>
                  <a:lnTo>
                    <a:pt x="84" y="234"/>
                  </a:lnTo>
                  <a:lnTo>
                    <a:pt x="76" y="234"/>
                  </a:lnTo>
                  <a:lnTo>
                    <a:pt x="68" y="234"/>
                  </a:lnTo>
                  <a:lnTo>
                    <a:pt x="52" y="242"/>
                  </a:lnTo>
                  <a:lnTo>
                    <a:pt x="44" y="244"/>
                  </a:lnTo>
                  <a:lnTo>
                    <a:pt x="34" y="248"/>
                  </a:lnTo>
                  <a:lnTo>
                    <a:pt x="24" y="248"/>
                  </a:lnTo>
                  <a:lnTo>
                    <a:pt x="12" y="246"/>
                  </a:lnTo>
                  <a:lnTo>
                    <a:pt x="16" y="248"/>
                  </a:lnTo>
                  <a:lnTo>
                    <a:pt x="16" y="250"/>
                  </a:lnTo>
                  <a:lnTo>
                    <a:pt x="14" y="252"/>
                  </a:lnTo>
                  <a:lnTo>
                    <a:pt x="16" y="256"/>
                  </a:lnTo>
                  <a:lnTo>
                    <a:pt x="20" y="262"/>
                  </a:lnTo>
                  <a:lnTo>
                    <a:pt x="18" y="260"/>
                  </a:lnTo>
                  <a:lnTo>
                    <a:pt x="12" y="260"/>
                  </a:lnTo>
                  <a:lnTo>
                    <a:pt x="4" y="258"/>
                  </a:lnTo>
                  <a:lnTo>
                    <a:pt x="6" y="262"/>
                  </a:lnTo>
                  <a:lnTo>
                    <a:pt x="4" y="264"/>
                  </a:lnTo>
                  <a:lnTo>
                    <a:pt x="2" y="268"/>
                  </a:lnTo>
                  <a:lnTo>
                    <a:pt x="0" y="270"/>
                  </a:lnTo>
                  <a:lnTo>
                    <a:pt x="0" y="272"/>
                  </a:lnTo>
                  <a:lnTo>
                    <a:pt x="0" y="276"/>
                  </a:lnTo>
                  <a:lnTo>
                    <a:pt x="2" y="272"/>
                  </a:lnTo>
                  <a:lnTo>
                    <a:pt x="4" y="276"/>
                  </a:lnTo>
                  <a:lnTo>
                    <a:pt x="8" y="280"/>
                  </a:lnTo>
                  <a:lnTo>
                    <a:pt x="16" y="286"/>
                  </a:lnTo>
                  <a:lnTo>
                    <a:pt x="24" y="294"/>
                  </a:lnTo>
                  <a:lnTo>
                    <a:pt x="32" y="302"/>
                  </a:lnTo>
                  <a:lnTo>
                    <a:pt x="32" y="298"/>
                  </a:lnTo>
                  <a:lnTo>
                    <a:pt x="38" y="300"/>
                  </a:lnTo>
                  <a:lnTo>
                    <a:pt x="44" y="302"/>
                  </a:lnTo>
                  <a:lnTo>
                    <a:pt x="46" y="300"/>
                  </a:lnTo>
                  <a:lnTo>
                    <a:pt x="44" y="294"/>
                  </a:lnTo>
                  <a:lnTo>
                    <a:pt x="46" y="298"/>
                  </a:lnTo>
                  <a:lnTo>
                    <a:pt x="48" y="302"/>
                  </a:lnTo>
                  <a:lnTo>
                    <a:pt x="48" y="296"/>
                  </a:lnTo>
                  <a:lnTo>
                    <a:pt x="50" y="294"/>
                  </a:lnTo>
                  <a:lnTo>
                    <a:pt x="52" y="294"/>
                  </a:lnTo>
                  <a:lnTo>
                    <a:pt x="52" y="296"/>
                  </a:lnTo>
                  <a:lnTo>
                    <a:pt x="58" y="294"/>
                  </a:lnTo>
                  <a:lnTo>
                    <a:pt x="64" y="294"/>
                  </a:lnTo>
                  <a:lnTo>
                    <a:pt x="78" y="296"/>
                  </a:lnTo>
                  <a:lnTo>
                    <a:pt x="76" y="290"/>
                  </a:lnTo>
                  <a:lnTo>
                    <a:pt x="78" y="290"/>
                  </a:lnTo>
                  <a:lnTo>
                    <a:pt x="80" y="294"/>
                  </a:lnTo>
                  <a:lnTo>
                    <a:pt x="80" y="288"/>
                  </a:lnTo>
                  <a:lnTo>
                    <a:pt x="76" y="288"/>
                  </a:lnTo>
                  <a:lnTo>
                    <a:pt x="74" y="288"/>
                  </a:lnTo>
                  <a:lnTo>
                    <a:pt x="72" y="282"/>
                  </a:lnTo>
                  <a:lnTo>
                    <a:pt x="76" y="286"/>
                  </a:lnTo>
                  <a:lnTo>
                    <a:pt x="78" y="288"/>
                  </a:lnTo>
                  <a:lnTo>
                    <a:pt x="86" y="286"/>
                  </a:lnTo>
                  <a:lnTo>
                    <a:pt x="92" y="286"/>
                  </a:lnTo>
                  <a:lnTo>
                    <a:pt x="94" y="288"/>
                  </a:lnTo>
                  <a:lnTo>
                    <a:pt x="98" y="292"/>
                  </a:lnTo>
                  <a:lnTo>
                    <a:pt x="98" y="290"/>
                  </a:lnTo>
                  <a:lnTo>
                    <a:pt x="98" y="288"/>
                  </a:lnTo>
                  <a:lnTo>
                    <a:pt x="96" y="286"/>
                  </a:lnTo>
                  <a:lnTo>
                    <a:pt x="98" y="284"/>
                  </a:lnTo>
                  <a:lnTo>
                    <a:pt x="100" y="288"/>
                  </a:lnTo>
                  <a:lnTo>
                    <a:pt x="100" y="282"/>
                  </a:lnTo>
                  <a:lnTo>
                    <a:pt x="102" y="282"/>
                  </a:lnTo>
                  <a:lnTo>
                    <a:pt x="104" y="284"/>
                  </a:lnTo>
                  <a:lnTo>
                    <a:pt x="106" y="290"/>
                  </a:lnTo>
                  <a:lnTo>
                    <a:pt x="104" y="294"/>
                  </a:lnTo>
                  <a:lnTo>
                    <a:pt x="108" y="294"/>
                  </a:lnTo>
                  <a:lnTo>
                    <a:pt x="112" y="292"/>
                  </a:lnTo>
                  <a:lnTo>
                    <a:pt x="114" y="290"/>
                  </a:lnTo>
                  <a:lnTo>
                    <a:pt x="116" y="290"/>
                  </a:lnTo>
                  <a:lnTo>
                    <a:pt x="110" y="288"/>
                  </a:lnTo>
                  <a:lnTo>
                    <a:pt x="118" y="284"/>
                  </a:lnTo>
                  <a:lnTo>
                    <a:pt x="128" y="282"/>
                  </a:lnTo>
                  <a:lnTo>
                    <a:pt x="136" y="278"/>
                  </a:lnTo>
                  <a:lnTo>
                    <a:pt x="140" y="274"/>
                  </a:lnTo>
                  <a:lnTo>
                    <a:pt x="142" y="270"/>
                  </a:lnTo>
                  <a:lnTo>
                    <a:pt x="140" y="268"/>
                  </a:lnTo>
                  <a:lnTo>
                    <a:pt x="144" y="264"/>
                  </a:lnTo>
                  <a:lnTo>
                    <a:pt x="148" y="264"/>
                  </a:lnTo>
                  <a:lnTo>
                    <a:pt x="152" y="266"/>
                  </a:lnTo>
                  <a:lnTo>
                    <a:pt x="156" y="264"/>
                  </a:lnTo>
                  <a:lnTo>
                    <a:pt x="158" y="260"/>
                  </a:lnTo>
                  <a:lnTo>
                    <a:pt x="160" y="258"/>
                  </a:lnTo>
                  <a:lnTo>
                    <a:pt x="162" y="262"/>
                  </a:lnTo>
                  <a:lnTo>
                    <a:pt x="164" y="264"/>
                  </a:lnTo>
                  <a:lnTo>
                    <a:pt x="166" y="266"/>
                  </a:lnTo>
                  <a:lnTo>
                    <a:pt x="166" y="270"/>
                  </a:lnTo>
                  <a:lnTo>
                    <a:pt x="168" y="264"/>
                  </a:lnTo>
                  <a:lnTo>
                    <a:pt x="170" y="262"/>
                  </a:lnTo>
                  <a:lnTo>
                    <a:pt x="170" y="250"/>
                  </a:lnTo>
                  <a:lnTo>
                    <a:pt x="174" y="254"/>
                  </a:lnTo>
                  <a:lnTo>
                    <a:pt x="174" y="248"/>
                  </a:lnTo>
                  <a:lnTo>
                    <a:pt x="174" y="246"/>
                  </a:lnTo>
                  <a:lnTo>
                    <a:pt x="176" y="244"/>
                  </a:lnTo>
                  <a:lnTo>
                    <a:pt x="176" y="246"/>
                  </a:lnTo>
                  <a:lnTo>
                    <a:pt x="178" y="250"/>
                  </a:lnTo>
                  <a:lnTo>
                    <a:pt x="180" y="254"/>
                  </a:lnTo>
                  <a:lnTo>
                    <a:pt x="180" y="258"/>
                  </a:lnTo>
                  <a:lnTo>
                    <a:pt x="184" y="260"/>
                  </a:lnTo>
                  <a:lnTo>
                    <a:pt x="188" y="260"/>
                  </a:lnTo>
                  <a:lnTo>
                    <a:pt x="190" y="256"/>
                  </a:lnTo>
                  <a:lnTo>
                    <a:pt x="192" y="254"/>
                  </a:lnTo>
                  <a:lnTo>
                    <a:pt x="194" y="254"/>
                  </a:lnTo>
                  <a:lnTo>
                    <a:pt x="196" y="254"/>
                  </a:lnTo>
                  <a:lnTo>
                    <a:pt x="200" y="260"/>
                  </a:lnTo>
                  <a:lnTo>
                    <a:pt x="198" y="250"/>
                  </a:lnTo>
                  <a:lnTo>
                    <a:pt x="196" y="250"/>
                  </a:lnTo>
                  <a:lnTo>
                    <a:pt x="194" y="248"/>
                  </a:lnTo>
                  <a:lnTo>
                    <a:pt x="192" y="250"/>
                  </a:lnTo>
                  <a:lnTo>
                    <a:pt x="190" y="250"/>
                  </a:lnTo>
                  <a:lnTo>
                    <a:pt x="190" y="248"/>
                  </a:lnTo>
                  <a:lnTo>
                    <a:pt x="190" y="244"/>
                  </a:lnTo>
                  <a:lnTo>
                    <a:pt x="190" y="240"/>
                  </a:lnTo>
                  <a:lnTo>
                    <a:pt x="192" y="238"/>
                  </a:lnTo>
                  <a:lnTo>
                    <a:pt x="194" y="236"/>
                  </a:lnTo>
                  <a:lnTo>
                    <a:pt x="196" y="240"/>
                  </a:lnTo>
                  <a:lnTo>
                    <a:pt x="202" y="246"/>
                  </a:lnTo>
                  <a:lnTo>
                    <a:pt x="206" y="252"/>
                  </a:lnTo>
                  <a:lnTo>
                    <a:pt x="208" y="252"/>
                  </a:lnTo>
                  <a:lnTo>
                    <a:pt x="212" y="252"/>
                  </a:lnTo>
                  <a:lnTo>
                    <a:pt x="210" y="254"/>
                  </a:lnTo>
                  <a:lnTo>
                    <a:pt x="212" y="254"/>
                  </a:lnTo>
                  <a:lnTo>
                    <a:pt x="214" y="252"/>
                  </a:lnTo>
                  <a:lnTo>
                    <a:pt x="216" y="252"/>
                  </a:lnTo>
                  <a:lnTo>
                    <a:pt x="220" y="252"/>
                  </a:lnTo>
                  <a:lnTo>
                    <a:pt x="220" y="248"/>
                  </a:lnTo>
                  <a:lnTo>
                    <a:pt x="222" y="248"/>
                  </a:lnTo>
                  <a:lnTo>
                    <a:pt x="222" y="246"/>
                  </a:lnTo>
                  <a:lnTo>
                    <a:pt x="222" y="240"/>
                  </a:lnTo>
                  <a:lnTo>
                    <a:pt x="216" y="244"/>
                  </a:lnTo>
                  <a:lnTo>
                    <a:pt x="218" y="234"/>
                  </a:lnTo>
                  <a:lnTo>
                    <a:pt x="222" y="230"/>
                  </a:lnTo>
                  <a:lnTo>
                    <a:pt x="224" y="230"/>
                  </a:lnTo>
                  <a:lnTo>
                    <a:pt x="226" y="230"/>
                  </a:lnTo>
                  <a:lnTo>
                    <a:pt x="224" y="238"/>
                  </a:lnTo>
                  <a:lnTo>
                    <a:pt x="226" y="240"/>
                  </a:lnTo>
                  <a:lnTo>
                    <a:pt x="228" y="238"/>
                  </a:lnTo>
                  <a:lnTo>
                    <a:pt x="230" y="238"/>
                  </a:lnTo>
                  <a:lnTo>
                    <a:pt x="230" y="244"/>
                  </a:lnTo>
                  <a:lnTo>
                    <a:pt x="228" y="246"/>
                  </a:lnTo>
                  <a:lnTo>
                    <a:pt x="224" y="248"/>
                  </a:lnTo>
                  <a:lnTo>
                    <a:pt x="222" y="254"/>
                  </a:lnTo>
                  <a:lnTo>
                    <a:pt x="224" y="254"/>
                  </a:lnTo>
                  <a:lnTo>
                    <a:pt x="226" y="252"/>
                  </a:lnTo>
                  <a:lnTo>
                    <a:pt x="228" y="256"/>
                  </a:lnTo>
                  <a:lnTo>
                    <a:pt x="228" y="250"/>
                  </a:lnTo>
                  <a:lnTo>
                    <a:pt x="230" y="248"/>
                  </a:lnTo>
                  <a:lnTo>
                    <a:pt x="232" y="248"/>
                  </a:lnTo>
                  <a:lnTo>
                    <a:pt x="236" y="248"/>
                  </a:lnTo>
                  <a:lnTo>
                    <a:pt x="236" y="246"/>
                  </a:lnTo>
                  <a:lnTo>
                    <a:pt x="238" y="242"/>
                  </a:lnTo>
                  <a:lnTo>
                    <a:pt x="240" y="250"/>
                  </a:lnTo>
                  <a:lnTo>
                    <a:pt x="240" y="246"/>
                  </a:lnTo>
                  <a:lnTo>
                    <a:pt x="242" y="244"/>
                  </a:lnTo>
                  <a:lnTo>
                    <a:pt x="242" y="254"/>
                  </a:lnTo>
                  <a:lnTo>
                    <a:pt x="242" y="252"/>
                  </a:lnTo>
                  <a:lnTo>
                    <a:pt x="244" y="252"/>
                  </a:lnTo>
                  <a:lnTo>
                    <a:pt x="248" y="254"/>
                  </a:lnTo>
                  <a:lnTo>
                    <a:pt x="252" y="256"/>
                  </a:lnTo>
                  <a:lnTo>
                    <a:pt x="254" y="256"/>
                  </a:lnTo>
                  <a:lnTo>
                    <a:pt x="254" y="254"/>
                  </a:lnTo>
                  <a:lnTo>
                    <a:pt x="250" y="254"/>
                  </a:lnTo>
                  <a:lnTo>
                    <a:pt x="248" y="250"/>
                  </a:lnTo>
                  <a:lnTo>
                    <a:pt x="248" y="246"/>
                  </a:lnTo>
                  <a:lnTo>
                    <a:pt x="246" y="242"/>
                  </a:lnTo>
                  <a:lnTo>
                    <a:pt x="248" y="238"/>
                  </a:lnTo>
                  <a:lnTo>
                    <a:pt x="250" y="238"/>
                  </a:lnTo>
                  <a:lnTo>
                    <a:pt x="254" y="244"/>
                  </a:lnTo>
                  <a:lnTo>
                    <a:pt x="260" y="252"/>
                  </a:lnTo>
                  <a:lnTo>
                    <a:pt x="264" y="254"/>
                  </a:lnTo>
                  <a:lnTo>
                    <a:pt x="266" y="252"/>
                  </a:lnTo>
                  <a:lnTo>
                    <a:pt x="262" y="252"/>
                  </a:lnTo>
                  <a:lnTo>
                    <a:pt x="262" y="248"/>
                  </a:lnTo>
                  <a:lnTo>
                    <a:pt x="262" y="246"/>
                  </a:lnTo>
                  <a:lnTo>
                    <a:pt x="266" y="248"/>
                  </a:lnTo>
                  <a:lnTo>
                    <a:pt x="270" y="252"/>
                  </a:lnTo>
                  <a:lnTo>
                    <a:pt x="272" y="250"/>
                  </a:lnTo>
                  <a:lnTo>
                    <a:pt x="270" y="246"/>
                  </a:lnTo>
                  <a:lnTo>
                    <a:pt x="268" y="244"/>
                  </a:lnTo>
                  <a:lnTo>
                    <a:pt x="268" y="240"/>
                  </a:lnTo>
                  <a:lnTo>
                    <a:pt x="270" y="242"/>
                  </a:lnTo>
                  <a:lnTo>
                    <a:pt x="272" y="240"/>
                  </a:lnTo>
                  <a:lnTo>
                    <a:pt x="272" y="236"/>
                  </a:lnTo>
                  <a:lnTo>
                    <a:pt x="274" y="230"/>
                  </a:lnTo>
                  <a:lnTo>
                    <a:pt x="276" y="238"/>
                  </a:lnTo>
                  <a:lnTo>
                    <a:pt x="278" y="238"/>
                  </a:lnTo>
                  <a:lnTo>
                    <a:pt x="280" y="236"/>
                  </a:lnTo>
                  <a:lnTo>
                    <a:pt x="280" y="232"/>
                  </a:lnTo>
                  <a:lnTo>
                    <a:pt x="278" y="226"/>
                  </a:lnTo>
                  <a:lnTo>
                    <a:pt x="280" y="226"/>
                  </a:lnTo>
                  <a:lnTo>
                    <a:pt x="282" y="226"/>
                  </a:lnTo>
                  <a:lnTo>
                    <a:pt x="282" y="238"/>
                  </a:lnTo>
                  <a:lnTo>
                    <a:pt x="286" y="234"/>
                  </a:lnTo>
                  <a:lnTo>
                    <a:pt x="288" y="242"/>
                  </a:lnTo>
                  <a:lnTo>
                    <a:pt x="288" y="238"/>
                  </a:lnTo>
                  <a:lnTo>
                    <a:pt x="290" y="236"/>
                  </a:lnTo>
                  <a:lnTo>
                    <a:pt x="296" y="238"/>
                  </a:lnTo>
                  <a:lnTo>
                    <a:pt x="294" y="228"/>
                  </a:lnTo>
                  <a:lnTo>
                    <a:pt x="294" y="224"/>
                  </a:lnTo>
                  <a:lnTo>
                    <a:pt x="296" y="222"/>
                  </a:lnTo>
                  <a:lnTo>
                    <a:pt x="298" y="224"/>
                  </a:lnTo>
                  <a:lnTo>
                    <a:pt x="300" y="226"/>
                  </a:lnTo>
                  <a:lnTo>
                    <a:pt x="300" y="228"/>
                  </a:lnTo>
                  <a:lnTo>
                    <a:pt x="302" y="228"/>
                  </a:lnTo>
                  <a:lnTo>
                    <a:pt x="302" y="234"/>
                  </a:lnTo>
                  <a:lnTo>
                    <a:pt x="298" y="232"/>
                  </a:lnTo>
                  <a:lnTo>
                    <a:pt x="300" y="240"/>
                  </a:lnTo>
                  <a:lnTo>
                    <a:pt x="302" y="242"/>
                  </a:lnTo>
                  <a:lnTo>
                    <a:pt x="304" y="240"/>
                  </a:lnTo>
                  <a:lnTo>
                    <a:pt x="308" y="238"/>
                  </a:lnTo>
                  <a:lnTo>
                    <a:pt x="306" y="236"/>
                  </a:lnTo>
                  <a:lnTo>
                    <a:pt x="310" y="224"/>
                  </a:lnTo>
                  <a:lnTo>
                    <a:pt x="312" y="228"/>
                  </a:lnTo>
                  <a:lnTo>
                    <a:pt x="312" y="232"/>
                  </a:lnTo>
                  <a:lnTo>
                    <a:pt x="314" y="228"/>
                  </a:lnTo>
                  <a:lnTo>
                    <a:pt x="316" y="226"/>
                  </a:lnTo>
                  <a:lnTo>
                    <a:pt x="318" y="234"/>
                  </a:lnTo>
                  <a:lnTo>
                    <a:pt x="318" y="238"/>
                  </a:lnTo>
                  <a:lnTo>
                    <a:pt x="316" y="242"/>
                  </a:lnTo>
                  <a:lnTo>
                    <a:pt x="322" y="234"/>
                  </a:lnTo>
                  <a:lnTo>
                    <a:pt x="326" y="238"/>
                  </a:lnTo>
                  <a:lnTo>
                    <a:pt x="328" y="242"/>
                  </a:lnTo>
                  <a:lnTo>
                    <a:pt x="330" y="240"/>
                  </a:lnTo>
                  <a:lnTo>
                    <a:pt x="334" y="236"/>
                  </a:lnTo>
                  <a:lnTo>
                    <a:pt x="336" y="232"/>
                  </a:lnTo>
                  <a:lnTo>
                    <a:pt x="338" y="230"/>
                  </a:lnTo>
                  <a:lnTo>
                    <a:pt x="340" y="230"/>
                  </a:lnTo>
                  <a:lnTo>
                    <a:pt x="342" y="226"/>
                  </a:lnTo>
                  <a:lnTo>
                    <a:pt x="350" y="228"/>
                  </a:lnTo>
                  <a:lnTo>
                    <a:pt x="354" y="228"/>
                  </a:lnTo>
                  <a:lnTo>
                    <a:pt x="358" y="222"/>
                  </a:lnTo>
                  <a:lnTo>
                    <a:pt x="364" y="232"/>
                  </a:lnTo>
                  <a:lnTo>
                    <a:pt x="364" y="230"/>
                  </a:lnTo>
                  <a:lnTo>
                    <a:pt x="364" y="228"/>
                  </a:lnTo>
                  <a:lnTo>
                    <a:pt x="362" y="224"/>
                  </a:lnTo>
                  <a:lnTo>
                    <a:pt x="360" y="218"/>
                  </a:lnTo>
                  <a:lnTo>
                    <a:pt x="360" y="216"/>
                  </a:lnTo>
                  <a:lnTo>
                    <a:pt x="362" y="214"/>
                  </a:lnTo>
                  <a:lnTo>
                    <a:pt x="364" y="212"/>
                  </a:lnTo>
                  <a:lnTo>
                    <a:pt x="366" y="216"/>
                  </a:lnTo>
                  <a:lnTo>
                    <a:pt x="368" y="222"/>
                  </a:lnTo>
                  <a:lnTo>
                    <a:pt x="370" y="224"/>
                  </a:lnTo>
                  <a:lnTo>
                    <a:pt x="372" y="214"/>
                  </a:lnTo>
                  <a:lnTo>
                    <a:pt x="376" y="210"/>
                  </a:lnTo>
                  <a:lnTo>
                    <a:pt x="378" y="212"/>
                  </a:lnTo>
                  <a:lnTo>
                    <a:pt x="380" y="214"/>
                  </a:lnTo>
                  <a:lnTo>
                    <a:pt x="378" y="214"/>
                  </a:lnTo>
                  <a:lnTo>
                    <a:pt x="376" y="216"/>
                  </a:lnTo>
                  <a:close/>
                  <a:moveTo>
                    <a:pt x="432" y="194"/>
                  </a:moveTo>
                  <a:lnTo>
                    <a:pt x="432" y="194"/>
                  </a:lnTo>
                  <a:lnTo>
                    <a:pt x="430" y="198"/>
                  </a:lnTo>
                  <a:lnTo>
                    <a:pt x="428" y="196"/>
                  </a:lnTo>
                  <a:lnTo>
                    <a:pt x="428" y="192"/>
                  </a:lnTo>
                  <a:lnTo>
                    <a:pt x="432" y="194"/>
                  </a:lnTo>
                  <a:close/>
                  <a:moveTo>
                    <a:pt x="514" y="150"/>
                  </a:moveTo>
                  <a:lnTo>
                    <a:pt x="514" y="150"/>
                  </a:lnTo>
                  <a:lnTo>
                    <a:pt x="514" y="152"/>
                  </a:lnTo>
                  <a:lnTo>
                    <a:pt x="510" y="148"/>
                  </a:lnTo>
                  <a:lnTo>
                    <a:pt x="512" y="148"/>
                  </a:lnTo>
                  <a:lnTo>
                    <a:pt x="514" y="150"/>
                  </a:lnTo>
                  <a:close/>
                  <a:moveTo>
                    <a:pt x="740" y="20"/>
                  </a:moveTo>
                  <a:lnTo>
                    <a:pt x="740" y="20"/>
                  </a:lnTo>
                  <a:lnTo>
                    <a:pt x="740" y="22"/>
                  </a:lnTo>
                  <a:lnTo>
                    <a:pt x="738" y="20"/>
                  </a:lnTo>
                  <a:lnTo>
                    <a:pt x="740" y="20"/>
                  </a:lnTo>
                  <a:close/>
                  <a:moveTo>
                    <a:pt x="748" y="22"/>
                  </a:moveTo>
                  <a:lnTo>
                    <a:pt x="748" y="22"/>
                  </a:lnTo>
                  <a:lnTo>
                    <a:pt x="746" y="20"/>
                  </a:lnTo>
                  <a:lnTo>
                    <a:pt x="746" y="22"/>
                  </a:lnTo>
                  <a:lnTo>
                    <a:pt x="744" y="22"/>
                  </a:lnTo>
                  <a:lnTo>
                    <a:pt x="746" y="24"/>
                  </a:lnTo>
                  <a:lnTo>
                    <a:pt x="748" y="22"/>
                  </a:lnTo>
                  <a:close/>
                  <a:moveTo>
                    <a:pt x="194" y="194"/>
                  </a:moveTo>
                  <a:lnTo>
                    <a:pt x="196" y="194"/>
                  </a:lnTo>
                  <a:lnTo>
                    <a:pt x="194" y="196"/>
                  </a:lnTo>
                  <a:lnTo>
                    <a:pt x="194" y="194"/>
                  </a:lnTo>
                  <a:close/>
                </a:path>
              </a:pathLst>
            </a:custGeom>
            <a:solidFill>
              <a:srgbClr val="D13D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" name="Freeform 554">
              <a:extLst>
                <a:ext uri="{FF2B5EF4-FFF2-40B4-BE49-F238E27FC236}">
                  <a16:creationId xmlns="" xmlns:a16="http://schemas.microsoft.com/office/drawing/2014/main" id="{0173A2C8-3590-4C0E-8780-9A09F1F2590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-7624143">
              <a:off x="7154770" y="5411943"/>
              <a:ext cx="339865" cy="1277892"/>
            </a:xfrm>
            <a:custGeom>
              <a:avLst/>
              <a:gdLst>
                <a:gd name="T0" fmla="*/ 123207860 w 150"/>
                <a:gd name="T1" fmla="*/ 1406632822 h 564"/>
                <a:gd name="T2" fmla="*/ 236149531 w 150"/>
                <a:gd name="T3" fmla="*/ 1509306006 h 564"/>
                <a:gd name="T4" fmla="*/ 102673217 w 150"/>
                <a:gd name="T5" fmla="*/ 1550375280 h 564"/>
                <a:gd name="T6" fmla="*/ 184814055 w 150"/>
                <a:gd name="T7" fmla="*/ 1622247642 h 564"/>
                <a:gd name="T8" fmla="*/ 174545601 w 150"/>
                <a:gd name="T9" fmla="*/ 1704386189 h 564"/>
                <a:gd name="T10" fmla="*/ 195080244 w 150"/>
                <a:gd name="T11" fmla="*/ 1776258551 h 564"/>
                <a:gd name="T12" fmla="*/ 338825013 w 150"/>
                <a:gd name="T13" fmla="*/ 1858397099 h 564"/>
                <a:gd name="T14" fmla="*/ 390160488 w 150"/>
                <a:gd name="T15" fmla="*/ 1961072549 h 564"/>
                <a:gd name="T16" fmla="*/ 277218817 w 150"/>
                <a:gd name="T17" fmla="*/ 1991873371 h 564"/>
                <a:gd name="T18" fmla="*/ 297753461 w 150"/>
                <a:gd name="T19" fmla="*/ 2032942645 h 564"/>
                <a:gd name="T20" fmla="*/ 246417985 w 150"/>
                <a:gd name="T21" fmla="*/ 2147483646 h 564"/>
                <a:gd name="T22" fmla="*/ 256684174 w 150"/>
                <a:gd name="T23" fmla="*/ 2147483646 h 564"/>
                <a:gd name="T24" fmla="*/ 287487272 w 150"/>
                <a:gd name="T25" fmla="*/ 2147483646 h 564"/>
                <a:gd name="T26" fmla="*/ 225883342 w 150"/>
                <a:gd name="T27" fmla="*/ 2147483646 h 564"/>
                <a:gd name="T28" fmla="*/ 266952629 w 150"/>
                <a:gd name="T29" fmla="*/ 2147483646 h 564"/>
                <a:gd name="T30" fmla="*/ 482567516 w 150"/>
                <a:gd name="T31" fmla="*/ 2147483646 h 564"/>
                <a:gd name="T32" fmla="*/ 369625845 w 150"/>
                <a:gd name="T33" fmla="*/ 2147483646 h 564"/>
                <a:gd name="T34" fmla="*/ 410695132 w 150"/>
                <a:gd name="T35" fmla="*/ 2147483646 h 564"/>
                <a:gd name="T36" fmla="*/ 595509187 w 150"/>
                <a:gd name="T37" fmla="*/ 2147483646 h 564"/>
                <a:gd name="T38" fmla="*/ 544171446 w 150"/>
                <a:gd name="T39" fmla="*/ 2147483646 h 564"/>
                <a:gd name="T40" fmla="*/ 574974544 w 150"/>
                <a:gd name="T41" fmla="*/ 2147483646 h 564"/>
                <a:gd name="T42" fmla="*/ 646846928 w 150"/>
                <a:gd name="T43" fmla="*/ 2147483646 h 564"/>
                <a:gd name="T44" fmla="*/ 770054788 w 150"/>
                <a:gd name="T45" fmla="*/ 2147483646 h 564"/>
                <a:gd name="T46" fmla="*/ 657113117 w 150"/>
                <a:gd name="T47" fmla="*/ 2147483646 h 564"/>
                <a:gd name="T48" fmla="*/ 698182404 w 150"/>
                <a:gd name="T49" fmla="*/ 2147483646 h 564"/>
                <a:gd name="T50" fmla="*/ 718717047 w 150"/>
                <a:gd name="T51" fmla="*/ 2147483646 h 564"/>
                <a:gd name="T52" fmla="*/ 626312285 w 150"/>
                <a:gd name="T53" fmla="*/ 2147483646 h 564"/>
                <a:gd name="T54" fmla="*/ 616043831 w 150"/>
                <a:gd name="T55" fmla="*/ 2147483646 h 564"/>
                <a:gd name="T56" fmla="*/ 585240733 w 150"/>
                <a:gd name="T57" fmla="*/ 2147483646 h 564"/>
                <a:gd name="T58" fmla="*/ 533905257 w 150"/>
                <a:gd name="T59" fmla="*/ 2104815007 h 564"/>
                <a:gd name="T60" fmla="*/ 585240733 w 150"/>
                <a:gd name="T61" fmla="*/ 1920001009 h 564"/>
                <a:gd name="T62" fmla="*/ 482567516 w 150"/>
                <a:gd name="T63" fmla="*/ 1848130913 h 564"/>
                <a:gd name="T64" fmla="*/ 492835971 w 150"/>
                <a:gd name="T65" fmla="*/ 1745455463 h 564"/>
                <a:gd name="T66" fmla="*/ 462032873 w 150"/>
                <a:gd name="T67" fmla="*/ 1622247642 h 564"/>
                <a:gd name="T68" fmla="*/ 564706089 w 150"/>
                <a:gd name="T69" fmla="*/ 1550375280 h 564"/>
                <a:gd name="T70" fmla="*/ 503102160 w 150"/>
                <a:gd name="T71" fmla="*/ 1437433644 h 564"/>
                <a:gd name="T72" fmla="*/ 503102160 w 150"/>
                <a:gd name="T73" fmla="*/ 1283422735 h 564"/>
                <a:gd name="T74" fmla="*/ 482567516 w 150"/>
                <a:gd name="T75" fmla="*/ 1119145640 h 564"/>
                <a:gd name="T76" fmla="*/ 308021915 w 150"/>
                <a:gd name="T77" fmla="*/ 1016472455 h 564"/>
                <a:gd name="T78" fmla="*/ 390160488 w 150"/>
                <a:gd name="T79" fmla="*/ 770054547 h 564"/>
                <a:gd name="T80" fmla="*/ 400428943 w 150"/>
                <a:gd name="T81" fmla="*/ 718716822 h 564"/>
                <a:gd name="T82" fmla="*/ 379894300 w 150"/>
                <a:gd name="T83" fmla="*/ 595509001 h 564"/>
                <a:gd name="T84" fmla="*/ 369625845 w 150"/>
                <a:gd name="T85" fmla="*/ 462032728 h 564"/>
                <a:gd name="T86" fmla="*/ 400428943 w 150"/>
                <a:gd name="T87" fmla="*/ 318288004 h 564"/>
                <a:gd name="T88" fmla="*/ 369625845 w 150"/>
                <a:gd name="T89" fmla="*/ 71872362 h 564"/>
                <a:gd name="T90" fmla="*/ 123207860 w 150"/>
                <a:gd name="T91" fmla="*/ 41069274 h 564"/>
                <a:gd name="T92" fmla="*/ 71872384 w 150"/>
                <a:gd name="T93" fmla="*/ 225883271 h 564"/>
                <a:gd name="T94" fmla="*/ 51337741 w 150"/>
                <a:gd name="T95" fmla="*/ 308021819 h 564"/>
                <a:gd name="T96" fmla="*/ 51337741 w 150"/>
                <a:gd name="T97" fmla="*/ 420963455 h 564"/>
                <a:gd name="T98" fmla="*/ 61603930 w 150"/>
                <a:gd name="T99" fmla="*/ 574974364 h 564"/>
                <a:gd name="T100" fmla="*/ 123207860 w 150"/>
                <a:gd name="T101" fmla="*/ 687916000 h 564"/>
                <a:gd name="T102" fmla="*/ 102673217 w 150"/>
                <a:gd name="T103" fmla="*/ 749519910 h 564"/>
                <a:gd name="T104" fmla="*/ 205348699 w 150"/>
                <a:gd name="T105" fmla="*/ 811123821 h 564"/>
                <a:gd name="T106" fmla="*/ 71872384 w 150"/>
                <a:gd name="T107" fmla="*/ 811123821 h 564"/>
                <a:gd name="T108" fmla="*/ 61603930 w 150"/>
                <a:gd name="T109" fmla="*/ 903530820 h 564"/>
                <a:gd name="T110" fmla="*/ 61603930 w 150"/>
                <a:gd name="T111" fmla="*/ 965134730 h 564"/>
                <a:gd name="T112" fmla="*/ 123207860 w 150"/>
                <a:gd name="T113" fmla="*/ 1006204004 h 564"/>
                <a:gd name="T114" fmla="*/ 133476314 w 150"/>
                <a:gd name="T115" fmla="*/ 1067807915 h 564"/>
                <a:gd name="T116" fmla="*/ 71872384 w 150"/>
                <a:gd name="T117" fmla="*/ 1129414091 h 564"/>
                <a:gd name="T118" fmla="*/ 71872384 w 150"/>
                <a:gd name="T119" fmla="*/ 1303959637 h 564"/>
                <a:gd name="T120" fmla="*/ 133476314 w 150"/>
                <a:gd name="T121" fmla="*/ 1355295097 h 564"/>
                <a:gd name="T122" fmla="*/ 698182404 w 150"/>
                <a:gd name="T123" fmla="*/ 2147483646 h 564"/>
                <a:gd name="T124" fmla="*/ 410695132 w 150"/>
                <a:gd name="T125" fmla="*/ 708450637 h 564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150" h="564">
                  <a:moveTo>
                    <a:pt x="26" y="264"/>
                  </a:moveTo>
                  <a:lnTo>
                    <a:pt x="20" y="266"/>
                  </a:lnTo>
                  <a:lnTo>
                    <a:pt x="12" y="264"/>
                  </a:lnTo>
                  <a:lnTo>
                    <a:pt x="10" y="264"/>
                  </a:lnTo>
                  <a:lnTo>
                    <a:pt x="6" y="266"/>
                  </a:lnTo>
                  <a:lnTo>
                    <a:pt x="12" y="266"/>
                  </a:lnTo>
                  <a:lnTo>
                    <a:pt x="16" y="266"/>
                  </a:lnTo>
                  <a:lnTo>
                    <a:pt x="16" y="268"/>
                  </a:lnTo>
                  <a:lnTo>
                    <a:pt x="18" y="270"/>
                  </a:lnTo>
                  <a:lnTo>
                    <a:pt x="18" y="272"/>
                  </a:lnTo>
                  <a:lnTo>
                    <a:pt x="20" y="272"/>
                  </a:lnTo>
                  <a:lnTo>
                    <a:pt x="24" y="274"/>
                  </a:lnTo>
                  <a:lnTo>
                    <a:pt x="30" y="274"/>
                  </a:lnTo>
                  <a:lnTo>
                    <a:pt x="26" y="276"/>
                  </a:lnTo>
                  <a:lnTo>
                    <a:pt x="24" y="274"/>
                  </a:lnTo>
                  <a:lnTo>
                    <a:pt x="22" y="276"/>
                  </a:lnTo>
                  <a:lnTo>
                    <a:pt x="24" y="276"/>
                  </a:lnTo>
                  <a:lnTo>
                    <a:pt x="28" y="278"/>
                  </a:lnTo>
                  <a:lnTo>
                    <a:pt x="36" y="278"/>
                  </a:lnTo>
                  <a:lnTo>
                    <a:pt x="38" y="280"/>
                  </a:lnTo>
                  <a:lnTo>
                    <a:pt x="34" y="282"/>
                  </a:lnTo>
                  <a:lnTo>
                    <a:pt x="30" y="284"/>
                  </a:lnTo>
                  <a:lnTo>
                    <a:pt x="36" y="286"/>
                  </a:lnTo>
                  <a:lnTo>
                    <a:pt x="34" y="286"/>
                  </a:lnTo>
                  <a:lnTo>
                    <a:pt x="32" y="286"/>
                  </a:lnTo>
                  <a:lnTo>
                    <a:pt x="36" y="292"/>
                  </a:lnTo>
                  <a:lnTo>
                    <a:pt x="34" y="292"/>
                  </a:lnTo>
                  <a:lnTo>
                    <a:pt x="46" y="294"/>
                  </a:lnTo>
                  <a:lnTo>
                    <a:pt x="42" y="294"/>
                  </a:lnTo>
                  <a:lnTo>
                    <a:pt x="40" y="294"/>
                  </a:lnTo>
                  <a:lnTo>
                    <a:pt x="46" y="296"/>
                  </a:lnTo>
                  <a:lnTo>
                    <a:pt x="38" y="296"/>
                  </a:lnTo>
                  <a:lnTo>
                    <a:pt x="36" y="296"/>
                  </a:lnTo>
                  <a:lnTo>
                    <a:pt x="36" y="294"/>
                  </a:lnTo>
                  <a:lnTo>
                    <a:pt x="28" y="296"/>
                  </a:lnTo>
                  <a:lnTo>
                    <a:pt x="28" y="298"/>
                  </a:lnTo>
                  <a:lnTo>
                    <a:pt x="32" y="300"/>
                  </a:lnTo>
                  <a:lnTo>
                    <a:pt x="30" y="304"/>
                  </a:lnTo>
                  <a:lnTo>
                    <a:pt x="26" y="300"/>
                  </a:lnTo>
                  <a:lnTo>
                    <a:pt x="20" y="302"/>
                  </a:lnTo>
                  <a:lnTo>
                    <a:pt x="16" y="304"/>
                  </a:lnTo>
                  <a:lnTo>
                    <a:pt x="14" y="306"/>
                  </a:lnTo>
                  <a:lnTo>
                    <a:pt x="12" y="310"/>
                  </a:lnTo>
                  <a:lnTo>
                    <a:pt x="22" y="306"/>
                  </a:lnTo>
                  <a:lnTo>
                    <a:pt x="30" y="304"/>
                  </a:lnTo>
                  <a:lnTo>
                    <a:pt x="36" y="304"/>
                  </a:lnTo>
                  <a:lnTo>
                    <a:pt x="34" y="306"/>
                  </a:lnTo>
                  <a:lnTo>
                    <a:pt x="38" y="308"/>
                  </a:lnTo>
                  <a:lnTo>
                    <a:pt x="32" y="310"/>
                  </a:lnTo>
                  <a:lnTo>
                    <a:pt x="32" y="312"/>
                  </a:lnTo>
                  <a:lnTo>
                    <a:pt x="22" y="312"/>
                  </a:lnTo>
                  <a:lnTo>
                    <a:pt x="28" y="314"/>
                  </a:lnTo>
                  <a:lnTo>
                    <a:pt x="36" y="316"/>
                  </a:lnTo>
                  <a:lnTo>
                    <a:pt x="34" y="318"/>
                  </a:lnTo>
                  <a:lnTo>
                    <a:pt x="30" y="318"/>
                  </a:lnTo>
                  <a:lnTo>
                    <a:pt x="20" y="320"/>
                  </a:lnTo>
                  <a:lnTo>
                    <a:pt x="20" y="322"/>
                  </a:lnTo>
                  <a:lnTo>
                    <a:pt x="22" y="322"/>
                  </a:lnTo>
                  <a:lnTo>
                    <a:pt x="26" y="320"/>
                  </a:lnTo>
                  <a:lnTo>
                    <a:pt x="32" y="320"/>
                  </a:lnTo>
                  <a:lnTo>
                    <a:pt x="34" y="320"/>
                  </a:lnTo>
                  <a:lnTo>
                    <a:pt x="36" y="322"/>
                  </a:lnTo>
                  <a:lnTo>
                    <a:pt x="34" y="324"/>
                  </a:lnTo>
                  <a:lnTo>
                    <a:pt x="36" y="326"/>
                  </a:lnTo>
                  <a:lnTo>
                    <a:pt x="42" y="330"/>
                  </a:lnTo>
                  <a:lnTo>
                    <a:pt x="40" y="332"/>
                  </a:lnTo>
                  <a:lnTo>
                    <a:pt x="38" y="332"/>
                  </a:lnTo>
                  <a:lnTo>
                    <a:pt x="34" y="332"/>
                  </a:lnTo>
                  <a:lnTo>
                    <a:pt x="42" y="334"/>
                  </a:lnTo>
                  <a:lnTo>
                    <a:pt x="38" y="334"/>
                  </a:lnTo>
                  <a:lnTo>
                    <a:pt x="44" y="334"/>
                  </a:lnTo>
                  <a:lnTo>
                    <a:pt x="48" y="336"/>
                  </a:lnTo>
                  <a:lnTo>
                    <a:pt x="50" y="336"/>
                  </a:lnTo>
                  <a:lnTo>
                    <a:pt x="54" y="336"/>
                  </a:lnTo>
                  <a:lnTo>
                    <a:pt x="54" y="338"/>
                  </a:lnTo>
                  <a:lnTo>
                    <a:pt x="48" y="340"/>
                  </a:lnTo>
                  <a:lnTo>
                    <a:pt x="44" y="344"/>
                  </a:lnTo>
                  <a:lnTo>
                    <a:pt x="48" y="346"/>
                  </a:lnTo>
                  <a:lnTo>
                    <a:pt x="44" y="346"/>
                  </a:lnTo>
                  <a:lnTo>
                    <a:pt x="38" y="346"/>
                  </a:lnTo>
                  <a:lnTo>
                    <a:pt x="46" y="350"/>
                  </a:lnTo>
                  <a:lnTo>
                    <a:pt x="56" y="354"/>
                  </a:lnTo>
                  <a:lnTo>
                    <a:pt x="50" y="358"/>
                  </a:lnTo>
                  <a:lnTo>
                    <a:pt x="56" y="356"/>
                  </a:lnTo>
                  <a:lnTo>
                    <a:pt x="62" y="356"/>
                  </a:lnTo>
                  <a:lnTo>
                    <a:pt x="74" y="360"/>
                  </a:lnTo>
                  <a:lnTo>
                    <a:pt x="82" y="356"/>
                  </a:lnTo>
                  <a:lnTo>
                    <a:pt x="88" y="360"/>
                  </a:lnTo>
                  <a:lnTo>
                    <a:pt x="78" y="360"/>
                  </a:lnTo>
                  <a:lnTo>
                    <a:pt x="80" y="362"/>
                  </a:lnTo>
                  <a:lnTo>
                    <a:pt x="74" y="362"/>
                  </a:lnTo>
                  <a:lnTo>
                    <a:pt x="66" y="362"/>
                  </a:lnTo>
                  <a:lnTo>
                    <a:pt x="72" y="360"/>
                  </a:lnTo>
                  <a:lnTo>
                    <a:pt x="62" y="360"/>
                  </a:lnTo>
                  <a:lnTo>
                    <a:pt x="52" y="360"/>
                  </a:lnTo>
                  <a:lnTo>
                    <a:pt x="56" y="360"/>
                  </a:lnTo>
                  <a:lnTo>
                    <a:pt x="52" y="360"/>
                  </a:lnTo>
                  <a:lnTo>
                    <a:pt x="56" y="362"/>
                  </a:lnTo>
                  <a:lnTo>
                    <a:pt x="44" y="364"/>
                  </a:lnTo>
                  <a:lnTo>
                    <a:pt x="48" y="364"/>
                  </a:lnTo>
                  <a:lnTo>
                    <a:pt x="42" y="370"/>
                  </a:lnTo>
                  <a:lnTo>
                    <a:pt x="62" y="376"/>
                  </a:lnTo>
                  <a:lnTo>
                    <a:pt x="70" y="378"/>
                  </a:lnTo>
                  <a:lnTo>
                    <a:pt x="76" y="382"/>
                  </a:lnTo>
                  <a:lnTo>
                    <a:pt x="64" y="382"/>
                  </a:lnTo>
                  <a:lnTo>
                    <a:pt x="52" y="384"/>
                  </a:lnTo>
                  <a:lnTo>
                    <a:pt x="56" y="382"/>
                  </a:lnTo>
                  <a:lnTo>
                    <a:pt x="54" y="380"/>
                  </a:lnTo>
                  <a:lnTo>
                    <a:pt x="50" y="378"/>
                  </a:lnTo>
                  <a:lnTo>
                    <a:pt x="50" y="376"/>
                  </a:lnTo>
                  <a:lnTo>
                    <a:pt x="46" y="376"/>
                  </a:lnTo>
                  <a:lnTo>
                    <a:pt x="42" y="376"/>
                  </a:lnTo>
                  <a:lnTo>
                    <a:pt x="52" y="382"/>
                  </a:lnTo>
                  <a:lnTo>
                    <a:pt x="46" y="384"/>
                  </a:lnTo>
                  <a:lnTo>
                    <a:pt x="42" y="386"/>
                  </a:lnTo>
                  <a:lnTo>
                    <a:pt x="52" y="386"/>
                  </a:lnTo>
                  <a:lnTo>
                    <a:pt x="54" y="388"/>
                  </a:lnTo>
                  <a:lnTo>
                    <a:pt x="56" y="390"/>
                  </a:lnTo>
                  <a:lnTo>
                    <a:pt x="60" y="392"/>
                  </a:lnTo>
                  <a:lnTo>
                    <a:pt x="52" y="392"/>
                  </a:lnTo>
                  <a:lnTo>
                    <a:pt x="50" y="390"/>
                  </a:lnTo>
                  <a:lnTo>
                    <a:pt x="46" y="390"/>
                  </a:lnTo>
                  <a:lnTo>
                    <a:pt x="48" y="392"/>
                  </a:lnTo>
                  <a:lnTo>
                    <a:pt x="54" y="392"/>
                  </a:lnTo>
                  <a:lnTo>
                    <a:pt x="60" y="394"/>
                  </a:lnTo>
                  <a:lnTo>
                    <a:pt x="58" y="396"/>
                  </a:lnTo>
                  <a:lnTo>
                    <a:pt x="56" y="394"/>
                  </a:lnTo>
                  <a:lnTo>
                    <a:pt x="58" y="396"/>
                  </a:lnTo>
                  <a:lnTo>
                    <a:pt x="58" y="398"/>
                  </a:lnTo>
                  <a:lnTo>
                    <a:pt x="56" y="400"/>
                  </a:lnTo>
                  <a:lnTo>
                    <a:pt x="54" y="400"/>
                  </a:lnTo>
                  <a:lnTo>
                    <a:pt x="52" y="400"/>
                  </a:lnTo>
                  <a:lnTo>
                    <a:pt x="52" y="404"/>
                  </a:lnTo>
                  <a:lnTo>
                    <a:pt x="54" y="408"/>
                  </a:lnTo>
                  <a:lnTo>
                    <a:pt x="60" y="412"/>
                  </a:lnTo>
                  <a:lnTo>
                    <a:pt x="68" y="414"/>
                  </a:lnTo>
                  <a:lnTo>
                    <a:pt x="48" y="416"/>
                  </a:lnTo>
                  <a:lnTo>
                    <a:pt x="96" y="420"/>
                  </a:lnTo>
                  <a:lnTo>
                    <a:pt x="70" y="422"/>
                  </a:lnTo>
                  <a:lnTo>
                    <a:pt x="58" y="424"/>
                  </a:lnTo>
                  <a:lnTo>
                    <a:pt x="50" y="422"/>
                  </a:lnTo>
                  <a:lnTo>
                    <a:pt x="48" y="424"/>
                  </a:lnTo>
                  <a:lnTo>
                    <a:pt x="48" y="426"/>
                  </a:lnTo>
                  <a:lnTo>
                    <a:pt x="50" y="428"/>
                  </a:lnTo>
                  <a:lnTo>
                    <a:pt x="60" y="426"/>
                  </a:lnTo>
                  <a:lnTo>
                    <a:pt x="68" y="424"/>
                  </a:lnTo>
                  <a:lnTo>
                    <a:pt x="58" y="428"/>
                  </a:lnTo>
                  <a:lnTo>
                    <a:pt x="50" y="432"/>
                  </a:lnTo>
                  <a:lnTo>
                    <a:pt x="62" y="432"/>
                  </a:lnTo>
                  <a:lnTo>
                    <a:pt x="68" y="432"/>
                  </a:lnTo>
                  <a:lnTo>
                    <a:pt x="70" y="432"/>
                  </a:lnTo>
                  <a:lnTo>
                    <a:pt x="50" y="434"/>
                  </a:lnTo>
                  <a:lnTo>
                    <a:pt x="70" y="436"/>
                  </a:lnTo>
                  <a:lnTo>
                    <a:pt x="60" y="438"/>
                  </a:lnTo>
                  <a:lnTo>
                    <a:pt x="50" y="440"/>
                  </a:lnTo>
                  <a:lnTo>
                    <a:pt x="50" y="442"/>
                  </a:lnTo>
                  <a:lnTo>
                    <a:pt x="50" y="444"/>
                  </a:lnTo>
                  <a:lnTo>
                    <a:pt x="52" y="446"/>
                  </a:lnTo>
                  <a:lnTo>
                    <a:pt x="56" y="442"/>
                  </a:lnTo>
                  <a:lnTo>
                    <a:pt x="56" y="444"/>
                  </a:lnTo>
                  <a:lnTo>
                    <a:pt x="58" y="446"/>
                  </a:lnTo>
                  <a:lnTo>
                    <a:pt x="68" y="446"/>
                  </a:lnTo>
                  <a:lnTo>
                    <a:pt x="76" y="448"/>
                  </a:lnTo>
                  <a:lnTo>
                    <a:pt x="80" y="448"/>
                  </a:lnTo>
                  <a:lnTo>
                    <a:pt x="80" y="450"/>
                  </a:lnTo>
                  <a:lnTo>
                    <a:pt x="68" y="452"/>
                  </a:lnTo>
                  <a:lnTo>
                    <a:pt x="60" y="452"/>
                  </a:lnTo>
                  <a:lnTo>
                    <a:pt x="56" y="454"/>
                  </a:lnTo>
                  <a:lnTo>
                    <a:pt x="82" y="456"/>
                  </a:lnTo>
                  <a:lnTo>
                    <a:pt x="98" y="456"/>
                  </a:lnTo>
                  <a:lnTo>
                    <a:pt x="108" y="458"/>
                  </a:lnTo>
                  <a:lnTo>
                    <a:pt x="104" y="460"/>
                  </a:lnTo>
                  <a:lnTo>
                    <a:pt x="110" y="462"/>
                  </a:lnTo>
                  <a:lnTo>
                    <a:pt x="80" y="462"/>
                  </a:lnTo>
                  <a:lnTo>
                    <a:pt x="54" y="458"/>
                  </a:lnTo>
                  <a:lnTo>
                    <a:pt x="50" y="460"/>
                  </a:lnTo>
                  <a:lnTo>
                    <a:pt x="48" y="460"/>
                  </a:lnTo>
                  <a:lnTo>
                    <a:pt x="48" y="462"/>
                  </a:lnTo>
                  <a:lnTo>
                    <a:pt x="44" y="462"/>
                  </a:lnTo>
                  <a:lnTo>
                    <a:pt x="40" y="460"/>
                  </a:lnTo>
                  <a:lnTo>
                    <a:pt x="38" y="468"/>
                  </a:lnTo>
                  <a:lnTo>
                    <a:pt x="44" y="468"/>
                  </a:lnTo>
                  <a:lnTo>
                    <a:pt x="50" y="470"/>
                  </a:lnTo>
                  <a:lnTo>
                    <a:pt x="54" y="470"/>
                  </a:lnTo>
                  <a:lnTo>
                    <a:pt x="58" y="470"/>
                  </a:lnTo>
                  <a:lnTo>
                    <a:pt x="46" y="464"/>
                  </a:lnTo>
                  <a:lnTo>
                    <a:pt x="56" y="464"/>
                  </a:lnTo>
                  <a:lnTo>
                    <a:pt x="66" y="464"/>
                  </a:lnTo>
                  <a:lnTo>
                    <a:pt x="74" y="466"/>
                  </a:lnTo>
                  <a:lnTo>
                    <a:pt x="76" y="468"/>
                  </a:lnTo>
                  <a:lnTo>
                    <a:pt x="76" y="470"/>
                  </a:lnTo>
                  <a:lnTo>
                    <a:pt x="64" y="472"/>
                  </a:lnTo>
                  <a:lnTo>
                    <a:pt x="54" y="472"/>
                  </a:lnTo>
                  <a:lnTo>
                    <a:pt x="58" y="474"/>
                  </a:lnTo>
                  <a:lnTo>
                    <a:pt x="60" y="476"/>
                  </a:lnTo>
                  <a:lnTo>
                    <a:pt x="58" y="478"/>
                  </a:lnTo>
                  <a:lnTo>
                    <a:pt x="52" y="476"/>
                  </a:lnTo>
                  <a:lnTo>
                    <a:pt x="54" y="478"/>
                  </a:lnTo>
                  <a:lnTo>
                    <a:pt x="58" y="478"/>
                  </a:lnTo>
                  <a:lnTo>
                    <a:pt x="60" y="480"/>
                  </a:lnTo>
                  <a:lnTo>
                    <a:pt x="60" y="482"/>
                  </a:lnTo>
                  <a:lnTo>
                    <a:pt x="58" y="484"/>
                  </a:lnTo>
                  <a:lnTo>
                    <a:pt x="52" y="486"/>
                  </a:lnTo>
                  <a:lnTo>
                    <a:pt x="50" y="488"/>
                  </a:lnTo>
                  <a:lnTo>
                    <a:pt x="82" y="482"/>
                  </a:lnTo>
                  <a:lnTo>
                    <a:pt x="110" y="478"/>
                  </a:lnTo>
                  <a:lnTo>
                    <a:pt x="104" y="482"/>
                  </a:lnTo>
                  <a:lnTo>
                    <a:pt x="94" y="488"/>
                  </a:lnTo>
                  <a:lnTo>
                    <a:pt x="86" y="490"/>
                  </a:lnTo>
                  <a:lnTo>
                    <a:pt x="78" y="490"/>
                  </a:lnTo>
                  <a:lnTo>
                    <a:pt x="68" y="490"/>
                  </a:lnTo>
                  <a:lnTo>
                    <a:pt x="62" y="492"/>
                  </a:lnTo>
                  <a:lnTo>
                    <a:pt x="70" y="492"/>
                  </a:lnTo>
                  <a:lnTo>
                    <a:pt x="64" y="494"/>
                  </a:lnTo>
                  <a:lnTo>
                    <a:pt x="62" y="494"/>
                  </a:lnTo>
                  <a:lnTo>
                    <a:pt x="62" y="496"/>
                  </a:lnTo>
                  <a:lnTo>
                    <a:pt x="68" y="496"/>
                  </a:lnTo>
                  <a:lnTo>
                    <a:pt x="68" y="498"/>
                  </a:lnTo>
                  <a:lnTo>
                    <a:pt x="72" y="496"/>
                  </a:lnTo>
                  <a:lnTo>
                    <a:pt x="74" y="496"/>
                  </a:lnTo>
                  <a:lnTo>
                    <a:pt x="72" y="498"/>
                  </a:lnTo>
                  <a:lnTo>
                    <a:pt x="72" y="500"/>
                  </a:lnTo>
                  <a:lnTo>
                    <a:pt x="72" y="502"/>
                  </a:lnTo>
                  <a:lnTo>
                    <a:pt x="86" y="500"/>
                  </a:lnTo>
                  <a:lnTo>
                    <a:pt x="98" y="502"/>
                  </a:lnTo>
                  <a:lnTo>
                    <a:pt x="90" y="504"/>
                  </a:lnTo>
                  <a:lnTo>
                    <a:pt x="88" y="512"/>
                  </a:lnTo>
                  <a:lnTo>
                    <a:pt x="88" y="514"/>
                  </a:lnTo>
                  <a:lnTo>
                    <a:pt x="88" y="518"/>
                  </a:lnTo>
                  <a:lnTo>
                    <a:pt x="84" y="520"/>
                  </a:lnTo>
                  <a:lnTo>
                    <a:pt x="78" y="522"/>
                  </a:lnTo>
                  <a:lnTo>
                    <a:pt x="80" y="522"/>
                  </a:lnTo>
                  <a:lnTo>
                    <a:pt x="84" y="524"/>
                  </a:lnTo>
                  <a:lnTo>
                    <a:pt x="80" y="526"/>
                  </a:lnTo>
                  <a:lnTo>
                    <a:pt x="78" y="524"/>
                  </a:lnTo>
                  <a:lnTo>
                    <a:pt x="76" y="524"/>
                  </a:lnTo>
                  <a:lnTo>
                    <a:pt x="70" y="524"/>
                  </a:lnTo>
                  <a:lnTo>
                    <a:pt x="74" y="524"/>
                  </a:lnTo>
                  <a:lnTo>
                    <a:pt x="78" y="526"/>
                  </a:lnTo>
                  <a:lnTo>
                    <a:pt x="84" y="528"/>
                  </a:lnTo>
                  <a:lnTo>
                    <a:pt x="88" y="526"/>
                  </a:lnTo>
                  <a:lnTo>
                    <a:pt x="88" y="524"/>
                  </a:lnTo>
                  <a:lnTo>
                    <a:pt x="82" y="522"/>
                  </a:lnTo>
                  <a:lnTo>
                    <a:pt x="92" y="520"/>
                  </a:lnTo>
                  <a:lnTo>
                    <a:pt x="100" y="520"/>
                  </a:lnTo>
                  <a:lnTo>
                    <a:pt x="110" y="522"/>
                  </a:lnTo>
                  <a:lnTo>
                    <a:pt x="116" y="524"/>
                  </a:lnTo>
                  <a:lnTo>
                    <a:pt x="116" y="526"/>
                  </a:lnTo>
                  <a:lnTo>
                    <a:pt x="114" y="528"/>
                  </a:lnTo>
                  <a:lnTo>
                    <a:pt x="110" y="528"/>
                  </a:lnTo>
                  <a:lnTo>
                    <a:pt x="110" y="530"/>
                  </a:lnTo>
                  <a:lnTo>
                    <a:pt x="114" y="532"/>
                  </a:lnTo>
                  <a:lnTo>
                    <a:pt x="120" y="532"/>
                  </a:lnTo>
                  <a:lnTo>
                    <a:pt x="126" y="534"/>
                  </a:lnTo>
                  <a:lnTo>
                    <a:pt x="128" y="536"/>
                  </a:lnTo>
                  <a:lnTo>
                    <a:pt x="126" y="538"/>
                  </a:lnTo>
                  <a:lnTo>
                    <a:pt x="120" y="540"/>
                  </a:lnTo>
                  <a:lnTo>
                    <a:pt x="114" y="542"/>
                  </a:lnTo>
                  <a:lnTo>
                    <a:pt x="104" y="544"/>
                  </a:lnTo>
                  <a:lnTo>
                    <a:pt x="102" y="542"/>
                  </a:lnTo>
                  <a:lnTo>
                    <a:pt x="104" y="538"/>
                  </a:lnTo>
                  <a:lnTo>
                    <a:pt x="106" y="536"/>
                  </a:lnTo>
                  <a:lnTo>
                    <a:pt x="106" y="534"/>
                  </a:lnTo>
                  <a:lnTo>
                    <a:pt x="104" y="538"/>
                  </a:lnTo>
                  <a:lnTo>
                    <a:pt x="100" y="536"/>
                  </a:lnTo>
                  <a:lnTo>
                    <a:pt x="98" y="536"/>
                  </a:lnTo>
                  <a:lnTo>
                    <a:pt x="100" y="534"/>
                  </a:lnTo>
                  <a:lnTo>
                    <a:pt x="98" y="536"/>
                  </a:lnTo>
                  <a:lnTo>
                    <a:pt x="96" y="538"/>
                  </a:lnTo>
                  <a:lnTo>
                    <a:pt x="98" y="544"/>
                  </a:lnTo>
                  <a:lnTo>
                    <a:pt x="98" y="550"/>
                  </a:lnTo>
                  <a:lnTo>
                    <a:pt x="96" y="554"/>
                  </a:lnTo>
                  <a:lnTo>
                    <a:pt x="100" y="556"/>
                  </a:lnTo>
                  <a:lnTo>
                    <a:pt x="104" y="554"/>
                  </a:lnTo>
                  <a:lnTo>
                    <a:pt x="108" y="552"/>
                  </a:lnTo>
                  <a:lnTo>
                    <a:pt x="112" y="552"/>
                  </a:lnTo>
                  <a:lnTo>
                    <a:pt x="114" y="552"/>
                  </a:lnTo>
                  <a:lnTo>
                    <a:pt x="116" y="552"/>
                  </a:lnTo>
                  <a:lnTo>
                    <a:pt x="124" y="554"/>
                  </a:lnTo>
                  <a:lnTo>
                    <a:pt x="126" y="556"/>
                  </a:lnTo>
                  <a:lnTo>
                    <a:pt x="126" y="558"/>
                  </a:lnTo>
                  <a:lnTo>
                    <a:pt x="118" y="560"/>
                  </a:lnTo>
                  <a:lnTo>
                    <a:pt x="120" y="558"/>
                  </a:lnTo>
                  <a:lnTo>
                    <a:pt x="116" y="562"/>
                  </a:lnTo>
                  <a:lnTo>
                    <a:pt x="116" y="564"/>
                  </a:lnTo>
                  <a:lnTo>
                    <a:pt x="120" y="564"/>
                  </a:lnTo>
                  <a:lnTo>
                    <a:pt x="126" y="560"/>
                  </a:lnTo>
                  <a:lnTo>
                    <a:pt x="136" y="562"/>
                  </a:lnTo>
                  <a:lnTo>
                    <a:pt x="140" y="562"/>
                  </a:lnTo>
                  <a:lnTo>
                    <a:pt x="140" y="564"/>
                  </a:lnTo>
                  <a:lnTo>
                    <a:pt x="144" y="562"/>
                  </a:lnTo>
                  <a:lnTo>
                    <a:pt x="150" y="560"/>
                  </a:lnTo>
                  <a:lnTo>
                    <a:pt x="144" y="560"/>
                  </a:lnTo>
                  <a:lnTo>
                    <a:pt x="142" y="558"/>
                  </a:lnTo>
                  <a:lnTo>
                    <a:pt x="140" y="556"/>
                  </a:lnTo>
                  <a:lnTo>
                    <a:pt x="134" y="558"/>
                  </a:lnTo>
                  <a:lnTo>
                    <a:pt x="140" y="556"/>
                  </a:lnTo>
                  <a:lnTo>
                    <a:pt x="142" y="554"/>
                  </a:lnTo>
                  <a:lnTo>
                    <a:pt x="144" y="552"/>
                  </a:lnTo>
                  <a:lnTo>
                    <a:pt x="150" y="548"/>
                  </a:lnTo>
                  <a:lnTo>
                    <a:pt x="146" y="550"/>
                  </a:lnTo>
                  <a:lnTo>
                    <a:pt x="144" y="550"/>
                  </a:lnTo>
                  <a:lnTo>
                    <a:pt x="144" y="548"/>
                  </a:lnTo>
                  <a:lnTo>
                    <a:pt x="142" y="548"/>
                  </a:lnTo>
                  <a:lnTo>
                    <a:pt x="136" y="550"/>
                  </a:lnTo>
                  <a:lnTo>
                    <a:pt x="132" y="550"/>
                  </a:lnTo>
                  <a:lnTo>
                    <a:pt x="130" y="548"/>
                  </a:lnTo>
                  <a:lnTo>
                    <a:pt x="124" y="546"/>
                  </a:lnTo>
                  <a:lnTo>
                    <a:pt x="128" y="546"/>
                  </a:lnTo>
                  <a:lnTo>
                    <a:pt x="132" y="544"/>
                  </a:lnTo>
                  <a:lnTo>
                    <a:pt x="126" y="544"/>
                  </a:lnTo>
                  <a:lnTo>
                    <a:pt x="134" y="540"/>
                  </a:lnTo>
                  <a:lnTo>
                    <a:pt x="138" y="540"/>
                  </a:lnTo>
                  <a:lnTo>
                    <a:pt x="142" y="540"/>
                  </a:lnTo>
                  <a:lnTo>
                    <a:pt x="140" y="536"/>
                  </a:lnTo>
                  <a:lnTo>
                    <a:pt x="144" y="534"/>
                  </a:lnTo>
                  <a:lnTo>
                    <a:pt x="144" y="532"/>
                  </a:lnTo>
                  <a:lnTo>
                    <a:pt x="142" y="530"/>
                  </a:lnTo>
                  <a:lnTo>
                    <a:pt x="140" y="528"/>
                  </a:lnTo>
                  <a:lnTo>
                    <a:pt x="138" y="528"/>
                  </a:lnTo>
                  <a:lnTo>
                    <a:pt x="140" y="528"/>
                  </a:lnTo>
                  <a:lnTo>
                    <a:pt x="134" y="524"/>
                  </a:lnTo>
                  <a:lnTo>
                    <a:pt x="136" y="524"/>
                  </a:lnTo>
                  <a:lnTo>
                    <a:pt x="134" y="520"/>
                  </a:lnTo>
                  <a:lnTo>
                    <a:pt x="130" y="518"/>
                  </a:lnTo>
                  <a:lnTo>
                    <a:pt x="130" y="514"/>
                  </a:lnTo>
                  <a:lnTo>
                    <a:pt x="130" y="512"/>
                  </a:lnTo>
                  <a:lnTo>
                    <a:pt x="134" y="508"/>
                  </a:lnTo>
                  <a:lnTo>
                    <a:pt x="130" y="506"/>
                  </a:lnTo>
                  <a:lnTo>
                    <a:pt x="130" y="504"/>
                  </a:lnTo>
                  <a:lnTo>
                    <a:pt x="136" y="502"/>
                  </a:lnTo>
                  <a:lnTo>
                    <a:pt x="136" y="500"/>
                  </a:lnTo>
                  <a:lnTo>
                    <a:pt x="138" y="498"/>
                  </a:lnTo>
                  <a:lnTo>
                    <a:pt x="138" y="496"/>
                  </a:lnTo>
                  <a:lnTo>
                    <a:pt x="136" y="494"/>
                  </a:lnTo>
                  <a:lnTo>
                    <a:pt x="140" y="492"/>
                  </a:lnTo>
                  <a:lnTo>
                    <a:pt x="142" y="490"/>
                  </a:lnTo>
                  <a:lnTo>
                    <a:pt x="144" y="488"/>
                  </a:lnTo>
                  <a:lnTo>
                    <a:pt x="142" y="486"/>
                  </a:lnTo>
                  <a:lnTo>
                    <a:pt x="140" y="482"/>
                  </a:lnTo>
                  <a:lnTo>
                    <a:pt x="140" y="480"/>
                  </a:lnTo>
                  <a:lnTo>
                    <a:pt x="132" y="480"/>
                  </a:lnTo>
                  <a:lnTo>
                    <a:pt x="130" y="476"/>
                  </a:lnTo>
                  <a:lnTo>
                    <a:pt x="126" y="474"/>
                  </a:lnTo>
                  <a:lnTo>
                    <a:pt x="118" y="474"/>
                  </a:lnTo>
                  <a:lnTo>
                    <a:pt x="116" y="472"/>
                  </a:lnTo>
                  <a:lnTo>
                    <a:pt x="118" y="470"/>
                  </a:lnTo>
                  <a:lnTo>
                    <a:pt x="120" y="466"/>
                  </a:lnTo>
                  <a:lnTo>
                    <a:pt x="122" y="462"/>
                  </a:lnTo>
                  <a:lnTo>
                    <a:pt x="124" y="462"/>
                  </a:lnTo>
                  <a:lnTo>
                    <a:pt x="122" y="464"/>
                  </a:lnTo>
                  <a:lnTo>
                    <a:pt x="126" y="462"/>
                  </a:lnTo>
                  <a:lnTo>
                    <a:pt x="126" y="460"/>
                  </a:lnTo>
                  <a:lnTo>
                    <a:pt x="122" y="456"/>
                  </a:lnTo>
                  <a:lnTo>
                    <a:pt x="118" y="452"/>
                  </a:lnTo>
                  <a:lnTo>
                    <a:pt x="118" y="450"/>
                  </a:lnTo>
                  <a:lnTo>
                    <a:pt x="120" y="448"/>
                  </a:lnTo>
                  <a:lnTo>
                    <a:pt x="118" y="448"/>
                  </a:lnTo>
                  <a:lnTo>
                    <a:pt x="120" y="446"/>
                  </a:lnTo>
                  <a:lnTo>
                    <a:pt x="124" y="444"/>
                  </a:lnTo>
                  <a:lnTo>
                    <a:pt x="120" y="446"/>
                  </a:lnTo>
                  <a:lnTo>
                    <a:pt x="116" y="442"/>
                  </a:lnTo>
                  <a:lnTo>
                    <a:pt x="124" y="440"/>
                  </a:lnTo>
                  <a:lnTo>
                    <a:pt x="122" y="440"/>
                  </a:lnTo>
                  <a:lnTo>
                    <a:pt x="114" y="440"/>
                  </a:lnTo>
                  <a:lnTo>
                    <a:pt x="110" y="440"/>
                  </a:lnTo>
                  <a:lnTo>
                    <a:pt x="114" y="438"/>
                  </a:lnTo>
                  <a:lnTo>
                    <a:pt x="114" y="436"/>
                  </a:lnTo>
                  <a:lnTo>
                    <a:pt x="118" y="434"/>
                  </a:lnTo>
                  <a:lnTo>
                    <a:pt x="114" y="432"/>
                  </a:lnTo>
                  <a:lnTo>
                    <a:pt x="112" y="430"/>
                  </a:lnTo>
                  <a:lnTo>
                    <a:pt x="106" y="428"/>
                  </a:lnTo>
                  <a:lnTo>
                    <a:pt x="98" y="428"/>
                  </a:lnTo>
                  <a:lnTo>
                    <a:pt x="102" y="428"/>
                  </a:lnTo>
                  <a:lnTo>
                    <a:pt x="104" y="426"/>
                  </a:lnTo>
                  <a:lnTo>
                    <a:pt x="100" y="424"/>
                  </a:lnTo>
                  <a:lnTo>
                    <a:pt x="110" y="422"/>
                  </a:lnTo>
                  <a:lnTo>
                    <a:pt x="96" y="420"/>
                  </a:lnTo>
                  <a:lnTo>
                    <a:pt x="104" y="416"/>
                  </a:lnTo>
                  <a:lnTo>
                    <a:pt x="114" y="418"/>
                  </a:lnTo>
                  <a:lnTo>
                    <a:pt x="106" y="414"/>
                  </a:lnTo>
                  <a:lnTo>
                    <a:pt x="96" y="410"/>
                  </a:lnTo>
                  <a:lnTo>
                    <a:pt x="104" y="410"/>
                  </a:lnTo>
                  <a:lnTo>
                    <a:pt x="100" y="408"/>
                  </a:lnTo>
                  <a:lnTo>
                    <a:pt x="98" y="406"/>
                  </a:lnTo>
                  <a:lnTo>
                    <a:pt x="100" y="406"/>
                  </a:lnTo>
                  <a:lnTo>
                    <a:pt x="102" y="404"/>
                  </a:lnTo>
                  <a:lnTo>
                    <a:pt x="104" y="400"/>
                  </a:lnTo>
                  <a:lnTo>
                    <a:pt x="106" y="394"/>
                  </a:lnTo>
                  <a:lnTo>
                    <a:pt x="106" y="386"/>
                  </a:lnTo>
                  <a:lnTo>
                    <a:pt x="106" y="384"/>
                  </a:lnTo>
                  <a:lnTo>
                    <a:pt x="110" y="380"/>
                  </a:lnTo>
                  <a:lnTo>
                    <a:pt x="104" y="380"/>
                  </a:lnTo>
                  <a:lnTo>
                    <a:pt x="106" y="378"/>
                  </a:lnTo>
                  <a:lnTo>
                    <a:pt x="108" y="376"/>
                  </a:lnTo>
                  <a:lnTo>
                    <a:pt x="104" y="376"/>
                  </a:lnTo>
                  <a:lnTo>
                    <a:pt x="108" y="374"/>
                  </a:lnTo>
                  <a:lnTo>
                    <a:pt x="114" y="374"/>
                  </a:lnTo>
                  <a:lnTo>
                    <a:pt x="112" y="372"/>
                  </a:lnTo>
                  <a:lnTo>
                    <a:pt x="114" y="368"/>
                  </a:lnTo>
                  <a:lnTo>
                    <a:pt x="114" y="366"/>
                  </a:lnTo>
                  <a:lnTo>
                    <a:pt x="108" y="366"/>
                  </a:lnTo>
                  <a:lnTo>
                    <a:pt x="118" y="364"/>
                  </a:lnTo>
                  <a:lnTo>
                    <a:pt x="116" y="364"/>
                  </a:lnTo>
                  <a:lnTo>
                    <a:pt x="114" y="364"/>
                  </a:lnTo>
                  <a:lnTo>
                    <a:pt x="116" y="364"/>
                  </a:lnTo>
                  <a:lnTo>
                    <a:pt x="118" y="364"/>
                  </a:lnTo>
                  <a:lnTo>
                    <a:pt x="122" y="364"/>
                  </a:lnTo>
                  <a:lnTo>
                    <a:pt x="118" y="362"/>
                  </a:lnTo>
                  <a:lnTo>
                    <a:pt x="112" y="360"/>
                  </a:lnTo>
                  <a:lnTo>
                    <a:pt x="94" y="360"/>
                  </a:lnTo>
                  <a:lnTo>
                    <a:pt x="98" y="360"/>
                  </a:lnTo>
                  <a:lnTo>
                    <a:pt x="98" y="358"/>
                  </a:lnTo>
                  <a:lnTo>
                    <a:pt x="90" y="356"/>
                  </a:lnTo>
                  <a:lnTo>
                    <a:pt x="96" y="354"/>
                  </a:lnTo>
                  <a:lnTo>
                    <a:pt x="98" y="354"/>
                  </a:lnTo>
                  <a:lnTo>
                    <a:pt x="100" y="356"/>
                  </a:lnTo>
                  <a:lnTo>
                    <a:pt x="102" y="350"/>
                  </a:lnTo>
                  <a:lnTo>
                    <a:pt x="100" y="348"/>
                  </a:lnTo>
                  <a:lnTo>
                    <a:pt x="96" y="346"/>
                  </a:lnTo>
                  <a:lnTo>
                    <a:pt x="96" y="344"/>
                  </a:lnTo>
                  <a:lnTo>
                    <a:pt x="96" y="340"/>
                  </a:lnTo>
                  <a:lnTo>
                    <a:pt x="94" y="336"/>
                  </a:lnTo>
                  <a:lnTo>
                    <a:pt x="94" y="338"/>
                  </a:lnTo>
                  <a:lnTo>
                    <a:pt x="88" y="336"/>
                  </a:lnTo>
                  <a:lnTo>
                    <a:pt x="88" y="334"/>
                  </a:lnTo>
                  <a:lnTo>
                    <a:pt x="88" y="332"/>
                  </a:lnTo>
                  <a:lnTo>
                    <a:pt x="90" y="332"/>
                  </a:lnTo>
                  <a:lnTo>
                    <a:pt x="92" y="328"/>
                  </a:lnTo>
                  <a:lnTo>
                    <a:pt x="92" y="326"/>
                  </a:lnTo>
                  <a:lnTo>
                    <a:pt x="96" y="322"/>
                  </a:lnTo>
                  <a:lnTo>
                    <a:pt x="88" y="324"/>
                  </a:lnTo>
                  <a:lnTo>
                    <a:pt x="82" y="322"/>
                  </a:lnTo>
                  <a:lnTo>
                    <a:pt x="86" y="320"/>
                  </a:lnTo>
                  <a:lnTo>
                    <a:pt x="90" y="316"/>
                  </a:lnTo>
                  <a:lnTo>
                    <a:pt x="92" y="316"/>
                  </a:lnTo>
                  <a:lnTo>
                    <a:pt x="90" y="314"/>
                  </a:lnTo>
                  <a:lnTo>
                    <a:pt x="86" y="316"/>
                  </a:lnTo>
                  <a:lnTo>
                    <a:pt x="86" y="314"/>
                  </a:lnTo>
                  <a:lnTo>
                    <a:pt x="94" y="312"/>
                  </a:lnTo>
                  <a:lnTo>
                    <a:pt x="110" y="306"/>
                  </a:lnTo>
                  <a:lnTo>
                    <a:pt x="112" y="306"/>
                  </a:lnTo>
                  <a:lnTo>
                    <a:pt x="114" y="306"/>
                  </a:lnTo>
                  <a:lnTo>
                    <a:pt x="116" y="304"/>
                  </a:lnTo>
                  <a:lnTo>
                    <a:pt x="112" y="304"/>
                  </a:lnTo>
                  <a:lnTo>
                    <a:pt x="104" y="304"/>
                  </a:lnTo>
                  <a:lnTo>
                    <a:pt x="100" y="304"/>
                  </a:lnTo>
                  <a:lnTo>
                    <a:pt x="110" y="302"/>
                  </a:lnTo>
                  <a:lnTo>
                    <a:pt x="114" y="302"/>
                  </a:lnTo>
                  <a:lnTo>
                    <a:pt x="116" y="300"/>
                  </a:lnTo>
                  <a:lnTo>
                    <a:pt x="114" y="298"/>
                  </a:lnTo>
                  <a:lnTo>
                    <a:pt x="108" y="296"/>
                  </a:lnTo>
                  <a:lnTo>
                    <a:pt x="104" y="292"/>
                  </a:lnTo>
                  <a:lnTo>
                    <a:pt x="106" y="290"/>
                  </a:lnTo>
                  <a:lnTo>
                    <a:pt x="100" y="292"/>
                  </a:lnTo>
                  <a:lnTo>
                    <a:pt x="96" y="290"/>
                  </a:lnTo>
                  <a:lnTo>
                    <a:pt x="96" y="288"/>
                  </a:lnTo>
                  <a:lnTo>
                    <a:pt x="100" y="284"/>
                  </a:lnTo>
                  <a:lnTo>
                    <a:pt x="102" y="282"/>
                  </a:lnTo>
                  <a:lnTo>
                    <a:pt x="100" y="280"/>
                  </a:lnTo>
                  <a:lnTo>
                    <a:pt x="98" y="280"/>
                  </a:lnTo>
                  <a:lnTo>
                    <a:pt x="100" y="278"/>
                  </a:lnTo>
                  <a:lnTo>
                    <a:pt x="94" y="274"/>
                  </a:lnTo>
                  <a:lnTo>
                    <a:pt x="92" y="272"/>
                  </a:lnTo>
                  <a:lnTo>
                    <a:pt x="86" y="272"/>
                  </a:lnTo>
                  <a:lnTo>
                    <a:pt x="94" y="270"/>
                  </a:lnTo>
                  <a:lnTo>
                    <a:pt x="96" y="268"/>
                  </a:lnTo>
                  <a:lnTo>
                    <a:pt x="94" y="266"/>
                  </a:lnTo>
                  <a:lnTo>
                    <a:pt x="92" y="264"/>
                  </a:lnTo>
                  <a:lnTo>
                    <a:pt x="90" y="262"/>
                  </a:lnTo>
                  <a:lnTo>
                    <a:pt x="88" y="260"/>
                  </a:lnTo>
                  <a:lnTo>
                    <a:pt x="90" y="258"/>
                  </a:lnTo>
                  <a:lnTo>
                    <a:pt x="96" y="256"/>
                  </a:lnTo>
                  <a:lnTo>
                    <a:pt x="94" y="250"/>
                  </a:lnTo>
                  <a:lnTo>
                    <a:pt x="98" y="250"/>
                  </a:lnTo>
                  <a:lnTo>
                    <a:pt x="96" y="248"/>
                  </a:lnTo>
                  <a:lnTo>
                    <a:pt x="94" y="246"/>
                  </a:lnTo>
                  <a:lnTo>
                    <a:pt x="86" y="244"/>
                  </a:lnTo>
                  <a:lnTo>
                    <a:pt x="90" y="244"/>
                  </a:lnTo>
                  <a:lnTo>
                    <a:pt x="92" y="244"/>
                  </a:lnTo>
                  <a:lnTo>
                    <a:pt x="94" y="240"/>
                  </a:lnTo>
                  <a:lnTo>
                    <a:pt x="92" y="236"/>
                  </a:lnTo>
                  <a:lnTo>
                    <a:pt x="90" y="234"/>
                  </a:lnTo>
                  <a:lnTo>
                    <a:pt x="82" y="232"/>
                  </a:lnTo>
                  <a:lnTo>
                    <a:pt x="90" y="230"/>
                  </a:lnTo>
                  <a:lnTo>
                    <a:pt x="88" y="230"/>
                  </a:lnTo>
                  <a:lnTo>
                    <a:pt x="90" y="228"/>
                  </a:lnTo>
                  <a:lnTo>
                    <a:pt x="92" y="224"/>
                  </a:lnTo>
                  <a:lnTo>
                    <a:pt x="94" y="220"/>
                  </a:lnTo>
                  <a:lnTo>
                    <a:pt x="94" y="218"/>
                  </a:lnTo>
                  <a:lnTo>
                    <a:pt x="90" y="216"/>
                  </a:lnTo>
                  <a:lnTo>
                    <a:pt x="94" y="216"/>
                  </a:lnTo>
                  <a:lnTo>
                    <a:pt x="92" y="212"/>
                  </a:lnTo>
                  <a:lnTo>
                    <a:pt x="92" y="210"/>
                  </a:lnTo>
                  <a:lnTo>
                    <a:pt x="96" y="204"/>
                  </a:lnTo>
                  <a:lnTo>
                    <a:pt x="98" y="202"/>
                  </a:lnTo>
                  <a:lnTo>
                    <a:pt x="98" y="198"/>
                  </a:lnTo>
                  <a:lnTo>
                    <a:pt x="94" y="198"/>
                  </a:lnTo>
                  <a:lnTo>
                    <a:pt x="84" y="198"/>
                  </a:lnTo>
                  <a:lnTo>
                    <a:pt x="78" y="194"/>
                  </a:lnTo>
                  <a:lnTo>
                    <a:pt x="74" y="196"/>
                  </a:lnTo>
                  <a:lnTo>
                    <a:pt x="70" y="198"/>
                  </a:lnTo>
                  <a:lnTo>
                    <a:pt x="64" y="196"/>
                  </a:lnTo>
                  <a:lnTo>
                    <a:pt x="60" y="198"/>
                  </a:lnTo>
                  <a:lnTo>
                    <a:pt x="60" y="196"/>
                  </a:lnTo>
                  <a:lnTo>
                    <a:pt x="64" y="194"/>
                  </a:lnTo>
                  <a:lnTo>
                    <a:pt x="68" y="192"/>
                  </a:lnTo>
                  <a:lnTo>
                    <a:pt x="70" y="194"/>
                  </a:lnTo>
                  <a:lnTo>
                    <a:pt x="68" y="194"/>
                  </a:lnTo>
                  <a:lnTo>
                    <a:pt x="76" y="192"/>
                  </a:lnTo>
                  <a:lnTo>
                    <a:pt x="78" y="190"/>
                  </a:lnTo>
                  <a:lnTo>
                    <a:pt x="78" y="186"/>
                  </a:lnTo>
                  <a:lnTo>
                    <a:pt x="84" y="184"/>
                  </a:lnTo>
                  <a:lnTo>
                    <a:pt x="82" y="176"/>
                  </a:lnTo>
                  <a:lnTo>
                    <a:pt x="84" y="168"/>
                  </a:lnTo>
                  <a:lnTo>
                    <a:pt x="86" y="160"/>
                  </a:lnTo>
                  <a:lnTo>
                    <a:pt x="86" y="150"/>
                  </a:lnTo>
                  <a:lnTo>
                    <a:pt x="76" y="154"/>
                  </a:lnTo>
                  <a:lnTo>
                    <a:pt x="76" y="150"/>
                  </a:lnTo>
                  <a:lnTo>
                    <a:pt x="80" y="148"/>
                  </a:lnTo>
                  <a:lnTo>
                    <a:pt x="84" y="148"/>
                  </a:lnTo>
                  <a:lnTo>
                    <a:pt x="84" y="150"/>
                  </a:lnTo>
                  <a:lnTo>
                    <a:pt x="86" y="148"/>
                  </a:lnTo>
                  <a:lnTo>
                    <a:pt x="84" y="148"/>
                  </a:lnTo>
                  <a:lnTo>
                    <a:pt x="76" y="146"/>
                  </a:lnTo>
                  <a:lnTo>
                    <a:pt x="80" y="144"/>
                  </a:lnTo>
                  <a:lnTo>
                    <a:pt x="84" y="144"/>
                  </a:lnTo>
                  <a:lnTo>
                    <a:pt x="88" y="146"/>
                  </a:lnTo>
                  <a:lnTo>
                    <a:pt x="90" y="146"/>
                  </a:lnTo>
                  <a:lnTo>
                    <a:pt x="88" y="144"/>
                  </a:lnTo>
                  <a:lnTo>
                    <a:pt x="86" y="144"/>
                  </a:lnTo>
                  <a:lnTo>
                    <a:pt x="80" y="142"/>
                  </a:lnTo>
                  <a:lnTo>
                    <a:pt x="78" y="142"/>
                  </a:lnTo>
                  <a:lnTo>
                    <a:pt x="78" y="140"/>
                  </a:lnTo>
                  <a:lnTo>
                    <a:pt x="82" y="138"/>
                  </a:lnTo>
                  <a:lnTo>
                    <a:pt x="84" y="138"/>
                  </a:lnTo>
                  <a:lnTo>
                    <a:pt x="86" y="136"/>
                  </a:lnTo>
                  <a:lnTo>
                    <a:pt x="84" y="136"/>
                  </a:lnTo>
                  <a:lnTo>
                    <a:pt x="86" y="132"/>
                  </a:lnTo>
                  <a:lnTo>
                    <a:pt x="76" y="134"/>
                  </a:lnTo>
                  <a:lnTo>
                    <a:pt x="74" y="132"/>
                  </a:lnTo>
                  <a:lnTo>
                    <a:pt x="72" y="132"/>
                  </a:lnTo>
                  <a:lnTo>
                    <a:pt x="66" y="134"/>
                  </a:lnTo>
                  <a:lnTo>
                    <a:pt x="70" y="130"/>
                  </a:lnTo>
                  <a:lnTo>
                    <a:pt x="74" y="128"/>
                  </a:lnTo>
                  <a:lnTo>
                    <a:pt x="74" y="126"/>
                  </a:lnTo>
                  <a:lnTo>
                    <a:pt x="74" y="122"/>
                  </a:lnTo>
                  <a:lnTo>
                    <a:pt x="74" y="116"/>
                  </a:lnTo>
                  <a:lnTo>
                    <a:pt x="74" y="114"/>
                  </a:lnTo>
                  <a:lnTo>
                    <a:pt x="74" y="112"/>
                  </a:lnTo>
                  <a:lnTo>
                    <a:pt x="70" y="110"/>
                  </a:lnTo>
                  <a:lnTo>
                    <a:pt x="68" y="108"/>
                  </a:lnTo>
                  <a:lnTo>
                    <a:pt x="68" y="104"/>
                  </a:lnTo>
                  <a:lnTo>
                    <a:pt x="60" y="106"/>
                  </a:lnTo>
                  <a:lnTo>
                    <a:pt x="58" y="106"/>
                  </a:lnTo>
                  <a:lnTo>
                    <a:pt x="56" y="104"/>
                  </a:lnTo>
                  <a:lnTo>
                    <a:pt x="66" y="102"/>
                  </a:lnTo>
                  <a:lnTo>
                    <a:pt x="70" y="100"/>
                  </a:lnTo>
                  <a:lnTo>
                    <a:pt x="72" y="96"/>
                  </a:lnTo>
                  <a:lnTo>
                    <a:pt x="80" y="94"/>
                  </a:lnTo>
                  <a:lnTo>
                    <a:pt x="76" y="94"/>
                  </a:lnTo>
                  <a:lnTo>
                    <a:pt x="72" y="90"/>
                  </a:lnTo>
                  <a:lnTo>
                    <a:pt x="70" y="88"/>
                  </a:lnTo>
                  <a:lnTo>
                    <a:pt x="62" y="90"/>
                  </a:lnTo>
                  <a:lnTo>
                    <a:pt x="64" y="88"/>
                  </a:lnTo>
                  <a:lnTo>
                    <a:pt x="68" y="88"/>
                  </a:lnTo>
                  <a:lnTo>
                    <a:pt x="76" y="86"/>
                  </a:lnTo>
                  <a:lnTo>
                    <a:pt x="72" y="84"/>
                  </a:lnTo>
                  <a:lnTo>
                    <a:pt x="72" y="82"/>
                  </a:lnTo>
                  <a:lnTo>
                    <a:pt x="74" y="76"/>
                  </a:lnTo>
                  <a:lnTo>
                    <a:pt x="76" y="72"/>
                  </a:lnTo>
                  <a:lnTo>
                    <a:pt x="76" y="68"/>
                  </a:lnTo>
                  <a:lnTo>
                    <a:pt x="76" y="66"/>
                  </a:lnTo>
                  <a:lnTo>
                    <a:pt x="70" y="66"/>
                  </a:lnTo>
                  <a:lnTo>
                    <a:pt x="64" y="66"/>
                  </a:lnTo>
                  <a:lnTo>
                    <a:pt x="78" y="62"/>
                  </a:lnTo>
                  <a:lnTo>
                    <a:pt x="70" y="60"/>
                  </a:lnTo>
                  <a:lnTo>
                    <a:pt x="68" y="60"/>
                  </a:lnTo>
                  <a:lnTo>
                    <a:pt x="72" y="58"/>
                  </a:lnTo>
                  <a:lnTo>
                    <a:pt x="68" y="58"/>
                  </a:lnTo>
                  <a:lnTo>
                    <a:pt x="64" y="58"/>
                  </a:lnTo>
                  <a:lnTo>
                    <a:pt x="68" y="52"/>
                  </a:lnTo>
                  <a:lnTo>
                    <a:pt x="68" y="46"/>
                  </a:lnTo>
                  <a:lnTo>
                    <a:pt x="66" y="36"/>
                  </a:lnTo>
                  <a:lnTo>
                    <a:pt x="66" y="30"/>
                  </a:lnTo>
                  <a:lnTo>
                    <a:pt x="66" y="26"/>
                  </a:lnTo>
                  <a:lnTo>
                    <a:pt x="70" y="20"/>
                  </a:lnTo>
                  <a:lnTo>
                    <a:pt x="78" y="14"/>
                  </a:lnTo>
                  <a:lnTo>
                    <a:pt x="72" y="16"/>
                  </a:lnTo>
                  <a:lnTo>
                    <a:pt x="72" y="14"/>
                  </a:lnTo>
                  <a:lnTo>
                    <a:pt x="68" y="14"/>
                  </a:lnTo>
                  <a:lnTo>
                    <a:pt x="60" y="14"/>
                  </a:lnTo>
                  <a:lnTo>
                    <a:pt x="72" y="8"/>
                  </a:lnTo>
                  <a:lnTo>
                    <a:pt x="66" y="6"/>
                  </a:lnTo>
                  <a:lnTo>
                    <a:pt x="66" y="4"/>
                  </a:lnTo>
                  <a:lnTo>
                    <a:pt x="66" y="2"/>
                  </a:lnTo>
                  <a:lnTo>
                    <a:pt x="60" y="0"/>
                  </a:lnTo>
                  <a:lnTo>
                    <a:pt x="62" y="2"/>
                  </a:lnTo>
                  <a:lnTo>
                    <a:pt x="54" y="2"/>
                  </a:lnTo>
                  <a:lnTo>
                    <a:pt x="42" y="2"/>
                  </a:lnTo>
                  <a:lnTo>
                    <a:pt x="32" y="4"/>
                  </a:lnTo>
                  <a:lnTo>
                    <a:pt x="20" y="4"/>
                  </a:lnTo>
                  <a:lnTo>
                    <a:pt x="24" y="6"/>
                  </a:lnTo>
                  <a:lnTo>
                    <a:pt x="24" y="8"/>
                  </a:lnTo>
                  <a:lnTo>
                    <a:pt x="18" y="10"/>
                  </a:lnTo>
                  <a:lnTo>
                    <a:pt x="16" y="12"/>
                  </a:lnTo>
                  <a:lnTo>
                    <a:pt x="14" y="14"/>
                  </a:lnTo>
                  <a:lnTo>
                    <a:pt x="14" y="16"/>
                  </a:lnTo>
                  <a:lnTo>
                    <a:pt x="20" y="18"/>
                  </a:lnTo>
                  <a:lnTo>
                    <a:pt x="16" y="18"/>
                  </a:lnTo>
                  <a:lnTo>
                    <a:pt x="12" y="18"/>
                  </a:lnTo>
                  <a:lnTo>
                    <a:pt x="18" y="20"/>
                  </a:lnTo>
                  <a:lnTo>
                    <a:pt x="18" y="22"/>
                  </a:lnTo>
                  <a:lnTo>
                    <a:pt x="16" y="24"/>
                  </a:lnTo>
                  <a:lnTo>
                    <a:pt x="14" y="24"/>
                  </a:lnTo>
                  <a:lnTo>
                    <a:pt x="14" y="28"/>
                  </a:lnTo>
                  <a:lnTo>
                    <a:pt x="12" y="34"/>
                  </a:lnTo>
                  <a:lnTo>
                    <a:pt x="6" y="44"/>
                  </a:lnTo>
                  <a:lnTo>
                    <a:pt x="14" y="44"/>
                  </a:lnTo>
                  <a:lnTo>
                    <a:pt x="12" y="46"/>
                  </a:lnTo>
                  <a:lnTo>
                    <a:pt x="8" y="46"/>
                  </a:lnTo>
                  <a:lnTo>
                    <a:pt x="14" y="46"/>
                  </a:lnTo>
                  <a:lnTo>
                    <a:pt x="14" y="44"/>
                  </a:lnTo>
                  <a:lnTo>
                    <a:pt x="16" y="42"/>
                  </a:lnTo>
                  <a:lnTo>
                    <a:pt x="22" y="42"/>
                  </a:lnTo>
                  <a:lnTo>
                    <a:pt x="18" y="44"/>
                  </a:lnTo>
                  <a:lnTo>
                    <a:pt x="16" y="46"/>
                  </a:lnTo>
                  <a:lnTo>
                    <a:pt x="14" y="52"/>
                  </a:lnTo>
                  <a:lnTo>
                    <a:pt x="12" y="56"/>
                  </a:lnTo>
                  <a:lnTo>
                    <a:pt x="10" y="58"/>
                  </a:lnTo>
                  <a:lnTo>
                    <a:pt x="6" y="60"/>
                  </a:lnTo>
                  <a:lnTo>
                    <a:pt x="10" y="60"/>
                  </a:lnTo>
                  <a:lnTo>
                    <a:pt x="12" y="60"/>
                  </a:lnTo>
                  <a:lnTo>
                    <a:pt x="14" y="60"/>
                  </a:lnTo>
                  <a:lnTo>
                    <a:pt x="10" y="62"/>
                  </a:lnTo>
                  <a:lnTo>
                    <a:pt x="16" y="62"/>
                  </a:lnTo>
                  <a:lnTo>
                    <a:pt x="12" y="64"/>
                  </a:lnTo>
                  <a:lnTo>
                    <a:pt x="4" y="66"/>
                  </a:lnTo>
                  <a:lnTo>
                    <a:pt x="2" y="64"/>
                  </a:lnTo>
                  <a:lnTo>
                    <a:pt x="0" y="66"/>
                  </a:lnTo>
                  <a:lnTo>
                    <a:pt x="2" y="68"/>
                  </a:lnTo>
                  <a:lnTo>
                    <a:pt x="4" y="70"/>
                  </a:lnTo>
                  <a:lnTo>
                    <a:pt x="4" y="72"/>
                  </a:lnTo>
                  <a:lnTo>
                    <a:pt x="6" y="70"/>
                  </a:lnTo>
                  <a:lnTo>
                    <a:pt x="8" y="76"/>
                  </a:lnTo>
                  <a:lnTo>
                    <a:pt x="10" y="82"/>
                  </a:lnTo>
                  <a:lnTo>
                    <a:pt x="12" y="88"/>
                  </a:lnTo>
                  <a:lnTo>
                    <a:pt x="16" y="94"/>
                  </a:lnTo>
                  <a:lnTo>
                    <a:pt x="20" y="94"/>
                  </a:lnTo>
                  <a:lnTo>
                    <a:pt x="22" y="96"/>
                  </a:lnTo>
                  <a:lnTo>
                    <a:pt x="22" y="98"/>
                  </a:lnTo>
                  <a:lnTo>
                    <a:pt x="20" y="102"/>
                  </a:lnTo>
                  <a:lnTo>
                    <a:pt x="20" y="104"/>
                  </a:lnTo>
                  <a:lnTo>
                    <a:pt x="24" y="106"/>
                  </a:lnTo>
                  <a:lnTo>
                    <a:pt x="24" y="108"/>
                  </a:lnTo>
                  <a:lnTo>
                    <a:pt x="22" y="108"/>
                  </a:lnTo>
                  <a:lnTo>
                    <a:pt x="18" y="110"/>
                  </a:lnTo>
                  <a:lnTo>
                    <a:pt x="16" y="112"/>
                  </a:lnTo>
                  <a:lnTo>
                    <a:pt x="12" y="112"/>
                  </a:lnTo>
                  <a:lnTo>
                    <a:pt x="16" y="114"/>
                  </a:lnTo>
                  <a:lnTo>
                    <a:pt x="20" y="114"/>
                  </a:lnTo>
                  <a:lnTo>
                    <a:pt x="32" y="116"/>
                  </a:lnTo>
                  <a:lnTo>
                    <a:pt x="26" y="118"/>
                  </a:lnTo>
                  <a:lnTo>
                    <a:pt x="32" y="120"/>
                  </a:lnTo>
                  <a:lnTo>
                    <a:pt x="36" y="122"/>
                  </a:lnTo>
                  <a:lnTo>
                    <a:pt x="32" y="122"/>
                  </a:lnTo>
                  <a:lnTo>
                    <a:pt x="30" y="122"/>
                  </a:lnTo>
                  <a:lnTo>
                    <a:pt x="26" y="124"/>
                  </a:lnTo>
                  <a:lnTo>
                    <a:pt x="20" y="122"/>
                  </a:lnTo>
                  <a:lnTo>
                    <a:pt x="18" y="126"/>
                  </a:lnTo>
                  <a:lnTo>
                    <a:pt x="18" y="128"/>
                  </a:lnTo>
                  <a:lnTo>
                    <a:pt x="20" y="130"/>
                  </a:lnTo>
                  <a:lnTo>
                    <a:pt x="22" y="132"/>
                  </a:lnTo>
                  <a:lnTo>
                    <a:pt x="24" y="134"/>
                  </a:lnTo>
                  <a:lnTo>
                    <a:pt x="16" y="136"/>
                  </a:lnTo>
                  <a:lnTo>
                    <a:pt x="24" y="136"/>
                  </a:lnTo>
                  <a:lnTo>
                    <a:pt x="28" y="134"/>
                  </a:lnTo>
                  <a:lnTo>
                    <a:pt x="28" y="132"/>
                  </a:lnTo>
                  <a:lnTo>
                    <a:pt x="28" y="130"/>
                  </a:lnTo>
                  <a:lnTo>
                    <a:pt x="32" y="130"/>
                  </a:lnTo>
                  <a:lnTo>
                    <a:pt x="36" y="130"/>
                  </a:lnTo>
                  <a:lnTo>
                    <a:pt x="40" y="132"/>
                  </a:lnTo>
                  <a:lnTo>
                    <a:pt x="40" y="134"/>
                  </a:lnTo>
                  <a:lnTo>
                    <a:pt x="36" y="136"/>
                  </a:lnTo>
                  <a:lnTo>
                    <a:pt x="30" y="138"/>
                  </a:lnTo>
                  <a:lnTo>
                    <a:pt x="22" y="142"/>
                  </a:lnTo>
                  <a:lnTo>
                    <a:pt x="20" y="144"/>
                  </a:lnTo>
                  <a:lnTo>
                    <a:pt x="20" y="146"/>
                  </a:lnTo>
                  <a:lnTo>
                    <a:pt x="18" y="144"/>
                  </a:lnTo>
                  <a:lnTo>
                    <a:pt x="18" y="146"/>
                  </a:lnTo>
                  <a:lnTo>
                    <a:pt x="20" y="148"/>
                  </a:lnTo>
                  <a:lnTo>
                    <a:pt x="20" y="150"/>
                  </a:lnTo>
                  <a:lnTo>
                    <a:pt x="18" y="152"/>
                  </a:lnTo>
                  <a:lnTo>
                    <a:pt x="24" y="152"/>
                  </a:lnTo>
                  <a:lnTo>
                    <a:pt x="24" y="154"/>
                  </a:lnTo>
                  <a:lnTo>
                    <a:pt x="26" y="154"/>
                  </a:lnTo>
                  <a:lnTo>
                    <a:pt x="32" y="154"/>
                  </a:lnTo>
                  <a:lnTo>
                    <a:pt x="28" y="150"/>
                  </a:lnTo>
                  <a:lnTo>
                    <a:pt x="38" y="152"/>
                  </a:lnTo>
                  <a:lnTo>
                    <a:pt x="42" y="154"/>
                  </a:lnTo>
                  <a:lnTo>
                    <a:pt x="42" y="156"/>
                  </a:lnTo>
                  <a:lnTo>
                    <a:pt x="40" y="158"/>
                  </a:lnTo>
                  <a:lnTo>
                    <a:pt x="32" y="156"/>
                  </a:lnTo>
                  <a:lnTo>
                    <a:pt x="30" y="158"/>
                  </a:lnTo>
                  <a:lnTo>
                    <a:pt x="32" y="158"/>
                  </a:lnTo>
                  <a:lnTo>
                    <a:pt x="30" y="160"/>
                  </a:lnTo>
                  <a:lnTo>
                    <a:pt x="24" y="160"/>
                  </a:lnTo>
                  <a:lnTo>
                    <a:pt x="24" y="158"/>
                  </a:lnTo>
                  <a:lnTo>
                    <a:pt x="22" y="154"/>
                  </a:lnTo>
                  <a:lnTo>
                    <a:pt x="18" y="152"/>
                  </a:lnTo>
                  <a:lnTo>
                    <a:pt x="16" y="154"/>
                  </a:lnTo>
                  <a:lnTo>
                    <a:pt x="18" y="156"/>
                  </a:lnTo>
                  <a:lnTo>
                    <a:pt x="20" y="156"/>
                  </a:lnTo>
                  <a:lnTo>
                    <a:pt x="14" y="158"/>
                  </a:lnTo>
                  <a:lnTo>
                    <a:pt x="20" y="158"/>
                  </a:lnTo>
                  <a:lnTo>
                    <a:pt x="22" y="160"/>
                  </a:lnTo>
                  <a:lnTo>
                    <a:pt x="20" y="160"/>
                  </a:lnTo>
                  <a:lnTo>
                    <a:pt x="20" y="164"/>
                  </a:lnTo>
                  <a:lnTo>
                    <a:pt x="26" y="164"/>
                  </a:lnTo>
                  <a:lnTo>
                    <a:pt x="18" y="166"/>
                  </a:lnTo>
                  <a:lnTo>
                    <a:pt x="22" y="166"/>
                  </a:lnTo>
                  <a:lnTo>
                    <a:pt x="24" y="168"/>
                  </a:lnTo>
                  <a:lnTo>
                    <a:pt x="14" y="168"/>
                  </a:lnTo>
                  <a:lnTo>
                    <a:pt x="16" y="168"/>
                  </a:lnTo>
                  <a:lnTo>
                    <a:pt x="16" y="170"/>
                  </a:lnTo>
                  <a:lnTo>
                    <a:pt x="14" y="172"/>
                  </a:lnTo>
                  <a:lnTo>
                    <a:pt x="10" y="174"/>
                  </a:lnTo>
                  <a:lnTo>
                    <a:pt x="10" y="176"/>
                  </a:lnTo>
                  <a:lnTo>
                    <a:pt x="12" y="176"/>
                  </a:lnTo>
                  <a:lnTo>
                    <a:pt x="12" y="174"/>
                  </a:lnTo>
                  <a:lnTo>
                    <a:pt x="16" y="172"/>
                  </a:lnTo>
                  <a:lnTo>
                    <a:pt x="20" y="172"/>
                  </a:lnTo>
                  <a:lnTo>
                    <a:pt x="26" y="170"/>
                  </a:lnTo>
                  <a:lnTo>
                    <a:pt x="28" y="172"/>
                  </a:lnTo>
                  <a:lnTo>
                    <a:pt x="28" y="174"/>
                  </a:lnTo>
                  <a:lnTo>
                    <a:pt x="20" y="178"/>
                  </a:lnTo>
                  <a:lnTo>
                    <a:pt x="12" y="180"/>
                  </a:lnTo>
                  <a:lnTo>
                    <a:pt x="10" y="182"/>
                  </a:lnTo>
                  <a:lnTo>
                    <a:pt x="12" y="186"/>
                  </a:lnTo>
                  <a:lnTo>
                    <a:pt x="14" y="182"/>
                  </a:lnTo>
                  <a:lnTo>
                    <a:pt x="16" y="182"/>
                  </a:lnTo>
                  <a:lnTo>
                    <a:pt x="18" y="182"/>
                  </a:lnTo>
                  <a:lnTo>
                    <a:pt x="16" y="184"/>
                  </a:lnTo>
                  <a:lnTo>
                    <a:pt x="12" y="188"/>
                  </a:lnTo>
                  <a:lnTo>
                    <a:pt x="14" y="190"/>
                  </a:lnTo>
                  <a:lnTo>
                    <a:pt x="16" y="188"/>
                  </a:lnTo>
                  <a:lnTo>
                    <a:pt x="20" y="188"/>
                  </a:lnTo>
                  <a:lnTo>
                    <a:pt x="24" y="186"/>
                  </a:lnTo>
                  <a:lnTo>
                    <a:pt x="20" y="188"/>
                  </a:lnTo>
                  <a:lnTo>
                    <a:pt x="22" y="190"/>
                  </a:lnTo>
                  <a:lnTo>
                    <a:pt x="30" y="192"/>
                  </a:lnTo>
                  <a:lnTo>
                    <a:pt x="24" y="192"/>
                  </a:lnTo>
                  <a:lnTo>
                    <a:pt x="22" y="194"/>
                  </a:lnTo>
                  <a:lnTo>
                    <a:pt x="24" y="194"/>
                  </a:lnTo>
                  <a:lnTo>
                    <a:pt x="30" y="196"/>
                  </a:lnTo>
                  <a:lnTo>
                    <a:pt x="34" y="196"/>
                  </a:lnTo>
                  <a:lnTo>
                    <a:pt x="36" y="196"/>
                  </a:lnTo>
                  <a:lnTo>
                    <a:pt x="34" y="198"/>
                  </a:lnTo>
                  <a:lnTo>
                    <a:pt x="24" y="196"/>
                  </a:lnTo>
                  <a:lnTo>
                    <a:pt x="26" y="200"/>
                  </a:lnTo>
                  <a:lnTo>
                    <a:pt x="18" y="200"/>
                  </a:lnTo>
                  <a:lnTo>
                    <a:pt x="22" y="202"/>
                  </a:lnTo>
                  <a:lnTo>
                    <a:pt x="22" y="204"/>
                  </a:lnTo>
                  <a:lnTo>
                    <a:pt x="22" y="206"/>
                  </a:lnTo>
                  <a:lnTo>
                    <a:pt x="30" y="206"/>
                  </a:lnTo>
                  <a:lnTo>
                    <a:pt x="34" y="206"/>
                  </a:lnTo>
                  <a:lnTo>
                    <a:pt x="36" y="208"/>
                  </a:lnTo>
                  <a:lnTo>
                    <a:pt x="30" y="210"/>
                  </a:lnTo>
                  <a:lnTo>
                    <a:pt x="30" y="212"/>
                  </a:lnTo>
                  <a:lnTo>
                    <a:pt x="24" y="212"/>
                  </a:lnTo>
                  <a:lnTo>
                    <a:pt x="22" y="210"/>
                  </a:lnTo>
                  <a:lnTo>
                    <a:pt x="26" y="208"/>
                  </a:lnTo>
                  <a:lnTo>
                    <a:pt x="18" y="208"/>
                  </a:lnTo>
                  <a:lnTo>
                    <a:pt x="16" y="210"/>
                  </a:lnTo>
                  <a:lnTo>
                    <a:pt x="16" y="212"/>
                  </a:lnTo>
                  <a:lnTo>
                    <a:pt x="18" y="216"/>
                  </a:lnTo>
                  <a:lnTo>
                    <a:pt x="20" y="214"/>
                  </a:lnTo>
                  <a:lnTo>
                    <a:pt x="30" y="218"/>
                  </a:lnTo>
                  <a:lnTo>
                    <a:pt x="28" y="218"/>
                  </a:lnTo>
                  <a:lnTo>
                    <a:pt x="24" y="218"/>
                  </a:lnTo>
                  <a:lnTo>
                    <a:pt x="26" y="220"/>
                  </a:lnTo>
                  <a:lnTo>
                    <a:pt x="28" y="220"/>
                  </a:lnTo>
                  <a:lnTo>
                    <a:pt x="20" y="222"/>
                  </a:lnTo>
                  <a:lnTo>
                    <a:pt x="14" y="220"/>
                  </a:lnTo>
                  <a:lnTo>
                    <a:pt x="20" y="224"/>
                  </a:lnTo>
                  <a:lnTo>
                    <a:pt x="16" y="226"/>
                  </a:lnTo>
                  <a:lnTo>
                    <a:pt x="12" y="228"/>
                  </a:lnTo>
                  <a:lnTo>
                    <a:pt x="10" y="230"/>
                  </a:lnTo>
                  <a:lnTo>
                    <a:pt x="12" y="230"/>
                  </a:lnTo>
                  <a:lnTo>
                    <a:pt x="16" y="232"/>
                  </a:lnTo>
                  <a:lnTo>
                    <a:pt x="20" y="234"/>
                  </a:lnTo>
                  <a:lnTo>
                    <a:pt x="20" y="236"/>
                  </a:lnTo>
                  <a:lnTo>
                    <a:pt x="20" y="238"/>
                  </a:lnTo>
                  <a:lnTo>
                    <a:pt x="24" y="238"/>
                  </a:lnTo>
                  <a:lnTo>
                    <a:pt x="20" y="244"/>
                  </a:lnTo>
                  <a:lnTo>
                    <a:pt x="20" y="248"/>
                  </a:lnTo>
                  <a:lnTo>
                    <a:pt x="24" y="250"/>
                  </a:lnTo>
                  <a:lnTo>
                    <a:pt x="14" y="254"/>
                  </a:lnTo>
                  <a:lnTo>
                    <a:pt x="16" y="254"/>
                  </a:lnTo>
                  <a:lnTo>
                    <a:pt x="22" y="254"/>
                  </a:lnTo>
                  <a:lnTo>
                    <a:pt x="28" y="252"/>
                  </a:lnTo>
                  <a:lnTo>
                    <a:pt x="32" y="254"/>
                  </a:lnTo>
                  <a:lnTo>
                    <a:pt x="32" y="256"/>
                  </a:lnTo>
                  <a:lnTo>
                    <a:pt x="28" y="256"/>
                  </a:lnTo>
                  <a:lnTo>
                    <a:pt x="20" y="258"/>
                  </a:lnTo>
                  <a:lnTo>
                    <a:pt x="30" y="262"/>
                  </a:lnTo>
                  <a:lnTo>
                    <a:pt x="32" y="264"/>
                  </a:lnTo>
                  <a:lnTo>
                    <a:pt x="28" y="266"/>
                  </a:lnTo>
                  <a:lnTo>
                    <a:pt x="28" y="264"/>
                  </a:lnTo>
                  <a:lnTo>
                    <a:pt x="26" y="264"/>
                  </a:lnTo>
                  <a:close/>
                  <a:moveTo>
                    <a:pt x="36" y="304"/>
                  </a:moveTo>
                  <a:lnTo>
                    <a:pt x="36" y="304"/>
                  </a:lnTo>
                  <a:lnTo>
                    <a:pt x="32" y="302"/>
                  </a:lnTo>
                  <a:lnTo>
                    <a:pt x="34" y="300"/>
                  </a:lnTo>
                  <a:lnTo>
                    <a:pt x="38" y="302"/>
                  </a:lnTo>
                  <a:lnTo>
                    <a:pt x="36" y="304"/>
                  </a:lnTo>
                  <a:close/>
                  <a:moveTo>
                    <a:pt x="60" y="366"/>
                  </a:moveTo>
                  <a:lnTo>
                    <a:pt x="60" y="366"/>
                  </a:lnTo>
                  <a:lnTo>
                    <a:pt x="58" y="366"/>
                  </a:lnTo>
                  <a:lnTo>
                    <a:pt x="60" y="364"/>
                  </a:lnTo>
                  <a:lnTo>
                    <a:pt x="62" y="366"/>
                  </a:lnTo>
                  <a:lnTo>
                    <a:pt x="60" y="366"/>
                  </a:lnTo>
                  <a:close/>
                  <a:moveTo>
                    <a:pt x="136" y="536"/>
                  </a:moveTo>
                  <a:lnTo>
                    <a:pt x="136" y="536"/>
                  </a:lnTo>
                  <a:lnTo>
                    <a:pt x="138" y="534"/>
                  </a:lnTo>
                  <a:lnTo>
                    <a:pt x="136" y="536"/>
                  </a:lnTo>
                  <a:close/>
                  <a:moveTo>
                    <a:pt x="134" y="540"/>
                  </a:moveTo>
                  <a:lnTo>
                    <a:pt x="134" y="540"/>
                  </a:lnTo>
                  <a:lnTo>
                    <a:pt x="136" y="540"/>
                  </a:lnTo>
                  <a:lnTo>
                    <a:pt x="134" y="538"/>
                  </a:lnTo>
                  <a:lnTo>
                    <a:pt x="132" y="538"/>
                  </a:lnTo>
                  <a:lnTo>
                    <a:pt x="134" y="540"/>
                  </a:lnTo>
                  <a:close/>
                  <a:moveTo>
                    <a:pt x="82" y="138"/>
                  </a:moveTo>
                  <a:lnTo>
                    <a:pt x="80" y="138"/>
                  </a:lnTo>
                  <a:lnTo>
                    <a:pt x="78" y="136"/>
                  </a:lnTo>
                  <a:lnTo>
                    <a:pt x="82" y="138"/>
                  </a:lnTo>
                  <a:close/>
                </a:path>
              </a:pathLst>
            </a:custGeom>
            <a:solidFill>
              <a:srgbClr val="E07E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53023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제목 슬라이드">
    <p:bg>
      <p:bgPr>
        <a:pattFill prst="pct10">
          <a:fgClr>
            <a:srgbClr val="595959"/>
          </a:fgClr>
          <a:bgClr>
            <a:srgbClr val="434343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">
            <a:extLst>
              <a:ext uri="{FF2B5EF4-FFF2-40B4-BE49-F238E27FC236}">
                <a16:creationId xmlns="" xmlns:a16="http://schemas.microsoft.com/office/drawing/2014/main" id="{5E782AC5-9DC5-42A9-B596-506D470A409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0"/>
            <a:ext cx="9144000" cy="720725"/>
          </a:xfrm>
          <a:prstGeom prst="round2SameRect">
            <a:avLst>
              <a:gd name="adj1" fmla="val 0"/>
              <a:gd name="adj2" fmla="val 26956"/>
            </a:avLst>
          </a:prstGeom>
          <a:solidFill>
            <a:srgbClr val="000000">
              <a:alpha val="30196"/>
            </a:srgbClr>
          </a:solidFill>
          <a:ln>
            <a:noFill/>
          </a:ln>
        </p:spPr>
        <p:txBody>
          <a:bodyPr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defRPr/>
            </a:pPr>
            <a:endParaRPr lang="ko-KR" altLang="ko-KR" sz="3200" b="1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="" xmlns:a16="http://schemas.microsoft.com/office/drawing/2014/main" id="{A155D496-EE3E-424A-9959-D45266700A6B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-195263" y="130175"/>
            <a:ext cx="866776" cy="1217613"/>
            <a:chOff x="-416099" y="113138"/>
            <a:chExt cx="1163733" cy="1633270"/>
          </a:xfrm>
        </p:grpSpPr>
        <p:sp>
          <p:nvSpPr>
            <p:cNvPr id="5" name="Freeform 147">
              <a:extLst>
                <a:ext uri="{FF2B5EF4-FFF2-40B4-BE49-F238E27FC236}">
                  <a16:creationId xmlns="" xmlns:a16="http://schemas.microsoft.com/office/drawing/2014/main" id="{C354B3C6-C87D-4F86-B510-A0A54522EDA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4492121">
              <a:off x="-431085" y="471130"/>
              <a:ext cx="1209919" cy="493936"/>
            </a:xfrm>
            <a:custGeom>
              <a:avLst/>
              <a:gdLst>
                <a:gd name="T0" fmla="*/ 1345028887 w 534"/>
                <a:gd name="T1" fmla="*/ 266952016 h 218"/>
                <a:gd name="T2" fmla="*/ 1273156527 w 534"/>
                <a:gd name="T3" fmla="*/ 390159593 h 218"/>
                <a:gd name="T4" fmla="*/ 1201284166 w 534"/>
                <a:gd name="T5" fmla="*/ 266952016 h 218"/>
                <a:gd name="T6" fmla="*/ 1160214893 w 534"/>
                <a:gd name="T7" fmla="*/ 359356566 h 218"/>
                <a:gd name="T8" fmla="*/ 1078076347 w 534"/>
                <a:gd name="T9" fmla="*/ 359356566 h 218"/>
                <a:gd name="T10" fmla="*/ 1006203986 w 534"/>
                <a:gd name="T11" fmla="*/ 400425758 h 218"/>
                <a:gd name="T12" fmla="*/ 965134713 w 534"/>
                <a:gd name="T13" fmla="*/ 554436363 h 218"/>
                <a:gd name="T14" fmla="*/ 872727716 w 534"/>
                <a:gd name="T15" fmla="*/ 626308582 h 218"/>
                <a:gd name="T16" fmla="*/ 821392258 w 534"/>
                <a:gd name="T17" fmla="*/ 533901767 h 218"/>
                <a:gd name="T18" fmla="*/ 780320719 w 534"/>
                <a:gd name="T19" fmla="*/ 544170198 h 218"/>
                <a:gd name="T20" fmla="*/ 636578263 w 534"/>
                <a:gd name="T21" fmla="*/ 513367170 h 218"/>
                <a:gd name="T22" fmla="*/ 564705903 w 534"/>
                <a:gd name="T23" fmla="*/ 533901767 h 218"/>
                <a:gd name="T24" fmla="*/ 513370444 w 534"/>
                <a:gd name="T25" fmla="*/ 718715398 h 218"/>
                <a:gd name="T26" fmla="*/ 420963447 w 534"/>
                <a:gd name="T27" fmla="*/ 554436363 h 218"/>
                <a:gd name="T28" fmla="*/ 390160359 w 534"/>
                <a:gd name="T29" fmla="*/ 574970959 h 218"/>
                <a:gd name="T30" fmla="*/ 349091086 w 534"/>
                <a:gd name="T31" fmla="*/ 749516159 h 218"/>
                <a:gd name="T32" fmla="*/ 287487177 w 534"/>
                <a:gd name="T33" fmla="*/ 687912371 h 218"/>
                <a:gd name="T34" fmla="*/ 174545543 w 534"/>
                <a:gd name="T35" fmla="*/ 739249994 h 218"/>
                <a:gd name="T36" fmla="*/ 184813994 w 534"/>
                <a:gd name="T37" fmla="*/ 913795195 h 218"/>
                <a:gd name="T38" fmla="*/ 123207819 w 534"/>
                <a:gd name="T39" fmla="*/ 872723736 h 218"/>
                <a:gd name="T40" fmla="*/ 51337724 w 534"/>
                <a:gd name="T41" fmla="*/ 934329791 h 218"/>
                <a:gd name="T42" fmla="*/ 20534637 w 534"/>
                <a:gd name="T43" fmla="*/ 995933579 h 218"/>
                <a:gd name="T44" fmla="*/ 82138546 w 534"/>
                <a:gd name="T45" fmla="*/ 1088338129 h 218"/>
                <a:gd name="T46" fmla="*/ 102673183 w 534"/>
                <a:gd name="T47" fmla="*/ 1016468175 h 218"/>
                <a:gd name="T48" fmla="*/ 205348631 w 534"/>
                <a:gd name="T49" fmla="*/ 1026734341 h 218"/>
                <a:gd name="T50" fmla="*/ 390160359 w 534"/>
                <a:gd name="T51" fmla="*/ 1047268937 h 218"/>
                <a:gd name="T52" fmla="*/ 503101993 w 534"/>
                <a:gd name="T53" fmla="*/ 924061360 h 218"/>
                <a:gd name="T54" fmla="*/ 595508990 w 534"/>
                <a:gd name="T55" fmla="*/ 893258333 h 218"/>
                <a:gd name="T56" fmla="*/ 667381351 w 534"/>
                <a:gd name="T57" fmla="*/ 841922975 h 218"/>
                <a:gd name="T58" fmla="*/ 770054534 w 534"/>
                <a:gd name="T59" fmla="*/ 759784590 h 218"/>
                <a:gd name="T60" fmla="*/ 944600077 w 534"/>
                <a:gd name="T61" fmla="*/ 811119948 h 218"/>
                <a:gd name="T62" fmla="*/ 995937801 w 534"/>
                <a:gd name="T63" fmla="*/ 698180802 h 218"/>
                <a:gd name="T64" fmla="*/ 1108877169 w 534"/>
                <a:gd name="T65" fmla="*/ 667377775 h 218"/>
                <a:gd name="T66" fmla="*/ 1221818803 w 534"/>
                <a:gd name="T67" fmla="*/ 626308582 h 218"/>
                <a:gd name="T68" fmla="*/ 1314225800 w 534"/>
                <a:gd name="T69" fmla="*/ 739249994 h 218"/>
                <a:gd name="T70" fmla="*/ 1406632797 w 534"/>
                <a:gd name="T71" fmla="*/ 646843178 h 218"/>
                <a:gd name="T72" fmla="*/ 1560643704 w 534"/>
                <a:gd name="T73" fmla="*/ 544170198 h 218"/>
                <a:gd name="T74" fmla="*/ 1704386159 w 534"/>
                <a:gd name="T75" fmla="*/ 564704794 h 218"/>
                <a:gd name="T76" fmla="*/ 1796793156 w 534"/>
                <a:gd name="T77" fmla="*/ 410694189 h 218"/>
                <a:gd name="T78" fmla="*/ 2012407973 w 534"/>
                <a:gd name="T79" fmla="*/ 472297978 h 218"/>
                <a:gd name="T80" fmla="*/ 2074011882 w 534"/>
                <a:gd name="T81" fmla="*/ 462031813 h 218"/>
                <a:gd name="T82" fmla="*/ 2147483646 w 534"/>
                <a:gd name="T83" fmla="*/ 379891162 h 218"/>
                <a:gd name="T84" fmla="*/ 2147483646 w 534"/>
                <a:gd name="T85" fmla="*/ 338821970 h 218"/>
                <a:gd name="T86" fmla="*/ 2147483646 w 534"/>
                <a:gd name="T87" fmla="*/ 359356566 h 218"/>
                <a:gd name="T88" fmla="*/ 2147483646 w 534"/>
                <a:gd name="T89" fmla="*/ 318287374 h 218"/>
                <a:gd name="T90" fmla="*/ 2147483646 w 534"/>
                <a:gd name="T91" fmla="*/ 61603789 h 218"/>
                <a:gd name="T92" fmla="*/ 2147483646 w 534"/>
                <a:gd name="T93" fmla="*/ 61603789 h 218"/>
                <a:gd name="T94" fmla="*/ 2147483646 w 534"/>
                <a:gd name="T95" fmla="*/ 51337623 h 218"/>
                <a:gd name="T96" fmla="*/ 2147483646 w 534"/>
                <a:gd name="T97" fmla="*/ 123207577 h 218"/>
                <a:gd name="T98" fmla="*/ 2125349606 w 534"/>
                <a:gd name="T99" fmla="*/ 215614393 h 218"/>
                <a:gd name="T100" fmla="*/ 2074011882 w 534"/>
                <a:gd name="T101" fmla="*/ 174545200 h 218"/>
                <a:gd name="T102" fmla="*/ 1961072514 w 534"/>
                <a:gd name="T103" fmla="*/ 133476008 h 218"/>
                <a:gd name="T104" fmla="*/ 1930269427 w 534"/>
                <a:gd name="T105" fmla="*/ 205345962 h 218"/>
                <a:gd name="T106" fmla="*/ 1889200154 w 534"/>
                <a:gd name="T107" fmla="*/ 143742173 h 218"/>
                <a:gd name="T108" fmla="*/ 1858397066 w 534"/>
                <a:gd name="T109" fmla="*/ 195079797 h 218"/>
                <a:gd name="T110" fmla="*/ 1776258520 w 534"/>
                <a:gd name="T111" fmla="*/ 174545200 h 218"/>
                <a:gd name="T112" fmla="*/ 1683851523 w 534"/>
                <a:gd name="T113" fmla="*/ 184811366 h 218"/>
                <a:gd name="T114" fmla="*/ 1642782250 w 534"/>
                <a:gd name="T115" fmla="*/ 174545200 h 218"/>
                <a:gd name="T116" fmla="*/ 1560643704 w 534"/>
                <a:gd name="T117" fmla="*/ 154010604 h 218"/>
                <a:gd name="T118" fmla="*/ 1457970521 w 534"/>
                <a:gd name="T119" fmla="*/ 287486612 h 218"/>
                <a:gd name="T120" fmla="*/ 1232087254 w 534"/>
                <a:gd name="T121" fmla="*/ 359356566 h 218"/>
                <a:gd name="T122" fmla="*/ 123207819 w 534"/>
                <a:gd name="T123" fmla="*/ 1026734341 h 218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534" h="218">
                  <a:moveTo>
                    <a:pt x="274" y="52"/>
                  </a:moveTo>
                  <a:lnTo>
                    <a:pt x="270" y="46"/>
                  </a:lnTo>
                  <a:lnTo>
                    <a:pt x="272" y="38"/>
                  </a:lnTo>
                  <a:lnTo>
                    <a:pt x="270" y="34"/>
                  </a:lnTo>
                  <a:lnTo>
                    <a:pt x="268" y="30"/>
                  </a:lnTo>
                  <a:lnTo>
                    <a:pt x="270" y="36"/>
                  </a:lnTo>
                  <a:lnTo>
                    <a:pt x="270" y="40"/>
                  </a:lnTo>
                  <a:lnTo>
                    <a:pt x="268" y="42"/>
                  </a:lnTo>
                  <a:lnTo>
                    <a:pt x="266" y="44"/>
                  </a:lnTo>
                  <a:lnTo>
                    <a:pt x="264" y="44"/>
                  </a:lnTo>
                  <a:lnTo>
                    <a:pt x="264" y="46"/>
                  </a:lnTo>
                  <a:lnTo>
                    <a:pt x="264" y="50"/>
                  </a:lnTo>
                  <a:lnTo>
                    <a:pt x="264" y="56"/>
                  </a:lnTo>
                  <a:lnTo>
                    <a:pt x="262" y="52"/>
                  </a:lnTo>
                  <a:lnTo>
                    <a:pt x="260" y="50"/>
                  </a:lnTo>
                  <a:lnTo>
                    <a:pt x="260" y="56"/>
                  </a:lnTo>
                  <a:lnTo>
                    <a:pt x="260" y="62"/>
                  </a:lnTo>
                  <a:lnTo>
                    <a:pt x="260" y="66"/>
                  </a:lnTo>
                  <a:lnTo>
                    <a:pt x="256" y="62"/>
                  </a:lnTo>
                  <a:lnTo>
                    <a:pt x="256" y="58"/>
                  </a:lnTo>
                  <a:lnTo>
                    <a:pt x="254" y="66"/>
                  </a:lnTo>
                  <a:lnTo>
                    <a:pt x="252" y="64"/>
                  </a:lnTo>
                  <a:lnTo>
                    <a:pt x="252" y="62"/>
                  </a:lnTo>
                  <a:lnTo>
                    <a:pt x="248" y="64"/>
                  </a:lnTo>
                  <a:lnTo>
                    <a:pt x="248" y="76"/>
                  </a:lnTo>
                  <a:lnTo>
                    <a:pt x="248" y="72"/>
                  </a:lnTo>
                  <a:lnTo>
                    <a:pt x="246" y="70"/>
                  </a:lnTo>
                  <a:lnTo>
                    <a:pt x="246" y="76"/>
                  </a:lnTo>
                  <a:lnTo>
                    <a:pt x="244" y="68"/>
                  </a:lnTo>
                  <a:lnTo>
                    <a:pt x="244" y="66"/>
                  </a:lnTo>
                  <a:lnTo>
                    <a:pt x="246" y="66"/>
                  </a:lnTo>
                  <a:lnTo>
                    <a:pt x="242" y="58"/>
                  </a:lnTo>
                  <a:lnTo>
                    <a:pt x="240" y="60"/>
                  </a:lnTo>
                  <a:lnTo>
                    <a:pt x="240" y="64"/>
                  </a:lnTo>
                  <a:lnTo>
                    <a:pt x="238" y="64"/>
                  </a:lnTo>
                  <a:lnTo>
                    <a:pt x="236" y="60"/>
                  </a:lnTo>
                  <a:lnTo>
                    <a:pt x="238" y="58"/>
                  </a:lnTo>
                  <a:lnTo>
                    <a:pt x="234" y="52"/>
                  </a:lnTo>
                  <a:lnTo>
                    <a:pt x="232" y="50"/>
                  </a:lnTo>
                  <a:lnTo>
                    <a:pt x="230" y="48"/>
                  </a:lnTo>
                  <a:lnTo>
                    <a:pt x="226" y="44"/>
                  </a:lnTo>
                  <a:lnTo>
                    <a:pt x="232" y="56"/>
                  </a:lnTo>
                  <a:lnTo>
                    <a:pt x="236" y="62"/>
                  </a:lnTo>
                  <a:lnTo>
                    <a:pt x="236" y="68"/>
                  </a:lnTo>
                  <a:lnTo>
                    <a:pt x="234" y="66"/>
                  </a:lnTo>
                  <a:lnTo>
                    <a:pt x="234" y="70"/>
                  </a:lnTo>
                  <a:lnTo>
                    <a:pt x="230" y="66"/>
                  </a:lnTo>
                  <a:lnTo>
                    <a:pt x="228" y="66"/>
                  </a:lnTo>
                  <a:lnTo>
                    <a:pt x="226" y="56"/>
                  </a:lnTo>
                  <a:lnTo>
                    <a:pt x="226" y="62"/>
                  </a:lnTo>
                  <a:lnTo>
                    <a:pt x="226" y="70"/>
                  </a:lnTo>
                  <a:lnTo>
                    <a:pt x="224" y="68"/>
                  </a:lnTo>
                  <a:lnTo>
                    <a:pt x="222" y="64"/>
                  </a:lnTo>
                  <a:lnTo>
                    <a:pt x="218" y="56"/>
                  </a:lnTo>
                  <a:lnTo>
                    <a:pt x="216" y="56"/>
                  </a:lnTo>
                  <a:lnTo>
                    <a:pt x="218" y="58"/>
                  </a:lnTo>
                  <a:lnTo>
                    <a:pt x="218" y="62"/>
                  </a:lnTo>
                  <a:lnTo>
                    <a:pt x="220" y="66"/>
                  </a:lnTo>
                  <a:lnTo>
                    <a:pt x="220" y="68"/>
                  </a:lnTo>
                  <a:lnTo>
                    <a:pt x="220" y="70"/>
                  </a:lnTo>
                  <a:lnTo>
                    <a:pt x="218" y="70"/>
                  </a:lnTo>
                  <a:lnTo>
                    <a:pt x="216" y="70"/>
                  </a:lnTo>
                  <a:lnTo>
                    <a:pt x="212" y="80"/>
                  </a:lnTo>
                  <a:lnTo>
                    <a:pt x="210" y="76"/>
                  </a:lnTo>
                  <a:lnTo>
                    <a:pt x="210" y="74"/>
                  </a:lnTo>
                  <a:lnTo>
                    <a:pt x="210" y="70"/>
                  </a:lnTo>
                  <a:lnTo>
                    <a:pt x="210" y="78"/>
                  </a:lnTo>
                  <a:lnTo>
                    <a:pt x="208" y="74"/>
                  </a:lnTo>
                  <a:lnTo>
                    <a:pt x="208" y="82"/>
                  </a:lnTo>
                  <a:lnTo>
                    <a:pt x="210" y="86"/>
                  </a:lnTo>
                  <a:lnTo>
                    <a:pt x="208" y="88"/>
                  </a:lnTo>
                  <a:lnTo>
                    <a:pt x="210" y="90"/>
                  </a:lnTo>
                  <a:lnTo>
                    <a:pt x="208" y="90"/>
                  </a:lnTo>
                  <a:lnTo>
                    <a:pt x="204" y="86"/>
                  </a:lnTo>
                  <a:lnTo>
                    <a:pt x="200" y="84"/>
                  </a:lnTo>
                  <a:lnTo>
                    <a:pt x="198" y="88"/>
                  </a:lnTo>
                  <a:lnTo>
                    <a:pt x="198" y="82"/>
                  </a:lnTo>
                  <a:lnTo>
                    <a:pt x="196" y="78"/>
                  </a:lnTo>
                  <a:lnTo>
                    <a:pt x="194" y="86"/>
                  </a:lnTo>
                  <a:lnTo>
                    <a:pt x="194" y="96"/>
                  </a:lnTo>
                  <a:lnTo>
                    <a:pt x="188" y="90"/>
                  </a:lnTo>
                  <a:lnTo>
                    <a:pt x="190" y="96"/>
                  </a:lnTo>
                  <a:lnTo>
                    <a:pt x="192" y="102"/>
                  </a:lnTo>
                  <a:lnTo>
                    <a:pt x="192" y="114"/>
                  </a:lnTo>
                  <a:lnTo>
                    <a:pt x="196" y="122"/>
                  </a:lnTo>
                  <a:lnTo>
                    <a:pt x="194" y="130"/>
                  </a:lnTo>
                  <a:lnTo>
                    <a:pt x="192" y="120"/>
                  </a:lnTo>
                  <a:lnTo>
                    <a:pt x="190" y="122"/>
                  </a:lnTo>
                  <a:lnTo>
                    <a:pt x="188" y="116"/>
                  </a:lnTo>
                  <a:lnTo>
                    <a:pt x="188" y="108"/>
                  </a:lnTo>
                  <a:lnTo>
                    <a:pt x="190" y="114"/>
                  </a:lnTo>
                  <a:lnTo>
                    <a:pt x="190" y="104"/>
                  </a:lnTo>
                  <a:lnTo>
                    <a:pt x="188" y="94"/>
                  </a:lnTo>
                  <a:lnTo>
                    <a:pt x="186" y="98"/>
                  </a:lnTo>
                  <a:lnTo>
                    <a:pt x="186" y="94"/>
                  </a:lnTo>
                  <a:lnTo>
                    <a:pt x="186" y="98"/>
                  </a:lnTo>
                  <a:lnTo>
                    <a:pt x="182" y="86"/>
                  </a:lnTo>
                  <a:lnTo>
                    <a:pt x="182" y="90"/>
                  </a:lnTo>
                  <a:lnTo>
                    <a:pt x="174" y="86"/>
                  </a:lnTo>
                  <a:lnTo>
                    <a:pt x="174" y="106"/>
                  </a:lnTo>
                  <a:lnTo>
                    <a:pt x="172" y="114"/>
                  </a:lnTo>
                  <a:lnTo>
                    <a:pt x="170" y="122"/>
                  </a:lnTo>
                  <a:lnTo>
                    <a:pt x="168" y="110"/>
                  </a:lnTo>
                  <a:lnTo>
                    <a:pt x="164" y="98"/>
                  </a:lnTo>
                  <a:lnTo>
                    <a:pt x="166" y="102"/>
                  </a:lnTo>
                  <a:lnTo>
                    <a:pt x="168" y="100"/>
                  </a:lnTo>
                  <a:lnTo>
                    <a:pt x="170" y="96"/>
                  </a:lnTo>
                  <a:lnTo>
                    <a:pt x="172" y="94"/>
                  </a:lnTo>
                  <a:lnTo>
                    <a:pt x="170" y="90"/>
                  </a:lnTo>
                  <a:lnTo>
                    <a:pt x="168" y="86"/>
                  </a:lnTo>
                  <a:lnTo>
                    <a:pt x="166" y="98"/>
                  </a:lnTo>
                  <a:lnTo>
                    <a:pt x="164" y="92"/>
                  </a:lnTo>
                  <a:lnTo>
                    <a:pt x="160" y="90"/>
                  </a:lnTo>
                  <a:lnTo>
                    <a:pt x="162" y="98"/>
                  </a:lnTo>
                  <a:lnTo>
                    <a:pt x="162" y="102"/>
                  </a:lnTo>
                  <a:lnTo>
                    <a:pt x="160" y="104"/>
                  </a:lnTo>
                  <a:lnTo>
                    <a:pt x="158" y="106"/>
                  </a:lnTo>
                  <a:lnTo>
                    <a:pt x="156" y="98"/>
                  </a:lnTo>
                  <a:lnTo>
                    <a:pt x="156" y="96"/>
                  </a:lnTo>
                  <a:lnTo>
                    <a:pt x="158" y="96"/>
                  </a:lnTo>
                  <a:lnTo>
                    <a:pt x="156" y="94"/>
                  </a:lnTo>
                  <a:lnTo>
                    <a:pt x="156" y="100"/>
                  </a:lnTo>
                  <a:lnTo>
                    <a:pt x="156" y="106"/>
                  </a:lnTo>
                  <a:lnTo>
                    <a:pt x="156" y="108"/>
                  </a:lnTo>
                  <a:lnTo>
                    <a:pt x="154" y="106"/>
                  </a:lnTo>
                  <a:lnTo>
                    <a:pt x="154" y="104"/>
                  </a:lnTo>
                  <a:lnTo>
                    <a:pt x="154" y="106"/>
                  </a:lnTo>
                  <a:lnTo>
                    <a:pt x="152" y="106"/>
                  </a:lnTo>
                  <a:lnTo>
                    <a:pt x="150" y="104"/>
                  </a:lnTo>
                  <a:lnTo>
                    <a:pt x="148" y="102"/>
                  </a:lnTo>
                  <a:lnTo>
                    <a:pt x="150" y="102"/>
                  </a:lnTo>
                  <a:lnTo>
                    <a:pt x="144" y="102"/>
                  </a:lnTo>
                  <a:lnTo>
                    <a:pt x="140" y="104"/>
                  </a:lnTo>
                  <a:lnTo>
                    <a:pt x="138" y="110"/>
                  </a:lnTo>
                  <a:lnTo>
                    <a:pt x="138" y="118"/>
                  </a:lnTo>
                  <a:lnTo>
                    <a:pt x="134" y="100"/>
                  </a:lnTo>
                  <a:lnTo>
                    <a:pt x="138" y="146"/>
                  </a:lnTo>
                  <a:lnTo>
                    <a:pt x="130" y="122"/>
                  </a:lnTo>
                  <a:lnTo>
                    <a:pt x="128" y="110"/>
                  </a:lnTo>
                  <a:lnTo>
                    <a:pt x="128" y="102"/>
                  </a:lnTo>
                  <a:lnTo>
                    <a:pt x="124" y="100"/>
                  </a:lnTo>
                  <a:lnTo>
                    <a:pt x="122" y="104"/>
                  </a:lnTo>
                  <a:lnTo>
                    <a:pt x="126" y="112"/>
                  </a:lnTo>
                  <a:lnTo>
                    <a:pt x="128" y="120"/>
                  </a:lnTo>
                  <a:lnTo>
                    <a:pt x="122" y="112"/>
                  </a:lnTo>
                  <a:lnTo>
                    <a:pt x="118" y="104"/>
                  </a:lnTo>
                  <a:lnTo>
                    <a:pt x="120" y="116"/>
                  </a:lnTo>
                  <a:lnTo>
                    <a:pt x="122" y="122"/>
                  </a:lnTo>
                  <a:lnTo>
                    <a:pt x="122" y="124"/>
                  </a:lnTo>
                  <a:lnTo>
                    <a:pt x="116" y="104"/>
                  </a:lnTo>
                  <a:lnTo>
                    <a:pt x="116" y="124"/>
                  </a:lnTo>
                  <a:lnTo>
                    <a:pt x="114" y="114"/>
                  </a:lnTo>
                  <a:lnTo>
                    <a:pt x="110" y="104"/>
                  </a:lnTo>
                  <a:lnTo>
                    <a:pt x="110" y="106"/>
                  </a:lnTo>
                  <a:lnTo>
                    <a:pt x="108" y="106"/>
                  </a:lnTo>
                  <a:lnTo>
                    <a:pt x="106" y="106"/>
                  </a:lnTo>
                  <a:lnTo>
                    <a:pt x="106" y="108"/>
                  </a:lnTo>
                  <a:lnTo>
                    <a:pt x="108" y="110"/>
                  </a:lnTo>
                  <a:lnTo>
                    <a:pt x="108" y="112"/>
                  </a:lnTo>
                  <a:lnTo>
                    <a:pt x="106" y="114"/>
                  </a:lnTo>
                  <a:lnTo>
                    <a:pt x="106" y="122"/>
                  </a:lnTo>
                  <a:lnTo>
                    <a:pt x="108" y="132"/>
                  </a:lnTo>
                  <a:lnTo>
                    <a:pt x="106" y="136"/>
                  </a:lnTo>
                  <a:lnTo>
                    <a:pt x="102" y="124"/>
                  </a:lnTo>
                  <a:lnTo>
                    <a:pt x="100" y="116"/>
                  </a:lnTo>
                  <a:lnTo>
                    <a:pt x="98" y="112"/>
                  </a:lnTo>
                  <a:lnTo>
                    <a:pt x="100" y="140"/>
                  </a:lnTo>
                  <a:lnTo>
                    <a:pt x="102" y="154"/>
                  </a:lnTo>
                  <a:lnTo>
                    <a:pt x="102" y="166"/>
                  </a:lnTo>
                  <a:lnTo>
                    <a:pt x="100" y="160"/>
                  </a:lnTo>
                  <a:lnTo>
                    <a:pt x="98" y="166"/>
                  </a:lnTo>
                  <a:lnTo>
                    <a:pt x="96" y="138"/>
                  </a:lnTo>
                  <a:lnTo>
                    <a:pt x="94" y="112"/>
                  </a:lnTo>
                  <a:lnTo>
                    <a:pt x="92" y="108"/>
                  </a:lnTo>
                  <a:lnTo>
                    <a:pt x="90" y="106"/>
                  </a:lnTo>
                  <a:lnTo>
                    <a:pt x="88" y="102"/>
                  </a:lnTo>
                  <a:lnTo>
                    <a:pt x="90" y="98"/>
                  </a:lnTo>
                  <a:lnTo>
                    <a:pt x="82" y="98"/>
                  </a:lnTo>
                  <a:lnTo>
                    <a:pt x="84" y="104"/>
                  </a:lnTo>
                  <a:lnTo>
                    <a:pt x="82" y="108"/>
                  </a:lnTo>
                  <a:lnTo>
                    <a:pt x="82" y="112"/>
                  </a:lnTo>
                  <a:lnTo>
                    <a:pt x="82" y="118"/>
                  </a:lnTo>
                  <a:lnTo>
                    <a:pt x="86" y="106"/>
                  </a:lnTo>
                  <a:lnTo>
                    <a:pt x="88" y="114"/>
                  </a:lnTo>
                  <a:lnTo>
                    <a:pt x="90" y="124"/>
                  </a:lnTo>
                  <a:lnTo>
                    <a:pt x="88" y="132"/>
                  </a:lnTo>
                  <a:lnTo>
                    <a:pt x="88" y="134"/>
                  </a:lnTo>
                  <a:lnTo>
                    <a:pt x="86" y="136"/>
                  </a:lnTo>
                  <a:lnTo>
                    <a:pt x="82" y="124"/>
                  </a:lnTo>
                  <a:lnTo>
                    <a:pt x="80" y="114"/>
                  </a:lnTo>
                  <a:lnTo>
                    <a:pt x="78" y="118"/>
                  </a:lnTo>
                  <a:lnTo>
                    <a:pt x="78" y="120"/>
                  </a:lnTo>
                  <a:lnTo>
                    <a:pt x="76" y="118"/>
                  </a:lnTo>
                  <a:lnTo>
                    <a:pt x="76" y="112"/>
                  </a:lnTo>
                  <a:lnTo>
                    <a:pt x="76" y="114"/>
                  </a:lnTo>
                  <a:lnTo>
                    <a:pt x="74" y="118"/>
                  </a:lnTo>
                  <a:lnTo>
                    <a:pt x="74" y="120"/>
                  </a:lnTo>
                  <a:lnTo>
                    <a:pt x="72" y="120"/>
                  </a:lnTo>
                  <a:lnTo>
                    <a:pt x="70" y="118"/>
                  </a:lnTo>
                  <a:lnTo>
                    <a:pt x="66" y="114"/>
                  </a:lnTo>
                  <a:lnTo>
                    <a:pt x="66" y="110"/>
                  </a:lnTo>
                  <a:lnTo>
                    <a:pt x="66" y="112"/>
                  </a:lnTo>
                  <a:lnTo>
                    <a:pt x="76" y="142"/>
                  </a:lnTo>
                  <a:lnTo>
                    <a:pt x="82" y="170"/>
                  </a:lnTo>
                  <a:lnTo>
                    <a:pt x="78" y="164"/>
                  </a:lnTo>
                  <a:lnTo>
                    <a:pt x="70" y="154"/>
                  </a:lnTo>
                  <a:lnTo>
                    <a:pt x="68" y="146"/>
                  </a:lnTo>
                  <a:lnTo>
                    <a:pt x="66" y="138"/>
                  </a:lnTo>
                  <a:lnTo>
                    <a:pt x="66" y="130"/>
                  </a:lnTo>
                  <a:lnTo>
                    <a:pt x="64" y="124"/>
                  </a:lnTo>
                  <a:lnTo>
                    <a:pt x="64" y="132"/>
                  </a:lnTo>
                  <a:lnTo>
                    <a:pt x="62" y="126"/>
                  </a:lnTo>
                  <a:lnTo>
                    <a:pt x="62" y="124"/>
                  </a:lnTo>
                  <a:lnTo>
                    <a:pt x="60" y="124"/>
                  </a:lnTo>
                  <a:lnTo>
                    <a:pt x="60" y="130"/>
                  </a:lnTo>
                  <a:lnTo>
                    <a:pt x="58" y="130"/>
                  </a:lnTo>
                  <a:lnTo>
                    <a:pt x="62" y="134"/>
                  </a:lnTo>
                  <a:lnTo>
                    <a:pt x="60" y="136"/>
                  </a:lnTo>
                  <a:lnTo>
                    <a:pt x="58" y="134"/>
                  </a:lnTo>
                  <a:lnTo>
                    <a:pt x="56" y="134"/>
                  </a:lnTo>
                  <a:lnTo>
                    <a:pt x="58" y="148"/>
                  </a:lnTo>
                  <a:lnTo>
                    <a:pt x="58" y="162"/>
                  </a:lnTo>
                  <a:lnTo>
                    <a:pt x="56" y="154"/>
                  </a:lnTo>
                  <a:lnTo>
                    <a:pt x="48" y="152"/>
                  </a:lnTo>
                  <a:lnTo>
                    <a:pt x="44" y="152"/>
                  </a:lnTo>
                  <a:lnTo>
                    <a:pt x="42" y="152"/>
                  </a:lnTo>
                  <a:lnTo>
                    <a:pt x="38" y="148"/>
                  </a:lnTo>
                  <a:lnTo>
                    <a:pt x="36" y="142"/>
                  </a:lnTo>
                  <a:lnTo>
                    <a:pt x="36" y="146"/>
                  </a:lnTo>
                  <a:lnTo>
                    <a:pt x="36" y="148"/>
                  </a:lnTo>
                  <a:lnTo>
                    <a:pt x="34" y="144"/>
                  </a:lnTo>
                  <a:lnTo>
                    <a:pt x="34" y="142"/>
                  </a:lnTo>
                  <a:lnTo>
                    <a:pt x="32" y="136"/>
                  </a:lnTo>
                  <a:lnTo>
                    <a:pt x="34" y="140"/>
                  </a:lnTo>
                  <a:lnTo>
                    <a:pt x="32" y="144"/>
                  </a:lnTo>
                  <a:lnTo>
                    <a:pt x="30" y="150"/>
                  </a:lnTo>
                  <a:lnTo>
                    <a:pt x="34" y="154"/>
                  </a:lnTo>
                  <a:lnTo>
                    <a:pt x="34" y="152"/>
                  </a:lnTo>
                  <a:lnTo>
                    <a:pt x="36" y="146"/>
                  </a:lnTo>
                  <a:lnTo>
                    <a:pt x="40" y="156"/>
                  </a:lnTo>
                  <a:lnTo>
                    <a:pt x="40" y="166"/>
                  </a:lnTo>
                  <a:lnTo>
                    <a:pt x="40" y="174"/>
                  </a:lnTo>
                  <a:lnTo>
                    <a:pt x="38" y="180"/>
                  </a:lnTo>
                  <a:lnTo>
                    <a:pt x="36" y="182"/>
                  </a:lnTo>
                  <a:lnTo>
                    <a:pt x="36" y="178"/>
                  </a:lnTo>
                  <a:lnTo>
                    <a:pt x="34" y="174"/>
                  </a:lnTo>
                  <a:lnTo>
                    <a:pt x="32" y="176"/>
                  </a:lnTo>
                  <a:lnTo>
                    <a:pt x="30" y="178"/>
                  </a:lnTo>
                  <a:lnTo>
                    <a:pt x="30" y="186"/>
                  </a:lnTo>
                  <a:lnTo>
                    <a:pt x="30" y="192"/>
                  </a:lnTo>
                  <a:lnTo>
                    <a:pt x="28" y="194"/>
                  </a:lnTo>
                  <a:lnTo>
                    <a:pt x="26" y="192"/>
                  </a:lnTo>
                  <a:lnTo>
                    <a:pt x="24" y="186"/>
                  </a:lnTo>
                  <a:lnTo>
                    <a:pt x="22" y="180"/>
                  </a:lnTo>
                  <a:lnTo>
                    <a:pt x="18" y="170"/>
                  </a:lnTo>
                  <a:lnTo>
                    <a:pt x="20" y="168"/>
                  </a:lnTo>
                  <a:lnTo>
                    <a:pt x="24" y="170"/>
                  </a:lnTo>
                  <a:lnTo>
                    <a:pt x="26" y="172"/>
                  </a:lnTo>
                  <a:lnTo>
                    <a:pt x="28" y="172"/>
                  </a:lnTo>
                  <a:lnTo>
                    <a:pt x="24" y="170"/>
                  </a:lnTo>
                  <a:lnTo>
                    <a:pt x="24" y="166"/>
                  </a:lnTo>
                  <a:lnTo>
                    <a:pt x="26" y="166"/>
                  </a:lnTo>
                  <a:lnTo>
                    <a:pt x="24" y="164"/>
                  </a:lnTo>
                  <a:lnTo>
                    <a:pt x="22" y="164"/>
                  </a:lnTo>
                  <a:lnTo>
                    <a:pt x="18" y="164"/>
                  </a:lnTo>
                  <a:lnTo>
                    <a:pt x="12" y="164"/>
                  </a:lnTo>
                  <a:lnTo>
                    <a:pt x="6" y="164"/>
                  </a:lnTo>
                  <a:lnTo>
                    <a:pt x="6" y="168"/>
                  </a:lnTo>
                  <a:lnTo>
                    <a:pt x="8" y="172"/>
                  </a:lnTo>
                  <a:lnTo>
                    <a:pt x="8" y="170"/>
                  </a:lnTo>
                  <a:lnTo>
                    <a:pt x="10" y="176"/>
                  </a:lnTo>
                  <a:lnTo>
                    <a:pt x="10" y="178"/>
                  </a:lnTo>
                  <a:lnTo>
                    <a:pt x="10" y="182"/>
                  </a:lnTo>
                  <a:lnTo>
                    <a:pt x="12" y="184"/>
                  </a:lnTo>
                  <a:lnTo>
                    <a:pt x="10" y="192"/>
                  </a:lnTo>
                  <a:lnTo>
                    <a:pt x="8" y="194"/>
                  </a:lnTo>
                  <a:lnTo>
                    <a:pt x="6" y="194"/>
                  </a:lnTo>
                  <a:lnTo>
                    <a:pt x="2" y="186"/>
                  </a:lnTo>
                  <a:lnTo>
                    <a:pt x="6" y="188"/>
                  </a:lnTo>
                  <a:lnTo>
                    <a:pt x="6" y="186"/>
                  </a:lnTo>
                  <a:lnTo>
                    <a:pt x="6" y="188"/>
                  </a:lnTo>
                  <a:lnTo>
                    <a:pt x="2" y="184"/>
                  </a:lnTo>
                  <a:lnTo>
                    <a:pt x="0" y="184"/>
                  </a:lnTo>
                  <a:lnTo>
                    <a:pt x="0" y="188"/>
                  </a:lnTo>
                  <a:lnTo>
                    <a:pt x="4" y="194"/>
                  </a:lnTo>
                  <a:lnTo>
                    <a:pt x="4" y="204"/>
                  </a:lnTo>
                  <a:lnTo>
                    <a:pt x="2" y="208"/>
                  </a:lnTo>
                  <a:lnTo>
                    <a:pt x="0" y="208"/>
                  </a:lnTo>
                  <a:lnTo>
                    <a:pt x="2" y="212"/>
                  </a:lnTo>
                  <a:lnTo>
                    <a:pt x="6" y="218"/>
                  </a:lnTo>
                  <a:lnTo>
                    <a:pt x="4" y="212"/>
                  </a:lnTo>
                  <a:lnTo>
                    <a:pt x="6" y="210"/>
                  </a:lnTo>
                  <a:lnTo>
                    <a:pt x="8" y="208"/>
                  </a:lnTo>
                  <a:lnTo>
                    <a:pt x="6" y="202"/>
                  </a:lnTo>
                  <a:lnTo>
                    <a:pt x="10" y="208"/>
                  </a:lnTo>
                  <a:lnTo>
                    <a:pt x="12" y="210"/>
                  </a:lnTo>
                  <a:lnTo>
                    <a:pt x="14" y="212"/>
                  </a:lnTo>
                  <a:lnTo>
                    <a:pt x="18" y="216"/>
                  </a:lnTo>
                  <a:lnTo>
                    <a:pt x="16" y="212"/>
                  </a:lnTo>
                  <a:lnTo>
                    <a:pt x="18" y="212"/>
                  </a:lnTo>
                  <a:lnTo>
                    <a:pt x="18" y="208"/>
                  </a:lnTo>
                  <a:lnTo>
                    <a:pt x="14" y="204"/>
                  </a:lnTo>
                  <a:lnTo>
                    <a:pt x="14" y="200"/>
                  </a:lnTo>
                  <a:lnTo>
                    <a:pt x="16" y="196"/>
                  </a:lnTo>
                  <a:lnTo>
                    <a:pt x="18" y="192"/>
                  </a:lnTo>
                  <a:lnTo>
                    <a:pt x="18" y="194"/>
                  </a:lnTo>
                  <a:lnTo>
                    <a:pt x="20" y="198"/>
                  </a:lnTo>
                  <a:lnTo>
                    <a:pt x="20" y="192"/>
                  </a:lnTo>
                  <a:lnTo>
                    <a:pt x="24" y="200"/>
                  </a:lnTo>
                  <a:lnTo>
                    <a:pt x="26" y="204"/>
                  </a:lnTo>
                  <a:lnTo>
                    <a:pt x="26" y="208"/>
                  </a:lnTo>
                  <a:lnTo>
                    <a:pt x="28" y="206"/>
                  </a:lnTo>
                  <a:lnTo>
                    <a:pt x="32" y="210"/>
                  </a:lnTo>
                  <a:lnTo>
                    <a:pt x="34" y="210"/>
                  </a:lnTo>
                  <a:lnTo>
                    <a:pt x="34" y="208"/>
                  </a:lnTo>
                  <a:lnTo>
                    <a:pt x="36" y="206"/>
                  </a:lnTo>
                  <a:lnTo>
                    <a:pt x="36" y="204"/>
                  </a:lnTo>
                  <a:lnTo>
                    <a:pt x="36" y="202"/>
                  </a:lnTo>
                  <a:lnTo>
                    <a:pt x="36" y="204"/>
                  </a:lnTo>
                  <a:lnTo>
                    <a:pt x="40" y="198"/>
                  </a:lnTo>
                  <a:lnTo>
                    <a:pt x="40" y="200"/>
                  </a:lnTo>
                  <a:lnTo>
                    <a:pt x="44" y="198"/>
                  </a:lnTo>
                  <a:lnTo>
                    <a:pt x="46" y="194"/>
                  </a:lnTo>
                  <a:lnTo>
                    <a:pt x="50" y="192"/>
                  </a:lnTo>
                  <a:lnTo>
                    <a:pt x="52" y="194"/>
                  </a:lnTo>
                  <a:lnTo>
                    <a:pt x="56" y="196"/>
                  </a:lnTo>
                  <a:lnTo>
                    <a:pt x="58" y="194"/>
                  </a:lnTo>
                  <a:lnTo>
                    <a:pt x="60" y="194"/>
                  </a:lnTo>
                  <a:lnTo>
                    <a:pt x="62" y="194"/>
                  </a:lnTo>
                  <a:lnTo>
                    <a:pt x="64" y="200"/>
                  </a:lnTo>
                  <a:lnTo>
                    <a:pt x="66" y="198"/>
                  </a:lnTo>
                  <a:lnTo>
                    <a:pt x="68" y="200"/>
                  </a:lnTo>
                  <a:lnTo>
                    <a:pt x="70" y="200"/>
                  </a:lnTo>
                  <a:lnTo>
                    <a:pt x="70" y="196"/>
                  </a:lnTo>
                  <a:lnTo>
                    <a:pt x="72" y="202"/>
                  </a:lnTo>
                  <a:lnTo>
                    <a:pt x="76" y="204"/>
                  </a:lnTo>
                  <a:lnTo>
                    <a:pt x="78" y="204"/>
                  </a:lnTo>
                  <a:lnTo>
                    <a:pt x="82" y="200"/>
                  </a:lnTo>
                  <a:lnTo>
                    <a:pt x="86" y="200"/>
                  </a:lnTo>
                  <a:lnTo>
                    <a:pt x="84" y="192"/>
                  </a:lnTo>
                  <a:lnTo>
                    <a:pt x="86" y="190"/>
                  </a:lnTo>
                  <a:lnTo>
                    <a:pt x="90" y="184"/>
                  </a:lnTo>
                  <a:lnTo>
                    <a:pt x="88" y="178"/>
                  </a:lnTo>
                  <a:lnTo>
                    <a:pt x="90" y="176"/>
                  </a:lnTo>
                  <a:lnTo>
                    <a:pt x="92" y="176"/>
                  </a:lnTo>
                  <a:lnTo>
                    <a:pt x="96" y="178"/>
                  </a:lnTo>
                  <a:lnTo>
                    <a:pt x="100" y="178"/>
                  </a:lnTo>
                  <a:lnTo>
                    <a:pt x="100" y="180"/>
                  </a:lnTo>
                  <a:lnTo>
                    <a:pt x="98" y="180"/>
                  </a:lnTo>
                  <a:lnTo>
                    <a:pt x="102" y="182"/>
                  </a:lnTo>
                  <a:lnTo>
                    <a:pt x="104" y="184"/>
                  </a:lnTo>
                  <a:lnTo>
                    <a:pt x="106" y="178"/>
                  </a:lnTo>
                  <a:lnTo>
                    <a:pt x="108" y="174"/>
                  </a:lnTo>
                  <a:lnTo>
                    <a:pt x="110" y="172"/>
                  </a:lnTo>
                  <a:lnTo>
                    <a:pt x="114" y="176"/>
                  </a:lnTo>
                  <a:lnTo>
                    <a:pt x="114" y="174"/>
                  </a:lnTo>
                  <a:lnTo>
                    <a:pt x="116" y="174"/>
                  </a:lnTo>
                  <a:lnTo>
                    <a:pt x="120" y="178"/>
                  </a:lnTo>
                  <a:lnTo>
                    <a:pt x="116" y="174"/>
                  </a:lnTo>
                  <a:lnTo>
                    <a:pt x="120" y="170"/>
                  </a:lnTo>
                  <a:lnTo>
                    <a:pt x="122" y="178"/>
                  </a:lnTo>
                  <a:lnTo>
                    <a:pt x="124" y="178"/>
                  </a:lnTo>
                  <a:lnTo>
                    <a:pt x="122" y="176"/>
                  </a:lnTo>
                  <a:lnTo>
                    <a:pt x="120" y="168"/>
                  </a:lnTo>
                  <a:lnTo>
                    <a:pt x="120" y="164"/>
                  </a:lnTo>
                  <a:lnTo>
                    <a:pt x="122" y="168"/>
                  </a:lnTo>
                  <a:lnTo>
                    <a:pt x="124" y="168"/>
                  </a:lnTo>
                  <a:lnTo>
                    <a:pt x="126" y="166"/>
                  </a:lnTo>
                  <a:lnTo>
                    <a:pt x="128" y="172"/>
                  </a:lnTo>
                  <a:lnTo>
                    <a:pt x="128" y="168"/>
                  </a:lnTo>
                  <a:lnTo>
                    <a:pt x="130" y="164"/>
                  </a:lnTo>
                  <a:lnTo>
                    <a:pt x="130" y="160"/>
                  </a:lnTo>
                  <a:lnTo>
                    <a:pt x="130" y="152"/>
                  </a:lnTo>
                  <a:lnTo>
                    <a:pt x="130" y="154"/>
                  </a:lnTo>
                  <a:lnTo>
                    <a:pt x="134" y="154"/>
                  </a:lnTo>
                  <a:lnTo>
                    <a:pt x="134" y="152"/>
                  </a:lnTo>
                  <a:lnTo>
                    <a:pt x="138" y="162"/>
                  </a:lnTo>
                  <a:lnTo>
                    <a:pt x="138" y="148"/>
                  </a:lnTo>
                  <a:lnTo>
                    <a:pt x="142" y="154"/>
                  </a:lnTo>
                  <a:lnTo>
                    <a:pt x="142" y="164"/>
                  </a:lnTo>
                  <a:lnTo>
                    <a:pt x="144" y="156"/>
                  </a:lnTo>
                  <a:lnTo>
                    <a:pt x="146" y="146"/>
                  </a:lnTo>
                  <a:lnTo>
                    <a:pt x="148" y="152"/>
                  </a:lnTo>
                  <a:lnTo>
                    <a:pt x="150" y="148"/>
                  </a:lnTo>
                  <a:lnTo>
                    <a:pt x="150" y="146"/>
                  </a:lnTo>
                  <a:lnTo>
                    <a:pt x="152" y="148"/>
                  </a:lnTo>
                  <a:lnTo>
                    <a:pt x="154" y="152"/>
                  </a:lnTo>
                  <a:lnTo>
                    <a:pt x="158" y="152"/>
                  </a:lnTo>
                  <a:lnTo>
                    <a:pt x="164" y="152"/>
                  </a:lnTo>
                  <a:lnTo>
                    <a:pt x="170" y="150"/>
                  </a:lnTo>
                  <a:lnTo>
                    <a:pt x="174" y="152"/>
                  </a:lnTo>
                  <a:lnTo>
                    <a:pt x="178" y="154"/>
                  </a:lnTo>
                  <a:lnTo>
                    <a:pt x="178" y="148"/>
                  </a:lnTo>
                  <a:lnTo>
                    <a:pt x="180" y="150"/>
                  </a:lnTo>
                  <a:lnTo>
                    <a:pt x="182" y="152"/>
                  </a:lnTo>
                  <a:lnTo>
                    <a:pt x="182" y="146"/>
                  </a:lnTo>
                  <a:lnTo>
                    <a:pt x="184" y="152"/>
                  </a:lnTo>
                  <a:lnTo>
                    <a:pt x="184" y="158"/>
                  </a:lnTo>
                  <a:lnTo>
                    <a:pt x="188" y="156"/>
                  </a:lnTo>
                  <a:lnTo>
                    <a:pt x="190" y="156"/>
                  </a:lnTo>
                  <a:lnTo>
                    <a:pt x="192" y="156"/>
                  </a:lnTo>
                  <a:lnTo>
                    <a:pt x="192" y="150"/>
                  </a:lnTo>
                  <a:lnTo>
                    <a:pt x="194" y="158"/>
                  </a:lnTo>
                  <a:lnTo>
                    <a:pt x="194" y="156"/>
                  </a:lnTo>
                  <a:lnTo>
                    <a:pt x="196" y="156"/>
                  </a:lnTo>
                  <a:lnTo>
                    <a:pt x="196" y="160"/>
                  </a:lnTo>
                  <a:lnTo>
                    <a:pt x="196" y="162"/>
                  </a:lnTo>
                  <a:lnTo>
                    <a:pt x="198" y="160"/>
                  </a:lnTo>
                  <a:lnTo>
                    <a:pt x="198" y="152"/>
                  </a:lnTo>
                  <a:lnTo>
                    <a:pt x="194" y="136"/>
                  </a:lnTo>
                  <a:lnTo>
                    <a:pt x="196" y="138"/>
                  </a:lnTo>
                  <a:lnTo>
                    <a:pt x="198" y="138"/>
                  </a:lnTo>
                  <a:lnTo>
                    <a:pt x="198" y="130"/>
                  </a:lnTo>
                  <a:lnTo>
                    <a:pt x="200" y="136"/>
                  </a:lnTo>
                  <a:lnTo>
                    <a:pt x="200" y="138"/>
                  </a:lnTo>
                  <a:lnTo>
                    <a:pt x="200" y="140"/>
                  </a:lnTo>
                  <a:lnTo>
                    <a:pt x="206" y="142"/>
                  </a:lnTo>
                  <a:lnTo>
                    <a:pt x="208" y="140"/>
                  </a:lnTo>
                  <a:lnTo>
                    <a:pt x="208" y="134"/>
                  </a:lnTo>
                  <a:lnTo>
                    <a:pt x="210" y="134"/>
                  </a:lnTo>
                  <a:lnTo>
                    <a:pt x="210" y="132"/>
                  </a:lnTo>
                  <a:lnTo>
                    <a:pt x="214" y="132"/>
                  </a:lnTo>
                  <a:lnTo>
                    <a:pt x="218" y="132"/>
                  </a:lnTo>
                  <a:lnTo>
                    <a:pt x="216" y="130"/>
                  </a:lnTo>
                  <a:lnTo>
                    <a:pt x="216" y="124"/>
                  </a:lnTo>
                  <a:lnTo>
                    <a:pt x="218" y="124"/>
                  </a:lnTo>
                  <a:lnTo>
                    <a:pt x="220" y="124"/>
                  </a:lnTo>
                  <a:lnTo>
                    <a:pt x="220" y="126"/>
                  </a:lnTo>
                  <a:lnTo>
                    <a:pt x="224" y="128"/>
                  </a:lnTo>
                  <a:lnTo>
                    <a:pt x="226" y="128"/>
                  </a:lnTo>
                  <a:lnTo>
                    <a:pt x="226" y="126"/>
                  </a:lnTo>
                  <a:lnTo>
                    <a:pt x="230" y="130"/>
                  </a:lnTo>
                  <a:lnTo>
                    <a:pt x="228" y="122"/>
                  </a:lnTo>
                  <a:lnTo>
                    <a:pt x="228" y="116"/>
                  </a:lnTo>
                  <a:lnTo>
                    <a:pt x="230" y="118"/>
                  </a:lnTo>
                  <a:lnTo>
                    <a:pt x="236" y="124"/>
                  </a:lnTo>
                  <a:lnTo>
                    <a:pt x="238" y="122"/>
                  </a:lnTo>
                  <a:lnTo>
                    <a:pt x="236" y="118"/>
                  </a:lnTo>
                  <a:lnTo>
                    <a:pt x="238" y="120"/>
                  </a:lnTo>
                  <a:lnTo>
                    <a:pt x="242" y="126"/>
                  </a:lnTo>
                  <a:lnTo>
                    <a:pt x="250" y="140"/>
                  </a:lnTo>
                  <a:lnTo>
                    <a:pt x="250" y="142"/>
                  </a:lnTo>
                  <a:lnTo>
                    <a:pt x="250" y="144"/>
                  </a:lnTo>
                  <a:lnTo>
                    <a:pt x="252" y="146"/>
                  </a:lnTo>
                  <a:lnTo>
                    <a:pt x="252" y="142"/>
                  </a:lnTo>
                  <a:lnTo>
                    <a:pt x="250" y="136"/>
                  </a:lnTo>
                  <a:lnTo>
                    <a:pt x="250" y="130"/>
                  </a:lnTo>
                  <a:lnTo>
                    <a:pt x="252" y="140"/>
                  </a:lnTo>
                  <a:lnTo>
                    <a:pt x="254" y="142"/>
                  </a:lnTo>
                  <a:lnTo>
                    <a:pt x="256" y="144"/>
                  </a:lnTo>
                  <a:lnTo>
                    <a:pt x="258" y="144"/>
                  </a:lnTo>
                  <a:lnTo>
                    <a:pt x="258" y="138"/>
                  </a:lnTo>
                  <a:lnTo>
                    <a:pt x="262" y="132"/>
                  </a:lnTo>
                  <a:lnTo>
                    <a:pt x="264" y="134"/>
                  </a:lnTo>
                  <a:lnTo>
                    <a:pt x="262" y="128"/>
                  </a:lnTo>
                  <a:lnTo>
                    <a:pt x="262" y="124"/>
                  </a:lnTo>
                  <a:lnTo>
                    <a:pt x="264" y="124"/>
                  </a:lnTo>
                  <a:lnTo>
                    <a:pt x="268" y="128"/>
                  </a:lnTo>
                  <a:lnTo>
                    <a:pt x="272" y="128"/>
                  </a:lnTo>
                  <a:lnTo>
                    <a:pt x="272" y="124"/>
                  </a:lnTo>
                  <a:lnTo>
                    <a:pt x="274" y="126"/>
                  </a:lnTo>
                  <a:lnTo>
                    <a:pt x="276" y="120"/>
                  </a:lnTo>
                  <a:lnTo>
                    <a:pt x="278" y="116"/>
                  </a:lnTo>
                  <a:lnTo>
                    <a:pt x="278" y="112"/>
                  </a:lnTo>
                  <a:lnTo>
                    <a:pt x="280" y="118"/>
                  </a:lnTo>
                  <a:lnTo>
                    <a:pt x="284" y="120"/>
                  </a:lnTo>
                  <a:lnTo>
                    <a:pt x="284" y="118"/>
                  </a:lnTo>
                  <a:lnTo>
                    <a:pt x="286" y="116"/>
                  </a:lnTo>
                  <a:lnTo>
                    <a:pt x="288" y="112"/>
                  </a:lnTo>
                  <a:lnTo>
                    <a:pt x="290" y="112"/>
                  </a:lnTo>
                  <a:lnTo>
                    <a:pt x="292" y="112"/>
                  </a:lnTo>
                  <a:lnTo>
                    <a:pt x="294" y="118"/>
                  </a:lnTo>
                  <a:lnTo>
                    <a:pt x="300" y="116"/>
                  </a:lnTo>
                  <a:lnTo>
                    <a:pt x="300" y="118"/>
                  </a:lnTo>
                  <a:lnTo>
                    <a:pt x="302" y="118"/>
                  </a:lnTo>
                  <a:lnTo>
                    <a:pt x="304" y="114"/>
                  </a:lnTo>
                  <a:lnTo>
                    <a:pt x="304" y="106"/>
                  </a:lnTo>
                  <a:lnTo>
                    <a:pt x="304" y="108"/>
                  </a:lnTo>
                  <a:lnTo>
                    <a:pt x="306" y="112"/>
                  </a:lnTo>
                  <a:lnTo>
                    <a:pt x="310" y="112"/>
                  </a:lnTo>
                  <a:lnTo>
                    <a:pt x="312" y="112"/>
                  </a:lnTo>
                  <a:lnTo>
                    <a:pt x="312" y="108"/>
                  </a:lnTo>
                  <a:lnTo>
                    <a:pt x="314" y="100"/>
                  </a:lnTo>
                  <a:lnTo>
                    <a:pt x="316" y="108"/>
                  </a:lnTo>
                  <a:lnTo>
                    <a:pt x="318" y="106"/>
                  </a:lnTo>
                  <a:lnTo>
                    <a:pt x="322" y="110"/>
                  </a:lnTo>
                  <a:lnTo>
                    <a:pt x="328" y="110"/>
                  </a:lnTo>
                  <a:lnTo>
                    <a:pt x="330" y="110"/>
                  </a:lnTo>
                  <a:lnTo>
                    <a:pt x="332" y="106"/>
                  </a:lnTo>
                  <a:lnTo>
                    <a:pt x="332" y="110"/>
                  </a:lnTo>
                  <a:lnTo>
                    <a:pt x="334" y="108"/>
                  </a:lnTo>
                  <a:lnTo>
                    <a:pt x="336" y="108"/>
                  </a:lnTo>
                  <a:lnTo>
                    <a:pt x="342" y="110"/>
                  </a:lnTo>
                  <a:lnTo>
                    <a:pt x="346" y="112"/>
                  </a:lnTo>
                  <a:lnTo>
                    <a:pt x="348" y="110"/>
                  </a:lnTo>
                  <a:lnTo>
                    <a:pt x="348" y="106"/>
                  </a:lnTo>
                  <a:lnTo>
                    <a:pt x="348" y="98"/>
                  </a:lnTo>
                  <a:lnTo>
                    <a:pt x="350" y="90"/>
                  </a:lnTo>
                  <a:lnTo>
                    <a:pt x="346" y="88"/>
                  </a:lnTo>
                  <a:lnTo>
                    <a:pt x="346" y="84"/>
                  </a:lnTo>
                  <a:lnTo>
                    <a:pt x="344" y="78"/>
                  </a:lnTo>
                  <a:lnTo>
                    <a:pt x="344" y="74"/>
                  </a:lnTo>
                  <a:lnTo>
                    <a:pt x="346" y="74"/>
                  </a:lnTo>
                  <a:lnTo>
                    <a:pt x="348" y="76"/>
                  </a:lnTo>
                  <a:lnTo>
                    <a:pt x="350" y="80"/>
                  </a:lnTo>
                  <a:lnTo>
                    <a:pt x="348" y="82"/>
                  </a:lnTo>
                  <a:lnTo>
                    <a:pt x="350" y="88"/>
                  </a:lnTo>
                  <a:lnTo>
                    <a:pt x="354" y="90"/>
                  </a:lnTo>
                  <a:lnTo>
                    <a:pt x="356" y="90"/>
                  </a:lnTo>
                  <a:lnTo>
                    <a:pt x="358" y="94"/>
                  </a:lnTo>
                  <a:lnTo>
                    <a:pt x="368" y="94"/>
                  </a:lnTo>
                  <a:lnTo>
                    <a:pt x="376" y="94"/>
                  </a:lnTo>
                  <a:lnTo>
                    <a:pt x="384" y="94"/>
                  </a:lnTo>
                  <a:lnTo>
                    <a:pt x="392" y="94"/>
                  </a:lnTo>
                  <a:lnTo>
                    <a:pt x="388" y="84"/>
                  </a:lnTo>
                  <a:lnTo>
                    <a:pt x="392" y="84"/>
                  </a:lnTo>
                  <a:lnTo>
                    <a:pt x="394" y="88"/>
                  </a:lnTo>
                  <a:lnTo>
                    <a:pt x="394" y="90"/>
                  </a:lnTo>
                  <a:lnTo>
                    <a:pt x="392" y="92"/>
                  </a:lnTo>
                  <a:lnTo>
                    <a:pt x="394" y="94"/>
                  </a:lnTo>
                  <a:lnTo>
                    <a:pt x="394" y="90"/>
                  </a:lnTo>
                  <a:lnTo>
                    <a:pt x="394" y="82"/>
                  </a:lnTo>
                  <a:lnTo>
                    <a:pt x="398" y="86"/>
                  </a:lnTo>
                  <a:lnTo>
                    <a:pt x="398" y="90"/>
                  </a:lnTo>
                  <a:lnTo>
                    <a:pt x="398" y="96"/>
                  </a:lnTo>
                  <a:lnTo>
                    <a:pt x="400" y="96"/>
                  </a:lnTo>
                  <a:lnTo>
                    <a:pt x="398" y="94"/>
                  </a:lnTo>
                  <a:lnTo>
                    <a:pt x="398" y="86"/>
                  </a:lnTo>
                  <a:lnTo>
                    <a:pt x="400" y="84"/>
                  </a:lnTo>
                  <a:lnTo>
                    <a:pt x="402" y="84"/>
                  </a:lnTo>
                  <a:lnTo>
                    <a:pt x="404" y="88"/>
                  </a:lnTo>
                  <a:lnTo>
                    <a:pt x="404" y="90"/>
                  </a:lnTo>
                  <a:lnTo>
                    <a:pt x="406" y="92"/>
                  </a:lnTo>
                  <a:lnTo>
                    <a:pt x="406" y="90"/>
                  </a:lnTo>
                  <a:lnTo>
                    <a:pt x="410" y="90"/>
                  </a:lnTo>
                  <a:lnTo>
                    <a:pt x="406" y="82"/>
                  </a:lnTo>
                  <a:lnTo>
                    <a:pt x="408" y="80"/>
                  </a:lnTo>
                  <a:lnTo>
                    <a:pt x="408" y="78"/>
                  </a:lnTo>
                  <a:lnTo>
                    <a:pt x="406" y="72"/>
                  </a:lnTo>
                  <a:lnTo>
                    <a:pt x="408" y="76"/>
                  </a:lnTo>
                  <a:lnTo>
                    <a:pt x="412" y="78"/>
                  </a:lnTo>
                  <a:lnTo>
                    <a:pt x="414" y="80"/>
                  </a:lnTo>
                  <a:lnTo>
                    <a:pt x="418" y="78"/>
                  </a:lnTo>
                  <a:lnTo>
                    <a:pt x="424" y="78"/>
                  </a:lnTo>
                  <a:lnTo>
                    <a:pt x="426" y="78"/>
                  </a:lnTo>
                  <a:lnTo>
                    <a:pt x="428" y="78"/>
                  </a:lnTo>
                  <a:lnTo>
                    <a:pt x="428" y="74"/>
                  </a:lnTo>
                  <a:lnTo>
                    <a:pt x="430" y="72"/>
                  </a:lnTo>
                  <a:lnTo>
                    <a:pt x="434" y="70"/>
                  </a:lnTo>
                  <a:lnTo>
                    <a:pt x="432" y="64"/>
                  </a:lnTo>
                  <a:lnTo>
                    <a:pt x="432" y="60"/>
                  </a:lnTo>
                  <a:lnTo>
                    <a:pt x="434" y="60"/>
                  </a:lnTo>
                  <a:lnTo>
                    <a:pt x="436" y="70"/>
                  </a:lnTo>
                  <a:lnTo>
                    <a:pt x="440" y="72"/>
                  </a:lnTo>
                  <a:lnTo>
                    <a:pt x="442" y="74"/>
                  </a:lnTo>
                  <a:lnTo>
                    <a:pt x="446" y="82"/>
                  </a:lnTo>
                  <a:lnTo>
                    <a:pt x="446" y="76"/>
                  </a:lnTo>
                  <a:lnTo>
                    <a:pt x="448" y="74"/>
                  </a:lnTo>
                  <a:lnTo>
                    <a:pt x="450" y="70"/>
                  </a:lnTo>
                  <a:lnTo>
                    <a:pt x="448" y="64"/>
                  </a:lnTo>
                  <a:lnTo>
                    <a:pt x="450" y="66"/>
                  </a:lnTo>
                  <a:lnTo>
                    <a:pt x="450" y="68"/>
                  </a:lnTo>
                  <a:lnTo>
                    <a:pt x="452" y="76"/>
                  </a:lnTo>
                  <a:lnTo>
                    <a:pt x="454" y="74"/>
                  </a:lnTo>
                  <a:lnTo>
                    <a:pt x="456" y="72"/>
                  </a:lnTo>
                  <a:lnTo>
                    <a:pt x="462" y="74"/>
                  </a:lnTo>
                  <a:lnTo>
                    <a:pt x="468" y="76"/>
                  </a:lnTo>
                  <a:lnTo>
                    <a:pt x="470" y="76"/>
                  </a:lnTo>
                  <a:lnTo>
                    <a:pt x="472" y="74"/>
                  </a:lnTo>
                  <a:lnTo>
                    <a:pt x="472" y="70"/>
                  </a:lnTo>
                  <a:lnTo>
                    <a:pt x="470" y="64"/>
                  </a:lnTo>
                  <a:lnTo>
                    <a:pt x="478" y="76"/>
                  </a:lnTo>
                  <a:lnTo>
                    <a:pt x="478" y="68"/>
                  </a:lnTo>
                  <a:lnTo>
                    <a:pt x="478" y="66"/>
                  </a:lnTo>
                  <a:lnTo>
                    <a:pt x="480" y="70"/>
                  </a:lnTo>
                  <a:lnTo>
                    <a:pt x="478" y="66"/>
                  </a:lnTo>
                  <a:lnTo>
                    <a:pt x="478" y="62"/>
                  </a:lnTo>
                  <a:lnTo>
                    <a:pt x="484" y="64"/>
                  </a:lnTo>
                  <a:lnTo>
                    <a:pt x="490" y="64"/>
                  </a:lnTo>
                  <a:lnTo>
                    <a:pt x="500" y="62"/>
                  </a:lnTo>
                  <a:lnTo>
                    <a:pt x="506" y="60"/>
                  </a:lnTo>
                  <a:lnTo>
                    <a:pt x="512" y="60"/>
                  </a:lnTo>
                  <a:lnTo>
                    <a:pt x="518" y="62"/>
                  </a:lnTo>
                  <a:lnTo>
                    <a:pt x="524" y="70"/>
                  </a:lnTo>
                  <a:lnTo>
                    <a:pt x="522" y="64"/>
                  </a:lnTo>
                  <a:lnTo>
                    <a:pt x="524" y="62"/>
                  </a:lnTo>
                  <a:lnTo>
                    <a:pt x="522" y="58"/>
                  </a:lnTo>
                  <a:lnTo>
                    <a:pt x="522" y="52"/>
                  </a:lnTo>
                  <a:lnTo>
                    <a:pt x="530" y="62"/>
                  </a:lnTo>
                  <a:lnTo>
                    <a:pt x="530" y="56"/>
                  </a:lnTo>
                  <a:lnTo>
                    <a:pt x="532" y="56"/>
                  </a:lnTo>
                  <a:lnTo>
                    <a:pt x="534" y="54"/>
                  </a:lnTo>
                  <a:lnTo>
                    <a:pt x="534" y="50"/>
                  </a:lnTo>
                  <a:lnTo>
                    <a:pt x="534" y="52"/>
                  </a:lnTo>
                  <a:lnTo>
                    <a:pt x="532" y="42"/>
                  </a:lnTo>
                  <a:lnTo>
                    <a:pt x="530" y="32"/>
                  </a:lnTo>
                  <a:lnTo>
                    <a:pt x="526" y="22"/>
                  </a:lnTo>
                  <a:lnTo>
                    <a:pt x="524" y="10"/>
                  </a:lnTo>
                  <a:lnTo>
                    <a:pt x="522" y="14"/>
                  </a:lnTo>
                  <a:lnTo>
                    <a:pt x="518" y="10"/>
                  </a:lnTo>
                  <a:lnTo>
                    <a:pt x="514" y="6"/>
                  </a:lnTo>
                  <a:lnTo>
                    <a:pt x="512" y="8"/>
                  </a:lnTo>
                  <a:lnTo>
                    <a:pt x="512" y="12"/>
                  </a:lnTo>
                  <a:lnTo>
                    <a:pt x="510" y="8"/>
                  </a:lnTo>
                  <a:lnTo>
                    <a:pt x="510" y="4"/>
                  </a:lnTo>
                  <a:lnTo>
                    <a:pt x="508" y="10"/>
                  </a:lnTo>
                  <a:lnTo>
                    <a:pt x="506" y="10"/>
                  </a:lnTo>
                  <a:lnTo>
                    <a:pt x="506" y="8"/>
                  </a:lnTo>
                  <a:lnTo>
                    <a:pt x="500" y="10"/>
                  </a:lnTo>
                  <a:lnTo>
                    <a:pt x="496" y="8"/>
                  </a:lnTo>
                  <a:lnTo>
                    <a:pt x="484" y="2"/>
                  </a:lnTo>
                  <a:lnTo>
                    <a:pt x="486" y="10"/>
                  </a:lnTo>
                  <a:lnTo>
                    <a:pt x="484" y="8"/>
                  </a:lnTo>
                  <a:lnTo>
                    <a:pt x="482" y="6"/>
                  </a:lnTo>
                  <a:lnTo>
                    <a:pt x="484" y="10"/>
                  </a:lnTo>
                  <a:lnTo>
                    <a:pt x="484" y="12"/>
                  </a:lnTo>
                  <a:lnTo>
                    <a:pt x="486" y="12"/>
                  </a:lnTo>
                  <a:lnTo>
                    <a:pt x="488" y="18"/>
                  </a:lnTo>
                  <a:lnTo>
                    <a:pt x="486" y="14"/>
                  </a:lnTo>
                  <a:lnTo>
                    <a:pt x="484" y="12"/>
                  </a:lnTo>
                  <a:lnTo>
                    <a:pt x="478" y="12"/>
                  </a:lnTo>
                  <a:lnTo>
                    <a:pt x="474" y="10"/>
                  </a:lnTo>
                  <a:lnTo>
                    <a:pt x="472" y="8"/>
                  </a:lnTo>
                  <a:lnTo>
                    <a:pt x="470" y="4"/>
                  </a:lnTo>
                  <a:lnTo>
                    <a:pt x="470" y="8"/>
                  </a:lnTo>
                  <a:lnTo>
                    <a:pt x="470" y="10"/>
                  </a:lnTo>
                  <a:lnTo>
                    <a:pt x="470" y="12"/>
                  </a:lnTo>
                  <a:lnTo>
                    <a:pt x="468" y="8"/>
                  </a:lnTo>
                  <a:lnTo>
                    <a:pt x="468" y="14"/>
                  </a:lnTo>
                  <a:lnTo>
                    <a:pt x="466" y="10"/>
                  </a:lnTo>
                  <a:lnTo>
                    <a:pt x="464" y="4"/>
                  </a:lnTo>
                  <a:lnTo>
                    <a:pt x="464" y="2"/>
                  </a:lnTo>
                  <a:lnTo>
                    <a:pt x="462" y="0"/>
                  </a:lnTo>
                  <a:lnTo>
                    <a:pt x="460" y="2"/>
                  </a:lnTo>
                  <a:lnTo>
                    <a:pt x="458" y="2"/>
                  </a:lnTo>
                  <a:lnTo>
                    <a:pt x="458" y="4"/>
                  </a:lnTo>
                  <a:lnTo>
                    <a:pt x="460" y="6"/>
                  </a:lnTo>
                  <a:lnTo>
                    <a:pt x="454" y="8"/>
                  </a:lnTo>
                  <a:lnTo>
                    <a:pt x="448" y="10"/>
                  </a:lnTo>
                  <a:lnTo>
                    <a:pt x="442" y="12"/>
                  </a:lnTo>
                  <a:lnTo>
                    <a:pt x="438" y="18"/>
                  </a:lnTo>
                  <a:lnTo>
                    <a:pt x="440" y="22"/>
                  </a:lnTo>
                  <a:lnTo>
                    <a:pt x="436" y="24"/>
                  </a:lnTo>
                  <a:lnTo>
                    <a:pt x="434" y="24"/>
                  </a:lnTo>
                  <a:lnTo>
                    <a:pt x="432" y="22"/>
                  </a:lnTo>
                  <a:lnTo>
                    <a:pt x="428" y="24"/>
                  </a:lnTo>
                  <a:lnTo>
                    <a:pt x="428" y="22"/>
                  </a:lnTo>
                  <a:lnTo>
                    <a:pt x="428" y="28"/>
                  </a:lnTo>
                  <a:lnTo>
                    <a:pt x="424" y="28"/>
                  </a:lnTo>
                  <a:lnTo>
                    <a:pt x="424" y="26"/>
                  </a:lnTo>
                  <a:lnTo>
                    <a:pt x="422" y="22"/>
                  </a:lnTo>
                  <a:lnTo>
                    <a:pt x="422" y="20"/>
                  </a:lnTo>
                  <a:lnTo>
                    <a:pt x="422" y="16"/>
                  </a:lnTo>
                  <a:lnTo>
                    <a:pt x="418" y="24"/>
                  </a:lnTo>
                  <a:lnTo>
                    <a:pt x="418" y="36"/>
                  </a:lnTo>
                  <a:lnTo>
                    <a:pt x="416" y="30"/>
                  </a:lnTo>
                  <a:lnTo>
                    <a:pt x="416" y="38"/>
                  </a:lnTo>
                  <a:lnTo>
                    <a:pt x="414" y="42"/>
                  </a:lnTo>
                  <a:lnTo>
                    <a:pt x="414" y="38"/>
                  </a:lnTo>
                  <a:lnTo>
                    <a:pt x="412" y="34"/>
                  </a:lnTo>
                  <a:lnTo>
                    <a:pt x="412" y="30"/>
                  </a:lnTo>
                  <a:lnTo>
                    <a:pt x="412" y="26"/>
                  </a:lnTo>
                  <a:lnTo>
                    <a:pt x="408" y="24"/>
                  </a:lnTo>
                  <a:lnTo>
                    <a:pt x="406" y="24"/>
                  </a:lnTo>
                  <a:lnTo>
                    <a:pt x="404" y="26"/>
                  </a:lnTo>
                  <a:lnTo>
                    <a:pt x="402" y="28"/>
                  </a:lnTo>
                  <a:lnTo>
                    <a:pt x="402" y="30"/>
                  </a:lnTo>
                  <a:lnTo>
                    <a:pt x="398" y="22"/>
                  </a:lnTo>
                  <a:lnTo>
                    <a:pt x="398" y="32"/>
                  </a:lnTo>
                  <a:lnTo>
                    <a:pt x="402" y="34"/>
                  </a:lnTo>
                  <a:lnTo>
                    <a:pt x="404" y="34"/>
                  </a:lnTo>
                  <a:lnTo>
                    <a:pt x="406" y="38"/>
                  </a:lnTo>
                  <a:lnTo>
                    <a:pt x="404" y="42"/>
                  </a:lnTo>
                  <a:lnTo>
                    <a:pt x="404" y="46"/>
                  </a:lnTo>
                  <a:lnTo>
                    <a:pt x="402" y="46"/>
                  </a:lnTo>
                  <a:lnTo>
                    <a:pt x="400" y="42"/>
                  </a:lnTo>
                  <a:lnTo>
                    <a:pt x="396" y="36"/>
                  </a:lnTo>
                  <a:lnTo>
                    <a:pt x="392" y="30"/>
                  </a:lnTo>
                  <a:lnTo>
                    <a:pt x="390" y="28"/>
                  </a:lnTo>
                  <a:lnTo>
                    <a:pt x="388" y="28"/>
                  </a:lnTo>
                  <a:lnTo>
                    <a:pt x="390" y="26"/>
                  </a:lnTo>
                  <a:lnTo>
                    <a:pt x="388" y="26"/>
                  </a:lnTo>
                  <a:lnTo>
                    <a:pt x="386" y="28"/>
                  </a:lnTo>
                  <a:lnTo>
                    <a:pt x="382" y="26"/>
                  </a:lnTo>
                  <a:lnTo>
                    <a:pt x="382" y="32"/>
                  </a:lnTo>
                  <a:lnTo>
                    <a:pt x="382" y="34"/>
                  </a:lnTo>
                  <a:lnTo>
                    <a:pt x="382" y="40"/>
                  </a:lnTo>
                  <a:lnTo>
                    <a:pt x="386" y="36"/>
                  </a:lnTo>
                  <a:lnTo>
                    <a:pt x="384" y="46"/>
                  </a:lnTo>
                  <a:lnTo>
                    <a:pt x="384" y="50"/>
                  </a:lnTo>
                  <a:lnTo>
                    <a:pt x="382" y="50"/>
                  </a:lnTo>
                  <a:lnTo>
                    <a:pt x="380" y="48"/>
                  </a:lnTo>
                  <a:lnTo>
                    <a:pt x="380" y="40"/>
                  </a:lnTo>
                  <a:lnTo>
                    <a:pt x="378" y="40"/>
                  </a:lnTo>
                  <a:lnTo>
                    <a:pt x="378" y="42"/>
                  </a:lnTo>
                  <a:lnTo>
                    <a:pt x="376" y="40"/>
                  </a:lnTo>
                  <a:lnTo>
                    <a:pt x="376" y="34"/>
                  </a:lnTo>
                  <a:lnTo>
                    <a:pt x="378" y="32"/>
                  </a:lnTo>
                  <a:lnTo>
                    <a:pt x="380" y="30"/>
                  </a:lnTo>
                  <a:lnTo>
                    <a:pt x="382" y="26"/>
                  </a:lnTo>
                  <a:lnTo>
                    <a:pt x="380" y="24"/>
                  </a:lnTo>
                  <a:lnTo>
                    <a:pt x="380" y="26"/>
                  </a:lnTo>
                  <a:lnTo>
                    <a:pt x="378" y="28"/>
                  </a:lnTo>
                  <a:lnTo>
                    <a:pt x="376" y="22"/>
                  </a:lnTo>
                  <a:lnTo>
                    <a:pt x="376" y="30"/>
                  </a:lnTo>
                  <a:lnTo>
                    <a:pt x="374" y="30"/>
                  </a:lnTo>
                  <a:lnTo>
                    <a:pt x="372" y="30"/>
                  </a:lnTo>
                  <a:lnTo>
                    <a:pt x="370" y="36"/>
                  </a:lnTo>
                  <a:lnTo>
                    <a:pt x="368" y="28"/>
                  </a:lnTo>
                  <a:lnTo>
                    <a:pt x="368" y="32"/>
                  </a:lnTo>
                  <a:lnTo>
                    <a:pt x="368" y="34"/>
                  </a:lnTo>
                  <a:lnTo>
                    <a:pt x="366" y="24"/>
                  </a:lnTo>
                  <a:lnTo>
                    <a:pt x="366" y="26"/>
                  </a:lnTo>
                  <a:lnTo>
                    <a:pt x="362" y="24"/>
                  </a:lnTo>
                  <a:lnTo>
                    <a:pt x="360" y="22"/>
                  </a:lnTo>
                  <a:lnTo>
                    <a:pt x="358" y="22"/>
                  </a:lnTo>
                  <a:lnTo>
                    <a:pt x="360" y="24"/>
                  </a:lnTo>
                  <a:lnTo>
                    <a:pt x="362" y="28"/>
                  </a:lnTo>
                  <a:lnTo>
                    <a:pt x="364" y="32"/>
                  </a:lnTo>
                  <a:lnTo>
                    <a:pt x="366" y="36"/>
                  </a:lnTo>
                  <a:lnTo>
                    <a:pt x="364" y="38"/>
                  </a:lnTo>
                  <a:lnTo>
                    <a:pt x="362" y="38"/>
                  </a:lnTo>
                  <a:lnTo>
                    <a:pt x="358" y="32"/>
                  </a:lnTo>
                  <a:lnTo>
                    <a:pt x="354" y="24"/>
                  </a:lnTo>
                  <a:lnTo>
                    <a:pt x="352" y="22"/>
                  </a:lnTo>
                  <a:lnTo>
                    <a:pt x="350" y="24"/>
                  </a:lnTo>
                  <a:lnTo>
                    <a:pt x="352" y="26"/>
                  </a:lnTo>
                  <a:lnTo>
                    <a:pt x="354" y="28"/>
                  </a:lnTo>
                  <a:lnTo>
                    <a:pt x="354" y="30"/>
                  </a:lnTo>
                  <a:lnTo>
                    <a:pt x="350" y="28"/>
                  </a:lnTo>
                  <a:lnTo>
                    <a:pt x="348" y="24"/>
                  </a:lnTo>
                  <a:lnTo>
                    <a:pt x="346" y="26"/>
                  </a:lnTo>
                  <a:lnTo>
                    <a:pt x="346" y="30"/>
                  </a:lnTo>
                  <a:lnTo>
                    <a:pt x="348" y="32"/>
                  </a:lnTo>
                  <a:lnTo>
                    <a:pt x="348" y="36"/>
                  </a:lnTo>
                  <a:lnTo>
                    <a:pt x="346" y="34"/>
                  </a:lnTo>
                  <a:lnTo>
                    <a:pt x="346" y="36"/>
                  </a:lnTo>
                  <a:lnTo>
                    <a:pt x="346" y="44"/>
                  </a:lnTo>
                  <a:lnTo>
                    <a:pt x="344" y="36"/>
                  </a:lnTo>
                  <a:lnTo>
                    <a:pt x="342" y="36"/>
                  </a:lnTo>
                  <a:lnTo>
                    <a:pt x="342" y="38"/>
                  </a:lnTo>
                  <a:lnTo>
                    <a:pt x="342" y="42"/>
                  </a:lnTo>
                  <a:lnTo>
                    <a:pt x="342" y="48"/>
                  </a:lnTo>
                  <a:lnTo>
                    <a:pt x="340" y="48"/>
                  </a:lnTo>
                  <a:lnTo>
                    <a:pt x="338" y="38"/>
                  </a:lnTo>
                  <a:lnTo>
                    <a:pt x="336" y="40"/>
                  </a:lnTo>
                  <a:lnTo>
                    <a:pt x="336" y="32"/>
                  </a:lnTo>
                  <a:lnTo>
                    <a:pt x="334" y="36"/>
                  </a:lnTo>
                  <a:lnTo>
                    <a:pt x="332" y="38"/>
                  </a:lnTo>
                  <a:lnTo>
                    <a:pt x="328" y="36"/>
                  </a:lnTo>
                  <a:lnTo>
                    <a:pt x="332" y="44"/>
                  </a:lnTo>
                  <a:lnTo>
                    <a:pt x="332" y="48"/>
                  </a:lnTo>
                  <a:lnTo>
                    <a:pt x="330" y="50"/>
                  </a:lnTo>
                  <a:lnTo>
                    <a:pt x="328" y="46"/>
                  </a:lnTo>
                  <a:lnTo>
                    <a:pt x="328" y="44"/>
                  </a:lnTo>
                  <a:lnTo>
                    <a:pt x="326" y="46"/>
                  </a:lnTo>
                  <a:lnTo>
                    <a:pt x="326" y="38"/>
                  </a:lnTo>
                  <a:lnTo>
                    <a:pt x="328" y="40"/>
                  </a:lnTo>
                  <a:lnTo>
                    <a:pt x="326" y="34"/>
                  </a:lnTo>
                  <a:lnTo>
                    <a:pt x="324" y="32"/>
                  </a:lnTo>
                  <a:lnTo>
                    <a:pt x="322" y="32"/>
                  </a:lnTo>
                  <a:lnTo>
                    <a:pt x="320" y="34"/>
                  </a:lnTo>
                  <a:lnTo>
                    <a:pt x="322" y="36"/>
                  </a:lnTo>
                  <a:lnTo>
                    <a:pt x="320" y="48"/>
                  </a:lnTo>
                  <a:lnTo>
                    <a:pt x="318" y="44"/>
                  </a:lnTo>
                  <a:lnTo>
                    <a:pt x="318" y="40"/>
                  </a:lnTo>
                  <a:lnTo>
                    <a:pt x="318" y="44"/>
                  </a:lnTo>
                  <a:lnTo>
                    <a:pt x="316" y="46"/>
                  </a:lnTo>
                  <a:lnTo>
                    <a:pt x="314" y="38"/>
                  </a:lnTo>
                  <a:lnTo>
                    <a:pt x="314" y="30"/>
                  </a:lnTo>
                  <a:lnTo>
                    <a:pt x="312" y="38"/>
                  </a:lnTo>
                  <a:lnTo>
                    <a:pt x="308" y="34"/>
                  </a:lnTo>
                  <a:lnTo>
                    <a:pt x="306" y="30"/>
                  </a:lnTo>
                  <a:lnTo>
                    <a:pt x="304" y="30"/>
                  </a:lnTo>
                  <a:lnTo>
                    <a:pt x="302" y="34"/>
                  </a:lnTo>
                  <a:lnTo>
                    <a:pt x="302" y="40"/>
                  </a:lnTo>
                  <a:lnTo>
                    <a:pt x="300" y="40"/>
                  </a:lnTo>
                  <a:lnTo>
                    <a:pt x="298" y="40"/>
                  </a:lnTo>
                  <a:lnTo>
                    <a:pt x="298" y="44"/>
                  </a:lnTo>
                  <a:lnTo>
                    <a:pt x="292" y="42"/>
                  </a:lnTo>
                  <a:lnTo>
                    <a:pt x="288" y="42"/>
                  </a:lnTo>
                  <a:lnTo>
                    <a:pt x="286" y="46"/>
                  </a:lnTo>
                  <a:lnTo>
                    <a:pt x="282" y="36"/>
                  </a:lnTo>
                  <a:lnTo>
                    <a:pt x="282" y="40"/>
                  </a:lnTo>
                  <a:lnTo>
                    <a:pt x="284" y="44"/>
                  </a:lnTo>
                  <a:lnTo>
                    <a:pt x="286" y="50"/>
                  </a:lnTo>
                  <a:lnTo>
                    <a:pt x="284" y="54"/>
                  </a:lnTo>
                  <a:lnTo>
                    <a:pt x="284" y="56"/>
                  </a:lnTo>
                  <a:lnTo>
                    <a:pt x="282" y="54"/>
                  </a:lnTo>
                  <a:lnTo>
                    <a:pt x="280" y="52"/>
                  </a:lnTo>
                  <a:lnTo>
                    <a:pt x="278" y="44"/>
                  </a:lnTo>
                  <a:lnTo>
                    <a:pt x="276" y="54"/>
                  </a:lnTo>
                  <a:lnTo>
                    <a:pt x="276" y="56"/>
                  </a:lnTo>
                  <a:lnTo>
                    <a:pt x="272" y="54"/>
                  </a:lnTo>
                  <a:lnTo>
                    <a:pt x="272" y="52"/>
                  </a:lnTo>
                  <a:lnTo>
                    <a:pt x="274" y="52"/>
                  </a:lnTo>
                  <a:close/>
                  <a:moveTo>
                    <a:pt x="236" y="68"/>
                  </a:moveTo>
                  <a:lnTo>
                    <a:pt x="236" y="68"/>
                  </a:lnTo>
                  <a:lnTo>
                    <a:pt x="238" y="64"/>
                  </a:lnTo>
                  <a:lnTo>
                    <a:pt x="240" y="70"/>
                  </a:lnTo>
                  <a:lnTo>
                    <a:pt x="236" y="68"/>
                  </a:lnTo>
                  <a:close/>
                  <a:moveTo>
                    <a:pt x="182" y="102"/>
                  </a:moveTo>
                  <a:lnTo>
                    <a:pt x="182" y="102"/>
                  </a:lnTo>
                  <a:lnTo>
                    <a:pt x="182" y="100"/>
                  </a:lnTo>
                  <a:lnTo>
                    <a:pt x="184" y="104"/>
                  </a:lnTo>
                  <a:lnTo>
                    <a:pt x="182" y="102"/>
                  </a:lnTo>
                  <a:close/>
                  <a:moveTo>
                    <a:pt x="30" y="202"/>
                  </a:moveTo>
                  <a:lnTo>
                    <a:pt x="30" y="202"/>
                  </a:lnTo>
                  <a:close/>
                  <a:moveTo>
                    <a:pt x="24" y="200"/>
                  </a:moveTo>
                  <a:lnTo>
                    <a:pt x="24" y="200"/>
                  </a:lnTo>
                  <a:lnTo>
                    <a:pt x="26" y="202"/>
                  </a:lnTo>
                  <a:lnTo>
                    <a:pt x="28" y="200"/>
                  </a:lnTo>
                  <a:lnTo>
                    <a:pt x="26" y="198"/>
                  </a:lnTo>
                  <a:lnTo>
                    <a:pt x="24" y="200"/>
                  </a:lnTo>
                  <a:close/>
                  <a:moveTo>
                    <a:pt x="404" y="88"/>
                  </a:moveTo>
                  <a:lnTo>
                    <a:pt x="404" y="86"/>
                  </a:lnTo>
                  <a:lnTo>
                    <a:pt x="404" y="88"/>
                  </a:lnTo>
                  <a:close/>
                </a:path>
              </a:pathLst>
            </a:custGeom>
            <a:solidFill>
              <a:srgbClr val="9850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" name="Freeform 229">
              <a:extLst>
                <a:ext uri="{FF2B5EF4-FFF2-40B4-BE49-F238E27FC236}">
                  <a16:creationId xmlns="" xmlns:a16="http://schemas.microsoft.com/office/drawing/2014/main" id="{5A8A6DCA-E1A8-4743-A430-0B50028AA15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2773812">
              <a:off x="-105690" y="-126995"/>
              <a:ext cx="489405" cy="1110224"/>
            </a:xfrm>
            <a:custGeom>
              <a:avLst/>
              <a:gdLst>
                <a:gd name="T0" fmla="*/ 287486920 w 216"/>
                <a:gd name="T1" fmla="*/ 1283421210 h 490"/>
                <a:gd name="T2" fmla="*/ 400428452 w 216"/>
                <a:gd name="T3" fmla="*/ 1355293486 h 490"/>
                <a:gd name="T4" fmla="*/ 266952301 w 216"/>
                <a:gd name="T5" fmla="*/ 1427163497 h 490"/>
                <a:gd name="T6" fmla="*/ 359356950 w 216"/>
                <a:gd name="T7" fmla="*/ 1468232722 h 490"/>
                <a:gd name="T8" fmla="*/ 410694628 w 216"/>
                <a:gd name="T9" fmla="*/ 1540104999 h 490"/>
                <a:gd name="T10" fmla="*/ 503101543 w 216"/>
                <a:gd name="T11" fmla="*/ 1611977275 h 490"/>
                <a:gd name="T12" fmla="*/ 585240015 w 216"/>
                <a:gd name="T13" fmla="*/ 1632511888 h 490"/>
                <a:gd name="T14" fmla="*/ 503101543 w 216"/>
                <a:gd name="T15" fmla="*/ 1755719562 h 490"/>
                <a:gd name="T16" fmla="*/ 513367719 w 216"/>
                <a:gd name="T17" fmla="*/ 1796788787 h 490"/>
                <a:gd name="T18" fmla="*/ 523636161 w 216"/>
                <a:gd name="T19" fmla="*/ 1827591839 h 490"/>
                <a:gd name="T20" fmla="*/ 574973839 w 216"/>
                <a:gd name="T21" fmla="*/ 1940533340 h 490"/>
                <a:gd name="T22" fmla="*/ 544170779 w 216"/>
                <a:gd name="T23" fmla="*/ 2022671790 h 490"/>
                <a:gd name="T24" fmla="*/ 821389257 w 216"/>
                <a:gd name="T25" fmla="*/ 2053472576 h 490"/>
                <a:gd name="T26" fmla="*/ 533902337 w 216"/>
                <a:gd name="T27" fmla="*/ 2125344853 h 490"/>
                <a:gd name="T28" fmla="*/ 595508457 w 216"/>
                <a:gd name="T29" fmla="*/ 2147483646 h 490"/>
                <a:gd name="T30" fmla="*/ 626309251 w 216"/>
                <a:gd name="T31" fmla="*/ 2147483646 h 490"/>
                <a:gd name="T32" fmla="*/ 821389257 w 216"/>
                <a:gd name="T33" fmla="*/ 2147483646 h 490"/>
                <a:gd name="T34" fmla="*/ 728982342 w 216"/>
                <a:gd name="T35" fmla="*/ 2147483646 h 490"/>
                <a:gd name="T36" fmla="*/ 985668467 w 216"/>
                <a:gd name="T37" fmla="*/ 2147483646 h 490"/>
                <a:gd name="T38" fmla="*/ 831657698 w 216"/>
                <a:gd name="T39" fmla="*/ 2147483646 h 490"/>
                <a:gd name="T40" fmla="*/ 965133849 w 216"/>
                <a:gd name="T41" fmla="*/ 2147483646 h 490"/>
                <a:gd name="T42" fmla="*/ 1078073116 w 216"/>
                <a:gd name="T43" fmla="*/ 2147483646 h 490"/>
                <a:gd name="T44" fmla="*/ 1067806940 w 216"/>
                <a:gd name="T45" fmla="*/ 2147483646 h 490"/>
                <a:gd name="T46" fmla="*/ 1067806940 w 216"/>
                <a:gd name="T47" fmla="*/ 2147483646 h 490"/>
                <a:gd name="T48" fmla="*/ 985668467 w 216"/>
                <a:gd name="T49" fmla="*/ 2147483646 h 490"/>
                <a:gd name="T50" fmla="*/ 903527729 w 216"/>
                <a:gd name="T51" fmla="*/ 2104810240 h 490"/>
                <a:gd name="T52" fmla="*/ 893261553 w 216"/>
                <a:gd name="T53" fmla="*/ 1971334126 h 490"/>
                <a:gd name="T54" fmla="*/ 831657698 w 216"/>
                <a:gd name="T55" fmla="*/ 1950799514 h 490"/>
                <a:gd name="T56" fmla="*/ 759785402 w 216"/>
                <a:gd name="T57" fmla="*/ 1878927237 h 490"/>
                <a:gd name="T58" fmla="*/ 790588462 w 216"/>
                <a:gd name="T59" fmla="*/ 1683847286 h 490"/>
                <a:gd name="T60" fmla="*/ 811123080 w 216"/>
                <a:gd name="T61" fmla="*/ 1601708836 h 490"/>
                <a:gd name="T62" fmla="*/ 718716166 w 216"/>
                <a:gd name="T63" fmla="*/ 1540104999 h 490"/>
                <a:gd name="T64" fmla="*/ 657112312 w 216"/>
                <a:gd name="T65" fmla="*/ 1457966549 h 490"/>
                <a:gd name="T66" fmla="*/ 749519226 w 216"/>
                <a:gd name="T67" fmla="*/ 1345025047 h 490"/>
                <a:gd name="T68" fmla="*/ 646843870 w 216"/>
                <a:gd name="T69" fmla="*/ 1293687383 h 490"/>
                <a:gd name="T70" fmla="*/ 605774633 w 216"/>
                <a:gd name="T71" fmla="*/ 1149945096 h 490"/>
                <a:gd name="T72" fmla="*/ 574973839 w 216"/>
                <a:gd name="T73" fmla="*/ 1016468982 h 490"/>
                <a:gd name="T74" fmla="*/ 462032306 w 216"/>
                <a:gd name="T75" fmla="*/ 893261307 h 490"/>
                <a:gd name="T76" fmla="*/ 513367719 w 216"/>
                <a:gd name="T77" fmla="*/ 667378304 h 490"/>
                <a:gd name="T78" fmla="*/ 482566925 w 216"/>
                <a:gd name="T79" fmla="*/ 626309079 h 490"/>
                <a:gd name="T80" fmla="*/ 431229246 w 216"/>
                <a:gd name="T81" fmla="*/ 554436803 h 490"/>
                <a:gd name="T82" fmla="*/ 431229246 w 216"/>
                <a:gd name="T83" fmla="*/ 400428342 h 490"/>
                <a:gd name="T84" fmla="*/ 328556156 w 216"/>
                <a:gd name="T85" fmla="*/ 287486840 h 490"/>
                <a:gd name="T86" fmla="*/ 308021538 w 216"/>
                <a:gd name="T87" fmla="*/ 30803052 h 490"/>
                <a:gd name="T88" fmla="*/ 20534618 w 216"/>
                <a:gd name="T89" fmla="*/ 102673062 h 490"/>
                <a:gd name="T90" fmla="*/ 10268442 w 216"/>
                <a:gd name="T91" fmla="*/ 287486840 h 490"/>
                <a:gd name="T92" fmla="*/ 30803060 w 216"/>
                <a:gd name="T93" fmla="*/ 349090678 h 490"/>
                <a:gd name="T94" fmla="*/ 61603854 w 216"/>
                <a:gd name="T95" fmla="*/ 410694515 h 490"/>
                <a:gd name="T96" fmla="*/ 112941533 w 216"/>
                <a:gd name="T97" fmla="*/ 564705242 h 490"/>
                <a:gd name="T98" fmla="*/ 154010769 w 216"/>
                <a:gd name="T99" fmla="*/ 667378304 h 490"/>
                <a:gd name="T100" fmla="*/ 174545387 w 216"/>
                <a:gd name="T101" fmla="*/ 698181356 h 490"/>
                <a:gd name="T102" fmla="*/ 246417683 w 216"/>
                <a:gd name="T103" fmla="*/ 739250581 h 490"/>
                <a:gd name="T104" fmla="*/ 195080005 w 216"/>
                <a:gd name="T105" fmla="*/ 759785193 h 490"/>
                <a:gd name="T106" fmla="*/ 174545387 w 216"/>
                <a:gd name="T107" fmla="*/ 821389030 h 490"/>
                <a:gd name="T108" fmla="*/ 174545387 w 216"/>
                <a:gd name="T109" fmla="*/ 903527480 h 490"/>
                <a:gd name="T110" fmla="*/ 205348447 w 216"/>
                <a:gd name="T111" fmla="*/ 944596705 h 490"/>
                <a:gd name="T112" fmla="*/ 205348447 w 216"/>
                <a:gd name="T113" fmla="*/ 985668196 h 490"/>
                <a:gd name="T114" fmla="*/ 205348447 w 216"/>
                <a:gd name="T115" fmla="*/ 1067806646 h 490"/>
                <a:gd name="T116" fmla="*/ 256683859 w 216"/>
                <a:gd name="T117" fmla="*/ 1180748147 h 490"/>
                <a:gd name="T118" fmla="*/ 338822332 w 216"/>
                <a:gd name="T119" fmla="*/ 1406628885 h 490"/>
                <a:gd name="T120" fmla="*/ 1026737704 w 216"/>
                <a:gd name="T121" fmla="*/ 2147483646 h 490"/>
                <a:gd name="T122" fmla="*/ 482566925 w 216"/>
                <a:gd name="T123" fmla="*/ 605774467 h 490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216" h="490">
                  <a:moveTo>
                    <a:pt x="56" y="240"/>
                  </a:moveTo>
                  <a:lnTo>
                    <a:pt x="50" y="244"/>
                  </a:lnTo>
                  <a:lnTo>
                    <a:pt x="42" y="242"/>
                  </a:lnTo>
                  <a:lnTo>
                    <a:pt x="38" y="242"/>
                  </a:lnTo>
                  <a:lnTo>
                    <a:pt x="34" y="244"/>
                  </a:lnTo>
                  <a:lnTo>
                    <a:pt x="40" y="244"/>
                  </a:lnTo>
                  <a:lnTo>
                    <a:pt x="44" y="244"/>
                  </a:lnTo>
                  <a:lnTo>
                    <a:pt x="46" y="244"/>
                  </a:lnTo>
                  <a:lnTo>
                    <a:pt x="48" y="246"/>
                  </a:lnTo>
                  <a:lnTo>
                    <a:pt x="48" y="248"/>
                  </a:lnTo>
                  <a:lnTo>
                    <a:pt x="50" y="250"/>
                  </a:lnTo>
                  <a:lnTo>
                    <a:pt x="54" y="250"/>
                  </a:lnTo>
                  <a:lnTo>
                    <a:pt x="60" y="248"/>
                  </a:lnTo>
                  <a:lnTo>
                    <a:pt x="56" y="250"/>
                  </a:lnTo>
                  <a:lnTo>
                    <a:pt x="54" y="252"/>
                  </a:lnTo>
                  <a:lnTo>
                    <a:pt x="60" y="252"/>
                  </a:lnTo>
                  <a:lnTo>
                    <a:pt x="66" y="252"/>
                  </a:lnTo>
                  <a:lnTo>
                    <a:pt x="68" y="252"/>
                  </a:lnTo>
                  <a:lnTo>
                    <a:pt x="68" y="254"/>
                  </a:lnTo>
                  <a:lnTo>
                    <a:pt x="66" y="256"/>
                  </a:lnTo>
                  <a:lnTo>
                    <a:pt x="62" y="256"/>
                  </a:lnTo>
                  <a:lnTo>
                    <a:pt x="68" y="258"/>
                  </a:lnTo>
                  <a:lnTo>
                    <a:pt x="66" y="260"/>
                  </a:lnTo>
                  <a:lnTo>
                    <a:pt x="64" y="260"/>
                  </a:lnTo>
                  <a:lnTo>
                    <a:pt x="68" y="264"/>
                  </a:lnTo>
                  <a:lnTo>
                    <a:pt x="66" y="264"/>
                  </a:lnTo>
                  <a:lnTo>
                    <a:pt x="78" y="264"/>
                  </a:lnTo>
                  <a:lnTo>
                    <a:pt x="76" y="264"/>
                  </a:lnTo>
                  <a:lnTo>
                    <a:pt x="74" y="264"/>
                  </a:lnTo>
                  <a:lnTo>
                    <a:pt x="80" y="266"/>
                  </a:lnTo>
                  <a:lnTo>
                    <a:pt x="72" y="268"/>
                  </a:lnTo>
                  <a:lnTo>
                    <a:pt x="70" y="266"/>
                  </a:lnTo>
                  <a:lnTo>
                    <a:pt x="68" y="266"/>
                  </a:lnTo>
                  <a:lnTo>
                    <a:pt x="60" y="270"/>
                  </a:lnTo>
                  <a:lnTo>
                    <a:pt x="62" y="270"/>
                  </a:lnTo>
                  <a:lnTo>
                    <a:pt x="66" y="272"/>
                  </a:lnTo>
                  <a:lnTo>
                    <a:pt x="64" y="276"/>
                  </a:lnTo>
                  <a:lnTo>
                    <a:pt x="60" y="274"/>
                  </a:lnTo>
                  <a:lnTo>
                    <a:pt x="54" y="276"/>
                  </a:lnTo>
                  <a:lnTo>
                    <a:pt x="52" y="278"/>
                  </a:lnTo>
                  <a:lnTo>
                    <a:pt x="50" y="280"/>
                  </a:lnTo>
                  <a:lnTo>
                    <a:pt x="46" y="284"/>
                  </a:lnTo>
                  <a:lnTo>
                    <a:pt x="58" y="278"/>
                  </a:lnTo>
                  <a:lnTo>
                    <a:pt x="64" y="276"/>
                  </a:lnTo>
                  <a:lnTo>
                    <a:pt x="70" y="274"/>
                  </a:lnTo>
                  <a:lnTo>
                    <a:pt x="70" y="276"/>
                  </a:lnTo>
                  <a:lnTo>
                    <a:pt x="72" y="278"/>
                  </a:lnTo>
                  <a:lnTo>
                    <a:pt x="68" y="280"/>
                  </a:lnTo>
                  <a:lnTo>
                    <a:pt x="68" y="282"/>
                  </a:lnTo>
                  <a:lnTo>
                    <a:pt x="58" y="284"/>
                  </a:lnTo>
                  <a:lnTo>
                    <a:pt x="64" y="286"/>
                  </a:lnTo>
                  <a:lnTo>
                    <a:pt x="72" y="284"/>
                  </a:lnTo>
                  <a:lnTo>
                    <a:pt x="70" y="286"/>
                  </a:lnTo>
                  <a:lnTo>
                    <a:pt x="66" y="288"/>
                  </a:lnTo>
                  <a:lnTo>
                    <a:pt x="58" y="292"/>
                  </a:lnTo>
                  <a:lnTo>
                    <a:pt x="60" y="292"/>
                  </a:lnTo>
                  <a:lnTo>
                    <a:pt x="64" y="292"/>
                  </a:lnTo>
                  <a:lnTo>
                    <a:pt x="68" y="290"/>
                  </a:lnTo>
                  <a:lnTo>
                    <a:pt x="72" y="290"/>
                  </a:lnTo>
                  <a:lnTo>
                    <a:pt x="72" y="292"/>
                  </a:lnTo>
                  <a:lnTo>
                    <a:pt x="72" y="294"/>
                  </a:lnTo>
                  <a:lnTo>
                    <a:pt x="80" y="298"/>
                  </a:lnTo>
                  <a:lnTo>
                    <a:pt x="78" y="298"/>
                  </a:lnTo>
                  <a:lnTo>
                    <a:pt x="76" y="300"/>
                  </a:lnTo>
                  <a:lnTo>
                    <a:pt x="72" y="300"/>
                  </a:lnTo>
                  <a:lnTo>
                    <a:pt x="80" y="300"/>
                  </a:lnTo>
                  <a:lnTo>
                    <a:pt x="76" y="300"/>
                  </a:lnTo>
                  <a:lnTo>
                    <a:pt x="84" y="300"/>
                  </a:lnTo>
                  <a:lnTo>
                    <a:pt x="86" y="300"/>
                  </a:lnTo>
                  <a:lnTo>
                    <a:pt x="90" y="300"/>
                  </a:lnTo>
                  <a:lnTo>
                    <a:pt x="92" y="300"/>
                  </a:lnTo>
                  <a:lnTo>
                    <a:pt x="88" y="304"/>
                  </a:lnTo>
                  <a:lnTo>
                    <a:pt x="84" y="308"/>
                  </a:lnTo>
                  <a:lnTo>
                    <a:pt x="86" y="310"/>
                  </a:lnTo>
                  <a:lnTo>
                    <a:pt x="88" y="310"/>
                  </a:lnTo>
                  <a:lnTo>
                    <a:pt x="84" y="310"/>
                  </a:lnTo>
                  <a:lnTo>
                    <a:pt x="78" y="312"/>
                  </a:lnTo>
                  <a:lnTo>
                    <a:pt x="86" y="314"/>
                  </a:lnTo>
                  <a:lnTo>
                    <a:pt x="98" y="314"/>
                  </a:lnTo>
                  <a:lnTo>
                    <a:pt x="92" y="320"/>
                  </a:lnTo>
                  <a:lnTo>
                    <a:pt x="98" y="318"/>
                  </a:lnTo>
                  <a:lnTo>
                    <a:pt x="104" y="316"/>
                  </a:lnTo>
                  <a:lnTo>
                    <a:pt x="116" y="316"/>
                  </a:lnTo>
                  <a:lnTo>
                    <a:pt x="124" y="312"/>
                  </a:lnTo>
                  <a:lnTo>
                    <a:pt x="130" y="314"/>
                  </a:lnTo>
                  <a:lnTo>
                    <a:pt x="120" y="316"/>
                  </a:lnTo>
                  <a:lnTo>
                    <a:pt x="124" y="316"/>
                  </a:lnTo>
                  <a:lnTo>
                    <a:pt x="116" y="320"/>
                  </a:lnTo>
                  <a:lnTo>
                    <a:pt x="108" y="320"/>
                  </a:lnTo>
                  <a:lnTo>
                    <a:pt x="114" y="318"/>
                  </a:lnTo>
                  <a:lnTo>
                    <a:pt x="96" y="320"/>
                  </a:lnTo>
                  <a:lnTo>
                    <a:pt x="98" y="322"/>
                  </a:lnTo>
                  <a:lnTo>
                    <a:pt x="94" y="322"/>
                  </a:lnTo>
                  <a:lnTo>
                    <a:pt x="98" y="322"/>
                  </a:lnTo>
                  <a:lnTo>
                    <a:pt x="88" y="326"/>
                  </a:lnTo>
                  <a:lnTo>
                    <a:pt x="92" y="324"/>
                  </a:lnTo>
                  <a:lnTo>
                    <a:pt x="86" y="332"/>
                  </a:lnTo>
                  <a:lnTo>
                    <a:pt x="106" y="332"/>
                  </a:lnTo>
                  <a:lnTo>
                    <a:pt x="114" y="334"/>
                  </a:lnTo>
                  <a:lnTo>
                    <a:pt x="122" y="336"/>
                  </a:lnTo>
                  <a:lnTo>
                    <a:pt x="110" y="338"/>
                  </a:lnTo>
                  <a:lnTo>
                    <a:pt x="98" y="342"/>
                  </a:lnTo>
                  <a:lnTo>
                    <a:pt x="102" y="340"/>
                  </a:lnTo>
                  <a:lnTo>
                    <a:pt x="100" y="338"/>
                  </a:lnTo>
                  <a:lnTo>
                    <a:pt x="96" y="336"/>
                  </a:lnTo>
                  <a:lnTo>
                    <a:pt x="94" y="334"/>
                  </a:lnTo>
                  <a:lnTo>
                    <a:pt x="92" y="336"/>
                  </a:lnTo>
                  <a:lnTo>
                    <a:pt x="88" y="338"/>
                  </a:lnTo>
                  <a:lnTo>
                    <a:pt x="98" y="340"/>
                  </a:lnTo>
                  <a:lnTo>
                    <a:pt x="92" y="342"/>
                  </a:lnTo>
                  <a:lnTo>
                    <a:pt x="90" y="346"/>
                  </a:lnTo>
                  <a:lnTo>
                    <a:pt x="98" y="344"/>
                  </a:lnTo>
                  <a:lnTo>
                    <a:pt x="102" y="344"/>
                  </a:lnTo>
                  <a:lnTo>
                    <a:pt x="104" y="346"/>
                  </a:lnTo>
                  <a:lnTo>
                    <a:pt x="106" y="348"/>
                  </a:lnTo>
                  <a:lnTo>
                    <a:pt x="100" y="350"/>
                  </a:lnTo>
                  <a:lnTo>
                    <a:pt x="96" y="348"/>
                  </a:lnTo>
                  <a:lnTo>
                    <a:pt x="94" y="348"/>
                  </a:lnTo>
                  <a:lnTo>
                    <a:pt x="94" y="350"/>
                  </a:lnTo>
                  <a:lnTo>
                    <a:pt x="100" y="350"/>
                  </a:lnTo>
                  <a:lnTo>
                    <a:pt x="108" y="350"/>
                  </a:lnTo>
                  <a:lnTo>
                    <a:pt x="106" y="352"/>
                  </a:lnTo>
                  <a:lnTo>
                    <a:pt x="106" y="350"/>
                  </a:lnTo>
                  <a:lnTo>
                    <a:pt x="104" y="350"/>
                  </a:lnTo>
                  <a:lnTo>
                    <a:pt x="106" y="352"/>
                  </a:lnTo>
                  <a:lnTo>
                    <a:pt x="106" y="354"/>
                  </a:lnTo>
                  <a:lnTo>
                    <a:pt x="104" y="356"/>
                  </a:lnTo>
                  <a:lnTo>
                    <a:pt x="102" y="356"/>
                  </a:lnTo>
                  <a:lnTo>
                    <a:pt x="102" y="360"/>
                  </a:lnTo>
                  <a:lnTo>
                    <a:pt x="104" y="364"/>
                  </a:lnTo>
                  <a:lnTo>
                    <a:pt x="110" y="366"/>
                  </a:lnTo>
                  <a:lnTo>
                    <a:pt x="118" y="366"/>
                  </a:lnTo>
                  <a:lnTo>
                    <a:pt x="100" y="370"/>
                  </a:lnTo>
                  <a:lnTo>
                    <a:pt x="146" y="366"/>
                  </a:lnTo>
                  <a:lnTo>
                    <a:pt x="122" y="372"/>
                  </a:lnTo>
                  <a:lnTo>
                    <a:pt x="110" y="376"/>
                  </a:lnTo>
                  <a:lnTo>
                    <a:pt x="100" y="376"/>
                  </a:lnTo>
                  <a:lnTo>
                    <a:pt x="100" y="378"/>
                  </a:lnTo>
                  <a:lnTo>
                    <a:pt x="100" y="380"/>
                  </a:lnTo>
                  <a:lnTo>
                    <a:pt x="102" y="380"/>
                  </a:lnTo>
                  <a:lnTo>
                    <a:pt x="112" y="378"/>
                  </a:lnTo>
                  <a:lnTo>
                    <a:pt x="120" y="374"/>
                  </a:lnTo>
                  <a:lnTo>
                    <a:pt x="110" y="380"/>
                  </a:lnTo>
                  <a:lnTo>
                    <a:pt x="104" y="384"/>
                  </a:lnTo>
                  <a:lnTo>
                    <a:pt x="114" y="382"/>
                  </a:lnTo>
                  <a:lnTo>
                    <a:pt x="122" y="380"/>
                  </a:lnTo>
                  <a:lnTo>
                    <a:pt x="124" y="382"/>
                  </a:lnTo>
                  <a:lnTo>
                    <a:pt x="104" y="386"/>
                  </a:lnTo>
                  <a:lnTo>
                    <a:pt x="122" y="386"/>
                  </a:lnTo>
                  <a:lnTo>
                    <a:pt x="114" y="388"/>
                  </a:lnTo>
                  <a:lnTo>
                    <a:pt x="104" y="392"/>
                  </a:lnTo>
                  <a:lnTo>
                    <a:pt x="106" y="392"/>
                  </a:lnTo>
                  <a:lnTo>
                    <a:pt x="106" y="394"/>
                  </a:lnTo>
                  <a:lnTo>
                    <a:pt x="106" y="396"/>
                  </a:lnTo>
                  <a:lnTo>
                    <a:pt x="110" y="394"/>
                  </a:lnTo>
                  <a:lnTo>
                    <a:pt x="114" y="396"/>
                  </a:lnTo>
                  <a:lnTo>
                    <a:pt x="122" y="394"/>
                  </a:lnTo>
                  <a:lnTo>
                    <a:pt x="132" y="394"/>
                  </a:lnTo>
                  <a:lnTo>
                    <a:pt x="134" y="394"/>
                  </a:lnTo>
                  <a:lnTo>
                    <a:pt x="136" y="396"/>
                  </a:lnTo>
                  <a:lnTo>
                    <a:pt x="124" y="398"/>
                  </a:lnTo>
                  <a:lnTo>
                    <a:pt x="116" y="402"/>
                  </a:lnTo>
                  <a:lnTo>
                    <a:pt x="112" y="404"/>
                  </a:lnTo>
                  <a:lnTo>
                    <a:pt x="138" y="400"/>
                  </a:lnTo>
                  <a:lnTo>
                    <a:pt x="154" y="398"/>
                  </a:lnTo>
                  <a:lnTo>
                    <a:pt x="164" y="398"/>
                  </a:lnTo>
                  <a:lnTo>
                    <a:pt x="160" y="400"/>
                  </a:lnTo>
                  <a:lnTo>
                    <a:pt x="166" y="402"/>
                  </a:lnTo>
                  <a:lnTo>
                    <a:pt x="138" y="404"/>
                  </a:lnTo>
                  <a:lnTo>
                    <a:pt x="110" y="406"/>
                  </a:lnTo>
                  <a:lnTo>
                    <a:pt x="106" y="410"/>
                  </a:lnTo>
                  <a:lnTo>
                    <a:pt x="106" y="412"/>
                  </a:lnTo>
                  <a:lnTo>
                    <a:pt x="100" y="412"/>
                  </a:lnTo>
                  <a:lnTo>
                    <a:pt x="98" y="412"/>
                  </a:lnTo>
                  <a:lnTo>
                    <a:pt x="96" y="418"/>
                  </a:lnTo>
                  <a:lnTo>
                    <a:pt x="104" y="418"/>
                  </a:lnTo>
                  <a:lnTo>
                    <a:pt x="108" y="418"/>
                  </a:lnTo>
                  <a:lnTo>
                    <a:pt x="112" y="418"/>
                  </a:lnTo>
                  <a:lnTo>
                    <a:pt x="116" y="418"/>
                  </a:lnTo>
                  <a:lnTo>
                    <a:pt x="104" y="414"/>
                  </a:lnTo>
                  <a:lnTo>
                    <a:pt x="114" y="412"/>
                  </a:lnTo>
                  <a:lnTo>
                    <a:pt x="124" y="410"/>
                  </a:lnTo>
                  <a:lnTo>
                    <a:pt x="132" y="412"/>
                  </a:lnTo>
                  <a:lnTo>
                    <a:pt x="134" y="412"/>
                  </a:lnTo>
                  <a:lnTo>
                    <a:pt x="134" y="414"/>
                  </a:lnTo>
                  <a:lnTo>
                    <a:pt x="124" y="418"/>
                  </a:lnTo>
                  <a:lnTo>
                    <a:pt x="112" y="420"/>
                  </a:lnTo>
                  <a:lnTo>
                    <a:pt x="118" y="420"/>
                  </a:lnTo>
                  <a:lnTo>
                    <a:pt x="118" y="422"/>
                  </a:lnTo>
                  <a:lnTo>
                    <a:pt x="112" y="422"/>
                  </a:lnTo>
                  <a:lnTo>
                    <a:pt x="112" y="424"/>
                  </a:lnTo>
                  <a:lnTo>
                    <a:pt x="116" y="424"/>
                  </a:lnTo>
                  <a:lnTo>
                    <a:pt x="120" y="426"/>
                  </a:lnTo>
                  <a:lnTo>
                    <a:pt x="118" y="428"/>
                  </a:lnTo>
                  <a:lnTo>
                    <a:pt x="112" y="432"/>
                  </a:lnTo>
                  <a:lnTo>
                    <a:pt x="110" y="434"/>
                  </a:lnTo>
                  <a:lnTo>
                    <a:pt x="112" y="434"/>
                  </a:lnTo>
                  <a:lnTo>
                    <a:pt x="140" y="424"/>
                  </a:lnTo>
                  <a:lnTo>
                    <a:pt x="168" y="416"/>
                  </a:lnTo>
                  <a:lnTo>
                    <a:pt x="162" y="420"/>
                  </a:lnTo>
                  <a:lnTo>
                    <a:pt x="154" y="426"/>
                  </a:lnTo>
                  <a:lnTo>
                    <a:pt x="146" y="430"/>
                  </a:lnTo>
                  <a:lnTo>
                    <a:pt x="138" y="432"/>
                  </a:lnTo>
                  <a:lnTo>
                    <a:pt x="130" y="432"/>
                  </a:lnTo>
                  <a:lnTo>
                    <a:pt x="122" y="436"/>
                  </a:lnTo>
                  <a:lnTo>
                    <a:pt x="130" y="434"/>
                  </a:lnTo>
                  <a:lnTo>
                    <a:pt x="126" y="436"/>
                  </a:lnTo>
                  <a:lnTo>
                    <a:pt x="124" y="438"/>
                  </a:lnTo>
                  <a:lnTo>
                    <a:pt x="128" y="438"/>
                  </a:lnTo>
                  <a:lnTo>
                    <a:pt x="130" y="438"/>
                  </a:lnTo>
                  <a:lnTo>
                    <a:pt x="134" y="436"/>
                  </a:lnTo>
                  <a:lnTo>
                    <a:pt x="134" y="438"/>
                  </a:lnTo>
                  <a:lnTo>
                    <a:pt x="132" y="440"/>
                  </a:lnTo>
                  <a:lnTo>
                    <a:pt x="132" y="442"/>
                  </a:lnTo>
                  <a:lnTo>
                    <a:pt x="148" y="438"/>
                  </a:lnTo>
                  <a:lnTo>
                    <a:pt x="160" y="438"/>
                  </a:lnTo>
                  <a:lnTo>
                    <a:pt x="152" y="442"/>
                  </a:lnTo>
                  <a:lnTo>
                    <a:pt x="152" y="448"/>
                  </a:lnTo>
                  <a:lnTo>
                    <a:pt x="150" y="452"/>
                  </a:lnTo>
                  <a:lnTo>
                    <a:pt x="150" y="454"/>
                  </a:lnTo>
                  <a:lnTo>
                    <a:pt x="146" y="458"/>
                  </a:lnTo>
                  <a:lnTo>
                    <a:pt x="142" y="460"/>
                  </a:lnTo>
                  <a:lnTo>
                    <a:pt x="144" y="460"/>
                  </a:lnTo>
                  <a:lnTo>
                    <a:pt x="148" y="460"/>
                  </a:lnTo>
                  <a:lnTo>
                    <a:pt x="144" y="462"/>
                  </a:lnTo>
                  <a:lnTo>
                    <a:pt x="142" y="462"/>
                  </a:lnTo>
                  <a:lnTo>
                    <a:pt x="140" y="460"/>
                  </a:lnTo>
                  <a:lnTo>
                    <a:pt x="136" y="464"/>
                  </a:lnTo>
                  <a:lnTo>
                    <a:pt x="142" y="462"/>
                  </a:lnTo>
                  <a:lnTo>
                    <a:pt x="148" y="464"/>
                  </a:lnTo>
                  <a:lnTo>
                    <a:pt x="152" y="462"/>
                  </a:lnTo>
                  <a:lnTo>
                    <a:pt x="152" y="460"/>
                  </a:lnTo>
                  <a:lnTo>
                    <a:pt x="144" y="458"/>
                  </a:lnTo>
                  <a:lnTo>
                    <a:pt x="164" y="454"/>
                  </a:lnTo>
                  <a:lnTo>
                    <a:pt x="172" y="454"/>
                  </a:lnTo>
                  <a:lnTo>
                    <a:pt x="180" y="456"/>
                  </a:lnTo>
                  <a:lnTo>
                    <a:pt x="180" y="458"/>
                  </a:lnTo>
                  <a:lnTo>
                    <a:pt x="178" y="458"/>
                  </a:lnTo>
                  <a:lnTo>
                    <a:pt x="174" y="460"/>
                  </a:lnTo>
                  <a:lnTo>
                    <a:pt x="174" y="462"/>
                  </a:lnTo>
                  <a:lnTo>
                    <a:pt x="178" y="462"/>
                  </a:lnTo>
                  <a:lnTo>
                    <a:pt x="184" y="462"/>
                  </a:lnTo>
                  <a:lnTo>
                    <a:pt x="192" y="462"/>
                  </a:lnTo>
                  <a:lnTo>
                    <a:pt x="192" y="464"/>
                  </a:lnTo>
                  <a:lnTo>
                    <a:pt x="190" y="466"/>
                  </a:lnTo>
                  <a:lnTo>
                    <a:pt x="180" y="472"/>
                  </a:lnTo>
                  <a:lnTo>
                    <a:pt x="168" y="474"/>
                  </a:lnTo>
                  <a:lnTo>
                    <a:pt x="168" y="472"/>
                  </a:lnTo>
                  <a:lnTo>
                    <a:pt x="168" y="470"/>
                  </a:lnTo>
                  <a:lnTo>
                    <a:pt x="170" y="468"/>
                  </a:lnTo>
                  <a:lnTo>
                    <a:pt x="172" y="466"/>
                  </a:lnTo>
                  <a:lnTo>
                    <a:pt x="168" y="470"/>
                  </a:lnTo>
                  <a:lnTo>
                    <a:pt x="164" y="470"/>
                  </a:lnTo>
                  <a:lnTo>
                    <a:pt x="164" y="468"/>
                  </a:lnTo>
                  <a:lnTo>
                    <a:pt x="162" y="470"/>
                  </a:lnTo>
                  <a:lnTo>
                    <a:pt x="162" y="476"/>
                  </a:lnTo>
                  <a:lnTo>
                    <a:pt x="164" y="480"/>
                  </a:lnTo>
                  <a:lnTo>
                    <a:pt x="162" y="486"/>
                  </a:lnTo>
                  <a:lnTo>
                    <a:pt x="166" y="486"/>
                  </a:lnTo>
                  <a:lnTo>
                    <a:pt x="172" y="484"/>
                  </a:lnTo>
                  <a:lnTo>
                    <a:pt x="170" y="484"/>
                  </a:lnTo>
                  <a:lnTo>
                    <a:pt x="174" y="482"/>
                  </a:lnTo>
                  <a:lnTo>
                    <a:pt x="178" y="482"/>
                  </a:lnTo>
                  <a:lnTo>
                    <a:pt x="180" y="482"/>
                  </a:lnTo>
                  <a:lnTo>
                    <a:pt x="182" y="480"/>
                  </a:lnTo>
                  <a:lnTo>
                    <a:pt x="190" y="480"/>
                  </a:lnTo>
                  <a:lnTo>
                    <a:pt x="194" y="482"/>
                  </a:lnTo>
                  <a:lnTo>
                    <a:pt x="194" y="484"/>
                  </a:lnTo>
                  <a:lnTo>
                    <a:pt x="184" y="488"/>
                  </a:lnTo>
                  <a:lnTo>
                    <a:pt x="188" y="486"/>
                  </a:lnTo>
                  <a:lnTo>
                    <a:pt x="188" y="484"/>
                  </a:lnTo>
                  <a:lnTo>
                    <a:pt x="186" y="484"/>
                  </a:lnTo>
                  <a:lnTo>
                    <a:pt x="186" y="486"/>
                  </a:lnTo>
                  <a:lnTo>
                    <a:pt x="184" y="488"/>
                  </a:lnTo>
                  <a:lnTo>
                    <a:pt x="182" y="490"/>
                  </a:lnTo>
                  <a:lnTo>
                    <a:pt x="188" y="490"/>
                  </a:lnTo>
                  <a:lnTo>
                    <a:pt x="194" y="486"/>
                  </a:lnTo>
                  <a:lnTo>
                    <a:pt x="204" y="486"/>
                  </a:lnTo>
                  <a:lnTo>
                    <a:pt x="206" y="488"/>
                  </a:lnTo>
                  <a:lnTo>
                    <a:pt x="208" y="488"/>
                  </a:lnTo>
                  <a:lnTo>
                    <a:pt x="212" y="486"/>
                  </a:lnTo>
                  <a:lnTo>
                    <a:pt x="216" y="482"/>
                  </a:lnTo>
                  <a:lnTo>
                    <a:pt x="210" y="484"/>
                  </a:lnTo>
                  <a:lnTo>
                    <a:pt x="208" y="484"/>
                  </a:lnTo>
                  <a:lnTo>
                    <a:pt x="208" y="482"/>
                  </a:lnTo>
                  <a:lnTo>
                    <a:pt x="202" y="484"/>
                  </a:lnTo>
                  <a:lnTo>
                    <a:pt x="206" y="480"/>
                  </a:lnTo>
                  <a:lnTo>
                    <a:pt x="208" y="478"/>
                  </a:lnTo>
                  <a:lnTo>
                    <a:pt x="210" y="476"/>
                  </a:lnTo>
                  <a:lnTo>
                    <a:pt x="214" y="472"/>
                  </a:lnTo>
                  <a:lnTo>
                    <a:pt x="212" y="474"/>
                  </a:lnTo>
                  <a:lnTo>
                    <a:pt x="210" y="474"/>
                  </a:lnTo>
                  <a:lnTo>
                    <a:pt x="210" y="472"/>
                  </a:lnTo>
                  <a:lnTo>
                    <a:pt x="208" y="474"/>
                  </a:lnTo>
                  <a:lnTo>
                    <a:pt x="206" y="474"/>
                  </a:lnTo>
                  <a:lnTo>
                    <a:pt x="202" y="476"/>
                  </a:lnTo>
                  <a:lnTo>
                    <a:pt x="198" y="476"/>
                  </a:lnTo>
                  <a:lnTo>
                    <a:pt x="196" y="476"/>
                  </a:lnTo>
                  <a:lnTo>
                    <a:pt x="190" y="474"/>
                  </a:lnTo>
                  <a:lnTo>
                    <a:pt x="192" y="474"/>
                  </a:lnTo>
                  <a:lnTo>
                    <a:pt x="196" y="472"/>
                  </a:lnTo>
                  <a:lnTo>
                    <a:pt x="190" y="472"/>
                  </a:lnTo>
                  <a:lnTo>
                    <a:pt x="200" y="468"/>
                  </a:lnTo>
                  <a:lnTo>
                    <a:pt x="202" y="466"/>
                  </a:lnTo>
                  <a:lnTo>
                    <a:pt x="206" y="466"/>
                  </a:lnTo>
                  <a:lnTo>
                    <a:pt x="206" y="464"/>
                  </a:lnTo>
                  <a:lnTo>
                    <a:pt x="208" y="460"/>
                  </a:lnTo>
                  <a:lnTo>
                    <a:pt x="208" y="458"/>
                  </a:lnTo>
                  <a:lnTo>
                    <a:pt x="206" y="458"/>
                  </a:lnTo>
                  <a:lnTo>
                    <a:pt x="206" y="456"/>
                  </a:lnTo>
                  <a:lnTo>
                    <a:pt x="202" y="456"/>
                  </a:lnTo>
                  <a:lnTo>
                    <a:pt x="204" y="456"/>
                  </a:lnTo>
                  <a:lnTo>
                    <a:pt x="198" y="454"/>
                  </a:lnTo>
                  <a:lnTo>
                    <a:pt x="200" y="452"/>
                  </a:lnTo>
                  <a:lnTo>
                    <a:pt x="196" y="450"/>
                  </a:lnTo>
                  <a:lnTo>
                    <a:pt x="194" y="448"/>
                  </a:lnTo>
                  <a:lnTo>
                    <a:pt x="192" y="444"/>
                  </a:lnTo>
                  <a:lnTo>
                    <a:pt x="196" y="438"/>
                  </a:lnTo>
                  <a:lnTo>
                    <a:pt x="192" y="438"/>
                  </a:lnTo>
                  <a:lnTo>
                    <a:pt x="192" y="436"/>
                  </a:lnTo>
                  <a:lnTo>
                    <a:pt x="192" y="434"/>
                  </a:lnTo>
                  <a:lnTo>
                    <a:pt x="198" y="432"/>
                  </a:lnTo>
                  <a:lnTo>
                    <a:pt x="198" y="430"/>
                  </a:lnTo>
                  <a:lnTo>
                    <a:pt x="198" y="428"/>
                  </a:lnTo>
                  <a:lnTo>
                    <a:pt x="198" y="426"/>
                  </a:lnTo>
                  <a:lnTo>
                    <a:pt x="196" y="426"/>
                  </a:lnTo>
                  <a:lnTo>
                    <a:pt x="202" y="420"/>
                  </a:lnTo>
                  <a:lnTo>
                    <a:pt x="202" y="418"/>
                  </a:lnTo>
                  <a:lnTo>
                    <a:pt x="198" y="414"/>
                  </a:lnTo>
                  <a:lnTo>
                    <a:pt x="198" y="412"/>
                  </a:lnTo>
                  <a:lnTo>
                    <a:pt x="190" y="414"/>
                  </a:lnTo>
                  <a:lnTo>
                    <a:pt x="188" y="410"/>
                  </a:lnTo>
                  <a:lnTo>
                    <a:pt x="182" y="408"/>
                  </a:lnTo>
                  <a:lnTo>
                    <a:pt x="176" y="410"/>
                  </a:lnTo>
                  <a:lnTo>
                    <a:pt x="174" y="408"/>
                  </a:lnTo>
                  <a:lnTo>
                    <a:pt x="176" y="406"/>
                  </a:lnTo>
                  <a:lnTo>
                    <a:pt x="176" y="402"/>
                  </a:lnTo>
                  <a:lnTo>
                    <a:pt x="178" y="398"/>
                  </a:lnTo>
                  <a:lnTo>
                    <a:pt x="180" y="400"/>
                  </a:lnTo>
                  <a:lnTo>
                    <a:pt x="178" y="400"/>
                  </a:lnTo>
                  <a:lnTo>
                    <a:pt x="182" y="398"/>
                  </a:lnTo>
                  <a:lnTo>
                    <a:pt x="182" y="396"/>
                  </a:lnTo>
                  <a:lnTo>
                    <a:pt x="178" y="394"/>
                  </a:lnTo>
                  <a:lnTo>
                    <a:pt x="172" y="390"/>
                  </a:lnTo>
                  <a:lnTo>
                    <a:pt x="174" y="386"/>
                  </a:lnTo>
                  <a:lnTo>
                    <a:pt x="172" y="386"/>
                  </a:lnTo>
                  <a:lnTo>
                    <a:pt x="174" y="384"/>
                  </a:lnTo>
                  <a:lnTo>
                    <a:pt x="178" y="382"/>
                  </a:lnTo>
                  <a:lnTo>
                    <a:pt x="174" y="384"/>
                  </a:lnTo>
                  <a:lnTo>
                    <a:pt x="170" y="382"/>
                  </a:lnTo>
                  <a:lnTo>
                    <a:pt x="178" y="378"/>
                  </a:lnTo>
                  <a:lnTo>
                    <a:pt x="176" y="378"/>
                  </a:lnTo>
                  <a:lnTo>
                    <a:pt x="168" y="380"/>
                  </a:lnTo>
                  <a:lnTo>
                    <a:pt x="162" y="380"/>
                  </a:lnTo>
                  <a:lnTo>
                    <a:pt x="168" y="378"/>
                  </a:lnTo>
                  <a:lnTo>
                    <a:pt x="166" y="378"/>
                  </a:lnTo>
                  <a:lnTo>
                    <a:pt x="166" y="376"/>
                  </a:lnTo>
                  <a:lnTo>
                    <a:pt x="170" y="374"/>
                  </a:lnTo>
                  <a:lnTo>
                    <a:pt x="166" y="374"/>
                  </a:lnTo>
                  <a:lnTo>
                    <a:pt x="164" y="372"/>
                  </a:lnTo>
                  <a:lnTo>
                    <a:pt x="158" y="372"/>
                  </a:lnTo>
                  <a:lnTo>
                    <a:pt x="150" y="372"/>
                  </a:lnTo>
                  <a:lnTo>
                    <a:pt x="154" y="372"/>
                  </a:lnTo>
                  <a:lnTo>
                    <a:pt x="154" y="370"/>
                  </a:lnTo>
                  <a:lnTo>
                    <a:pt x="152" y="368"/>
                  </a:lnTo>
                  <a:lnTo>
                    <a:pt x="160" y="364"/>
                  </a:lnTo>
                  <a:lnTo>
                    <a:pt x="148" y="366"/>
                  </a:lnTo>
                  <a:lnTo>
                    <a:pt x="154" y="362"/>
                  </a:lnTo>
                  <a:lnTo>
                    <a:pt x="164" y="360"/>
                  </a:lnTo>
                  <a:lnTo>
                    <a:pt x="154" y="358"/>
                  </a:lnTo>
                  <a:lnTo>
                    <a:pt x="146" y="358"/>
                  </a:lnTo>
                  <a:lnTo>
                    <a:pt x="152" y="356"/>
                  </a:lnTo>
                  <a:lnTo>
                    <a:pt x="148" y="354"/>
                  </a:lnTo>
                  <a:lnTo>
                    <a:pt x="146" y="354"/>
                  </a:lnTo>
                  <a:lnTo>
                    <a:pt x="148" y="352"/>
                  </a:lnTo>
                  <a:lnTo>
                    <a:pt x="150" y="350"/>
                  </a:lnTo>
                  <a:lnTo>
                    <a:pt x="152" y="348"/>
                  </a:lnTo>
                  <a:lnTo>
                    <a:pt x="152" y="342"/>
                  </a:lnTo>
                  <a:lnTo>
                    <a:pt x="152" y="334"/>
                  </a:lnTo>
                  <a:lnTo>
                    <a:pt x="152" y="330"/>
                  </a:lnTo>
                  <a:lnTo>
                    <a:pt x="154" y="328"/>
                  </a:lnTo>
                  <a:lnTo>
                    <a:pt x="148" y="328"/>
                  </a:lnTo>
                  <a:lnTo>
                    <a:pt x="150" y="328"/>
                  </a:lnTo>
                  <a:lnTo>
                    <a:pt x="152" y="324"/>
                  </a:lnTo>
                  <a:lnTo>
                    <a:pt x="148" y="324"/>
                  </a:lnTo>
                  <a:lnTo>
                    <a:pt x="152" y="322"/>
                  </a:lnTo>
                  <a:lnTo>
                    <a:pt x="158" y="322"/>
                  </a:lnTo>
                  <a:lnTo>
                    <a:pt x="156" y="320"/>
                  </a:lnTo>
                  <a:lnTo>
                    <a:pt x="156" y="318"/>
                  </a:lnTo>
                  <a:lnTo>
                    <a:pt x="156" y="316"/>
                  </a:lnTo>
                  <a:lnTo>
                    <a:pt x="150" y="314"/>
                  </a:lnTo>
                  <a:lnTo>
                    <a:pt x="160" y="312"/>
                  </a:lnTo>
                  <a:lnTo>
                    <a:pt x="158" y="312"/>
                  </a:lnTo>
                  <a:lnTo>
                    <a:pt x="156" y="312"/>
                  </a:lnTo>
                  <a:lnTo>
                    <a:pt x="158" y="312"/>
                  </a:lnTo>
                  <a:lnTo>
                    <a:pt x="160" y="312"/>
                  </a:lnTo>
                  <a:lnTo>
                    <a:pt x="164" y="312"/>
                  </a:lnTo>
                  <a:lnTo>
                    <a:pt x="160" y="310"/>
                  </a:lnTo>
                  <a:lnTo>
                    <a:pt x="154" y="310"/>
                  </a:lnTo>
                  <a:lnTo>
                    <a:pt x="136" y="314"/>
                  </a:lnTo>
                  <a:lnTo>
                    <a:pt x="138" y="312"/>
                  </a:lnTo>
                  <a:lnTo>
                    <a:pt x="138" y="310"/>
                  </a:lnTo>
                  <a:lnTo>
                    <a:pt x="132" y="310"/>
                  </a:lnTo>
                  <a:lnTo>
                    <a:pt x="138" y="308"/>
                  </a:lnTo>
                  <a:lnTo>
                    <a:pt x="140" y="308"/>
                  </a:lnTo>
                  <a:lnTo>
                    <a:pt x="142" y="308"/>
                  </a:lnTo>
                  <a:lnTo>
                    <a:pt x="142" y="302"/>
                  </a:lnTo>
                  <a:lnTo>
                    <a:pt x="140" y="300"/>
                  </a:lnTo>
                  <a:lnTo>
                    <a:pt x="136" y="300"/>
                  </a:lnTo>
                  <a:lnTo>
                    <a:pt x="134" y="298"/>
                  </a:lnTo>
                  <a:lnTo>
                    <a:pt x="134" y="296"/>
                  </a:lnTo>
                  <a:lnTo>
                    <a:pt x="134" y="292"/>
                  </a:lnTo>
                  <a:lnTo>
                    <a:pt x="132" y="294"/>
                  </a:lnTo>
                  <a:lnTo>
                    <a:pt x="126" y="294"/>
                  </a:lnTo>
                  <a:lnTo>
                    <a:pt x="126" y="292"/>
                  </a:lnTo>
                  <a:lnTo>
                    <a:pt x="126" y="290"/>
                  </a:lnTo>
                  <a:lnTo>
                    <a:pt x="128" y="290"/>
                  </a:lnTo>
                  <a:lnTo>
                    <a:pt x="130" y="286"/>
                  </a:lnTo>
                  <a:lnTo>
                    <a:pt x="128" y="284"/>
                  </a:lnTo>
                  <a:lnTo>
                    <a:pt x="132" y="280"/>
                  </a:lnTo>
                  <a:lnTo>
                    <a:pt x="124" y="282"/>
                  </a:lnTo>
                  <a:lnTo>
                    <a:pt x="118" y="282"/>
                  </a:lnTo>
                  <a:lnTo>
                    <a:pt x="120" y="280"/>
                  </a:lnTo>
                  <a:lnTo>
                    <a:pt x="126" y="276"/>
                  </a:lnTo>
                  <a:lnTo>
                    <a:pt x="126" y="274"/>
                  </a:lnTo>
                  <a:lnTo>
                    <a:pt x="124" y="274"/>
                  </a:lnTo>
                  <a:lnTo>
                    <a:pt x="122" y="276"/>
                  </a:lnTo>
                  <a:lnTo>
                    <a:pt x="120" y="274"/>
                  </a:lnTo>
                  <a:lnTo>
                    <a:pt x="122" y="274"/>
                  </a:lnTo>
                  <a:lnTo>
                    <a:pt x="130" y="270"/>
                  </a:lnTo>
                  <a:lnTo>
                    <a:pt x="142" y="262"/>
                  </a:lnTo>
                  <a:lnTo>
                    <a:pt x="144" y="262"/>
                  </a:lnTo>
                  <a:lnTo>
                    <a:pt x="146" y="262"/>
                  </a:lnTo>
                  <a:lnTo>
                    <a:pt x="148" y="260"/>
                  </a:lnTo>
                  <a:lnTo>
                    <a:pt x="144" y="260"/>
                  </a:lnTo>
                  <a:lnTo>
                    <a:pt x="138" y="262"/>
                  </a:lnTo>
                  <a:lnTo>
                    <a:pt x="134" y="262"/>
                  </a:lnTo>
                  <a:lnTo>
                    <a:pt x="142" y="260"/>
                  </a:lnTo>
                  <a:lnTo>
                    <a:pt x="146" y="258"/>
                  </a:lnTo>
                  <a:lnTo>
                    <a:pt x="148" y="256"/>
                  </a:lnTo>
                  <a:lnTo>
                    <a:pt x="146" y="256"/>
                  </a:lnTo>
                  <a:lnTo>
                    <a:pt x="140" y="254"/>
                  </a:lnTo>
                  <a:lnTo>
                    <a:pt x="136" y="252"/>
                  </a:lnTo>
                  <a:lnTo>
                    <a:pt x="136" y="250"/>
                  </a:lnTo>
                  <a:lnTo>
                    <a:pt x="138" y="248"/>
                  </a:lnTo>
                  <a:lnTo>
                    <a:pt x="132" y="250"/>
                  </a:lnTo>
                  <a:lnTo>
                    <a:pt x="126" y="252"/>
                  </a:lnTo>
                  <a:lnTo>
                    <a:pt x="128" y="248"/>
                  </a:lnTo>
                  <a:lnTo>
                    <a:pt x="130" y="246"/>
                  </a:lnTo>
                  <a:lnTo>
                    <a:pt x="132" y="242"/>
                  </a:lnTo>
                  <a:lnTo>
                    <a:pt x="126" y="242"/>
                  </a:lnTo>
                  <a:lnTo>
                    <a:pt x="130" y="240"/>
                  </a:lnTo>
                  <a:lnTo>
                    <a:pt x="124" y="238"/>
                  </a:lnTo>
                  <a:lnTo>
                    <a:pt x="120" y="236"/>
                  </a:lnTo>
                  <a:lnTo>
                    <a:pt x="116" y="236"/>
                  </a:lnTo>
                  <a:lnTo>
                    <a:pt x="122" y="234"/>
                  </a:lnTo>
                  <a:lnTo>
                    <a:pt x="124" y="232"/>
                  </a:lnTo>
                  <a:lnTo>
                    <a:pt x="122" y="230"/>
                  </a:lnTo>
                  <a:lnTo>
                    <a:pt x="120" y="228"/>
                  </a:lnTo>
                  <a:lnTo>
                    <a:pt x="116" y="226"/>
                  </a:lnTo>
                  <a:lnTo>
                    <a:pt x="118" y="224"/>
                  </a:lnTo>
                  <a:lnTo>
                    <a:pt x="124" y="222"/>
                  </a:lnTo>
                  <a:lnTo>
                    <a:pt x="120" y="216"/>
                  </a:lnTo>
                  <a:lnTo>
                    <a:pt x="124" y="216"/>
                  </a:lnTo>
                  <a:lnTo>
                    <a:pt x="122" y="214"/>
                  </a:lnTo>
                  <a:lnTo>
                    <a:pt x="120" y="212"/>
                  </a:lnTo>
                  <a:lnTo>
                    <a:pt x="112" y="212"/>
                  </a:lnTo>
                  <a:lnTo>
                    <a:pt x="114" y="212"/>
                  </a:lnTo>
                  <a:lnTo>
                    <a:pt x="116" y="212"/>
                  </a:lnTo>
                  <a:lnTo>
                    <a:pt x="118" y="208"/>
                  </a:lnTo>
                  <a:lnTo>
                    <a:pt x="118" y="204"/>
                  </a:lnTo>
                  <a:lnTo>
                    <a:pt x="106" y="202"/>
                  </a:lnTo>
                  <a:lnTo>
                    <a:pt x="114" y="200"/>
                  </a:lnTo>
                  <a:lnTo>
                    <a:pt x="112" y="200"/>
                  </a:lnTo>
                  <a:lnTo>
                    <a:pt x="112" y="198"/>
                  </a:lnTo>
                  <a:lnTo>
                    <a:pt x="116" y="194"/>
                  </a:lnTo>
                  <a:lnTo>
                    <a:pt x="116" y="190"/>
                  </a:lnTo>
                  <a:lnTo>
                    <a:pt x="116" y="188"/>
                  </a:lnTo>
                  <a:lnTo>
                    <a:pt x="112" y="186"/>
                  </a:lnTo>
                  <a:lnTo>
                    <a:pt x="116" y="186"/>
                  </a:lnTo>
                  <a:lnTo>
                    <a:pt x="114" y="184"/>
                  </a:lnTo>
                  <a:lnTo>
                    <a:pt x="114" y="182"/>
                  </a:lnTo>
                  <a:lnTo>
                    <a:pt x="118" y="176"/>
                  </a:lnTo>
                  <a:lnTo>
                    <a:pt x="118" y="172"/>
                  </a:lnTo>
                  <a:lnTo>
                    <a:pt x="118" y="170"/>
                  </a:lnTo>
                  <a:lnTo>
                    <a:pt x="114" y="170"/>
                  </a:lnTo>
                  <a:lnTo>
                    <a:pt x="106" y="172"/>
                  </a:lnTo>
                  <a:lnTo>
                    <a:pt x="98" y="170"/>
                  </a:lnTo>
                  <a:lnTo>
                    <a:pt x="94" y="172"/>
                  </a:lnTo>
                  <a:lnTo>
                    <a:pt x="90" y="174"/>
                  </a:lnTo>
                  <a:lnTo>
                    <a:pt x="86" y="174"/>
                  </a:lnTo>
                  <a:lnTo>
                    <a:pt x="80" y="176"/>
                  </a:lnTo>
                  <a:lnTo>
                    <a:pt x="82" y="174"/>
                  </a:lnTo>
                  <a:lnTo>
                    <a:pt x="84" y="172"/>
                  </a:lnTo>
                  <a:lnTo>
                    <a:pt x="88" y="170"/>
                  </a:lnTo>
                  <a:lnTo>
                    <a:pt x="90" y="170"/>
                  </a:lnTo>
                  <a:lnTo>
                    <a:pt x="88" y="170"/>
                  </a:lnTo>
                  <a:lnTo>
                    <a:pt x="96" y="168"/>
                  </a:lnTo>
                  <a:lnTo>
                    <a:pt x="98" y="166"/>
                  </a:lnTo>
                  <a:lnTo>
                    <a:pt x="98" y="162"/>
                  </a:lnTo>
                  <a:lnTo>
                    <a:pt x="102" y="160"/>
                  </a:lnTo>
                  <a:lnTo>
                    <a:pt x="100" y="152"/>
                  </a:lnTo>
                  <a:lnTo>
                    <a:pt x="100" y="144"/>
                  </a:lnTo>
                  <a:lnTo>
                    <a:pt x="102" y="136"/>
                  </a:lnTo>
                  <a:lnTo>
                    <a:pt x="100" y="130"/>
                  </a:lnTo>
                  <a:lnTo>
                    <a:pt x="90" y="134"/>
                  </a:lnTo>
                  <a:lnTo>
                    <a:pt x="90" y="130"/>
                  </a:lnTo>
                  <a:lnTo>
                    <a:pt x="94" y="128"/>
                  </a:lnTo>
                  <a:lnTo>
                    <a:pt x="98" y="128"/>
                  </a:lnTo>
                  <a:lnTo>
                    <a:pt x="100" y="128"/>
                  </a:lnTo>
                  <a:lnTo>
                    <a:pt x="98" y="126"/>
                  </a:lnTo>
                  <a:lnTo>
                    <a:pt x="90" y="128"/>
                  </a:lnTo>
                  <a:lnTo>
                    <a:pt x="92" y="124"/>
                  </a:lnTo>
                  <a:lnTo>
                    <a:pt x="98" y="124"/>
                  </a:lnTo>
                  <a:lnTo>
                    <a:pt x="102" y="124"/>
                  </a:lnTo>
                  <a:lnTo>
                    <a:pt x="102" y="122"/>
                  </a:lnTo>
                  <a:lnTo>
                    <a:pt x="100" y="122"/>
                  </a:lnTo>
                  <a:lnTo>
                    <a:pt x="94" y="122"/>
                  </a:lnTo>
                  <a:lnTo>
                    <a:pt x="90" y="122"/>
                  </a:lnTo>
                  <a:lnTo>
                    <a:pt x="90" y="120"/>
                  </a:lnTo>
                  <a:lnTo>
                    <a:pt x="94" y="118"/>
                  </a:lnTo>
                  <a:lnTo>
                    <a:pt x="96" y="116"/>
                  </a:lnTo>
                  <a:lnTo>
                    <a:pt x="98" y="116"/>
                  </a:lnTo>
                  <a:lnTo>
                    <a:pt x="96" y="116"/>
                  </a:lnTo>
                  <a:lnTo>
                    <a:pt x="96" y="112"/>
                  </a:lnTo>
                  <a:lnTo>
                    <a:pt x="88" y="116"/>
                  </a:lnTo>
                  <a:lnTo>
                    <a:pt x="86" y="116"/>
                  </a:lnTo>
                  <a:lnTo>
                    <a:pt x="84" y="114"/>
                  </a:lnTo>
                  <a:lnTo>
                    <a:pt x="78" y="116"/>
                  </a:lnTo>
                  <a:lnTo>
                    <a:pt x="82" y="114"/>
                  </a:lnTo>
                  <a:lnTo>
                    <a:pt x="84" y="110"/>
                  </a:lnTo>
                  <a:lnTo>
                    <a:pt x="84" y="108"/>
                  </a:lnTo>
                  <a:lnTo>
                    <a:pt x="84" y="106"/>
                  </a:lnTo>
                  <a:lnTo>
                    <a:pt x="82" y="100"/>
                  </a:lnTo>
                  <a:lnTo>
                    <a:pt x="82" y="98"/>
                  </a:lnTo>
                  <a:lnTo>
                    <a:pt x="82" y="96"/>
                  </a:lnTo>
                  <a:lnTo>
                    <a:pt x="78" y="96"/>
                  </a:lnTo>
                  <a:lnTo>
                    <a:pt x="76" y="94"/>
                  </a:lnTo>
                  <a:lnTo>
                    <a:pt x="74" y="90"/>
                  </a:lnTo>
                  <a:lnTo>
                    <a:pt x="68" y="94"/>
                  </a:lnTo>
                  <a:lnTo>
                    <a:pt x="64" y="94"/>
                  </a:lnTo>
                  <a:lnTo>
                    <a:pt x="64" y="92"/>
                  </a:lnTo>
                  <a:lnTo>
                    <a:pt x="74" y="88"/>
                  </a:lnTo>
                  <a:lnTo>
                    <a:pt x="76" y="86"/>
                  </a:lnTo>
                  <a:lnTo>
                    <a:pt x="78" y="82"/>
                  </a:lnTo>
                  <a:lnTo>
                    <a:pt x="84" y="78"/>
                  </a:lnTo>
                  <a:lnTo>
                    <a:pt x="80" y="78"/>
                  </a:lnTo>
                  <a:lnTo>
                    <a:pt x="78" y="78"/>
                  </a:lnTo>
                  <a:lnTo>
                    <a:pt x="74" y="76"/>
                  </a:lnTo>
                  <a:lnTo>
                    <a:pt x="66" y="78"/>
                  </a:lnTo>
                  <a:lnTo>
                    <a:pt x="68" y="76"/>
                  </a:lnTo>
                  <a:lnTo>
                    <a:pt x="72" y="76"/>
                  </a:lnTo>
                  <a:lnTo>
                    <a:pt x="78" y="72"/>
                  </a:lnTo>
                  <a:lnTo>
                    <a:pt x="76" y="72"/>
                  </a:lnTo>
                  <a:lnTo>
                    <a:pt x="74" y="70"/>
                  </a:lnTo>
                  <a:lnTo>
                    <a:pt x="74" y="64"/>
                  </a:lnTo>
                  <a:lnTo>
                    <a:pt x="76" y="58"/>
                  </a:lnTo>
                  <a:lnTo>
                    <a:pt x="76" y="56"/>
                  </a:lnTo>
                  <a:lnTo>
                    <a:pt x="74" y="54"/>
                  </a:lnTo>
                  <a:lnTo>
                    <a:pt x="70" y="56"/>
                  </a:lnTo>
                  <a:lnTo>
                    <a:pt x="64" y="56"/>
                  </a:lnTo>
                  <a:lnTo>
                    <a:pt x="76" y="48"/>
                  </a:lnTo>
                  <a:lnTo>
                    <a:pt x="68" y="50"/>
                  </a:lnTo>
                  <a:lnTo>
                    <a:pt x="66" y="50"/>
                  </a:lnTo>
                  <a:lnTo>
                    <a:pt x="68" y="48"/>
                  </a:lnTo>
                  <a:lnTo>
                    <a:pt x="64" y="50"/>
                  </a:lnTo>
                  <a:lnTo>
                    <a:pt x="62" y="50"/>
                  </a:lnTo>
                  <a:lnTo>
                    <a:pt x="64" y="44"/>
                  </a:lnTo>
                  <a:lnTo>
                    <a:pt x="62" y="38"/>
                  </a:lnTo>
                  <a:lnTo>
                    <a:pt x="56" y="30"/>
                  </a:lnTo>
                  <a:lnTo>
                    <a:pt x="54" y="24"/>
                  </a:lnTo>
                  <a:lnTo>
                    <a:pt x="54" y="20"/>
                  </a:lnTo>
                  <a:lnTo>
                    <a:pt x="54" y="14"/>
                  </a:lnTo>
                  <a:lnTo>
                    <a:pt x="60" y="6"/>
                  </a:lnTo>
                  <a:lnTo>
                    <a:pt x="56" y="8"/>
                  </a:lnTo>
                  <a:lnTo>
                    <a:pt x="54" y="6"/>
                  </a:lnTo>
                  <a:lnTo>
                    <a:pt x="50" y="10"/>
                  </a:lnTo>
                  <a:lnTo>
                    <a:pt x="44" y="12"/>
                  </a:lnTo>
                  <a:lnTo>
                    <a:pt x="52" y="2"/>
                  </a:lnTo>
                  <a:lnTo>
                    <a:pt x="46" y="2"/>
                  </a:lnTo>
                  <a:lnTo>
                    <a:pt x="44" y="0"/>
                  </a:lnTo>
                  <a:lnTo>
                    <a:pt x="38" y="0"/>
                  </a:lnTo>
                  <a:lnTo>
                    <a:pt x="42" y="0"/>
                  </a:lnTo>
                  <a:lnTo>
                    <a:pt x="32" y="4"/>
                  </a:lnTo>
                  <a:lnTo>
                    <a:pt x="24" y="10"/>
                  </a:lnTo>
                  <a:lnTo>
                    <a:pt x="14" y="16"/>
                  </a:lnTo>
                  <a:lnTo>
                    <a:pt x="4" y="20"/>
                  </a:lnTo>
                  <a:lnTo>
                    <a:pt x="8" y="20"/>
                  </a:lnTo>
                  <a:lnTo>
                    <a:pt x="8" y="22"/>
                  </a:lnTo>
                  <a:lnTo>
                    <a:pt x="4" y="26"/>
                  </a:lnTo>
                  <a:lnTo>
                    <a:pt x="0" y="30"/>
                  </a:lnTo>
                  <a:lnTo>
                    <a:pt x="2" y="32"/>
                  </a:lnTo>
                  <a:lnTo>
                    <a:pt x="8" y="30"/>
                  </a:lnTo>
                  <a:lnTo>
                    <a:pt x="4" y="32"/>
                  </a:lnTo>
                  <a:lnTo>
                    <a:pt x="0" y="34"/>
                  </a:lnTo>
                  <a:lnTo>
                    <a:pt x="6" y="34"/>
                  </a:lnTo>
                  <a:lnTo>
                    <a:pt x="6" y="36"/>
                  </a:lnTo>
                  <a:lnTo>
                    <a:pt x="4" y="36"/>
                  </a:lnTo>
                  <a:lnTo>
                    <a:pt x="6" y="40"/>
                  </a:lnTo>
                  <a:lnTo>
                    <a:pt x="6" y="46"/>
                  </a:lnTo>
                  <a:lnTo>
                    <a:pt x="2" y="56"/>
                  </a:lnTo>
                  <a:lnTo>
                    <a:pt x="10" y="52"/>
                  </a:lnTo>
                  <a:lnTo>
                    <a:pt x="8" y="56"/>
                  </a:lnTo>
                  <a:lnTo>
                    <a:pt x="6" y="58"/>
                  </a:lnTo>
                  <a:lnTo>
                    <a:pt x="10" y="56"/>
                  </a:lnTo>
                  <a:lnTo>
                    <a:pt x="10" y="54"/>
                  </a:lnTo>
                  <a:lnTo>
                    <a:pt x="12" y="52"/>
                  </a:lnTo>
                  <a:lnTo>
                    <a:pt x="16" y="50"/>
                  </a:lnTo>
                  <a:lnTo>
                    <a:pt x="12" y="52"/>
                  </a:lnTo>
                  <a:lnTo>
                    <a:pt x="12" y="54"/>
                  </a:lnTo>
                  <a:lnTo>
                    <a:pt x="12" y="60"/>
                  </a:lnTo>
                  <a:lnTo>
                    <a:pt x="12" y="64"/>
                  </a:lnTo>
                  <a:lnTo>
                    <a:pt x="10" y="66"/>
                  </a:lnTo>
                  <a:lnTo>
                    <a:pt x="4" y="68"/>
                  </a:lnTo>
                  <a:lnTo>
                    <a:pt x="6" y="68"/>
                  </a:lnTo>
                  <a:lnTo>
                    <a:pt x="10" y="68"/>
                  </a:lnTo>
                  <a:lnTo>
                    <a:pt x="12" y="66"/>
                  </a:lnTo>
                  <a:lnTo>
                    <a:pt x="14" y="66"/>
                  </a:lnTo>
                  <a:lnTo>
                    <a:pt x="10" y="70"/>
                  </a:lnTo>
                  <a:lnTo>
                    <a:pt x="16" y="68"/>
                  </a:lnTo>
                  <a:lnTo>
                    <a:pt x="12" y="70"/>
                  </a:lnTo>
                  <a:lnTo>
                    <a:pt x="6" y="74"/>
                  </a:lnTo>
                  <a:lnTo>
                    <a:pt x="4" y="72"/>
                  </a:lnTo>
                  <a:lnTo>
                    <a:pt x="2" y="76"/>
                  </a:lnTo>
                  <a:lnTo>
                    <a:pt x="4" y="78"/>
                  </a:lnTo>
                  <a:lnTo>
                    <a:pt x="6" y="78"/>
                  </a:lnTo>
                  <a:lnTo>
                    <a:pt x="6" y="80"/>
                  </a:lnTo>
                  <a:lnTo>
                    <a:pt x="8" y="76"/>
                  </a:lnTo>
                  <a:lnTo>
                    <a:pt x="12" y="80"/>
                  </a:lnTo>
                  <a:lnTo>
                    <a:pt x="14" y="86"/>
                  </a:lnTo>
                  <a:lnTo>
                    <a:pt x="18" y="90"/>
                  </a:lnTo>
                  <a:lnTo>
                    <a:pt x="24" y="94"/>
                  </a:lnTo>
                  <a:lnTo>
                    <a:pt x="26" y="92"/>
                  </a:lnTo>
                  <a:lnTo>
                    <a:pt x="30" y="94"/>
                  </a:lnTo>
                  <a:lnTo>
                    <a:pt x="28" y="96"/>
                  </a:lnTo>
                  <a:lnTo>
                    <a:pt x="28" y="98"/>
                  </a:lnTo>
                  <a:lnTo>
                    <a:pt x="28" y="102"/>
                  </a:lnTo>
                  <a:lnTo>
                    <a:pt x="32" y="102"/>
                  </a:lnTo>
                  <a:lnTo>
                    <a:pt x="34" y="104"/>
                  </a:lnTo>
                  <a:lnTo>
                    <a:pt x="30" y="104"/>
                  </a:lnTo>
                  <a:lnTo>
                    <a:pt x="28" y="106"/>
                  </a:lnTo>
                  <a:lnTo>
                    <a:pt x="26" y="108"/>
                  </a:lnTo>
                  <a:lnTo>
                    <a:pt x="22" y="110"/>
                  </a:lnTo>
                  <a:lnTo>
                    <a:pt x="30" y="110"/>
                  </a:lnTo>
                  <a:lnTo>
                    <a:pt x="42" y="110"/>
                  </a:lnTo>
                  <a:lnTo>
                    <a:pt x="36" y="112"/>
                  </a:lnTo>
                  <a:lnTo>
                    <a:pt x="44" y="112"/>
                  </a:lnTo>
                  <a:lnTo>
                    <a:pt x="48" y="112"/>
                  </a:lnTo>
                  <a:lnTo>
                    <a:pt x="44" y="114"/>
                  </a:lnTo>
                  <a:lnTo>
                    <a:pt x="40" y="114"/>
                  </a:lnTo>
                  <a:lnTo>
                    <a:pt x="36" y="116"/>
                  </a:lnTo>
                  <a:lnTo>
                    <a:pt x="32" y="116"/>
                  </a:lnTo>
                  <a:lnTo>
                    <a:pt x="30" y="120"/>
                  </a:lnTo>
                  <a:lnTo>
                    <a:pt x="30" y="122"/>
                  </a:lnTo>
                  <a:lnTo>
                    <a:pt x="34" y="124"/>
                  </a:lnTo>
                  <a:lnTo>
                    <a:pt x="36" y="126"/>
                  </a:lnTo>
                  <a:lnTo>
                    <a:pt x="30" y="130"/>
                  </a:lnTo>
                  <a:lnTo>
                    <a:pt x="38" y="128"/>
                  </a:lnTo>
                  <a:lnTo>
                    <a:pt x="40" y="124"/>
                  </a:lnTo>
                  <a:lnTo>
                    <a:pt x="40" y="122"/>
                  </a:lnTo>
                  <a:lnTo>
                    <a:pt x="44" y="120"/>
                  </a:lnTo>
                  <a:lnTo>
                    <a:pt x="48" y="120"/>
                  </a:lnTo>
                  <a:lnTo>
                    <a:pt x="52" y="122"/>
                  </a:lnTo>
                  <a:lnTo>
                    <a:pt x="50" y="126"/>
                  </a:lnTo>
                  <a:lnTo>
                    <a:pt x="44" y="128"/>
                  </a:lnTo>
                  <a:lnTo>
                    <a:pt x="38" y="134"/>
                  </a:lnTo>
                  <a:lnTo>
                    <a:pt x="36" y="136"/>
                  </a:lnTo>
                  <a:lnTo>
                    <a:pt x="34" y="136"/>
                  </a:lnTo>
                  <a:lnTo>
                    <a:pt x="34" y="138"/>
                  </a:lnTo>
                  <a:lnTo>
                    <a:pt x="36" y="140"/>
                  </a:lnTo>
                  <a:lnTo>
                    <a:pt x="34" y="142"/>
                  </a:lnTo>
                  <a:lnTo>
                    <a:pt x="38" y="142"/>
                  </a:lnTo>
                  <a:lnTo>
                    <a:pt x="40" y="142"/>
                  </a:lnTo>
                  <a:lnTo>
                    <a:pt x="42" y="142"/>
                  </a:lnTo>
                  <a:lnTo>
                    <a:pt x="46" y="142"/>
                  </a:lnTo>
                  <a:lnTo>
                    <a:pt x="42" y="138"/>
                  </a:lnTo>
                  <a:lnTo>
                    <a:pt x="52" y="138"/>
                  </a:lnTo>
                  <a:lnTo>
                    <a:pt x="56" y="140"/>
                  </a:lnTo>
                  <a:lnTo>
                    <a:pt x="56" y="142"/>
                  </a:lnTo>
                  <a:lnTo>
                    <a:pt x="56" y="144"/>
                  </a:lnTo>
                  <a:lnTo>
                    <a:pt x="48" y="144"/>
                  </a:lnTo>
                  <a:lnTo>
                    <a:pt x="46" y="144"/>
                  </a:lnTo>
                  <a:lnTo>
                    <a:pt x="48" y="146"/>
                  </a:lnTo>
                  <a:lnTo>
                    <a:pt x="48" y="148"/>
                  </a:lnTo>
                  <a:lnTo>
                    <a:pt x="42" y="148"/>
                  </a:lnTo>
                  <a:lnTo>
                    <a:pt x="40" y="146"/>
                  </a:lnTo>
                  <a:lnTo>
                    <a:pt x="38" y="144"/>
                  </a:lnTo>
                  <a:lnTo>
                    <a:pt x="34" y="144"/>
                  </a:lnTo>
                  <a:lnTo>
                    <a:pt x="32" y="144"/>
                  </a:lnTo>
                  <a:lnTo>
                    <a:pt x="34" y="146"/>
                  </a:lnTo>
                  <a:lnTo>
                    <a:pt x="36" y="146"/>
                  </a:lnTo>
                  <a:lnTo>
                    <a:pt x="30" y="148"/>
                  </a:lnTo>
                  <a:lnTo>
                    <a:pt x="38" y="148"/>
                  </a:lnTo>
                  <a:lnTo>
                    <a:pt x="38" y="150"/>
                  </a:lnTo>
                  <a:lnTo>
                    <a:pt x="38" y="152"/>
                  </a:lnTo>
                  <a:lnTo>
                    <a:pt x="42" y="152"/>
                  </a:lnTo>
                  <a:lnTo>
                    <a:pt x="36" y="154"/>
                  </a:lnTo>
                  <a:lnTo>
                    <a:pt x="38" y="154"/>
                  </a:lnTo>
                  <a:lnTo>
                    <a:pt x="40" y="156"/>
                  </a:lnTo>
                  <a:lnTo>
                    <a:pt x="30" y="156"/>
                  </a:lnTo>
                  <a:lnTo>
                    <a:pt x="34" y="158"/>
                  </a:lnTo>
                  <a:lnTo>
                    <a:pt x="32" y="160"/>
                  </a:lnTo>
                  <a:lnTo>
                    <a:pt x="30" y="162"/>
                  </a:lnTo>
                  <a:lnTo>
                    <a:pt x="30" y="164"/>
                  </a:lnTo>
                  <a:lnTo>
                    <a:pt x="30" y="162"/>
                  </a:lnTo>
                  <a:lnTo>
                    <a:pt x="34" y="160"/>
                  </a:lnTo>
                  <a:lnTo>
                    <a:pt x="40" y="160"/>
                  </a:lnTo>
                  <a:lnTo>
                    <a:pt x="44" y="158"/>
                  </a:lnTo>
                  <a:lnTo>
                    <a:pt x="46" y="158"/>
                  </a:lnTo>
                  <a:lnTo>
                    <a:pt x="46" y="160"/>
                  </a:lnTo>
                  <a:lnTo>
                    <a:pt x="40" y="164"/>
                  </a:lnTo>
                  <a:lnTo>
                    <a:pt x="32" y="168"/>
                  </a:lnTo>
                  <a:lnTo>
                    <a:pt x="30" y="170"/>
                  </a:lnTo>
                  <a:lnTo>
                    <a:pt x="30" y="172"/>
                  </a:lnTo>
                  <a:lnTo>
                    <a:pt x="32" y="170"/>
                  </a:lnTo>
                  <a:lnTo>
                    <a:pt x="36" y="168"/>
                  </a:lnTo>
                  <a:lnTo>
                    <a:pt x="38" y="168"/>
                  </a:lnTo>
                  <a:lnTo>
                    <a:pt x="36" y="170"/>
                  </a:lnTo>
                  <a:lnTo>
                    <a:pt x="32" y="174"/>
                  </a:lnTo>
                  <a:lnTo>
                    <a:pt x="34" y="176"/>
                  </a:lnTo>
                  <a:lnTo>
                    <a:pt x="36" y="174"/>
                  </a:lnTo>
                  <a:lnTo>
                    <a:pt x="40" y="172"/>
                  </a:lnTo>
                  <a:lnTo>
                    <a:pt x="44" y="172"/>
                  </a:lnTo>
                  <a:lnTo>
                    <a:pt x="40" y="174"/>
                  </a:lnTo>
                  <a:lnTo>
                    <a:pt x="42" y="174"/>
                  </a:lnTo>
                  <a:lnTo>
                    <a:pt x="52" y="174"/>
                  </a:lnTo>
                  <a:lnTo>
                    <a:pt x="44" y="176"/>
                  </a:lnTo>
                  <a:lnTo>
                    <a:pt x="44" y="178"/>
                  </a:lnTo>
                  <a:lnTo>
                    <a:pt x="50" y="178"/>
                  </a:lnTo>
                  <a:lnTo>
                    <a:pt x="54" y="178"/>
                  </a:lnTo>
                  <a:lnTo>
                    <a:pt x="56" y="178"/>
                  </a:lnTo>
                  <a:lnTo>
                    <a:pt x="56" y="180"/>
                  </a:lnTo>
                  <a:lnTo>
                    <a:pt x="44" y="180"/>
                  </a:lnTo>
                  <a:lnTo>
                    <a:pt x="48" y="182"/>
                  </a:lnTo>
                  <a:lnTo>
                    <a:pt x="40" y="184"/>
                  </a:lnTo>
                  <a:lnTo>
                    <a:pt x="44" y="186"/>
                  </a:lnTo>
                  <a:lnTo>
                    <a:pt x="44" y="190"/>
                  </a:lnTo>
                  <a:lnTo>
                    <a:pt x="52" y="188"/>
                  </a:lnTo>
                  <a:lnTo>
                    <a:pt x="56" y="188"/>
                  </a:lnTo>
                  <a:lnTo>
                    <a:pt x="58" y="188"/>
                  </a:lnTo>
                  <a:lnTo>
                    <a:pt x="52" y="190"/>
                  </a:lnTo>
                  <a:lnTo>
                    <a:pt x="52" y="192"/>
                  </a:lnTo>
                  <a:lnTo>
                    <a:pt x="46" y="194"/>
                  </a:lnTo>
                  <a:lnTo>
                    <a:pt x="46" y="192"/>
                  </a:lnTo>
                  <a:lnTo>
                    <a:pt x="48" y="190"/>
                  </a:lnTo>
                  <a:lnTo>
                    <a:pt x="40" y="192"/>
                  </a:lnTo>
                  <a:lnTo>
                    <a:pt x="38" y="194"/>
                  </a:lnTo>
                  <a:lnTo>
                    <a:pt x="38" y="196"/>
                  </a:lnTo>
                  <a:lnTo>
                    <a:pt x="42" y="198"/>
                  </a:lnTo>
                  <a:lnTo>
                    <a:pt x="42" y="196"/>
                  </a:lnTo>
                  <a:lnTo>
                    <a:pt x="54" y="198"/>
                  </a:lnTo>
                  <a:lnTo>
                    <a:pt x="50" y="200"/>
                  </a:lnTo>
                  <a:lnTo>
                    <a:pt x="46" y="200"/>
                  </a:lnTo>
                  <a:lnTo>
                    <a:pt x="50" y="200"/>
                  </a:lnTo>
                  <a:lnTo>
                    <a:pt x="52" y="200"/>
                  </a:lnTo>
                  <a:lnTo>
                    <a:pt x="44" y="202"/>
                  </a:lnTo>
                  <a:lnTo>
                    <a:pt x="36" y="202"/>
                  </a:lnTo>
                  <a:lnTo>
                    <a:pt x="44" y="206"/>
                  </a:lnTo>
                  <a:lnTo>
                    <a:pt x="40" y="208"/>
                  </a:lnTo>
                  <a:lnTo>
                    <a:pt x="36" y="210"/>
                  </a:lnTo>
                  <a:lnTo>
                    <a:pt x="36" y="212"/>
                  </a:lnTo>
                  <a:lnTo>
                    <a:pt x="40" y="214"/>
                  </a:lnTo>
                  <a:lnTo>
                    <a:pt x="46" y="214"/>
                  </a:lnTo>
                  <a:lnTo>
                    <a:pt x="46" y="216"/>
                  </a:lnTo>
                  <a:lnTo>
                    <a:pt x="46" y="218"/>
                  </a:lnTo>
                  <a:lnTo>
                    <a:pt x="48" y="218"/>
                  </a:lnTo>
                  <a:lnTo>
                    <a:pt x="46" y="224"/>
                  </a:lnTo>
                  <a:lnTo>
                    <a:pt x="46" y="226"/>
                  </a:lnTo>
                  <a:lnTo>
                    <a:pt x="52" y="228"/>
                  </a:lnTo>
                  <a:lnTo>
                    <a:pt x="40" y="232"/>
                  </a:lnTo>
                  <a:lnTo>
                    <a:pt x="44" y="232"/>
                  </a:lnTo>
                  <a:lnTo>
                    <a:pt x="50" y="230"/>
                  </a:lnTo>
                  <a:lnTo>
                    <a:pt x="54" y="230"/>
                  </a:lnTo>
                  <a:lnTo>
                    <a:pt x="60" y="230"/>
                  </a:lnTo>
                  <a:lnTo>
                    <a:pt x="60" y="232"/>
                  </a:lnTo>
                  <a:lnTo>
                    <a:pt x="56" y="234"/>
                  </a:lnTo>
                  <a:lnTo>
                    <a:pt x="48" y="236"/>
                  </a:lnTo>
                  <a:lnTo>
                    <a:pt x="58" y="236"/>
                  </a:lnTo>
                  <a:lnTo>
                    <a:pt x="60" y="238"/>
                  </a:lnTo>
                  <a:lnTo>
                    <a:pt x="58" y="242"/>
                  </a:lnTo>
                  <a:lnTo>
                    <a:pt x="56" y="240"/>
                  </a:lnTo>
                  <a:close/>
                  <a:moveTo>
                    <a:pt x="70" y="274"/>
                  </a:moveTo>
                  <a:lnTo>
                    <a:pt x="70" y="274"/>
                  </a:lnTo>
                  <a:lnTo>
                    <a:pt x="66" y="274"/>
                  </a:lnTo>
                  <a:lnTo>
                    <a:pt x="68" y="272"/>
                  </a:lnTo>
                  <a:lnTo>
                    <a:pt x="72" y="272"/>
                  </a:lnTo>
                  <a:lnTo>
                    <a:pt x="70" y="274"/>
                  </a:lnTo>
                  <a:close/>
                  <a:moveTo>
                    <a:pt x="102" y="326"/>
                  </a:moveTo>
                  <a:lnTo>
                    <a:pt x="102" y="326"/>
                  </a:lnTo>
                  <a:lnTo>
                    <a:pt x="102" y="324"/>
                  </a:lnTo>
                  <a:lnTo>
                    <a:pt x="104" y="322"/>
                  </a:lnTo>
                  <a:lnTo>
                    <a:pt x="104" y="324"/>
                  </a:lnTo>
                  <a:lnTo>
                    <a:pt x="102" y="326"/>
                  </a:lnTo>
                  <a:close/>
                  <a:moveTo>
                    <a:pt x="200" y="462"/>
                  </a:moveTo>
                  <a:lnTo>
                    <a:pt x="200" y="462"/>
                  </a:lnTo>
                  <a:lnTo>
                    <a:pt x="202" y="462"/>
                  </a:lnTo>
                  <a:lnTo>
                    <a:pt x="200" y="462"/>
                  </a:lnTo>
                  <a:close/>
                  <a:moveTo>
                    <a:pt x="198" y="466"/>
                  </a:moveTo>
                  <a:lnTo>
                    <a:pt x="198" y="466"/>
                  </a:lnTo>
                  <a:lnTo>
                    <a:pt x="202" y="466"/>
                  </a:lnTo>
                  <a:lnTo>
                    <a:pt x="200" y="466"/>
                  </a:lnTo>
                  <a:lnTo>
                    <a:pt x="200" y="464"/>
                  </a:lnTo>
                  <a:lnTo>
                    <a:pt x="198" y="466"/>
                  </a:lnTo>
                  <a:close/>
                  <a:moveTo>
                    <a:pt x="94" y="118"/>
                  </a:moveTo>
                  <a:lnTo>
                    <a:pt x="92" y="118"/>
                  </a:lnTo>
                  <a:lnTo>
                    <a:pt x="94" y="118"/>
                  </a:lnTo>
                  <a:close/>
                </a:path>
              </a:pathLst>
            </a:custGeom>
            <a:solidFill>
              <a:srgbClr val="19A4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" name="Freeform 636">
              <a:extLst>
                <a:ext uri="{FF2B5EF4-FFF2-40B4-BE49-F238E27FC236}">
                  <a16:creationId xmlns="" xmlns:a16="http://schemas.microsoft.com/office/drawing/2014/main" id="{74CA79F8-A198-4FD1-B621-DCC81E16F50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-199361">
              <a:off x="-376185" y="754003"/>
              <a:ext cx="1123819" cy="992405"/>
            </a:xfrm>
            <a:custGeom>
              <a:avLst/>
              <a:gdLst>
                <a:gd name="T0" fmla="*/ 1119144729 w 496"/>
                <a:gd name="T1" fmla="*/ 821389601 h 438"/>
                <a:gd name="T2" fmla="*/ 1078073223 w 496"/>
                <a:gd name="T3" fmla="*/ 965134254 h 438"/>
                <a:gd name="T4" fmla="*/ 944599324 w 496"/>
                <a:gd name="T5" fmla="*/ 882995747 h 438"/>
                <a:gd name="T6" fmla="*/ 934330881 w 496"/>
                <a:gd name="T7" fmla="*/ 985668881 h 438"/>
                <a:gd name="T8" fmla="*/ 872727021 w 496"/>
                <a:gd name="T9" fmla="*/ 1067807388 h 438"/>
                <a:gd name="T10" fmla="*/ 800854718 w 496"/>
                <a:gd name="T11" fmla="*/ 1191015149 h 438"/>
                <a:gd name="T12" fmla="*/ 800854718 w 496"/>
                <a:gd name="T13" fmla="*/ 1211552041 h 438"/>
                <a:gd name="T14" fmla="*/ 708447794 w 496"/>
                <a:gd name="T15" fmla="*/ 1262887475 h 438"/>
                <a:gd name="T16" fmla="*/ 657112376 w 496"/>
                <a:gd name="T17" fmla="*/ 1283422102 h 438"/>
                <a:gd name="T18" fmla="*/ 574973896 w 496"/>
                <a:gd name="T19" fmla="*/ 1406632128 h 438"/>
                <a:gd name="T20" fmla="*/ 462032352 w 496"/>
                <a:gd name="T21" fmla="*/ 1427166755 h 438"/>
                <a:gd name="T22" fmla="*/ 441497732 w 496"/>
                <a:gd name="T23" fmla="*/ 1540106069 h 438"/>
                <a:gd name="T24" fmla="*/ 328556188 w 496"/>
                <a:gd name="T25" fmla="*/ 1509305262 h 438"/>
                <a:gd name="T26" fmla="*/ 349090808 w 496"/>
                <a:gd name="T27" fmla="*/ 1653047649 h 438"/>
                <a:gd name="T28" fmla="*/ 205348467 w 496"/>
                <a:gd name="T29" fmla="*/ 1601712215 h 438"/>
                <a:gd name="T30" fmla="*/ 205348467 w 496"/>
                <a:gd name="T31" fmla="*/ 1694116903 h 438"/>
                <a:gd name="T32" fmla="*/ 133476164 w 496"/>
                <a:gd name="T33" fmla="*/ 1827593109 h 438"/>
                <a:gd name="T34" fmla="*/ 154010784 w 496"/>
                <a:gd name="T35" fmla="*/ 1868662363 h 438"/>
                <a:gd name="T36" fmla="*/ 71872303 w 496"/>
                <a:gd name="T37" fmla="*/ 1991872389 h 438"/>
                <a:gd name="T38" fmla="*/ 30803063 w 496"/>
                <a:gd name="T39" fmla="*/ 2012407016 h 438"/>
                <a:gd name="T40" fmla="*/ 0 w 496"/>
                <a:gd name="T41" fmla="*/ 2104813969 h 438"/>
                <a:gd name="T42" fmla="*/ 154010784 w 496"/>
                <a:gd name="T43" fmla="*/ 2147483646 h 438"/>
                <a:gd name="T44" fmla="*/ 123207721 w 496"/>
                <a:gd name="T45" fmla="*/ 2104813969 h 438"/>
                <a:gd name="T46" fmla="*/ 246417708 w 496"/>
                <a:gd name="T47" fmla="*/ 2084279342 h 438"/>
                <a:gd name="T48" fmla="*/ 441497732 w 496"/>
                <a:gd name="T49" fmla="*/ 2012407016 h 438"/>
                <a:gd name="T50" fmla="*/ 523636213 w 496"/>
                <a:gd name="T51" fmla="*/ 1848127736 h 438"/>
                <a:gd name="T52" fmla="*/ 595508516 w 496"/>
                <a:gd name="T53" fmla="*/ 1745454602 h 438"/>
                <a:gd name="T54" fmla="*/ 616043136 w 496"/>
                <a:gd name="T55" fmla="*/ 1622246842 h 438"/>
                <a:gd name="T56" fmla="*/ 708447794 w 496"/>
                <a:gd name="T57" fmla="*/ 1550374515 h 438"/>
                <a:gd name="T58" fmla="*/ 913796261 w 496"/>
                <a:gd name="T59" fmla="*/ 1509305262 h 438"/>
                <a:gd name="T60" fmla="*/ 934330881 w 496"/>
                <a:gd name="T61" fmla="*/ 1396363682 h 438"/>
                <a:gd name="T62" fmla="*/ 1016469362 w 496"/>
                <a:gd name="T63" fmla="*/ 1314225175 h 438"/>
                <a:gd name="T64" fmla="*/ 1098610108 w 496"/>
                <a:gd name="T65" fmla="*/ 1211552041 h 438"/>
                <a:gd name="T66" fmla="*/ 1252618627 w 496"/>
                <a:gd name="T67" fmla="*/ 1283422102 h 438"/>
                <a:gd name="T68" fmla="*/ 1303956310 w 496"/>
                <a:gd name="T69" fmla="*/ 1078075834 h 438"/>
                <a:gd name="T70" fmla="*/ 1447698651 w 496"/>
                <a:gd name="T71" fmla="*/ 1016469688 h 438"/>
                <a:gd name="T72" fmla="*/ 1663315561 w 496"/>
                <a:gd name="T73" fmla="*/ 934331181 h 438"/>
                <a:gd name="T74" fmla="*/ 1673581739 w 496"/>
                <a:gd name="T75" fmla="*/ 811123421 h 438"/>
                <a:gd name="T76" fmla="*/ 1899464826 w 496"/>
                <a:gd name="T77" fmla="*/ 687913395 h 438"/>
                <a:gd name="T78" fmla="*/ 1940534066 w 496"/>
                <a:gd name="T79" fmla="*/ 626309514 h 438"/>
                <a:gd name="T80" fmla="*/ 2032940990 w 496"/>
                <a:gd name="T81" fmla="*/ 462032500 h 438"/>
                <a:gd name="T82" fmla="*/ 2147483646 w 496"/>
                <a:gd name="T83" fmla="*/ 462032500 h 438"/>
                <a:gd name="T84" fmla="*/ 2147483646 w 496"/>
                <a:gd name="T85" fmla="*/ 277218594 h 438"/>
                <a:gd name="T86" fmla="*/ 2147483646 w 496"/>
                <a:gd name="T87" fmla="*/ 82138507 h 438"/>
                <a:gd name="T88" fmla="*/ 2147483646 w 496"/>
                <a:gd name="T89" fmla="*/ 41069253 h 438"/>
                <a:gd name="T90" fmla="*/ 2104811028 w 496"/>
                <a:gd name="T91" fmla="*/ 112941580 h 438"/>
                <a:gd name="T92" fmla="*/ 2063741787 w 496"/>
                <a:gd name="T93" fmla="*/ 143742387 h 438"/>
                <a:gd name="T94" fmla="*/ 1878930206 w 496"/>
                <a:gd name="T95" fmla="*/ 287487040 h 438"/>
                <a:gd name="T96" fmla="*/ 1807057902 w 496"/>
                <a:gd name="T97" fmla="*/ 400428620 h 438"/>
                <a:gd name="T98" fmla="*/ 1735185599 w 496"/>
                <a:gd name="T99" fmla="*/ 420963247 h 438"/>
                <a:gd name="T100" fmla="*/ 1724919422 w 496"/>
                <a:gd name="T101" fmla="*/ 503101754 h 438"/>
                <a:gd name="T102" fmla="*/ 1673581739 w 496"/>
                <a:gd name="T103" fmla="*/ 472298681 h 438"/>
                <a:gd name="T104" fmla="*/ 1601709435 w 496"/>
                <a:gd name="T105" fmla="*/ 482567127 h 438"/>
                <a:gd name="T106" fmla="*/ 1509304777 w 496"/>
                <a:gd name="T107" fmla="*/ 513367934 h 438"/>
                <a:gd name="T108" fmla="*/ 1468235537 w 496"/>
                <a:gd name="T109" fmla="*/ 564705634 h 438"/>
                <a:gd name="T110" fmla="*/ 1416897854 w 496"/>
                <a:gd name="T111" fmla="*/ 585240261 h 438"/>
                <a:gd name="T112" fmla="*/ 1314224753 w 496"/>
                <a:gd name="T113" fmla="*/ 616043334 h 438"/>
                <a:gd name="T114" fmla="*/ 1242352450 w 496"/>
                <a:gd name="T115" fmla="*/ 790588794 h 438"/>
                <a:gd name="T116" fmla="*/ 1016469362 w 496"/>
                <a:gd name="T117" fmla="*/ 944599628 h 438"/>
                <a:gd name="T118" fmla="*/ 164276961 w 496"/>
                <a:gd name="T119" fmla="*/ 2115080149 h 438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496" h="438">
                  <a:moveTo>
                    <a:pt x="232" y="154"/>
                  </a:moveTo>
                  <a:lnTo>
                    <a:pt x="224" y="152"/>
                  </a:lnTo>
                  <a:lnTo>
                    <a:pt x="224" y="142"/>
                  </a:lnTo>
                  <a:lnTo>
                    <a:pt x="222" y="140"/>
                  </a:lnTo>
                  <a:lnTo>
                    <a:pt x="218" y="138"/>
                  </a:lnTo>
                  <a:lnTo>
                    <a:pt x="222" y="142"/>
                  </a:lnTo>
                  <a:lnTo>
                    <a:pt x="222" y="146"/>
                  </a:lnTo>
                  <a:lnTo>
                    <a:pt x="222" y="148"/>
                  </a:lnTo>
                  <a:lnTo>
                    <a:pt x="220" y="150"/>
                  </a:lnTo>
                  <a:lnTo>
                    <a:pt x="220" y="152"/>
                  </a:lnTo>
                  <a:lnTo>
                    <a:pt x="218" y="154"/>
                  </a:lnTo>
                  <a:lnTo>
                    <a:pt x="220" y="158"/>
                  </a:lnTo>
                  <a:lnTo>
                    <a:pt x="222" y="164"/>
                  </a:lnTo>
                  <a:lnTo>
                    <a:pt x="218" y="162"/>
                  </a:lnTo>
                  <a:lnTo>
                    <a:pt x="218" y="160"/>
                  </a:lnTo>
                  <a:lnTo>
                    <a:pt x="216" y="160"/>
                  </a:lnTo>
                  <a:lnTo>
                    <a:pt x="218" y="166"/>
                  </a:lnTo>
                  <a:lnTo>
                    <a:pt x="222" y="172"/>
                  </a:lnTo>
                  <a:lnTo>
                    <a:pt x="222" y="174"/>
                  </a:lnTo>
                  <a:lnTo>
                    <a:pt x="220" y="174"/>
                  </a:lnTo>
                  <a:lnTo>
                    <a:pt x="216" y="174"/>
                  </a:lnTo>
                  <a:lnTo>
                    <a:pt x="214" y="170"/>
                  </a:lnTo>
                  <a:lnTo>
                    <a:pt x="214" y="176"/>
                  </a:lnTo>
                  <a:lnTo>
                    <a:pt x="212" y="176"/>
                  </a:lnTo>
                  <a:lnTo>
                    <a:pt x="212" y="174"/>
                  </a:lnTo>
                  <a:lnTo>
                    <a:pt x="208" y="178"/>
                  </a:lnTo>
                  <a:lnTo>
                    <a:pt x="212" y="190"/>
                  </a:lnTo>
                  <a:lnTo>
                    <a:pt x="210" y="188"/>
                  </a:lnTo>
                  <a:lnTo>
                    <a:pt x="210" y="186"/>
                  </a:lnTo>
                  <a:lnTo>
                    <a:pt x="210" y="192"/>
                  </a:lnTo>
                  <a:lnTo>
                    <a:pt x="206" y="188"/>
                  </a:lnTo>
                  <a:lnTo>
                    <a:pt x="206" y="186"/>
                  </a:lnTo>
                  <a:lnTo>
                    <a:pt x="206" y="182"/>
                  </a:lnTo>
                  <a:lnTo>
                    <a:pt x="200" y="176"/>
                  </a:lnTo>
                  <a:lnTo>
                    <a:pt x="200" y="178"/>
                  </a:lnTo>
                  <a:lnTo>
                    <a:pt x="200" y="182"/>
                  </a:lnTo>
                  <a:lnTo>
                    <a:pt x="198" y="182"/>
                  </a:lnTo>
                  <a:lnTo>
                    <a:pt x="194" y="182"/>
                  </a:lnTo>
                  <a:lnTo>
                    <a:pt x="196" y="178"/>
                  </a:lnTo>
                  <a:lnTo>
                    <a:pt x="190" y="172"/>
                  </a:lnTo>
                  <a:lnTo>
                    <a:pt x="186" y="172"/>
                  </a:lnTo>
                  <a:lnTo>
                    <a:pt x="184" y="172"/>
                  </a:lnTo>
                  <a:lnTo>
                    <a:pt x="180" y="170"/>
                  </a:lnTo>
                  <a:lnTo>
                    <a:pt x="190" y="178"/>
                  </a:lnTo>
                  <a:lnTo>
                    <a:pt x="194" y="182"/>
                  </a:lnTo>
                  <a:lnTo>
                    <a:pt x="198" y="188"/>
                  </a:lnTo>
                  <a:lnTo>
                    <a:pt x="196" y="188"/>
                  </a:lnTo>
                  <a:lnTo>
                    <a:pt x="196" y="192"/>
                  </a:lnTo>
                  <a:lnTo>
                    <a:pt x="192" y="188"/>
                  </a:lnTo>
                  <a:lnTo>
                    <a:pt x="190" y="188"/>
                  </a:lnTo>
                  <a:lnTo>
                    <a:pt x="188" y="190"/>
                  </a:lnTo>
                  <a:lnTo>
                    <a:pt x="182" y="182"/>
                  </a:lnTo>
                  <a:lnTo>
                    <a:pt x="184" y="188"/>
                  </a:lnTo>
                  <a:lnTo>
                    <a:pt x="186" y="194"/>
                  </a:lnTo>
                  <a:lnTo>
                    <a:pt x="184" y="194"/>
                  </a:lnTo>
                  <a:lnTo>
                    <a:pt x="182" y="192"/>
                  </a:lnTo>
                  <a:lnTo>
                    <a:pt x="174" y="184"/>
                  </a:lnTo>
                  <a:lnTo>
                    <a:pt x="172" y="186"/>
                  </a:lnTo>
                  <a:lnTo>
                    <a:pt x="174" y="186"/>
                  </a:lnTo>
                  <a:lnTo>
                    <a:pt x="176" y="190"/>
                  </a:lnTo>
                  <a:lnTo>
                    <a:pt x="180" y="194"/>
                  </a:lnTo>
                  <a:lnTo>
                    <a:pt x="182" y="196"/>
                  </a:lnTo>
                  <a:lnTo>
                    <a:pt x="182" y="198"/>
                  </a:lnTo>
                  <a:lnTo>
                    <a:pt x="178" y="198"/>
                  </a:lnTo>
                  <a:lnTo>
                    <a:pt x="176" y="200"/>
                  </a:lnTo>
                  <a:lnTo>
                    <a:pt x="176" y="210"/>
                  </a:lnTo>
                  <a:lnTo>
                    <a:pt x="174" y="208"/>
                  </a:lnTo>
                  <a:lnTo>
                    <a:pt x="172" y="206"/>
                  </a:lnTo>
                  <a:lnTo>
                    <a:pt x="170" y="202"/>
                  </a:lnTo>
                  <a:lnTo>
                    <a:pt x="174" y="210"/>
                  </a:lnTo>
                  <a:lnTo>
                    <a:pt x="170" y="208"/>
                  </a:lnTo>
                  <a:lnTo>
                    <a:pt x="174" y="214"/>
                  </a:lnTo>
                  <a:lnTo>
                    <a:pt x="176" y="216"/>
                  </a:lnTo>
                  <a:lnTo>
                    <a:pt x="176" y="220"/>
                  </a:lnTo>
                  <a:lnTo>
                    <a:pt x="178" y="222"/>
                  </a:lnTo>
                  <a:lnTo>
                    <a:pt x="176" y="222"/>
                  </a:lnTo>
                  <a:lnTo>
                    <a:pt x="172" y="220"/>
                  </a:lnTo>
                  <a:lnTo>
                    <a:pt x="166" y="218"/>
                  </a:lnTo>
                  <a:lnTo>
                    <a:pt x="164" y="220"/>
                  </a:lnTo>
                  <a:lnTo>
                    <a:pt x="166" y="224"/>
                  </a:lnTo>
                  <a:lnTo>
                    <a:pt x="162" y="220"/>
                  </a:lnTo>
                  <a:lnTo>
                    <a:pt x="160" y="216"/>
                  </a:lnTo>
                  <a:lnTo>
                    <a:pt x="160" y="224"/>
                  </a:lnTo>
                  <a:lnTo>
                    <a:pt x="164" y="234"/>
                  </a:lnTo>
                  <a:lnTo>
                    <a:pt x="156" y="232"/>
                  </a:lnTo>
                  <a:lnTo>
                    <a:pt x="160" y="236"/>
                  </a:lnTo>
                  <a:lnTo>
                    <a:pt x="164" y="242"/>
                  </a:lnTo>
                  <a:lnTo>
                    <a:pt x="168" y="254"/>
                  </a:lnTo>
                  <a:lnTo>
                    <a:pt x="176" y="258"/>
                  </a:lnTo>
                  <a:lnTo>
                    <a:pt x="174" y="266"/>
                  </a:lnTo>
                  <a:lnTo>
                    <a:pt x="170" y="258"/>
                  </a:lnTo>
                  <a:lnTo>
                    <a:pt x="170" y="260"/>
                  </a:lnTo>
                  <a:lnTo>
                    <a:pt x="166" y="256"/>
                  </a:lnTo>
                  <a:lnTo>
                    <a:pt x="162" y="248"/>
                  </a:lnTo>
                  <a:lnTo>
                    <a:pt x="166" y="252"/>
                  </a:lnTo>
                  <a:lnTo>
                    <a:pt x="162" y="244"/>
                  </a:lnTo>
                  <a:lnTo>
                    <a:pt x="156" y="236"/>
                  </a:lnTo>
                  <a:lnTo>
                    <a:pt x="156" y="238"/>
                  </a:lnTo>
                  <a:lnTo>
                    <a:pt x="154" y="236"/>
                  </a:lnTo>
                  <a:lnTo>
                    <a:pt x="156" y="240"/>
                  </a:lnTo>
                  <a:lnTo>
                    <a:pt x="148" y="230"/>
                  </a:lnTo>
                  <a:lnTo>
                    <a:pt x="150" y="234"/>
                  </a:lnTo>
                  <a:lnTo>
                    <a:pt x="140" y="234"/>
                  </a:lnTo>
                  <a:lnTo>
                    <a:pt x="146" y="252"/>
                  </a:lnTo>
                  <a:lnTo>
                    <a:pt x="150" y="262"/>
                  </a:lnTo>
                  <a:lnTo>
                    <a:pt x="148" y="268"/>
                  </a:lnTo>
                  <a:lnTo>
                    <a:pt x="142" y="260"/>
                  </a:lnTo>
                  <a:lnTo>
                    <a:pt x="134" y="250"/>
                  </a:lnTo>
                  <a:lnTo>
                    <a:pt x="138" y="252"/>
                  </a:lnTo>
                  <a:lnTo>
                    <a:pt x="138" y="250"/>
                  </a:lnTo>
                  <a:lnTo>
                    <a:pt x="138" y="246"/>
                  </a:lnTo>
                  <a:lnTo>
                    <a:pt x="140" y="244"/>
                  </a:lnTo>
                  <a:lnTo>
                    <a:pt x="140" y="242"/>
                  </a:lnTo>
                  <a:lnTo>
                    <a:pt x="136" y="240"/>
                  </a:lnTo>
                  <a:lnTo>
                    <a:pt x="134" y="238"/>
                  </a:lnTo>
                  <a:lnTo>
                    <a:pt x="136" y="250"/>
                  </a:lnTo>
                  <a:lnTo>
                    <a:pt x="130" y="244"/>
                  </a:lnTo>
                  <a:lnTo>
                    <a:pt x="128" y="244"/>
                  </a:lnTo>
                  <a:lnTo>
                    <a:pt x="132" y="250"/>
                  </a:lnTo>
                  <a:lnTo>
                    <a:pt x="132" y="254"/>
                  </a:lnTo>
                  <a:lnTo>
                    <a:pt x="132" y="258"/>
                  </a:lnTo>
                  <a:lnTo>
                    <a:pt x="130" y="260"/>
                  </a:lnTo>
                  <a:lnTo>
                    <a:pt x="126" y="254"/>
                  </a:lnTo>
                  <a:lnTo>
                    <a:pt x="126" y="252"/>
                  </a:lnTo>
                  <a:lnTo>
                    <a:pt x="128" y="250"/>
                  </a:lnTo>
                  <a:lnTo>
                    <a:pt x="124" y="250"/>
                  </a:lnTo>
                  <a:lnTo>
                    <a:pt x="126" y="256"/>
                  </a:lnTo>
                  <a:lnTo>
                    <a:pt x="130" y="262"/>
                  </a:lnTo>
                  <a:lnTo>
                    <a:pt x="128" y="264"/>
                  </a:lnTo>
                  <a:lnTo>
                    <a:pt x="126" y="262"/>
                  </a:lnTo>
                  <a:lnTo>
                    <a:pt x="128" y="262"/>
                  </a:lnTo>
                  <a:lnTo>
                    <a:pt x="126" y="260"/>
                  </a:lnTo>
                  <a:lnTo>
                    <a:pt x="126" y="264"/>
                  </a:lnTo>
                  <a:lnTo>
                    <a:pt x="124" y="264"/>
                  </a:lnTo>
                  <a:lnTo>
                    <a:pt x="122" y="264"/>
                  </a:lnTo>
                  <a:lnTo>
                    <a:pt x="120" y="260"/>
                  </a:lnTo>
                  <a:lnTo>
                    <a:pt x="116" y="262"/>
                  </a:lnTo>
                  <a:lnTo>
                    <a:pt x="112" y="268"/>
                  </a:lnTo>
                  <a:lnTo>
                    <a:pt x="112" y="274"/>
                  </a:lnTo>
                  <a:lnTo>
                    <a:pt x="116" y="282"/>
                  </a:lnTo>
                  <a:lnTo>
                    <a:pt x="104" y="266"/>
                  </a:lnTo>
                  <a:lnTo>
                    <a:pt x="126" y="308"/>
                  </a:lnTo>
                  <a:lnTo>
                    <a:pt x="110" y="288"/>
                  </a:lnTo>
                  <a:lnTo>
                    <a:pt x="102" y="278"/>
                  </a:lnTo>
                  <a:lnTo>
                    <a:pt x="98" y="270"/>
                  </a:lnTo>
                  <a:lnTo>
                    <a:pt x="94" y="270"/>
                  </a:lnTo>
                  <a:lnTo>
                    <a:pt x="94" y="272"/>
                  </a:lnTo>
                  <a:lnTo>
                    <a:pt x="94" y="274"/>
                  </a:lnTo>
                  <a:lnTo>
                    <a:pt x="100" y="282"/>
                  </a:lnTo>
                  <a:lnTo>
                    <a:pt x="106" y="288"/>
                  </a:lnTo>
                  <a:lnTo>
                    <a:pt x="98" y="282"/>
                  </a:lnTo>
                  <a:lnTo>
                    <a:pt x="90" y="278"/>
                  </a:lnTo>
                  <a:lnTo>
                    <a:pt x="96" y="286"/>
                  </a:lnTo>
                  <a:lnTo>
                    <a:pt x="100" y="292"/>
                  </a:lnTo>
                  <a:lnTo>
                    <a:pt x="100" y="296"/>
                  </a:lnTo>
                  <a:lnTo>
                    <a:pt x="88" y="280"/>
                  </a:lnTo>
                  <a:lnTo>
                    <a:pt x="96" y="296"/>
                  </a:lnTo>
                  <a:lnTo>
                    <a:pt x="90" y="290"/>
                  </a:lnTo>
                  <a:lnTo>
                    <a:pt x="82" y="282"/>
                  </a:lnTo>
                  <a:lnTo>
                    <a:pt x="82" y="284"/>
                  </a:lnTo>
                  <a:lnTo>
                    <a:pt x="80" y="286"/>
                  </a:lnTo>
                  <a:lnTo>
                    <a:pt x="78" y="286"/>
                  </a:lnTo>
                  <a:lnTo>
                    <a:pt x="82" y="288"/>
                  </a:lnTo>
                  <a:lnTo>
                    <a:pt x="82" y="290"/>
                  </a:lnTo>
                  <a:lnTo>
                    <a:pt x="82" y="292"/>
                  </a:lnTo>
                  <a:lnTo>
                    <a:pt x="86" y="300"/>
                  </a:lnTo>
                  <a:lnTo>
                    <a:pt x="90" y="310"/>
                  </a:lnTo>
                  <a:lnTo>
                    <a:pt x="90" y="312"/>
                  </a:lnTo>
                  <a:lnTo>
                    <a:pt x="90" y="314"/>
                  </a:lnTo>
                  <a:lnTo>
                    <a:pt x="82" y="304"/>
                  </a:lnTo>
                  <a:lnTo>
                    <a:pt x="76" y="298"/>
                  </a:lnTo>
                  <a:lnTo>
                    <a:pt x="72" y="296"/>
                  </a:lnTo>
                  <a:lnTo>
                    <a:pt x="86" y="320"/>
                  </a:lnTo>
                  <a:lnTo>
                    <a:pt x="94" y="332"/>
                  </a:lnTo>
                  <a:lnTo>
                    <a:pt x="96" y="342"/>
                  </a:lnTo>
                  <a:lnTo>
                    <a:pt x="92" y="340"/>
                  </a:lnTo>
                  <a:lnTo>
                    <a:pt x="94" y="346"/>
                  </a:lnTo>
                  <a:lnTo>
                    <a:pt x="80" y="322"/>
                  </a:lnTo>
                  <a:lnTo>
                    <a:pt x="68" y="296"/>
                  </a:lnTo>
                  <a:lnTo>
                    <a:pt x="64" y="294"/>
                  </a:lnTo>
                  <a:lnTo>
                    <a:pt x="62" y="294"/>
                  </a:lnTo>
                  <a:lnTo>
                    <a:pt x="60" y="292"/>
                  </a:lnTo>
                  <a:lnTo>
                    <a:pt x="58" y="290"/>
                  </a:lnTo>
                  <a:lnTo>
                    <a:pt x="58" y="286"/>
                  </a:lnTo>
                  <a:lnTo>
                    <a:pt x="50" y="290"/>
                  </a:lnTo>
                  <a:lnTo>
                    <a:pt x="54" y="294"/>
                  </a:lnTo>
                  <a:lnTo>
                    <a:pt x="56" y="298"/>
                  </a:lnTo>
                  <a:lnTo>
                    <a:pt x="56" y="304"/>
                  </a:lnTo>
                  <a:lnTo>
                    <a:pt x="60" y="308"/>
                  </a:lnTo>
                  <a:lnTo>
                    <a:pt x="58" y="294"/>
                  </a:lnTo>
                  <a:lnTo>
                    <a:pt x="64" y="302"/>
                  </a:lnTo>
                  <a:lnTo>
                    <a:pt x="68" y="310"/>
                  </a:lnTo>
                  <a:lnTo>
                    <a:pt x="70" y="318"/>
                  </a:lnTo>
                  <a:lnTo>
                    <a:pt x="70" y="322"/>
                  </a:lnTo>
                  <a:lnTo>
                    <a:pt x="68" y="322"/>
                  </a:lnTo>
                  <a:lnTo>
                    <a:pt x="62" y="314"/>
                  </a:lnTo>
                  <a:lnTo>
                    <a:pt x="56" y="304"/>
                  </a:lnTo>
                  <a:lnTo>
                    <a:pt x="56" y="310"/>
                  </a:lnTo>
                  <a:lnTo>
                    <a:pt x="54" y="312"/>
                  </a:lnTo>
                  <a:lnTo>
                    <a:pt x="52" y="306"/>
                  </a:lnTo>
                  <a:lnTo>
                    <a:pt x="50" y="306"/>
                  </a:lnTo>
                  <a:lnTo>
                    <a:pt x="50" y="308"/>
                  </a:lnTo>
                  <a:lnTo>
                    <a:pt x="52" y="312"/>
                  </a:lnTo>
                  <a:lnTo>
                    <a:pt x="52" y="316"/>
                  </a:lnTo>
                  <a:lnTo>
                    <a:pt x="50" y="316"/>
                  </a:lnTo>
                  <a:lnTo>
                    <a:pt x="48" y="314"/>
                  </a:lnTo>
                  <a:lnTo>
                    <a:pt x="42" y="310"/>
                  </a:lnTo>
                  <a:lnTo>
                    <a:pt x="40" y="310"/>
                  </a:lnTo>
                  <a:lnTo>
                    <a:pt x="40" y="312"/>
                  </a:lnTo>
                  <a:lnTo>
                    <a:pt x="60" y="334"/>
                  </a:lnTo>
                  <a:lnTo>
                    <a:pt x="78" y="356"/>
                  </a:lnTo>
                  <a:lnTo>
                    <a:pt x="72" y="352"/>
                  </a:lnTo>
                  <a:lnTo>
                    <a:pt x="62" y="348"/>
                  </a:lnTo>
                  <a:lnTo>
                    <a:pt x="56" y="342"/>
                  </a:lnTo>
                  <a:lnTo>
                    <a:pt x="52" y="334"/>
                  </a:lnTo>
                  <a:lnTo>
                    <a:pt x="46" y="328"/>
                  </a:lnTo>
                  <a:lnTo>
                    <a:pt x="42" y="322"/>
                  </a:lnTo>
                  <a:lnTo>
                    <a:pt x="46" y="330"/>
                  </a:lnTo>
                  <a:lnTo>
                    <a:pt x="42" y="326"/>
                  </a:lnTo>
                  <a:lnTo>
                    <a:pt x="40" y="324"/>
                  </a:lnTo>
                  <a:lnTo>
                    <a:pt x="38" y="326"/>
                  </a:lnTo>
                  <a:lnTo>
                    <a:pt x="42" y="330"/>
                  </a:lnTo>
                  <a:lnTo>
                    <a:pt x="40" y="330"/>
                  </a:lnTo>
                  <a:lnTo>
                    <a:pt x="40" y="332"/>
                  </a:lnTo>
                  <a:lnTo>
                    <a:pt x="44" y="334"/>
                  </a:lnTo>
                  <a:lnTo>
                    <a:pt x="44" y="336"/>
                  </a:lnTo>
                  <a:lnTo>
                    <a:pt x="42" y="336"/>
                  </a:lnTo>
                  <a:lnTo>
                    <a:pt x="40" y="336"/>
                  </a:lnTo>
                  <a:lnTo>
                    <a:pt x="38" y="336"/>
                  </a:lnTo>
                  <a:lnTo>
                    <a:pt x="42" y="342"/>
                  </a:lnTo>
                  <a:lnTo>
                    <a:pt x="46" y="348"/>
                  </a:lnTo>
                  <a:lnTo>
                    <a:pt x="50" y="360"/>
                  </a:lnTo>
                  <a:lnTo>
                    <a:pt x="44" y="354"/>
                  </a:lnTo>
                  <a:lnTo>
                    <a:pt x="38" y="356"/>
                  </a:lnTo>
                  <a:lnTo>
                    <a:pt x="34" y="358"/>
                  </a:lnTo>
                  <a:lnTo>
                    <a:pt x="30" y="360"/>
                  </a:lnTo>
                  <a:lnTo>
                    <a:pt x="26" y="356"/>
                  </a:lnTo>
                  <a:lnTo>
                    <a:pt x="22" y="352"/>
                  </a:lnTo>
                  <a:lnTo>
                    <a:pt x="24" y="356"/>
                  </a:lnTo>
                  <a:lnTo>
                    <a:pt x="24" y="360"/>
                  </a:lnTo>
                  <a:lnTo>
                    <a:pt x="20" y="356"/>
                  </a:lnTo>
                  <a:lnTo>
                    <a:pt x="20" y="354"/>
                  </a:lnTo>
                  <a:lnTo>
                    <a:pt x="20" y="352"/>
                  </a:lnTo>
                  <a:lnTo>
                    <a:pt x="16" y="348"/>
                  </a:lnTo>
                  <a:lnTo>
                    <a:pt x="18" y="352"/>
                  </a:lnTo>
                  <a:lnTo>
                    <a:pt x="18" y="356"/>
                  </a:lnTo>
                  <a:lnTo>
                    <a:pt x="20" y="362"/>
                  </a:lnTo>
                  <a:lnTo>
                    <a:pt x="22" y="366"/>
                  </a:lnTo>
                  <a:lnTo>
                    <a:pt x="24" y="364"/>
                  </a:lnTo>
                  <a:lnTo>
                    <a:pt x="24" y="356"/>
                  </a:lnTo>
                  <a:lnTo>
                    <a:pt x="30" y="364"/>
                  </a:lnTo>
                  <a:lnTo>
                    <a:pt x="34" y="372"/>
                  </a:lnTo>
                  <a:lnTo>
                    <a:pt x="38" y="380"/>
                  </a:lnTo>
                  <a:lnTo>
                    <a:pt x="38" y="388"/>
                  </a:lnTo>
                  <a:lnTo>
                    <a:pt x="36" y="390"/>
                  </a:lnTo>
                  <a:lnTo>
                    <a:pt x="34" y="388"/>
                  </a:lnTo>
                  <a:lnTo>
                    <a:pt x="32" y="384"/>
                  </a:lnTo>
                  <a:lnTo>
                    <a:pt x="30" y="386"/>
                  </a:lnTo>
                  <a:lnTo>
                    <a:pt x="30" y="390"/>
                  </a:lnTo>
                  <a:lnTo>
                    <a:pt x="32" y="396"/>
                  </a:lnTo>
                  <a:lnTo>
                    <a:pt x="34" y="404"/>
                  </a:lnTo>
                  <a:lnTo>
                    <a:pt x="30" y="404"/>
                  </a:lnTo>
                  <a:lnTo>
                    <a:pt x="26" y="400"/>
                  </a:lnTo>
                  <a:lnTo>
                    <a:pt x="22" y="396"/>
                  </a:lnTo>
                  <a:lnTo>
                    <a:pt x="14" y="388"/>
                  </a:lnTo>
                  <a:lnTo>
                    <a:pt x="16" y="386"/>
                  </a:lnTo>
                  <a:lnTo>
                    <a:pt x="18" y="386"/>
                  </a:lnTo>
                  <a:lnTo>
                    <a:pt x="22" y="386"/>
                  </a:lnTo>
                  <a:lnTo>
                    <a:pt x="24" y="386"/>
                  </a:lnTo>
                  <a:lnTo>
                    <a:pt x="20" y="384"/>
                  </a:lnTo>
                  <a:lnTo>
                    <a:pt x="18" y="380"/>
                  </a:lnTo>
                  <a:lnTo>
                    <a:pt x="20" y="380"/>
                  </a:lnTo>
                  <a:lnTo>
                    <a:pt x="22" y="380"/>
                  </a:lnTo>
                  <a:lnTo>
                    <a:pt x="18" y="378"/>
                  </a:lnTo>
                  <a:lnTo>
                    <a:pt x="16" y="380"/>
                  </a:lnTo>
                  <a:lnTo>
                    <a:pt x="12" y="382"/>
                  </a:lnTo>
                  <a:lnTo>
                    <a:pt x="6" y="386"/>
                  </a:lnTo>
                  <a:lnTo>
                    <a:pt x="0" y="386"/>
                  </a:lnTo>
                  <a:lnTo>
                    <a:pt x="2" y="392"/>
                  </a:lnTo>
                  <a:lnTo>
                    <a:pt x="4" y="396"/>
                  </a:lnTo>
                  <a:lnTo>
                    <a:pt x="6" y="392"/>
                  </a:lnTo>
                  <a:lnTo>
                    <a:pt x="8" y="396"/>
                  </a:lnTo>
                  <a:lnTo>
                    <a:pt x="10" y="400"/>
                  </a:lnTo>
                  <a:lnTo>
                    <a:pt x="10" y="402"/>
                  </a:lnTo>
                  <a:lnTo>
                    <a:pt x="12" y="404"/>
                  </a:lnTo>
                  <a:lnTo>
                    <a:pt x="14" y="412"/>
                  </a:lnTo>
                  <a:lnTo>
                    <a:pt x="14" y="416"/>
                  </a:lnTo>
                  <a:lnTo>
                    <a:pt x="10" y="416"/>
                  </a:lnTo>
                  <a:lnTo>
                    <a:pt x="4" y="410"/>
                  </a:lnTo>
                  <a:lnTo>
                    <a:pt x="8" y="412"/>
                  </a:lnTo>
                  <a:lnTo>
                    <a:pt x="8" y="410"/>
                  </a:lnTo>
                  <a:lnTo>
                    <a:pt x="4" y="408"/>
                  </a:lnTo>
                  <a:lnTo>
                    <a:pt x="0" y="410"/>
                  </a:lnTo>
                  <a:lnTo>
                    <a:pt x="2" y="414"/>
                  </a:lnTo>
                  <a:lnTo>
                    <a:pt x="8" y="418"/>
                  </a:lnTo>
                  <a:lnTo>
                    <a:pt x="12" y="426"/>
                  </a:lnTo>
                  <a:lnTo>
                    <a:pt x="12" y="430"/>
                  </a:lnTo>
                  <a:lnTo>
                    <a:pt x="10" y="432"/>
                  </a:lnTo>
                  <a:lnTo>
                    <a:pt x="14" y="436"/>
                  </a:lnTo>
                  <a:lnTo>
                    <a:pt x="20" y="438"/>
                  </a:lnTo>
                  <a:lnTo>
                    <a:pt x="16" y="434"/>
                  </a:lnTo>
                  <a:lnTo>
                    <a:pt x="16" y="430"/>
                  </a:lnTo>
                  <a:lnTo>
                    <a:pt x="18" y="428"/>
                  </a:lnTo>
                  <a:lnTo>
                    <a:pt x="14" y="424"/>
                  </a:lnTo>
                  <a:lnTo>
                    <a:pt x="20" y="428"/>
                  </a:lnTo>
                  <a:lnTo>
                    <a:pt x="22" y="428"/>
                  </a:lnTo>
                  <a:lnTo>
                    <a:pt x="26" y="428"/>
                  </a:lnTo>
                  <a:lnTo>
                    <a:pt x="30" y="432"/>
                  </a:lnTo>
                  <a:lnTo>
                    <a:pt x="28" y="428"/>
                  </a:lnTo>
                  <a:lnTo>
                    <a:pt x="28" y="424"/>
                  </a:lnTo>
                  <a:lnTo>
                    <a:pt x="22" y="422"/>
                  </a:lnTo>
                  <a:lnTo>
                    <a:pt x="22" y="418"/>
                  </a:lnTo>
                  <a:lnTo>
                    <a:pt x="22" y="414"/>
                  </a:lnTo>
                  <a:lnTo>
                    <a:pt x="22" y="408"/>
                  </a:lnTo>
                  <a:lnTo>
                    <a:pt x="24" y="410"/>
                  </a:lnTo>
                  <a:lnTo>
                    <a:pt x="26" y="414"/>
                  </a:lnTo>
                  <a:lnTo>
                    <a:pt x="24" y="408"/>
                  </a:lnTo>
                  <a:lnTo>
                    <a:pt x="32" y="414"/>
                  </a:lnTo>
                  <a:lnTo>
                    <a:pt x="34" y="416"/>
                  </a:lnTo>
                  <a:lnTo>
                    <a:pt x="34" y="420"/>
                  </a:lnTo>
                  <a:lnTo>
                    <a:pt x="38" y="418"/>
                  </a:lnTo>
                  <a:lnTo>
                    <a:pt x="44" y="418"/>
                  </a:lnTo>
                  <a:lnTo>
                    <a:pt x="44" y="416"/>
                  </a:lnTo>
                  <a:lnTo>
                    <a:pt x="46" y="414"/>
                  </a:lnTo>
                  <a:lnTo>
                    <a:pt x="44" y="412"/>
                  </a:lnTo>
                  <a:lnTo>
                    <a:pt x="44" y="410"/>
                  </a:lnTo>
                  <a:lnTo>
                    <a:pt x="46" y="412"/>
                  </a:lnTo>
                  <a:lnTo>
                    <a:pt x="46" y="404"/>
                  </a:lnTo>
                  <a:lnTo>
                    <a:pt x="48" y="406"/>
                  </a:lnTo>
                  <a:lnTo>
                    <a:pt x="50" y="402"/>
                  </a:lnTo>
                  <a:lnTo>
                    <a:pt x="52" y="398"/>
                  </a:lnTo>
                  <a:lnTo>
                    <a:pt x="54" y="394"/>
                  </a:lnTo>
                  <a:lnTo>
                    <a:pt x="58" y="394"/>
                  </a:lnTo>
                  <a:lnTo>
                    <a:pt x="62" y="394"/>
                  </a:lnTo>
                  <a:lnTo>
                    <a:pt x="62" y="392"/>
                  </a:lnTo>
                  <a:lnTo>
                    <a:pt x="64" y="390"/>
                  </a:lnTo>
                  <a:lnTo>
                    <a:pt x="66" y="388"/>
                  </a:lnTo>
                  <a:lnTo>
                    <a:pt x="70" y="394"/>
                  </a:lnTo>
                  <a:lnTo>
                    <a:pt x="72" y="392"/>
                  </a:lnTo>
                  <a:lnTo>
                    <a:pt x="74" y="392"/>
                  </a:lnTo>
                  <a:lnTo>
                    <a:pt x="78" y="390"/>
                  </a:lnTo>
                  <a:lnTo>
                    <a:pt x="76" y="388"/>
                  </a:lnTo>
                  <a:lnTo>
                    <a:pt x="80" y="390"/>
                  </a:lnTo>
                  <a:lnTo>
                    <a:pt x="84" y="392"/>
                  </a:lnTo>
                  <a:lnTo>
                    <a:pt x="86" y="392"/>
                  </a:lnTo>
                  <a:lnTo>
                    <a:pt x="88" y="390"/>
                  </a:lnTo>
                  <a:lnTo>
                    <a:pt x="90" y="386"/>
                  </a:lnTo>
                  <a:lnTo>
                    <a:pt x="94" y="382"/>
                  </a:lnTo>
                  <a:lnTo>
                    <a:pt x="88" y="376"/>
                  </a:lnTo>
                  <a:lnTo>
                    <a:pt x="90" y="372"/>
                  </a:lnTo>
                  <a:lnTo>
                    <a:pt x="92" y="366"/>
                  </a:lnTo>
                  <a:lnTo>
                    <a:pt x="88" y="362"/>
                  </a:lnTo>
                  <a:lnTo>
                    <a:pt x="88" y="360"/>
                  </a:lnTo>
                  <a:lnTo>
                    <a:pt x="88" y="358"/>
                  </a:lnTo>
                  <a:lnTo>
                    <a:pt x="92" y="358"/>
                  </a:lnTo>
                  <a:lnTo>
                    <a:pt x="96" y="358"/>
                  </a:lnTo>
                  <a:lnTo>
                    <a:pt x="100" y="356"/>
                  </a:lnTo>
                  <a:lnTo>
                    <a:pt x="100" y="358"/>
                  </a:lnTo>
                  <a:lnTo>
                    <a:pt x="98" y="358"/>
                  </a:lnTo>
                  <a:lnTo>
                    <a:pt x="102" y="360"/>
                  </a:lnTo>
                  <a:lnTo>
                    <a:pt x="104" y="360"/>
                  </a:lnTo>
                  <a:lnTo>
                    <a:pt x="106" y="356"/>
                  </a:lnTo>
                  <a:lnTo>
                    <a:pt x="106" y="354"/>
                  </a:lnTo>
                  <a:lnTo>
                    <a:pt x="106" y="348"/>
                  </a:lnTo>
                  <a:lnTo>
                    <a:pt x="108" y="346"/>
                  </a:lnTo>
                  <a:lnTo>
                    <a:pt x="112" y="346"/>
                  </a:lnTo>
                  <a:lnTo>
                    <a:pt x="112" y="344"/>
                  </a:lnTo>
                  <a:lnTo>
                    <a:pt x="114" y="344"/>
                  </a:lnTo>
                  <a:lnTo>
                    <a:pt x="114" y="346"/>
                  </a:lnTo>
                  <a:lnTo>
                    <a:pt x="114" y="344"/>
                  </a:lnTo>
                  <a:lnTo>
                    <a:pt x="118" y="346"/>
                  </a:lnTo>
                  <a:lnTo>
                    <a:pt x="116" y="344"/>
                  </a:lnTo>
                  <a:lnTo>
                    <a:pt x="116" y="340"/>
                  </a:lnTo>
                  <a:lnTo>
                    <a:pt x="122" y="346"/>
                  </a:lnTo>
                  <a:lnTo>
                    <a:pt x="122" y="344"/>
                  </a:lnTo>
                  <a:lnTo>
                    <a:pt x="116" y="338"/>
                  </a:lnTo>
                  <a:lnTo>
                    <a:pt x="114" y="332"/>
                  </a:lnTo>
                  <a:lnTo>
                    <a:pt x="118" y="336"/>
                  </a:lnTo>
                  <a:lnTo>
                    <a:pt x="120" y="334"/>
                  </a:lnTo>
                  <a:lnTo>
                    <a:pt x="120" y="332"/>
                  </a:lnTo>
                  <a:lnTo>
                    <a:pt x="124" y="336"/>
                  </a:lnTo>
                  <a:lnTo>
                    <a:pt x="124" y="332"/>
                  </a:lnTo>
                  <a:lnTo>
                    <a:pt x="124" y="328"/>
                  </a:lnTo>
                  <a:lnTo>
                    <a:pt x="124" y="324"/>
                  </a:lnTo>
                  <a:lnTo>
                    <a:pt x="120" y="316"/>
                  </a:lnTo>
                  <a:lnTo>
                    <a:pt x="122" y="318"/>
                  </a:lnTo>
                  <a:lnTo>
                    <a:pt x="124" y="318"/>
                  </a:lnTo>
                  <a:lnTo>
                    <a:pt x="124" y="314"/>
                  </a:lnTo>
                  <a:lnTo>
                    <a:pt x="132" y="322"/>
                  </a:lnTo>
                  <a:lnTo>
                    <a:pt x="126" y="310"/>
                  </a:lnTo>
                  <a:lnTo>
                    <a:pt x="132" y="314"/>
                  </a:lnTo>
                  <a:lnTo>
                    <a:pt x="138" y="322"/>
                  </a:lnTo>
                  <a:lnTo>
                    <a:pt x="136" y="312"/>
                  </a:lnTo>
                  <a:lnTo>
                    <a:pt x="134" y="304"/>
                  </a:lnTo>
                  <a:lnTo>
                    <a:pt x="138" y="308"/>
                  </a:lnTo>
                  <a:lnTo>
                    <a:pt x="138" y="304"/>
                  </a:lnTo>
                  <a:lnTo>
                    <a:pt x="138" y="302"/>
                  </a:lnTo>
                  <a:lnTo>
                    <a:pt x="140" y="302"/>
                  </a:lnTo>
                  <a:lnTo>
                    <a:pt x="144" y="304"/>
                  </a:lnTo>
                  <a:lnTo>
                    <a:pt x="148" y="304"/>
                  </a:lnTo>
                  <a:lnTo>
                    <a:pt x="154" y="300"/>
                  </a:lnTo>
                  <a:lnTo>
                    <a:pt x="160" y="296"/>
                  </a:lnTo>
                  <a:lnTo>
                    <a:pt x="164" y="296"/>
                  </a:lnTo>
                  <a:lnTo>
                    <a:pt x="170" y="296"/>
                  </a:lnTo>
                  <a:lnTo>
                    <a:pt x="166" y="290"/>
                  </a:lnTo>
                  <a:lnTo>
                    <a:pt x="168" y="290"/>
                  </a:lnTo>
                  <a:lnTo>
                    <a:pt x="172" y="292"/>
                  </a:lnTo>
                  <a:lnTo>
                    <a:pt x="172" y="290"/>
                  </a:lnTo>
                  <a:lnTo>
                    <a:pt x="170" y="288"/>
                  </a:lnTo>
                  <a:lnTo>
                    <a:pt x="174" y="292"/>
                  </a:lnTo>
                  <a:lnTo>
                    <a:pt x="176" y="296"/>
                  </a:lnTo>
                  <a:lnTo>
                    <a:pt x="178" y="294"/>
                  </a:lnTo>
                  <a:lnTo>
                    <a:pt x="182" y="292"/>
                  </a:lnTo>
                  <a:lnTo>
                    <a:pt x="184" y="290"/>
                  </a:lnTo>
                  <a:lnTo>
                    <a:pt x="182" y="286"/>
                  </a:lnTo>
                  <a:lnTo>
                    <a:pt x="184" y="290"/>
                  </a:lnTo>
                  <a:lnTo>
                    <a:pt x="188" y="292"/>
                  </a:lnTo>
                  <a:lnTo>
                    <a:pt x="186" y="290"/>
                  </a:lnTo>
                  <a:lnTo>
                    <a:pt x="188" y="290"/>
                  </a:lnTo>
                  <a:lnTo>
                    <a:pt x="190" y="294"/>
                  </a:lnTo>
                  <a:lnTo>
                    <a:pt x="190" y="296"/>
                  </a:lnTo>
                  <a:lnTo>
                    <a:pt x="190" y="292"/>
                  </a:lnTo>
                  <a:lnTo>
                    <a:pt x="188" y="286"/>
                  </a:lnTo>
                  <a:lnTo>
                    <a:pt x="178" y="272"/>
                  </a:lnTo>
                  <a:lnTo>
                    <a:pt x="182" y="272"/>
                  </a:lnTo>
                  <a:lnTo>
                    <a:pt x="180" y="266"/>
                  </a:lnTo>
                  <a:lnTo>
                    <a:pt x="184" y="270"/>
                  </a:lnTo>
                  <a:lnTo>
                    <a:pt x="186" y="272"/>
                  </a:lnTo>
                  <a:lnTo>
                    <a:pt x="186" y="274"/>
                  </a:lnTo>
                  <a:lnTo>
                    <a:pt x="192" y="272"/>
                  </a:lnTo>
                  <a:lnTo>
                    <a:pt x="194" y="268"/>
                  </a:lnTo>
                  <a:lnTo>
                    <a:pt x="192" y="264"/>
                  </a:lnTo>
                  <a:lnTo>
                    <a:pt x="194" y="264"/>
                  </a:lnTo>
                  <a:lnTo>
                    <a:pt x="194" y="262"/>
                  </a:lnTo>
                  <a:lnTo>
                    <a:pt x="198" y="260"/>
                  </a:lnTo>
                  <a:lnTo>
                    <a:pt x="200" y="256"/>
                  </a:lnTo>
                  <a:lnTo>
                    <a:pt x="198" y="256"/>
                  </a:lnTo>
                  <a:lnTo>
                    <a:pt x="196" y="250"/>
                  </a:lnTo>
                  <a:lnTo>
                    <a:pt x="198" y="250"/>
                  </a:lnTo>
                  <a:lnTo>
                    <a:pt x="200" y="248"/>
                  </a:lnTo>
                  <a:lnTo>
                    <a:pt x="202" y="250"/>
                  </a:lnTo>
                  <a:lnTo>
                    <a:pt x="206" y="250"/>
                  </a:lnTo>
                  <a:lnTo>
                    <a:pt x="206" y="248"/>
                  </a:lnTo>
                  <a:lnTo>
                    <a:pt x="208" y="248"/>
                  </a:lnTo>
                  <a:lnTo>
                    <a:pt x="212" y="248"/>
                  </a:lnTo>
                  <a:lnTo>
                    <a:pt x="208" y="242"/>
                  </a:lnTo>
                  <a:lnTo>
                    <a:pt x="206" y="238"/>
                  </a:lnTo>
                  <a:lnTo>
                    <a:pt x="210" y="238"/>
                  </a:lnTo>
                  <a:lnTo>
                    <a:pt x="216" y="240"/>
                  </a:lnTo>
                  <a:lnTo>
                    <a:pt x="218" y="240"/>
                  </a:lnTo>
                  <a:lnTo>
                    <a:pt x="218" y="238"/>
                  </a:lnTo>
                  <a:lnTo>
                    <a:pt x="214" y="236"/>
                  </a:lnTo>
                  <a:lnTo>
                    <a:pt x="216" y="236"/>
                  </a:lnTo>
                  <a:lnTo>
                    <a:pt x="224" y="242"/>
                  </a:lnTo>
                  <a:lnTo>
                    <a:pt x="236" y="250"/>
                  </a:lnTo>
                  <a:lnTo>
                    <a:pt x="236" y="252"/>
                  </a:lnTo>
                  <a:lnTo>
                    <a:pt x="236" y="254"/>
                  </a:lnTo>
                  <a:lnTo>
                    <a:pt x="240" y="254"/>
                  </a:lnTo>
                  <a:lnTo>
                    <a:pt x="238" y="250"/>
                  </a:lnTo>
                  <a:lnTo>
                    <a:pt x="234" y="246"/>
                  </a:lnTo>
                  <a:lnTo>
                    <a:pt x="234" y="242"/>
                  </a:lnTo>
                  <a:lnTo>
                    <a:pt x="238" y="248"/>
                  </a:lnTo>
                  <a:lnTo>
                    <a:pt x="242" y="250"/>
                  </a:lnTo>
                  <a:lnTo>
                    <a:pt x="244" y="252"/>
                  </a:lnTo>
                  <a:lnTo>
                    <a:pt x="244" y="250"/>
                  </a:lnTo>
                  <a:lnTo>
                    <a:pt x="244" y="244"/>
                  </a:lnTo>
                  <a:lnTo>
                    <a:pt x="244" y="238"/>
                  </a:lnTo>
                  <a:lnTo>
                    <a:pt x="246" y="238"/>
                  </a:lnTo>
                  <a:lnTo>
                    <a:pt x="250" y="238"/>
                  </a:lnTo>
                  <a:lnTo>
                    <a:pt x="244" y="234"/>
                  </a:lnTo>
                  <a:lnTo>
                    <a:pt x="242" y="230"/>
                  </a:lnTo>
                  <a:lnTo>
                    <a:pt x="246" y="228"/>
                  </a:lnTo>
                  <a:lnTo>
                    <a:pt x="250" y="230"/>
                  </a:lnTo>
                  <a:lnTo>
                    <a:pt x="254" y="230"/>
                  </a:lnTo>
                  <a:lnTo>
                    <a:pt x="254" y="228"/>
                  </a:lnTo>
                  <a:lnTo>
                    <a:pt x="252" y="224"/>
                  </a:lnTo>
                  <a:lnTo>
                    <a:pt x="254" y="226"/>
                  </a:lnTo>
                  <a:lnTo>
                    <a:pt x="256" y="220"/>
                  </a:lnTo>
                  <a:lnTo>
                    <a:pt x="256" y="216"/>
                  </a:lnTo>
                  <a:lnTo>
                    <a:pt x="254" y="210"/>
                  </a:lnTo>
                  <a:lnTo>
                    <a:pt x="260" y="216"/>
                  </a:lnTo>
                  <a:lnTo>
                    <a:pt x="262" y="216"/>
                  </a:lnTo>
                  <a:lnTo>
                    <a:pt x="264" y="214"/>
                  </a:lnTo>
                  <a:lnTo>
                    <a:pt x="264" y="212"/>
                  </a:lnTo>
                  <a:lnTo>
                    <a:pt x="266" y="208"/>
                  </a:lnTo>
                  <a:lnTo>
                    <a:pt x="266" y="206"/>
                  </a:lnTo>
                  <a:lnTo>
                    <a:pt x="268" y="206"/>
                  </a:lnTo>
                  <a:lnTo>
                    <a:pt x="272" y="212"/>
                  </a:lnTo>
                  <a:lnTo>
                    <a:pt x="278" y="206"/>
                  </a:lnTo>
                  <a:lnTo>
                    <a:pt x="280" y="208"/>
                  </a:lnTo>
                  <a:lnTo>
                    <a:pt x="282" y="206"/>
                  </a:lnTo>
                  <a:lnTo>
                    <a:pt x="282" y="202"/>
                  </a:lnTo>
                  <a:lnTo>
                    <a:pt x="280" y="194"/>
                  </a:lnTo>
                  <a:lnTo>
                    <a:pt x="282" y="196"/>
                  </a:lnTo>
                  <a:lnTo>
                    <a:pt x="282" y="198"/>
                  </a:lnTo>
                  <a:lnTo>
                    <a:pt x="288" y="198"/>
                  </a:lnTo>
                  <a:lnTo>
                    <a:pt x="290" y="196"/>
                  </a:lnTo>
                  <a:lnTo>
                    <a:pt x="290" y="192"/>
                  </a:lnTo>
                  <a:lnTo>
                    <a:pt x="288" y="184"/>
                  </a:lnTo>
                  <a:lnTo>
                    <a:pt x="294" y="190"/>
                  </a:lnTo>
                  <a:lnTo>
                    <a:pt x="294" y="188"/>
                  </a:lnTo>
                  <a:lnTo>
                    <a:pt x="300" y="190"/>
                  </a:lnTo>
                  <a:lnTo>
                    <a:pt x="306" y="188"/>
                  </a:lnTo>
                  <a:lnTo>
                    <a:pt x="308" y="186"/>
                  </a:lnTo>
                  <a:lnTo>
                    <a:pt x="308" y="182"/>
                  </a:lnTo>
                  <a:lnTo>
                    <a:pt x="310" y="186"/>
                  </a:lnTo>
                  <a:lnTo>
                    <a:pt x="310" y="182"/>
                  </a:lnTo>
                  <a:lnTo>
                    <a:pt x="314" y="182"/>
                  </a:lnTo>
                  <a:lnTo>
                    <a:pt x="322" y="182"/>
                  </a:lnTo>
                  <a:lnTo>
                    <a:pt x="324" y="182"/>
                  </a:lnTo>
                  <a:lnTo>
                    <a:pt x="326" y="180"/>
                  </a:lnTo>
                  <a:lnTo>
                    <a:pt x="326" y="176"/>
                  </a:lnTo>
                  <a:lnTo>
                    <a:pt x="322" y="168"/>
                  </a:lnTo>
                  <a:lnTo>
                    <a:pt x="322" y="160"/>
                  </a:lnTo>
                  <a:lnTo>
                    <a:pt x="320" y="160"/>
                  </a:lnTo>
                  <a:lnTo>
                    <a:pt x="318" y="158"/>
                  </a:lnTo>
                  <a:lnTo>
                    <a:pt x="314" y="154"/>
                  </a:lnTo>
                  <a:lnTo>
                    <a:pt x="312" y="150"/>
                  </a:lnTo>
                  <a:lnTo>
                    <a:pt x="310" y="146"/>
                  </a:lnTo>
                  <a:lnTo>
                    <a:pt x="312" y="146"/>
                  </a:lnTo>
                  <a:lnTo>
                    <a:pt x="314" y="148"/>
                  </a:lnTo>
                  <a:lnTo>
                    <a:pt x="318" y="150"/>
                  </a:lnTo>
                  <a:lnTo>
                    <a:pt x="318" y="152"/>
                  </a:lnTo>
                  <a:lnTo>
                    <a:pt x="316" y="152"/>
                  </a:lnTo>
                  <a:lnTo>
                    <a:pt x="322" y="158"/>
                  </a:lnTo>
                  <a:lnTo>
                    <a:pt x="326" y="158"/>
                  </a:lnTo>
                  <a:lnTo>
                    <a:pt x="328" y="156"/>
                  </a:lnTo>
                  <a:lnTo>
                    <a:pt x="332" y="160"/>
                  </a:lnTo>
                  <a:lnTo>
                    <a:pt x="340" y="154"/>
                  </a:lnTo>
                  <a:lnTo>
                    <a:pt x="350" y="150"/>
                  </a:lnTo>
                  <a:lnTo>
                    <a:pt x="358" y="148"/>
                  </a:lnTo>
                  <a:lnTo>
                    <a:pt x="366" y="144"/>
                  </a:lnTo>
                  <a:lnTo>
                    <a:pt x="358" y="136"/>
                  </a:lnTo>
                  <a:lnTo>
                    <a:pt x="362" y="134"/>
                  </a:lnTo>
                  <a:lnTo>
                    <a:pt x="366" y="138"/>
                  </a:lnTo>
                  <a:lnTo>
                    <a:pt x="366" y="140"/>
                  </a:lnTo>
                  <a:lnTo>
                    <a:pt x="366" y="142"/>
                  </a:lnTo>
                  <a:lnTo>
                    <a:pt x="368" y="142"/>
                  </a:lnTo>
                  <a:lnTo>
                    <a:pt x="368" y="138"/>
                  </a:lnTo>
                  <a:lnTo>
                    <a:pt x="366" y="132"/>
                  </a:lnTo>
                  <a:lnTo>
                    <a:pt x="370" y="134"/>
                  </a:lnTo>
                  <a:lnTo>
                    <a:pt x="372" y="138"/>
                  </a:lnTo>
                  <a:lnTo>
                    <a:pt x="372" y="142"/>
                  </a:lnTo>
                  <a:lnTo>
                    <a:pt x="374" y="142"/>
                  </a:lnTo>
                  <a:lnTo>
                    <a:pt x="374" y="140"/>
                  </a:lnTo>
                  <a:lnTo>
                    <a:pt x="372" y="134"/>
                  </a:lnTo>
                  <a:lnTo>
                    <a:pt x="370" y="130"/>
                  </a:lnTo>
                  <a:lnTo>
                    <a:pt x="372" y="130"/>
                  </a:lnTo>
                  <a:lnTo>
                    <a:pt x="376" y="132"/>
                  </a:lnTo>
                  <a:lnTo>
                    <a:pt x="378" y="134"/>
                  </a:lnTo>
                  <a:lnTo>
                    <a:pt x="380" y="134"/>
                  </a:lnTo>
                  <a:lnTo>
                    <a:pt x="384" y="132"/>
                  </a:lnTo>
                  <a:lnTo>
                    <a:pt x="378" y="126"/>
                  </a:lnTo>
                  <a:lnTo>
                    <a:pt x="378" y="122"/>
                  </a:lnTo>
                  <a:lnTo>
                    <a:pt x="378" y="120"/>
                  </a:lnTo>
                  <a:lnTo>
                    <a:pt x="374" y="116"/>
                  </a:lnTo>
                  <a:lnTo>
                    <a:pt x="378" y="118"/>
                  </a:lnTo>
                  <a:lnTo>
                    <a:pt x="382" y="120"/>
                  </a:lnTo>
                  <a:lnTo>
                    <a:pt x="384" y="118"/>
                  </a:lnTo>
                  <a:lnTo>
                    <a:pt x="388" y="116"/>
                  </a:lnTo>
                  <a:lnTo>
                    <a:pt x="392" y="112"/>
                  </a:lnTo>
                  <a:lnTo>
                    <a:pt x="394" y="112"/>
                  </a:lnTo>
                  <a:lnTo>
                    <a:pt x="396" y="112"/>
                  </a:lnTo>
                  <a:lnTo>
                    <a:pt x="396" y="106"/>
                  </a:lnTo>
                  <a:lnTo>
                    <a:pt x="396" y="104"/>
                  </a:lnTo>
                  <a:lnTo>
                    <a:pt x="402" y="100"/>
                  </a:lnTo>
                  <a:lnTo>
                    <a:pt x="396" y="96"/>
                  </a:lnTo>
                  <a:lnTo>
                    <a:pt x="396" y="92"/>
                  </a:lnTo>
                  <a:lnTo>
                    <a:pt x="396" y="90"/>
                  </a:lnTo>
                  <a:lnTo>
                    <a:pt x="402" y="98"/>
                  </a:lnTo>
                  <a:lnTo>
                    <a:pt x="408" y="100"/>
                  </a:lnTo>
                  <a:lnTo>
                    <a:pt x="412" y="100"/>
                  </a:lnTo>
                  <a:lnTo>
                    <a:pt x="418" y="104"/>
                  </a:lnTo>
                  <a:lnTo>
                    <a:pt x="416" y="102"/>
                  </a:lnTo>
                  <a:lnTo>
                    <a:pt x="416" y="100"/>
                  </a:lnTo>
                  <a:lnTo>
                    <a:pt x="416" y="98"/>
                  </a:lnTo>
                  <a:lnTo>
                    <a:pt x="418" y="94"/>
                  </a:lnTo>
                  <a:lnTo>
                    <a:pt x="412" y="88"/>
                  </a:lnTo>
                  <a:lnTo>
                    <a:pt x="414" y="88"/>
                  </a:lnTo>
                  <a:lnTo>
                    <a:pt x="416" y="92"/>
                  </a:lnTo>
                  <a:lnTo>
                    <a:pt x="422" y="96"/>
                  </a:lnTo>
                  <a:lnTo>
                    <a:pt x="422" y="94"/>
                  </a:lnTo>
                  <a:lnTo>
                    <a:pt x="424" y="92"/>
                  </a:lnTo>
                  <a:lnTo>
                    <a:pt x="430" y="90"/>
                  </a:lnTo>
                  <a:lnTo>
                    <a:pt x="436" y="88"/>
                  </a:lnTo>
                  <a:lnTo>
                    <a:pt x="440" y="86"/>
                  </a:lnTo>
                  <a:lnTo>
                    <a:pt x="442" y="84"/>
                  </a:lnTo>
                  <a:lnTo>
                    <a:pt x="438" y="80"/>
                  </a:lnTo>
                  <a:lnTo>
                    <a:pt x="436" y="76"/>
                  </a:lnTo>
                  <a:lnTo>
                    <a:pt x="448" y="84"/>
                  </a:lnTo>
                  <a:lnTo>
                    <a:pt x="444" y="76"/>
                  </a:lnTo>
                  <a:lnTo>
                    <a:pt x="444" y="74"/>
                  </a:lnTo>
                  <a:lnTo>
                    <a:pt x="448" y="76"/>
                  </a:lnTo>
                  <a:lnTo>
                    <a:pt x="444" y="74"/>
                  </a:lnTo>
                  <a:lnTo>
                    <a:pt x="444" y="70"/>
                  </a:lnTo>
                  <a:lnTo>
                    <a:pt x="450" y="70"/>
                  </a:lnTo>
                  <a:lnTo>
                    <a:pt x="456" y="66"/>
                  </a:lnTo>
                  <a:lnTo>
                    <a:pt x="464" y="58"/>
                  </a:lnTo>
                  <a:lnTo>
                    <a:pt x="470" y="54"/>
                  </a:lnTo>
                  <a:lnTo>
                    <a:pt x="474" y="50"/>
                  </a:lnTo>
                  <a:lnTo>
                    <a:pt x="482" y="50"/>
                  </a:lnTo>
                  <a:lnTo>
                    <a:pt x="492" y="52"/>
                  </a:lnTo>
                  <a:lnTo>
                    <a:pt x="488" y="48"/>
                  </a:lnTo>
                  <a:lnTo>
                    <a:pt x="488" y="46"/>
                  </a:lnTo>
                  <a:lnTo>
                    <a:pt x="486" y="44"/>
                  </a:lnTo>
                  <a:lnTo>
                    <a:pt x="482" y="38"/>
                  </a:lnTo>
                  <a:lnTo>
                    <a:pt x="494" y="42"/>
                  </a:lnTo>
                  <a:lnTo>
                    <a:pt x="492" y="38"/>
                  </a:lnTo>
                  <a:lnTo>
                    <a:pt x="494" y="36"/>
                  </a:lnTo>
                  <a:lnTo>
                    <a:pt x="496" y="32"/>
                  </a:lnTo>
                  <a:lnTo>
                    <a:pt x="494" y="28"/>
                  </a:lnTo>
                  <a:lnTo>
                    <a:pt x="492" y="32"/>
                  </a:lnTo>
                  <a:lnTo>
                    <a:pt x="488" y="24"/>
                  </a:lnTo>
                  <a:lnTo>
                    <a:pt x="480" y="16"/>
                  </a:lnTo>
                  <a:lnTo>
                    <a:pt x="472" y="8"/>
                  </a:lnTo>
                  <a:lnTo>
                    <a:pt x="464" y="0"/>
                  </a:lnTo>
                  <a:lnTo>
                    <a:pt x="466" y="4"/>
                  </a:lnTo>
                  <a:lnTo>
                    <a:pt x="464" y="4"/>
                  </a:lnTo>
                  <a:lnTo>
                    <a:pt x="458" y="2"/>
                  </a:lnTo>
                  <a:lnTo>
                    <a:pt x="454" y="0"/>
                  </a:lnTo>
                  <a:lnTo>
                    <a:pt x="452" y="0"/>
                  </a:lnTo>
                  <a:lnTo>
                    <a:pt x="452" y="4"/>
                  </a:lnTo>
                  <a:lnTo>
                    <a:pt x="454" y="8"/>
                  </a:lnTo>
                  <a:lnTo>
                    <a:pt x="450" y="6"/>
                  </a:lnTo>
                  <a:lnTo>
                    <a:pt x="448" y="2"/>
                  </a:lnTo>
                  <a:lnTo>
                    <a:pt x="450" y="8"/>
                  </a:lnTo>
                  <a:lnTo>
                    <a:pt x="448" y="8"/>
                  </a:lnTo>
                  <a:lnTo>
                    <a:pt x="446" y="8"/>
                  </a:lnTo>
                  <a:lnTo>
                    <a:pt x="442" y="10"/>
                  </a:lnTo>
                  <a:lnTo>
                    <a:pt x="436" y="12"/>
                  </a:lnTo>
                  <a:lnTo>
                    <a:pt x="422" y="14"/>
                  </a:lnTo>
                  <a:lnTo>
                    <a:pt x="428" y="18"/>
                  </a:lnTo>
                  <a:lnTo>
                    <a:pt x="424" y="18"/>
                  </a:lnTo>
                  <a:lnTo>
                    <a:pt x="422" y="16"/>
                  </a:lnTo>
                  <a:lnTo>
                    <a:pt x="426" y="22"/>
                  </a:lnTo>
                  <a:lnTo>
                    <a:pt x="428" y="20"/>
                  </a:lnTo>
                  <a:lnTo>
                    <a:pt x="430" y="20"/>
                  </a:lnTo>
                  <a:lnTo>
                    <a:pt x="434" y="26"/>
                  </a:lnTo>
                  <a:lnTo>
                    <a:pt x="430" y="22"/>
                  </a:lnTo>
                  <a:lnTo>
                    <a:pt x="426" y="22"/>
                  </a:lnTo>
                  <a:lnTo>
                    <a:pt x="422" y="24"/>
                  </a:lnTo>
                  <a:lnTo>
                    <a:pt x="416" y="26"/>
                  </a:lnTo>
                  <a:lnTo>
                    <a:pt x="414" y="24"/>
                  </a:lnTo>
                  <a:lnTo>
                    <a:pt x="410" y="22"/>
                  </a:lnTo>
                  <a:lnTo>
                    <a:pt x="412" y="26"/>
                  </a:lnTo>
                  <a:lnTo>
                    <a:pt x="412" y="28"/>
                  </a:lnTo>
                  <a:lnTo>
                    <a:pt x="412" y="30"/>
                  </a:lnTo>
                  <a:lnTo>
                    <a:pt x="410" y="26"/>
                  </a:lnTo>
                  <a:lnTo>
                    <a:pt x="412" y="32"/>
                  </a:lnTo>
                  <a:lnTo>
                    <a:pt x="408" y="30"/>
                  </a:lnTo>
                  <a:lnTo>
                    <a:pt x="404" y="24"/>
                  </a:lnTo>
                  <a:lnTo>
                    <a:pt x="404" y="22"/>
                  </a:lnTo>
                  <a:lnTo>
                    <a:pt x="400" y="22"/>
                  </a:lnTo>
                  <a:lnTo>
                    <a:pt x="400" y="24"/>
                  </a:lnTo>
                  <a:lnTo>
                    <a:pt x="398" y="26"/>
                  </a:lnTo>
                  <a:lnTo>
                    <a:pt x="398" y="28"/>
                  </a:lnTo>
                  <a:lnTo>
                    <a:pt x="402" y="28"/>
                  </a:lnTo>
                  <a:lnTo>
                    <a:pt x="396" y="34"/>
                  </a:lnTo>
                  <a:lnTo>
                    <a:pt x="392" y="38"/>
                  </a:lnTo>
                  <a:lnTo>
                    <a:pt x="386" y="44"/>
                  </a:lnTo>
                  <a:lnTo>
                    <a:pt x="384" y="50"/>
                  </a:lnTo>
                  <a:lnTo>
                    <a:pt x="386" y="54"/>
                  </a:lnTo>
                  <a:lnTo>
                    <a:pt x="386" y="58"/>
                  </a:lnTo>
                  <a:lnTo>
                    <a:pt x="382" y="58"/>
                  </a:lnTo>
                  <a:lnTo>
                    <a:pt x="380" y="58"/>
                  </a:lnTo>
                  <a:lnTo>
                    <a:pt x="376" y="60"/>
                  </a:lnTo>
                  <a:lnTo>
                    <a:pt x="376" y="64"/>
                  </a:lnTo>
                  <a:lnTo>
                    <a:pt x="376" y="66"/>
                  </a:lnTo>
                  <a:lnTo>
                    <a:pt x="374" y="64"/>
                  </a:lnTo>
                  <a:lnTo>
                    <a:pt x="370" y="62"/>
                  </a:lnTo>
                  <a:lnTo>
                    <a:pt x="368" y="60"/>
                  </a:lnTo>
                  <a:lnTo>
                    <a:pt x="366" y="56"/>
                  </a:lnTo>
                  <a:lnTo>
                    <a:pt x="366" y="62"/>
                  </a:lnTo>
                  <a:lnTo>
                    <a:pt x="368" y="66"/>
                  </a:lnTo>
                  <a:lnTo>
                    <a:pt x="372" y="76"/>
                  </a:lnTo>
                  <a:lnTo>
                    <a:pt x="368" y="72"/>
                  </a:lnTo>
                  <a:lnTo>
                    <a:pt x="370" y="78"/>
                  </a:lnTo>
                  <a:lnTo>
                    <a:pt x="370" y="84"/>
                  </a:lnTo>
                  <a:lnTo>
                    <a:pt x="368" y="80"/>
                  </a:lnTo>
                  <a:lnTo>
                    <a:pt x="366" y="78"/>
                  </a:lnTo>
                  <a:lnTo>
                    <a:pt x="362" y="74"/>
                  </a:lnTo>
                  <a:lnTo>
                    <a:pt x="360" y="70"/>
                  </a:lnTo>
                  <a:lnTo>
                    <a:pt x="356" y="70"/>
                  </a:lnTo>
                  <a:lnTo>
                    <a:pt x="354" y="70"/>
                  </a:lnTo>
                  <a:lnTo>
                    <a:pt x="354" y="76"/>
                  </a:lnTo>
                  <a:lnTo>
                    <a:pt x="352" y="78"/>
                  </a:lnTo>
                  <a:lnTo>
                    <a:pt x="350" y="78"/>
                  </a:lnTo>
                  <a:lnTo>
                    <a:pt x="346" y="74"/>
                  </a:lnTo>
                  <a:lnTo>
                    <a:pt x="350" y="82"/>
                  </a:lnTo>
                  <a:lnTo>
                    <a:pt x="354" y="82"/>
                  </a:lnTo>
                  <a:lnTo>
                    <a:pt x="356" y="82"/>
                  </a:lnTo>
                  <a:lnTo>
                    <a:pt x="360" y="84"/>
                  </a:lnTo>
                  <a:lnTo>
                    <a:pt x="360" y="88"/>
                  </a:lnTo>
                  <a:lnTo>
                    <a:pt x="360" y="92"/>
                  </a:lnTo>
                  <a:lnTo>
                    <a:pt x="360" y="94"/>
                  </a:lnTo>
                  <a:lnTo>
                    <a:pt x="356" y="92"/>
                  </a:lnTo>
                  <a:lnTo>
                    <a:pt x="350" y="86"/>
                  </a:lnTo>
                  <a:lnTo>
                    <a:pt x="344" y="82"/>
                  </a:lnTo>
                  <a:lnTo>
                    <a:pt x="340" y="82"/>
                  </a:lnTo>
                  <a:lnTo>
                    <a:pt x="338" y="82"/>
                  </a:lnTo>
                  <a:lnTo>
                    <a:pt x="340" y="82"/>
                  </a:lnTo>
                  <a:lnTo>
                    <a:pt x="338" y="82"/>
                  </a:lnTo>
                  <a:lnTo>
                    <a:pt x="336" y="84"/>
                  </a:lnTo>
                  <a:lnTo>
                    <a:pt x="336" y="86"/>
                  </a:lnTo>
                  <a:lnTo>
                    <a:pt x="332" y="84"/>
                  </a:lnTo>
                  <a:lnTo>
                    <a:pt x="334" y="88"/>
                  </a:lnTo>
                  <a:lnTo>
                    <a:pt x="334" y="90"/>
                  </a:lnTo>
                  <a:lnTo>
                    <a:pt x="334" y="92"/>
                  </a:lnTo>
                  <a:lnTo>
                    <a:pt x="336" y="96"/>
                  </a:lnTo>
                  <a:lnTo>
                    <a:pt x="340" y="90"/>
                  </a:lnTo>
                  <a:lnTo>
                    <a:pt x="342" y="102"/>
                  </a:lnTo>
                  <a:lnTo>
                    <a:pt x="342" y="106"/>
                  </a:lnTo>
                  <a:lnTo>
                    <a:pt x="340" y="106"/>
                  </a:lnTo>
                  <a:lnTo>
                    <a:pt x="338" y="106"/>
                  </a:lnTo>
                  <a:lnTo>
                    <a:pt x="336" y="98"/>
                  </a:lnTo>
                  <a:lnTo>
                    <a:pt x="334" y="98"/>
                  </a:lnTo>
                  <a:lnTo>
                    <a:pt x="332" y="100"/>
                  </a:lnTo>
                  <a:lnTo>
                    <a:pt x="330" y="100"/>
                  </a:lnTo>
                  <a:lnTo>
                    <a:pt x="328" y="94"/>
                  </a:lnTo>
                  <a:lnTo>
                    <a:pt x="330" y="92"/>
                  </a:lnTo>
                  <a:lnTo>
                    <a:pt x="332" y="90"/>
                  </a:lnTo>
                  <a:lnTo>
                    <a:pt x="330" y="84"/>
                  </a:lnTo>
                  <a:lnTo>
                    <a:pt x="328" y="86"/>
                  </a:lnTo>
                  <a:lnTo>
                    <a:pt x="328" y="88"/>
                  </a:lnTo>
                  <a:lnTo>
                    <a:pt x="324" y="84"/>
                  </a:lnTo>
                  <a:lnTo>
                    <a:pt x="328" y="90"/>
                  </a:lnTo>
                  <a:lnTo>
                    <a:pt x="326" y="92"/>
                  </a:lnTo>
                  <a:lnTo>
                    <a:pt x="322" y="92"/>
                  </a:lnTo>
                  <a:lnTo>
                    <a:pt x="322" y="94"/>
                  </a:lnTo>
                  <a:lnTo>
                    <a:pt x="324" y="98"/>
                  </a:lnTo>
                  <a:lnTo>
                    <a:pt x="320" y="92"/>
                  </a:lnTo>
                  <a:lnTo>
                    <a:pt x="320" y="94"/>
                  </a:lnTo>
                  <a:lnTo>
                    <a:pt x="320" y="98"/>
                  </a:lnTo>
                  <a:lnTo>
                    <a:pt x="316" y="88"/>
                  </a:lnTo>
                  <a:lnTo>
                    <a:pt x="316" y="90"/>
                  </a:lnTo>
                  <a:lnTo>
                    <a:pt x="314" y="92"/>
                  </a:lnTo>
                  <a:lnTo>
                    <a:pt x="312" y="92"/>
                  </a:lnTo>
                  <a:lnTo>
                    <a:pt x="308" y="90"/>
                  </a:lnTo>
                  <a:lnTo>
                    <a:pt x="306" y="90"/>
                  </a:lnTo>
                  <a:lnTo>
                    <a:pt x="306" y="92"/>
                  </a:lnTo>
                  <a:lnTo>
                    <a:pt x="310" y="92"/>
                  </a:lnTo>
                  <a:lnTo>
                    <a:pt x="312" y="94"/>
                  </a:lnTo>
                  <a:lnTo>
                    <a:pt x="314" y="98"/>
                  </a:lnTo>
                  <a:lnTo>
                    <a:pt x="318" y="100"/>
                  </a:lnTo>
                  <a:lnTo>
                    <a:pt x="318" y="104"/>
                  </a:lnTo>
                  <a:lnTo>
                    <a:pt x="316" y="104"/>
                  </a:lnTo>
                  <a:lnTo>
                    <a:pt x="310" y="100"/>
                  </a:lnTo>
                  <a:lnTo>
                    <a:pt x="302" y="96"/>
                  </a:lnTo>
                  <a:lnTo>
                    <a:pt x="300" y="94"/>
                  </a:lnTo>
                  <a:lnTo>
                    <a:pt x="298" y="96"/>
                  </a:lnTo>
                  <a:lnTo>
                    <a:pt x="302" y="96"/>
                  </a:lnTo>
                  <a:lnTo>
                    <a:pt x="304" y="98"/>
                  </a:lnTo>
                  <a:lnTo>
                    <a:pt x="304" y="102"/>
                  </a:lnTo>
                  <a:lnTo>
                    <a:pt x="300" y="100"/>
                  </a:lnTo>
                  <a:lnTo>
                    <a:pt x="296" y="98"/>
                  </a:lnTo>
                  <a:lnTo>
                    <a:pt x="294" y="100"/>
                  </a:lnTo>
                  <a:lnTo>
                    <a:pt x="298" y="102"/>
                  </a:lnTo>
                  <a:lnTo>
                    <a:pt x="300" y="106"/>
                  </a:lnTo>
                  <a:lnTo>
                    <a:pt x="302" y="108"/>
                  </a:lnTo>
                  <a:lnTo>
                    <a:pt x="298" y="106"/>
                  </a:lnTo>
                  <a:lnTo>
                    <a:pt x="300" y="108"/>
                  </a:lnTo>
                  <a:lnTo>
                    <a:pt x="302" y="118"/>
                  </a:lnTo>
                  <a:lnTo>
                    <a:pt x="296" y="110"/>
                  </a:lnTo>
                  <a:lnTo>
                    <a:pt x="294" y="112"/>
                  </a:lnTo>
                  <a:lnTo>
                    <a:pt x="294" y="114"/>
                  </a:lnTo>
                  <a:lnTo>
                    <a:pt x="296" y="118"/>
                  </a:lnTo>
                  <a:lnTo>
                    <a:pt x="300" y="122"/>
                  </a:lnTo>
                  <a:lnTo>
                    <a:pt x="298" y="124"/>
                  </a:lnTo>
                  <a:lnTo>
                    <a:pt x="296" y="124"/>
                  </a:lnTo>
                  <a:lnTo>
                    <a:pt x="292" y="114"/>
                  </a:lnTo>
                  <a:lnTo>
                    <a:pt x="292" y="118"/>
                  </a:lnTo>
                  <a:lnTo>
                    <a:pt x="286" y="110"/>
                  </a:lnTo>
                  <a:lnTo>
                    <a:pt x="288" y="114"/>
                  </a:lnTo>
                  <a:lnTo>
                    <a:pt x="286" y="116"/>
                  </a:lnTo>
                  <a:lnTo>
                    <a:pt x="282" y="118"/>
                  </a:lnTo>
                  <a:lnTo>
                    <a:pt x="288" y="124"/>
                  </a:lnTo>
                  <a:lnTo>
                    <a:pt x="288" y="128"/>
                  </a:lnTo>
                  <a:lnTo>
                    <a:pt x="288" y="130"/>
                  </a:lnTo>
                  <a:lnTo>
                    <a:pt x="284" y="126"/>
                  </a:lnTo>
                  <a:lnTo>
                    <a:pt x="282" y="128"/>
                  </a:lnTo>
                  <a:lnTo>
                    <a:pt x="278" y="122"/>
                  </a:lnTo>
                  <a:lnTo>
                    <a:pt x="280" y="120"/>
                  </a:lnTo>
                  <a:lnTo>
                    <a:pt x="282" y="122"/>
                  </a:lnTo>
                  <a:lnTo>
                    <a:pt x="278" y="116"/>
                  </a:lnTo>
                  <a:lnTo>
                    <a:pt x="276" y="114"/>
                  </a:lnTo>
                  <a:lnTo>
                    <a:pt x="274" y="116"/>
                  </a:lnTo>
                  <a:lnTo>
                    <a:pt x="272" y="120"/>
                  </a:lnTo>
                  <a:lnTo>
                    <a:pt x="274" y="120"/>
                  </a:lnTo>
                  <a:lnTo>
                    <a:pt x="276" y="132"/>
                  </a:lnTo>
                  <a:lnTo>
                    <a:pt x="274" y="128"/>
                  </a:lnTo>
                  <a:lnTo>
                    <a:pt x="272" y="126"/>
                  </a:lnTo>
                  <a:lnTo>
                    <a:pt x="272" y="128"/>
                  </a:lnTo>
                  <a:lnTo>
                    <a:pt x="272" y="132"/>
                  </a:lnTo>
                  <a:lnTo>
                    <a:pt x="268" y="124"/>
                  </a:lnTo>
                  <a:lnTo>
                    <a:pt x="266" y="118"/>
                  </a:lnTo>
                  <a:lnTo>
                    <a:pt x="264" y="126"/>
                  </a:lnTo>
                  <a:lnTo>
                    <a:pt x="260" y="124"/>
                  </a:lnTo>
                  <a:lnTo>
                    <a:pt x="256" y="120"/>
                  </a:lnTo>
                  <a:lnTo>
                    <a:pt x="254" y="122"/>
                  </a:lnTo>
                  <a:lnTo>
                    <a:pt x="254" y="128"/>
                  </a:lnTo>
                  <a:lnTo>
                    <a:pt x="254" y="132"/>
                  </a:lnTo>
                  <a:lnTo>
                    <a:pt x="254" y="134"/>
                  </a:lnTo>
                  <a:lnTo>
                    <a:pt x="252" y="134"/>
                  </a:lnTo>
                  <a:lnTo>
                    <a:pt x="252" y="138"/>
                  </a:lnTo>
                  <a:lnTo>
                    <a:pt x="246" y="138"/>
                  </a:lnTo>
                  <a:lnTo>
                    <a:pt x="242" y="140"/>
                  </a:lnTo>
                  <a:lnTo>
                    <a:pt x="242" y="144"/>
                  </a:lnTo>
                  <a:lnTo>
                    <a:pt x="234" y="138"/>
                  </a:lnTo>
                  <a:lnTo>
                    <a:pt x="234" y="140"/>
                  </a:lnTo>
                  <a:lnTo>
                    <a:pt x="238" y="144"/>
                  </a:lnTo>
                  <a:lnTo>
                    <a:pt x="242" y="148"/>
                  </a:lnTo>
                  <a:lnTo>
                    <a:pt x="242" y="150"/>
                  </a:lnTo>
                  <a:lnTo>
                    <a:pt x="242" y="154"/>
                  </a:lnTo>
                  <a:lnTo>
                    <a:pt x="240" y="154"/>
                  </a:lnTo>
                  <a:lnTo>
                    <a:pt x="238" y="152"/>
                  </a:lnTo>
                  <a:lnTo>
                    <a:pt x="232" y="146"/>
                  </a:lnTo>
                  <a:lnTo>
                    <a:pt x="234" y="156"/>
                  </a:lnTo>
                  <a:lnTo>
                    <a:pt x="234" y="158"/>
                  </a:lnTo>
                  <a:lnTo>
                    <a:pt x="228" y="158"/>
                  </a:lnTo>
                  <a:lnTo>
                    <a:pt x="230" y="156"/>
                  </a:lnTo>
                  <a:lnTo>
                    <a:pt x="232" y="154"/>
                  </a:lnTo>
                  <a:close/>
                  <a:moveTo>
                    <a:pt x="198" y="188"/>
                  </a:moveTo>
                  <a:lnTo>
                    <a:pt x="198" y="188"/>
                  </a:lnTo>
                  <a:lnTo>
                    <a:pt x="196" y="184"/>
                  </a:lnTo>
                  <a:lnTo>
                    <a:pt x="198" y="182"/>
                  </a:lnTo>
                  <a:lnTo>
                    <a:pt x="198" y="184"/>
                  </a:lnTo>
                  <a:lnTo>
                    <a:pt x="200" y="188"/>
                  </a:lnTo>
                  <a:lnTo>
                    <a:pt x="198" y="188"/>
                  </a:lnTo>
                  <a:close/>
                  <a:moveTo>
                    <a:pt x="154" y="246"/>
                  </a:moveTo>
                  <a:lnTo>
                    <a:pt x="154" y="246"/>
                  </a:lnTo>
                  <a:lnTo>
                    <a:pt x="154" y="244"/>
                  </a:lnTo>
                  <a:lnTo>
                    <a:pt x="156" y="246"/>
                  </a:lnTo>
                  <a:lnTo>
                    <a:pt x="154" y="246"/>
                  </a:lnTo>
                  <a:close/>
                  <a:moveTo>
                    <a:pt x="36" y="412"/>
                  </a:moveTo>
                  <a:lnTo>
                    <a:pt x="36" y="412"/>
                  </a:lnTo>
                  <a:lnTo>
                    <a:pt x="38" y="412"/>
                  </a:lnTo>
                  <a:lnTo>
                    <a:pt x="36" y="412"/>
                  </a:lnTo>
                  <a:close/>
                  <a:moveTo>
                    <a:pt x="32" y="412"/>
                  </a:moveTo>
                  <a:lnTo>
                    <a:pt x="32" y="412"/>
                  </a:lnTo>
                  <a:lnTo>
                    <a:pt x="34" y="416"/>
                  </a:lnTo>
                  <a:lnTo>
                    <a:pt x="34" y="414"/>
                  </a:lnTo>
                  <a:lnTo>
                    <a:pt x="34" y="412"/>
                  </a:lnTo>
                  <a:lnTo>
                    <a:pt x="32" y="412"/>
                  </a:lnTo>
                  <a:close/>
                  <a:moveTo>
                    <a:pt x="378" y="132"/>
                  </a:moveTo>
                  <a:lnTo>
                    <a:pt x="376" y="130"/>
                  </a:lnTo>
                  <a:lnTo>
                    <a:pt x="378" y="132"/>
                  </a:lnTo>
                  <a:close/>
                </a:path>
              </a:pathLst>
            </a:custGeom>
            <a:solidFill>
              <a:srgbClr val="99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771526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4514E-C9DF-4665-BAD8-92B98FBF62AD}" type="datetimeFigureOut">
              <a:rPr lang="ko-KR" altLang="en-US" smtClean="0"/>
              <a:t>2020-11-22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0011-C771-4FA3-9D61-D7A3E88426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4827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4514E-C9DF-4665-BAD8-92B98FBF62AD}" type="datetimeFigureOut">
              <a:rPr lang="ko-KR" altLang="en-US" smtClean="0"/>
              <a:t>2020-11-22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0011-C771-4FA3-9D61-D7A3E88426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1819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4514E-C9DF-4665-BAD8-92B98FBF62AD}" type="datetimeFigureOut">
              <a:rPr lang="ko-KR" altLang="en-US" smtClean="0"/>
              <a:t>2020-11-22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0011-C771-4FA3-9D61-D7A3E88426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2210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4514E-C9DF-4665-BAD8-92B98FBF62AD}" type="datetimeFigureOut">
              <a:rPr lang="ko-KR" altLang="en-US" smtClean="0"/>
              <a:t>2020-11-22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0011-C771-4FA3-9D61-D7A3E88426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3035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4514E-C9DF-4665-BAD8-92B98FBF62AD}" type="datetimeFigureOut">
              <a:rPr lang="ko-KR" altLang="en-US" smtClean="0"/>
              <a:t>2020-11-22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0011-C771-4FA3-9D61-D7A3E88426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9037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4752" r:id="rId1"/>
    <p:sldLayoutId id="2147484753" r:id="rId2"/>
    <p:sldLayoutId id="2147484754" r:id="rId3"/>
    <p:sldLayoutId id="2147484755" r:id="rId4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54514E-C9DF-4665-BAD8-92B98FBF62AD}" type="datetimeFigureOut">
              <a:rPr lang="ko-KR" altLang="en-US" smtClean="0"/>
              <a:t>2020-11-22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180011-C771-4FA3-9D61-D7A3E88426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5230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57" r:id="rId1"/>
    <p:sldLayoutId id="2147484758" r:id="rId2"/>
    <p:sldLayoutId id="2147484759" r:id="rId3"/>
    <p:sldLayoutId id="2147484760" r:id="rId4"/>
    <p:sldLayoutId id="2147484761" r:id="rId5"/>
    <p:sldLayoutId id="2147484762" r:id="rId6"/>
    <p:sldLayoutId id="2147484763" r:id="rId7"/>
    <p:sldLayoutId id="2147484764" r:id="rId8"/>
    <p:sldLayoutId id="2147484765" r:id="rId9"/>
    <p:sldLayoutId id="2147484766" r:id="rId10"/>
    <p:sldLayoutId id="2147484767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https://sensechef.com/509" TargetMode="External"/><Relationship Id="rId3" Type="http://schemas.openxmlformats.org/officeDocument/2006/relationships/hyperlink" Target="https://www.etf.com/etf-news-strategy" TargetMode="External"/><Relationship Id="rId7" Type="http://schemas.openxmlformats.org/officeDocument/2006/relationships/hyperlink" Target="https://pixabay.com/ko/" TargetMode="External"/><Relationship Id="rId2" Type="http://schemas.openxmlformats.org/officeDocument/2006/relationships/hyperlink" Target="https://www.etfreplay.com/combine.aspx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www.flaticon.com/" TargetMode="External"/><Relationship Id="rId5" Type="http://schemas.openxmlformats.org/officeDocument/2006/relationships/hyperlink" Target="https://www.alamy.com/the-korea-composite-stock-price-index-or-kospi-is-going-up-the-green-graph-next-to-the-silver-kospi-title-on-a-blue-background-is-showing-upwards-and-image268224440.html" TargetMode="External"/><Relationship Id="rId4" Type="http://schemas.openxmlformats.org/officeDocument/2006/relationships/hyperlink" Target="https://finance.yahoo.com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23347CA0-7982-41A5-B319-667D1B9756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44110" y="2925125"/>
            <a:ext cx="5832475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0" h="0"/>
              <a:contourClr>
                <a:schemeClr val="tx1">
                  <a:lumMod val="75000"/>
                  <a:lumOff val="25000"/>
                </a:schemeClr>
              </a:contourClr>
            </a:sp3d>
          </a:bodyPr>
          <a:lstStyle/>
          <a:p>
            <a:pPr algn="ctr" eaLnBrk="1" fontAlgn="auto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3000" b="1" spc="-150" dirty="0">
                <a:ln>
                  <a:prstDash val="solid"/>
                </a:ln>
                <a:latin typeface="한컴 고딕" pitchFamily="2" charset="-127"/>
                <a:ea typeface="한컴 고딕" pitchFamily="2" charset="-127"/>
                <a:cs typeface="Tahoma" pitchFamily="34" charset="0"/>
              </a:rPr>
              <a:t>ETF</a:t>
            </a:r>
            <a:r>
              <a:rPr kumimoji="0" lang="ko-KR" altLang="en-US" sz="3000" b="1" spc="-150" dirty="0">
                <a:ln>
                  <a:prstDash val="solid"/>
                </a:ln>
                <a:latin typeface="한컴 고딕" pitchFamily="2" charset="-127"/>
                <a:ea typeface="한컴 고딕" pitchFamily="2" charset="-127"/>
                <a:cs typeface="Tahoma" pitchFamily="34" charset="0"/>
              </a:rPr>
              <a:t>를 이용한 전략 구성</a:t>
            </a:r>
            <a:endParaRPr kumimoji="0" lang="en-US" altLang="ko-KR" sz="3000" b="1" spc="-150" dirty="0">
              <a:ln>
                <a:prstDash val="solid"/>
              </a:ln>
              <a:latin typeface="한컴 고딕" pitchFamily="2" charset="-127"/>
              <a:ea typeface="한컴 고딕" pitchFamily="2" charset="-127"/>
              <a:cs typeface="Tahoma" pitchFamily="34" charset="0"/>
            </a:endParaRPr>
          </a:p>
          <a:p>
            <a:pPr algn="ctr" eaLnBrk="1" fontAlgn="auto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000" b="1" spc="-150" dirty="0" err="1">
                <a:ln>
                  <a:prstDash val="solid"/>
                </a:ln>
                <a:latin typeface="한컴 고딕" pitchFamily="2" charset="-127"/>
                <a:ea typeface="한컴 고딕" pitchFamily="2" charset="-127"/>
                <a:cs typeface="Tahoma" pitchFamily="34" charset="0"/>
              </a:rPr>
              <a:t>Fama</a:t>
            </a:r>
            <a:r>
              <a:rPr kumimoji="0" lang="en-US" altLang="ko-KR" sz="2000" b="1" spc="-150" dirty="0">
                <a:ln>
                  <a:prstDash val="solid"/>
                </a:ln>
                <a:latin typeface="한컴 고딕" pitchFamily="2" charset="-127"/>
                <a:ea typeface="한컴 고딕" pitchFamily="2" charset="-127"/>
                <a:cs typeface="Tahoma" pitchFamily="34" charset="0"/>
              </a:rPr>
              <a:t> – French  3  Factor  </a:t>
            </a:r>
            <a:r>
              <a:rPr kumimoji="0" lang="ko-KR" altLang="en-US" sz="2000" b="1" spc="-150" dirty="0">
                <a:ln>
                  <a:prstDash val="solid"/>
                </a:ln>
                <a:latin typeface="한컴 고딕" pitchFamily="2" charset="-127"/>
                <a:ea typeface="한컴 고딕" pitchFamily="2" charset="-127"/>
                <a:cs typeface="Tahoma" pitchFamily="34" charset="0"/>
              </a:rPr>
              <a:t>모델 을 참조한 </a:t>
            </a:r>
            <a:r>
              <a:rPr kumimoji="0" lang="en-US" altLang="ko-KR" sz="2000" b="1" spc="-150" dirty="0">
                <a:ln>
                  <a:prstDash val="solid"/>
                </a:ln>
                <a:latin typeface="한컴 고딕" pitchFamily="2" charset="-127"/>
                <a:ea typeface="한컴 고딕" pitchFamily="2" charset="-127"/>
                <a:cs typeface="Tahoma" pitchFamily="34" charset="0"/>
              </a:rPr>
              <a:t>ETF</a:t>
            </a:r>
            <a:r>
              <a:rPr kumimoji="0" lang="ko-KR" altLang="en-US" sz="2000" b="1" spc="-150" dirty="0">
                <a:ln>
                  <a:prstDash val="solid"/>
                </a:ln>
                <a:latin typeface="한컴 고딕" pitchFamily="2" charset="-127"/>
                <a:ea typeface="한컴 고딕" pitchFamily="2" charset="-127"/>
                <a:cs typeface="Tahoma" pitchFamily="34" charset="0"/>
              </a:rPr>
              <a:t> 전략</a:t>
            </a:r>
            <a:r>
              <a:rPr kumimoji="0" lang="en-US" altLang="ko-KR" sz="2000" b="1" spc="-150" dirty="0">
                <a:ln>
                  <a:prstDash val="solid"/>
                </a:ln>
                <a:latin typeface="한컴 고딕" pitchFamily="2" charset="-127"/>
                <a:ea typeface="한컴 고딕" pitchFamily="2" charset="-127"/>
                <a:cs typeface="Tahoma" pitchFamily="34" charset="0"/>
              </a:rPr>
              <a:t> </a:t>
            </a:r>
            <a:r>
              <a:rPr kumimoji="0" lang="ko-KR" altLang="en-US" sz="3000" b="1" spc="-150" dirty="0">
                <a:ln>
                  <a:prstDash val="solid"/>
                </a:ln>
                <a:latin typeface="한컴 고딕" pitchFamily="2" charset="-127"/>
                <a:ea typeface="한컴 고딕" pitchFamily="2" charset="-127"/>
                <a:cs typeface="Tahoma" pitchFamily="34" charset="0"/>
              </a:rPr>
              <a:t> </a:t>
            </a:r>
            <a:endParaRPr kumimoji="0" lang="en-US" altLang="ko-KR" sz="3000" b="1" spc="-150" dirty="0">
              <a:ln>
                <a:prstDash val="solid"/>
              </a:ln>
              <a:latin typeface="한컴 고딕" pitchFamily="2" charset="-127"/>
              <a:ea typeface="한컴 고딕" pitchFamily="2" charset="-127"/>
              <a:cs typeface="Tahoma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2">
            <a:extLst>
              <a:ext uri="{FF2B5EF4-FFF2-40B4-BE49-F238E27FC236}">
                <a16:creationId xmlns="" xmlns:a16="http://schemas.microsoft.com/office/drawing/2014/main" id="{C365B476-4106-4B2A-BE03-234606099C8F}"/>
              </a:ext>
            </a:extLst>
          </p:cNvPr>
          <p:cNvSpPr txBox="1">
            <a:spLocks/>
          </p:cNvSpPr>
          <p:nvPr/>
        </p:nvSpPr>
        <p:spPr bwMode="auto">
          <a:xfrm>
            <a:off x="353675" y="1767009"/>
            <a:ext cx="836295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82563" indent="-182563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1">
              <a:lnSpc>
                <a:spcPct val="80000"/>
              </a:lnSpc>
              <a:buFontTx/>
              <a:buChar char="•"/>
              <a:defRPr/>
            </a:pPr>
            <a:r>
              <a:rPr lang="en-US" altLang="ko-KR" sz="1500" b="1" dirty="0">
                <a:latin typeface="한컴 고딕" pitchFamily="2" charset="-127"/>
                <a:ea typeface="한컴 고딕" pitchFamily="2" charset="-127"/>
                <a:cs typeface="Arial" panose="020B0604020202020204" pitchFamily="34" charset="0"/>
                <a:sym typeface="Wingdings" pitchFamily="2" charset="2"/>
              </a:rPr>
              <a:t>SMB</a:t>
            </a:r>
            <a:r>
              <a:rPr lang="en-US" altLang="ko-KR" sz="1500" dirty="0">
                <a:latin typeface="한컴 고딕" pitchFamily="2" charset="-127"/>
                <a:ea typeface="한컴 고딕" pitchFamily="2" charset="-127"/>
                <a:cs typeface="Arial" panose="020B0604020202020204" pitchFamily="34" charset="0"/>
                <a:sym typeface="Wingdings" pitchFamily="2" charset="2"/>
              </a:rPr>
              <a:t>  Small size – Big size</a:t>
            </a:r>
          </a:p>
          <a:p>
            <a:pPr marL="0" indent="0" latinLnBrk="1">
              <a:lnSpc>
                <a:spcPct val="80000"/>
              </a:lnSpc>
              <a:defRPr/>
            </a:pPr>
            <a:endParaRPr lang="en-US" altLang="ko-KR" sz="1500" dirty="0">
              <a:latin typeface="한컴 고딕" pitchFamily="2" charset="-127"/>
              <a:ea typeface="한컴 고딕" pitchFamily="2" charset="-127"/>
              <a:cs typeface="Arial" panose="020B0604020202020204" pitchFamily="34" charset="0"/>
            </a:endParaRPr>
          </a:p>
          <a:p>
            <a:pPr latinLnBrk="1">
              <a:lnSpc>
                <a:spcPct val="80000"/>
              </a:lnSpc>
              <a:buFontTx/>
              <a:buChar char="•"/>
              <a:defRPr/>
            </a:pPr>
            <a:r>
              <a:rPr lang="en-US" altLang="ko-KR" sz="1500" b="1" dirty="0">
                <a:latin typeface="한컴 고딕" pitchFamily="2" charset="-127"/>
                <a:ea typeface="한컴 고딕" pitchFamily="2" charset="-127"/>
                <a:cs typeface="Arial" panose="020B0604020202020204" pitchFamily="34" charset="0"/>
              </a:rPr>
              <a:t>HML </a:t>
            </a:r>
            <a:r>
              <a:rPr lang="en-US" altLang="ko-KR" sz="1500" dirty="0">
                <a:latin typeface="한컴 고딕" pitchFamily="2" charset="-127"/>
                <a:ea typeface="한컴 고딕" pitchFamily="2" charset="-127"/>
                <a:cs typeface="Arial" panose="020B0604020202020204" pitchFamily="34" charset="0"/>
                <a:sym typeface="Wingdings" pitchFamily="2" charset="2"/>
              </a:rPr>
              <a:t> High value – Low value		  	 </a:t>
            </a:r>
            <a:endParaRPr lang="en-US" altLang="ko-KR" sz="1500" dirty="0">
              <a:latin typeface="한컴 고딕" pitchFamily="2" charset="-127"/>
              <a:ea typeface="한컴 고딕" pitchFamily="2" charset="-127"/>
              <a:cs typeface="Arial" panose="020B0604020202020204" pitchFamily="34" charset="0"/>
            </a:endParaRPr>
          </a:p>
          <a:p>
            <a:pPr marL="0" indent="0" latinLnBrk="1">
              <a:lnSpc>
                <a:spcPct val="80000"/>
              </a:lnSpc>
              <a:defRPr/>
            </a:pPr>
            <a:r>
              <a:rPr lang="en-US" altLang="ko-KR" sz="1500" dirty="0">
                <a:latin typeface="한컴 고딕" pitchFamily="2" charset="-127"/>
                <a:ea typeface="한컴 고딕" pitchFamily="2" charset="-127"/>
                <a:cs typeface="Arial" panose="020B0604020202020204" pitchFamily="34" charset="0"/>
              </a:rPr>
              <a:t> </a:t>
            </a:r>
          </a:p>
          <a:p>
            <a:pPr latinLnBrk="1">
              <a:lnSpc>
                <a:spcPct val="80000"/>
              </a:lnSpc>
              <a:buFontTx/>
              <a:buChar char="•"/>
              <a:defRPr/>
            </a:pPr>
            <a:r>
              <a:rPr lang="ko-KR" altLang="en-US" sz="1500" dirty="0">
                <a:latin typeface="한컴 고딕" pitchFamily="2" charset="-127"/>
                <a:ea typeface="한컴 고딕" pitchFamily="2" charset="-127"/>
                <a:cs typeface="Arial" panose="020B0604020202020204" pitchFamily="34" charset="0"/>
              </a:rPr>
              <a:t>각 </a:t>
            </a:r>
            <a:r>
              <a:rPr lang="en-US" altLang="ko-KR" sz="1500" b="1" dirty="0">
                <a:latin typeface="한컴 고딕" pitchFamily="2" charset="-127"/>
                <a:ea typeface="한컴 고딕" pitchFamily="2" charset="-127"/>
                <a:cs typeface="Arial" panose="020B0604020202020204" pitchFamily="34" charset="0"/>
              </a:rPr>
              <a:t>Factor</a:t>
            </a:r>
            <a:r>
              <a:rPr lang="ko-KR" altLang="en-US" sz="1500" dirty="0">
                <a:latin typeface="한컴 고딕" pitchFamily="2" charset="-127"/>
                <a:ea typeface="한컴 고딕" pitchFamily="2" charset="-127"/>
                <a:cs typeface="Arial" panose="020B0604020202020204" pitchFamily="34" charset="0"/>
              </a:rPr>
              <a:t>들의 </a:t>
            </a:r>
            <a:r>
              <a:rPr lang="en-US" altLang="ko-KR" sz="1500" dirty="0">
                <a:latin typeface="한컴 고딕" pitchFamily="2" charset="-127"/>
                <a:ea typeface="한컴 고딕" pitchFamily="2" charset="-127"/>
                <a:cs typeface="Arial" panose="020B0604020202020204" pitchFamily="34" charset="0"/>
              </a:rPr>
              <a:t>Correlation =0 </a:t>
            </a:r>
          </a:p>
        </p:txBody>
      </p:sp>
      <p:sp>
        <p:nvSpPr>
          <p:cNvPr id="12291" name="Text Box 5">
            <a:extLst>
              <a:ext uri="{FF2B5EF4-FFF2-40B4-BE49-F238E27FC236}">
                <a16:creationId xmlns="" xmlns:a16="http://schemas.microsoft.com/office/drawing/2014/main" id="{B713458F-8EDC-4A14-9BE0-4B21C5DE57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5438" y="121157"/>
            <a:ext cx="66008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kumimoji="0" lang="en-US" altLang="ko-KR" sz="3200" b="1" dirty="0">
                <a:latin typeface="한컴 고딕" pitchFamily="2" charset="-127"/>
                <a:ea typeface="한컴 고딕" pitchFamily="2" charset="-127"/>
                <a:cs typeface="Arial" panose="020B0604020202020204" pitchFamily="34" charset="0"/>
              </a:rPr>
              <a:t>3. </a:t>
            </a:r>
            <a:r>
              <a:rPr kumimoji="0" lang="ko-KR" altLang="en-US" sz="3200" dirty="0">
                <a:latin typeface="한컴 고딕" pitchFamily="2" charset="-127"/>
                <a:ea typeface="한컴 고딕" pitchFamily="2" charset="-127"/>
                <a:cs typeface="Arial" panose="020B0604020202020204" pitchFamily="34" charset="0"/>
              </a:rPr>
              <a:t>기본 개념 설명</a:t>
            </a:r>
            <a:r>
              <a:rPr kumimoji="0" lang="en-US" altLang="ko-KR" sz="3200" dirty="0">
                <a:latin typeface="한컴 고딕" pitchFamily="2" charset="-127"/>
                <a:ea typeface="한컴 고딕" pitchFamily="2" charset="-127"/>
                <a:cs typeface="Arial" panose="020B0604020202020204" pitchFamily="34" charset="0"/>
              </a:rPr>
              <a:t>:</a:t>
            </a:r>
            <a:r>
              <a:rPr kumimoji="0" lang="ko-KR" altLang="en-US" sz="3200" dirty="0">
                <a:latin typeface="한컴 고딕" pitchFamily="2" charset="-127"/>
                <a:ea typeface="한컴 고딕" pitchFamily="2" charset="-127"/>
                <a:cs typeface="Arial" panose="020B0604020202020204" pitchFamily="34" charset="0"/>
              </a:rPr>
              <a:t> </a:t>
            </a:r>
            <a:r>
              <a:rPr kumimoji="0" lang="en-US" altLang="ko-KR" sz="3200" dirty="0">
                <a:latin typeface="한컴 고딕" pitchFamily="2" charset="-127"/>
                <a:ea typeface="한컴 고딕" pitchFamily="2" charset="-127"/>
                <a:cs typeface="Arial" panose="020B0604020202020204" pitchFamily="34" charset="0"/>
              </a:rPr>
              <a:t>FF3F</a:t>
            </a:r>
            <a:endParaRPr kumimoji="0" lang="ko-KR" altLang="ko-KR" sz="3200" dirty="0">
              <a:latin typeface="한컴 고딕" pitchFamily="2" charset="-127"/>
              <a:ea typeface="한컴 고딕" pitchFamily="2" charset="-127"/>
              <a:cs typeface="Arial" panose="020B0604020202020204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5" r="10644"/>
          <a:stretch/>
        </p:blipFill>
        <p:spPr bwMode="auto">
          <a:xfrm>
            <a:off x="1258786" y="3383994"/>
            <a:ext cx="6552727" cy="1657350"/>
          </a:xfrm>
          <a:prstGeom prst="rect">
            <a:avLst/>
          </a:prstGeom>
          <a:noFill/>
          <a:ln>
            <a:noFill/>
          </a:ln>
          <a:effectLst>
            <a:outerShdw dist="35921" dir="2700000" sx="100500" sy="100500" algn="ctr" rotWithShape="0">
              <a:schemeClr val="bg1">
                <a:lumMod val="85000"/>
                <a:lumOff val="1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83706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2">
            <a:extLst>
              <a:ext uri="{FF2B5EF4-FFF2-40B4-BE49-F238E27FC236}">
                <a16:creationId xmlns="" xmlns:a16="http://schemas.microsoft.com/office/drawing/2014/main" id="{C365B476-4106-4B2A-BE03-234606099C8F}"/>
              </a:ext>
            </a:extLst>
          </p:cNvPr>
          <p:cNvSpPr txBox="1">
            <a:spLocks/>
          </p:cNvSpPr>
          <p:nvPr/>
        </p:nvSpPr>
        <p:spPr bwMode="auto">
          <a:xfrm>
            <a:off x="353674" y="1412775"/>
            <a:ext cx="8538805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82563" indent="-182563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1">
              <a:lnSpc>
                <a:spcPct val="80000"/>
              </a:lnSpc>
              <a:buFontTx/>
              <a:buChar char="•"/>
              <a:defRPr/>
            </a:pPr>
            <a:r>
              <a:rPr lang="ko-KR" altLang="en-US" sz="1500" dirty="0">
                <a:latin typeface="한컴 고딕" pitchFamily="2" charset="-127"/>
                <a:ea typeface="한컴 고딕" pitchFamily="2" charset="-127"/>
                <a:cs typeface="Arial" panose="020B0604020202020204" pitchFamily="34" charset="0"/>
                <a:sym typeface="Wingdings" pitchFamily="2" charset="2"/>
              </a:rPr>
              <a:t>각 </a:t>
            </a:r>
            <a:r>
              <a:rPr lang="en-US" altLang="ko-KR" sz="1500" dirty="0">
                <a:latin typeface="한컴 고딕" pitchFamily="2" charset="-127"/>
                <a:ea typeface="한컴 고딕" pitchFamily="2" charset="-127"/>
                <a:cs typeface="Arial" panose="020B0604020202020204" pitchFamily="34" charset="0"/>
                <a:sym typeface="Wingdings" pitchFamily="2" charset="2"/>
              </a:rPr>
              <a:t>Factor</a:t>
            </a:r>
            <a:r>
              <a:rPr lang="ko-KR" altLang="en-US" sz="1500" dirty="0">
                <a:latin typeface="한컴 고딕" pitchFamily="2" charset="-127"/>
                <a:ea typeface="한컴 고딕" pitchFamily="2" charset="-127"/>
                <a:cs typeface="Arial" panose="020B0604020202020204" pitchFamily="34" charset="0"/>
                <a:sym typeface="Wingdings" pitchFamily="2" charset="2"/>
              </a:rPr>
              <a:t>들의 </a:t>
            </a:r>
            <a:r>
              <a:rPr lang="en-US" altLang="ko-KR" sz="1500" b="1" dirty="0">
                <a:latin typeface="한컴 고딕" pitchFamily="2" charset="-127"/>
                <a:ea typeface="한컴 고딕" pitchFamily="2" charset="-127"/>
                <a:cs typeface="Arial" panose="020B0604020202020204" pitchFamily="34" charset="0"/>
                <a:sym typeface="Wingdings" pitchFamily="2" charset="2"/>
              </a:rPr>
              <a:t>Portfolio</a:t>
            </a:r>
            <a:r>
              <a:rPr lang="ko-KR" altLang="en-US" sz="1500" b="1" dirty="0">
                <a:latin typeface="한컴 고딕" pitchFamily="2" charset="-127"/>
                <a:ea typeface="한컴 고딕" pitchFamily="2" charset="-127"/>
                <a:cs typeface="Arial" panose="020B0604020202020204" pitchFamily="34" charset="0"/>
                <a:sym typeface="Wingdings" pitchFamily="2" charset="2"/>
              </a:rPr>
              <a:t>를 구성하기 어렵다</a:t>
            </a:r>
            <a:r>
              <a:rPr lang="en-US" altLang="ko-KR" sz="1500" b="1" dirty="0">
                <a:latin typeface="한컴 고딕" pitchFamily="2" charset="-127"/>
                <a:ea typeface="한컴 고딕" pitchFamily="2" charset="-127"/>
                <a:cs typeface="Arial" panose="020B0604020202020204" pitchFamily="34" charset="0"/>
                <a:sym typeface="Wingdings" pitchFamily="2" charset="2"/>
              </a:rPr>
              <a:t>.</a:t>
            </a:r>
          </a:p>
          <a:p>
            <a:pPr latinLnBrk="1">
              <a:lnSpc>
                <a:spcPct val="80000"/>
              </a:lnSpc>
              <a:buFontTx/>
              <a:buChar char="•"/>
              <a:defRPr/>
            </a:pPr>
            <a:endParaRPr lang="en-US" altLang="ko-KR" sz="1500" dirty="0">
              <a:latin typeface="한컴 고딕" pitchFamily="2" charset="-127"/>
              <a:ea typeface="한컴 고딕" pitchFamily="2" charset="-127"/>
              <a:cs typeface="Arial" panose="020B0604020202020204" pitchFamily="34" charset="0"/>
              <a:sym typeface="Wingdings" pitchFamily="2" charset="2"/>
            </a:endParaRPr>
          </a:p>
          <a:p>
            <a:pPr latinLnBrk="1">
              <a:buFontTx/>
              <a:buChar char="•"/>
              <a:defRPr/>
            </a:pPr>
            <a:r>
              <a:rPr lang="en-US" altLang="ko-KR" sz="1500" dirty="0" err="1">
                <a:latin typeface="한컴 고딕" pitchFamily="2" charset="-127"/>
                <a:ea typeface="한컴 고딕" pitchFamily="2" charset="-127"/>
                <a:cs typeface="Arial" panose="020B0604020202020204" pitchFamily="34" charset="0"/>
                <a:sym typeface="Wingdings" pitchFamily="2" charset="2"/>
              </a:rPr>
              <a:t>Fama</a:t>
            </a:r>
            <a:r>
              <a:rPr lang="en-US" altLang="ko-KR" sz="1500" dirty="0">
                <a:latin typeface="한컴 고딕" pitchFamily="2" charset="-127"/>
                <a:ea typeface="한컴 고딕" pitchFamily="2" charset="-127"/>
                <a:cs typeface="Arial" panose="020B0604020202020204" pitchFamily="34" charset="0"/>
                <a:sym typeface="Wingdings" pitchFamily="2" charset="2"/>
              </a:rPr>
              <a:t> – French</a:t>
            </a:r>
            <a:r>
              <a:rPr lang="ko-KR" altLang="en-US" sz="1500" dirty="0">
                <a:latin typeface="한컴 고딕" pitchFamily="2" charset="-127"/>
                <a:ea typeface="한컴 고딕" pitchFamily="2" charset="-127"/>
                <a:cs typeface="Arial" panose="020B0604020202020204" pitchFamily="34" charset="0"/>
                <a:sym typeface="Wingdings" pitchFamily="2" charset="2"/>
              </a:rPr>
              <a:t>가 이용한 자료 </a:t>
            </a:r>
            <a:r>
              <a:rPr lang="en-US" altLang="ko-KR" sz="1500" dirty="0">
                <a:latin typeface="한컴 고딕" pitchFamily="2" charset="-127"/>
                <a:ea typeface="한컴 고딕" pitchFamily="2" charset="-127"/>
                <a:cs typeface="Arial" panose="020B0604020202020204" pitchFamily="34" charset="0"/>
                <a:sym typeface="Wingdings" pitchFamily="2" charset="2"/>
              </a:rPr>
              <a:t>:</a:t>
            </a:r>
          </a:p>
          <a:p>
            <a:pPr marL="0" indent="0" latinLnBrk="1">
              <a:defRPr/>
            </a:pPr>
            <a:r>
              <a:rPr lang="en-US" altLang="ko-KR" sz="1000" dirty="0">
                <a:latin typeface="한컴 고딕" pitchFamily="2" charset="-127"/>
                <a:ea typeface="한컴 고딕" pitchFamily="2" charset="-127"/>
                <a:cs typeface="Arial" panose="020B0604020202020204" pitchFamily="34" charset="0"/>
                <a:sym typeface="Wingdings" pitchFamily="2" charset="2"/>
              </a:rPr>
              <a:t>    </a:t>
            </a:r>
          </a:p>
          <a:p>
            <a:pPr marL="0" indent="0" latinLnBrk="1">
              <a:defRPr/>
            </a:pPr>
            <a:r>
              <a:rPr lang="en-US" altLang="ko-KR" sz="1500" dirty="0">
                <a:latin typeface="한컴 고딕" pitchFamily="2" charset="-127"/>
                <a:ea typeface="한컴 고딕" pitchFamily="2" charset="-127"/>
                <a:cs typeface="Arial" panose="020B0604020202020204" pitchFamily="34" charset="0"/>
                <a:sym typeface="Wingdings" pitchFamily="2" charset="2"/>
              </a:rPr>
              <a:t>    </a:t>
            </a:r>
            <a:r>
              <a:rPr lang="ko-KR" altLang="en-US" sz="1500" dirty="0">
                <a:latin typeface="한컴 고딕" pitchFamily="2" charset="-127"/>
                <a:ea typeface="한컴 고딕" pitchFamily="2" charset="-127"/>
                <a:cs typeface="Arial" panose="020B0604020202020204" pitchFamily="34" charset="0"/>
                <a:sym typeface="Wingdings" pitchFamily="2" charset="2"/>
              </a:rPr>
              <a:t>미국에 존재하는 모든 </a:t>
            </a:r>
            <a:r>
              <a:rPr lang="en-US" altLang="ko-KR" sz="1500" dirty="0">
                <a:latin typeface="한컴 고딕" pitchFamily="2" charset="-127"/>
                <a:ea typeface="한컴 고딕" pitchFamily="2" charset="-127"/>
                <a:cs typeface="Arial" panose="020B0604020202020204" pitchFamily="34" charset="0"/>
                <a:sym typeface="Wingdings" pitchFamily="2" charset="2"/>
              </a:rPr>
              <a:t>CRSP</a:t>
            </a:r>
            <a:r>
              <a:rPr lang="ko-KR" altLang="en-US" sz="1500" dirty="0">
                <a:latin typeface="한컴 고딕" pitchFamily="2" charset="-127"/>
                <a:ea typeface="한컴 고딕" pitchFamily="2" charset="-127"/>
                <a:cs typeface="Arial" panose="020B0604020202020204" pitchFamily="34" charset="0"/>
                <a:sym typeface="Wingdings" pitchFamily="2" charset="2"/>
              </a:rPr>
              <a:t>회사와 </a:t>
            </a:r>
            <a:r>
              <a:rPr lang="en-US" altLang="ko-KR" sz="1500" dirty="0">
                <a:latin typeface="한컴 고딕" pitchFamily="2" charset="-127"/>
                <a:ea typeface="한컴 고딕" pitchFamily="2" charset="-127"/>
                <a:cs typeface="Arial" panose="020B0604020202020204" pitchFamily="34" charset="0"/>
                <a:sym typeface="Wingdings" pitchFamily="2" charset="2"/>
              </a:rPr>
              <a:t>NYSE, AMEX </a:t>
            </a:r>
            <a:r>
              <a:rPr lang="ko-KR" altLang="en-US" sz="1500" dirty="0">
                <a:latin typeface="한컴 고딕" pitchFamily="2" charset="-127"/>
                <a:ea typeface="한컴 고딕" pitchFamily="2" charset="-127"/>
                <a:cs typeface="Arial" panose="020B0604020202020204" pitchFamily="34" charset="0"/>
                <a:sym typeface="Wingdings" pitchFamily="2" charset="2"/>
              </a:rPr>
              <a:t>또는 </a:t>
            </a:r>
            <a:r>
              <a:rPr lang="en-US" altLang="ko-KR" sz="1500" dirty="0">
                <a:latin typeface="한컴 고딕" pitchFamily="2" charset="-127"/>
                <a:ea typeface="한컴 고딕" pitchFamily="2" charset="-127"/>
                <a:cs typeface="Arial" panose="020B0604020202020204" pitchFamily="34" charset="0"/>
                <a:sym typeface="Wingdings" pitchFamily="2" charset="2"/>
              </a:rPr>
              <a:t>NASDAQ</a:t>
            </a:r>
            <a:r>
              <a:rPr lang="ko-KR" altLang="en-US" sz="1500" dirty="0">
                <a:latin typeface="한컴 고딕" pitchFamily="2" charset="-127"/>
                <a:ea typeface="한컴 고딕" pitchFamily="2" charset="-127"/>
                <a:cs typeface="Arial" panose="020B0604020202020204" pitchFamily="34" charset="0"/>
                <a:sym typeface="Wingdings" pitchFamily="2" charset="2"/>
              </a:rPr>
              <a:t>에 리스트 된 회사들</a:t>
            </a:r>
            <a:endParaRPr lang="en-US" altLang="ko-KR" sz="1500" dirty="0">
              <a:latin typeface="한컴 고딕" pitchFamily="2" charset="-127"/>
              <a:ea typeface="한컴 고딕" pitchFamily="2" charset="-127"/>
              <a:cs typeface="Arial" panose="020B0604020202020204" pitchFamily="34" charset="0"/>
              <a:sym typeface="Wingdings" pitchFamily="2" charset="2"/>
            </a:endParaRPr>
          </a:p>
          <a:p>
            <a:pPr marL="0" indent="0" latinLnBrk="1">
              <a:lnSpc>
                <a:spcPct val="80000"/>
              </a:lnSpc>
              <a:defRPr/>
            </a:pPr>
            <a:endParaRPr lang="en-US" altLang="ko-KR" sz="1500" dirty="0">
              <a:latin typeface="한컴 고딕" pitchFamily="2" charset="-127"/>
              <a:ea typeface="한컴 고딕" pitchFamily="2" charset="-127"/>
              <a:cs typeface="Arial" panose="020B0604020202020204" pitchFamily="34" charset="0"/>
              <a:sym typeface="Wingdings" pitchFamily="2" charset="2"/>
            </a:endParaRPr>
          </a:p>
          <a:p>
            <a:pPr latinLnBrk="1">
              <a:lnSpc>
                <a:spcPct val="80000"/>
              </a:lnSpc>
              <a:buFontTx/>
              <a:buChar char="•"/>
              <a:defRPr/>
            </a:pPr>
            <a:r>
              <a:rPr lang="en-US" altLang="ko-KR" sz="1500" dirty="0">
                <a:latin typeface="한컴 고딕" pitchFamily="2" charset="-127"/>
                <a:ea typeface="한컴 고딕" pitchFamily="2" charset="-127"/>
                <a:cs typeface="Arial" panose="020B0604020202020204" pitchFamily="34" charset="0"/>
                <a:sym typeface="Wingdings" pitchFamily="2" charset="2"/>
              </a:rPr>
              <a:t>Factor</a:t>
            </a:r>
            <a:r>
              <a:rPr lang="ko-KR" altLang="en-US" sz="1500" dirty="0">
                <a:latin typeface="한컴 고딕" pitchFamily="2" charset="-127"/>
                <a:ea typeface="한컴 고딕" pitchFamily="2" charset="-127"/>
                <a:cs typeface="Arial" panose="020B0604020202020204" pitchFamily="34" charset="0"/>
                <a:sym typeface="Wingdings" pitchFamily="2" charset="2"/>
              </a:rPr>
              <a:t>들 간의 연관성 없음 </a:t>
            </a:r>
            <a:r>
              <a:rPr lang="en-US" altLang="ko-KR" sz="1500" dirty="0">
                <a:latin typeface="한컴 고딕" pitchFamily="2" charset="-127"/>
                <a:ea typeface="한컴 고딕" pitchFamily="2" charset="-127"/>
                <a:cs typeface="Arial" panose="020B0604020202020204" pitchFamily="34" charset="0"/>
                <a:sym typeface="Wingdings" pitchFamily="2" charset="2"/>
              </a:rPr>
              <a:t>+ </a:t>
            </a:r>
            <a:r>
              <a:rPr lang="ko-KR" altLang="en-US" sz="1500" dirty="0">
                <a:latin typeface="한컴 고딕" pitchFamily="2" charset="-127"/>
                <a:ea typeface="한컴 고딕" pitchFamily="2" charset="-127"/>
                <a:cs typeface="Arial" panose="020B0604020202020204" pitchFamily="34" charset="0"/>
                <a:sym typeface="Wingdings" pitchFamily="2" charset="2"/>
              </a:rPr>
              <a:t>수 많은 종목에서 </a:t>
            </a:r>
            <a:r>
              <a:rPr lang="en-US" altLang="ko-KR" sz="1500" dirty="0">
                <a:latin typeface="한컴 고딕" pitchFamily="2" charset="-127"/>
                <a:ea typeface="한컴 고딕" pitchFamily="2" charset="-127"/>
                <a:cs typeface="Arial" panose="020B0604020202020204" pitchFamily="34" charset="0"/>
                <a:sym typeface="Wingdings" pitchFamily="2" charset="2"/>
              </a:rPr>
              <a:t>Portfolio </a:t>
            </a:r>
            <a:r>
              <a:rPr lang="ko-KR" altLang="en-US" sz="1500" dirty="0">
                <a:latin typeface="한컴 고딕" pitchFamily="2" charset="-127"/>
                <a:ea typeface="한컴 고딕" pitchFamily="2" charset="-127"/>
                <a:cs typeface="Arial" panose="020B0604020202020204" pitchFamily="34" charset="0"/>
                <a:sym typeface="Wingdings" pitchFamily="2" charset="2"/>
              </a:rPr>
              <a:t>구성 </a:t>
            </a:r>
            <a:r>
              <a:rPr lang="en-US" altLang="ko-KR" sz="1500" dirty="0">
                <a:latin typeface="한컴 고딕" pitchFamily="2" charset="-127"/>
                <a:ea typeface="한컴 고딕" pitchFamily="2" charset="-127"/>
                <a:cs typeface="Arial" panose="020B0604020202020204" pitchFamily="34" charset="0"/>
                <a:sym typeface="Wingdings" pitchFamily="2" charset="2"/>
              </a:rPr>
              <a:t>= </a:t>
            </a:r>
            <a:r>
              <a:rPr lang="ko-KR" altLang="en-US" sz="1500" b="1" dirty="0">
                <a:solidFill>
                  <a:srgbClr val="E07E1B"/>
                </a:solidFill>
                <a:latin typeface="한컴 고딕" pitchFamily="2" charset="-127"/>
                <a:ea typeface="한컴 고딕" pitchFamily="2" charset="-127"/>
                <a:cs typeface="Arial" panose="020B0604020202020204" pitchFamily="34" charset="0"/>
                <a:sym typeface="Wingdings" pitchFamily="2" charset="2"/>
              </a:rPr>
              <a:t>일반인들이 하기에 어려움</a:t>
            </a:r>
            <a:endParaRPr lang="en-US" altLang="ko-KR" sz="1500" b="1" dirty="0">
              <a:solidFill>
                <a:srgbClr val="E07E1B"/>
              </a:solidFill>
              <a:latin typeface="한컴 고딕" pitchFamily="2" charset="-127"/>
              <a:ea typeface="한컴 고딕" pitchFamily="2" charset="-127"/>
              <a:cs typeface="Arial" panose="020B0604020202020204" pitchFamily="34" charset="0"/>
            </a:endParaRPr>
          </a:p>
        </p:txBody>
      </p:sp>
      <p:sp>
        <p:nvSpPr>
          <p:cNvPr id="12291" name="Text Box 5">
            <a:extLst>
              <a:ext uri="{FF2B5EF4-FFF2-40B4-BE49-F238E27FC236}">
                <a16:creationId xmlns="" xmlns:a16="http://schemas.microsoft.com/office/drawing/2014/main" id="{B713458F-8EDC-4A14-9BE0-4B21C5DE57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5438" y="121157"/>
            <a:ext cx="66008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kumimoji="0" lang="en-US" altLang="ko-KR" sz="3200" b="1" dirty="0">
                <a:latin typeface="한컴 고딕" pitchFamily="2" charset="-127"/>
                <a:ea typeface="한컴 고딕" pitchFamily="2" charset="-127"/>
                <a:cs typeface="Arial" panose="020B0604020202020204" pitchFamily="34" charset="0"/>
              </a:rPr>
              <a:t>4. </a:t>
            </a:r>
            <a:r>
              <a:rPr kumimoji="0" lang="en-US" altLang="ko-KR" sz="3200" dirty="0">
                <a:latin typeface="한컴 고딕" pitchFamily="2" charset="-127"/>
                <a:ea typeface="한컴 고딕" pitchFamily="2" charset="-127"/>
                <a:cs typeface="Arial" panose="020B0604020202020204" pitchFamily="34" charset="0"/>
              </a:rPr>
              <a:t>FF3F </a:t>
            </a:r>
            <a:r>
              <a:rPr kumimoji="0" lang="ko-KR" altLang="en-US" sz="3200" dirty="0">
                <a:latin typeface="한컴 고딕" pitchFamily="2" charset="-127"/>
                <a:ea typeface="한컴 고딕" pitchFamily="2" charset="-127"/>
                <a:cs typeface="Arial" panose="020B0604020202020204" pitchFamily="34" charset="0"/>
              </a:rPr>
              <a:t>구현의 단점 및 아이디어 </a:t>
            </a:r>
            <a:r>
              <a:rPr kumimoji="0" lang="en-US" altLang="ko-KR" sz="3200" dirty="0">
                <a:latin typeface="한컴 고딕" pitchFamily="2" charset="-127"/>
                <a:ea typeface="한컴 고딕" pitchFamily="2" charset="-127"/>
                <a:cs typeface="Arial" panose="020B0604020202020204" pitchFamily="34" charset="0"/>
              </a:rPr>
              <a:t> </a:t>
            </a:r>
            <a:endParaRPr kumimoji="0" lang="ko-KR" altLang="ko-KR" sz="3200" dirty="0">
              <a:latin typeface="한컴 고딕" pitchFamily="2" charset="-127"/>
              <a:ea typeface="한컴 고딕" pitchFamily="2" charset="-127"/>
              <a:cs typeface="Arial" panose="020B0604020202020204" pitchFamily="34" charset="0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5" r="10644"/>
          <a:stretch/>
        </p:blipFill>
        <p:spPr bwMode="auto">
          <a:xfrm>
            <a:off x="1258786" y="3383994"/>
            <a:ext cx="6552727" cy="1657350"/>
          </a:xfrm>
          <a:prstGeom prst="rect">
            <a:avLst/>
          </a:prstGeom>
          <a:noFill/>
          <a:ln>
            <a:noFill/>
          </a:ln>
          <a:effectLst>
            <a:outerShdw dist="35921" dir="2700000" sx="100500" sy="100500" algn="ctr" rotWithShape="0">
              <a:schemeClr val="bg1">
                <a:lumMod val="85000"/>
                <a:lumOff val="1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531803" y="5256202"/>
            <a:ext cx="593953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solidFill>
                  <a:srgbClr val="E07E1B"/>
                </a:solidFill>
                <a:latin typeface="한컴 고딕" pitchFamily="2" charset="-127"/>
                <a:ea typeface="한컴 고딕" pitchFamily="2" charset="-127"/>
              </a:rPr>
              <a:t>IDEA </a:t>
            </a:r>
            <a:r>
              <a:rPr lang="en-US" altLang="ko-KR" sz="2500" dirty="0">
                <a:solidFill>
                  <a:srgbClr val="E07E1B"/>
                </a:solidFill>
                <a:latin typeface="한컴 고딕" pitchFamily="2" charset="-127"/>
                <a:ea typeface="한컴 고딕" pitchFamily="2" charset="-127"/>
                <a:sym typeface="Wingdings" pitchFamily="2" charset="2"/>
              </a:rPr>
              <a:t></a:t>
            </a:r>
            <a:r>
              <a:rPr lang="en-US" altLang="ko-KR" sz="2500" b="1" dirty="0">
                <a:solidFill>
                  <a:srgbClr val="E07E1B"/>
                </a:solidFill>
                <a:latin typeface="한컴 고딕" pitchFamily="2" charset="-127"/>
                <a:ea typeface="한컴 고딕" pitchFamily="2" charset="-127"/>
              </a:rPr>
              <a:t> </a:t>
            </a:r>
            <a:r>
              <a:rPr lang="ko-KR" altLang="en-US" sz="2500" b="1" dirty="0">
                <a:solidFill>
                  <a:srgbClr val="E07E1B"/>
                </a:solidFill>
                <a:latin typeface="한컴 고딕" pitchFamily="2" charset="-127"/>
                <a:ea typeface="한컴 고딕" pitchFamily="2" charset="-127"/>
              </a:rPr>
              <a:t>세상엔 수 많은 </a:t>
            </a:r>
            <a:r>
              <a:rPr lang="en-US" altLang="ko-KR" sz="2500" b="1" dirty="0">
                <a:solidFill>
                  <a:srgbClr val="E07E1B"/>
                </a:solidFill>
                <a:latin typeface="한컴 고딕" pitchFamily="2" charset="-127"/>
                <a:ea typeface="한컴 고딕" pitchFamily="2" charset="-127"/>
              </a:rPr>
              <a:t>ETF</a:t>
            </a:r>
            <a:r>
              <a:rPr lang="ko-KR" altLang="en-US" sz="2500" b="1" dirty="0">
                <a:solidFill>
                  <a:srgbClr val="E07E1B"/>
                </a:solidFill>
                <a:latin typeface="한컴 고딕" pitchFamily="2" charset="-127"/>
                <a:ea typeface="한컴 고딕" pitchFamily="2" charset="-127"/>
              </a:rPr>
              <a:t>들이 존재한다</a:t>
            </a:r>
          </a:p>
        </p:txBody>
      </p:sp>
    </p:spTree>
    <p:extLst>
      <p:ext uri="{BB962C8B-B14F-4D97-AF65-F5344CB8AC3E}">
        <p14:creationId xmlns:p14="http://schemas.microsoft.com/office/powerpoint/2010/main" val="1255131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Text Box 5">
            <a:extLst>
              <a:ext uri="{FF2B5EF4-FFF2-40B4-BE49-F238E27FC236}">
                <a16:creationId xmlns="" xmlns:a16="http://schemas.microsoft.com/office/drawing/2014/main" id="{B713458F-8EDC-4A14-9BE0-4B21C5DE57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5438" y="120650"/>
            <a:ext cx="6600825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en-US" altLang="ko-KR" sz="3200" b="1" dirty="0">
                <a:latin typeface="한컴 고딕" pitchFamily="2" charset="-127"/>
                <a:ea typeface="한컴 고딕" pitchFamily="2" charset="-127"/>
                <a:cs typeface="Tahoma" panose="020B0604030504040204" pitchFamily="34" charset="0"/>
              </a:rPr>
              <a:t>5. </a:t>
            </a:r>
            <a:r>
              <a:rPr lang="en-US" altLang="ko-KR" sz="3200" dirty="0">
                <a:latin typeface="한컴 고딕" pitchFamily="2" charset="-127"/>
                <a:ea typeface="한컴 고딕" pitchFamily="2" charset="-127"/>
                <a:cs typeface="Tahoma" panose="020B0604030504040204" pitchFamily="34" charset="0"/>
              </a:rPr>
              <a:t>ETF </a:t>
            </a:r>
            <a:r>
              <a:rPr lang="ko-KR" altLang="en-US" sz="3200" dirty="0">
                <a:latin typeface="한컴 고딕" pitchFamily="2" charset="-127"/>
                <a:ea typeface="한컴 고딕" pitchFamily="2" charset="-127"/>
                <a:cs typeface="Tahoma" panose="020B0604030504040204" pitchFamily="34" charset="0"/>
              </a:rPr>
              <a:t>선정 기준 </a:t>
            </a:r>
            <a:endParaRPr lang="ko-KR" altLang="ko-KR" sz="3200" dirty="0">
              <a:latin typeface="한컴 고딕" pitchFamily="2" charset="-127"/>
              <a:ea typeface="한컴 고딕" pitchFamily="2" charset="-127"/>
              <a:cs typeface="Tahoma" panose="020B0604030504040204" pitchFamily="34" charset="0"/>
            </a:endParaRPr>
          </a:p>
        </p:txBody>
      </p:sp>
      <p:sp>
        <p:nvSpPr>
          <p:cNvPr id="4" name="제목 2">
            <a:extLst>
              <a:ext uri="{FF2B5EF4-FFF2-40B4-BE49-F238E27FC236}">
                <a16:creationId xmlns="" xmlns:a16="http://schemas.microsoft.com/office/drawing/2014/main" id="{C365B476-4106-4B2A-BE03-234606099C8F}"/>
              </a:ext>
            </a:extLst>
          </p:cNvPr>
          <p:cNvSpPr txBox="1">
            <a:spLocks/>
          </p:cNvSpPr>
          <p:nvPr/>
        </p:nvSpPr>
        <p:spPr bwMode="auto">
          <a:xfrm>
            <a:off x="353674" y="1352200"/>
            <a:ext cx="8538805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82563" indent="-182563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228600" indent="-228600" latinLnBrk="1">
              <a:lnSpc>
                <a:spcPct val="80000"/>
              </a:lnSpc>
              <a:buFont typeface="+mj-lt"/>
              <a:buAutoNum type="arabicPeriod"/>
              <a:defRPr/>
            </a:pPr>
            <a:r>
              <a:rPr lang="en-US" altLang="ko-KR" sz="1500" dirty="0">
                <a:latin typeface="한컴 고딕" pitchFamily="2" charset="-127"/>
                <a:ea typeface="한컴 고딕" pitchFamily="2" charset="-127"/>
                <a:cs typeface="Arial" panose="020B0604020202020204" pitchFamily="34" charset="0"/>
                <a:sym typeface="Wingdings" pitchFamily="2" charset="2"/>
              </a:rPr>
              <a:t>ETF</a:t>
            </a:r>
            <a:r>
              <a:rPr lang="ko-KR" altLang="en-US" sz="1500" dirty="0">
                <a:latin typeface="한컴 고딕" pitchFamily="2" charset="-127"/>
                <a:ea typeface="한컴 고딕" pitchFamily="2" charset="-127"/>
                <a:cs typeface="Arial" panose="020B0604020202020204" pitchFamily="34" charset="0"/>
                <a:sym typeface="Wingdings" pitchFamily="2" charset="2"/>
              </a:rPr>
              <a:t>가  많은 나라를 선택할 것</a:t>
            </a:r>
            <a:r>
              <a:rPr lang="en-US" altLang="ko-KR" sz="1500" dirty="0">
                <a:latin typeface="한컴 고딕" pitchFamily="2" charset="-127"/>
                <a:ea typeface="한컴 고딕" pitchFamily="2" charset="-127"/>
                <a:cs typeface="Arial" panose="020B0604020202020204" pitchFamily="34" charset="0"/>
                <a:sym typeface="Wingdings" pitchFamily="2" charset="2"/>
              </a:rPr>
              <a:t>. </a:t>
            </a:r>
            <a:r>
              <a:rPr lang="en-US" altLang="ko-KR" sz="1500" b="1" dirty="0">
                <a:latin typeface="한컴 고딕" pitchFamily="2" charset="-127"/>
                <a:ea typeface="한컴 고딕" pitchFamily="2" charset="-127"/>
                <a:cs typeface="Arial" panose="020B0604020202020204" pitchFamily="34" charset="0"/>
                <a:sym typeface="Wingdings" pitchFamily="2" charset="2"/>
              </a:rPr>
              <a:t>(</a:t>
            </a:r>
            <a:r>
              <a:rPr lang="ko-KR" altLang="en-US" sz="1500" b="1" dirty="0">
                <a:latin typeface="한컴 고딕" pitchFamily="2" charset="-127"/>
                <a:ea typeface="한컴 고딕" pitchFamily="2" charset="-127"/>
                <a:cs typeface="Arial" panose="020B0604020202020204" pitchFamily="34" charset="0"/>
                <a:sym typeface="Wingdings" pitchFamily="2" charset="2"/>
              </a:rPr>
              <a:t>미국</a:t>
            </a:r>
            <a:r>
              <a:rPr lang="en-US" altLang="ko-KR" sz="1500" b="1" dirty="0">
                <a:latin typeface="한컴 고딕" pitchFamily="2" charset="-127"/>
                <a:ea typeface="한컴 고딕" pitchFamily="2" charset="-127"/>
                <a:cs typeface="Arial" panose="020B0604020202020204" pitchFamily="34" charset="0"/>
                <a:sym typeface="Wingdings" pitchFamily="2" charset="2"/>
              </a:rPr>
              <a:t>)</a:t>
            </a:r>
          </a:p>
          <a:p>
            <a:pPr marL="228600" indent="-228600" latinLnBrk="1">
              <a:lnSpc>
                <a:spcPct val="80000"/>
              </a:lnSpc>
              <a:buFont typeface="+mj-lt"/>
              <a:buAutoNum type="arabicPeriod"/>
              <a:defRPr/>
            </a:pPr>
            <a:endParaRPr lang="en-US" altLang="ko-KR" sz="1500" dirty="0">
              <a:latin typeface="한컴 고딕" pitchFamily="2" charset="-127"/>
              <a:ea typeface="한컴 고딕" pitchFamily="2" charset="-127"/>
              <a:cs typeface="Arial" panose="020B0604020202020204" pitchFamily="34" charset="0"/>
              <a:sym typeface="Wingdings" pitchFamily="2" charset="2"/>
            </a:endParaRPr>
          </a:p>
          <a:p>
            <a:pPr marL="228600" indent="-228600" latinLnBrk="1">
              <a:lnSpc>
                <a:spcPct val="80000"/>
              </a:lnSpc>
              <a:buFont typeface="+mj-lt"/>
              <a:buAutoNum type="arabicPeriod"/>
              <a:defRPr/>
            </a:pPr>
            <a:r>
              <a:rPr lang="ko-KR" altLang="en-US" sz="1500" dirty="0">
                <a:latin typeface="한컴 고딕" pitchFamily="2" charset="-127"/>
                <a:ea typeface="한컴 고딕" pitchFamily="2" charset="-127"/>
                <a:cs typeface="Arial" panose="020B0604020202020204" pitchFamily="34" charset="0"/>
                <a:sym typeface="Wingdings" pitchFamily="2" charset="2"/>
              </a:rPr>
              <a:t>시장 전체 </a:t>
            </a:r>
            <a:r>
              <a:rPr lang="en-US" altLang="ko-KR" sz="1500" dirty="0">
                <a:latin typeface="한컴 고딕" pitchFamily="2" charset="-127"/>
                <a:ea typeface="한컴 고딕" pitchFamily="2" charset="-127"/>
                <a:cs typeface="Arial" panose="020B0604020202020204" pitchFamily="34" charset="0"/>
                <a:sym typeface="Wingdings" pitchFamily="2" charset="2"/>
              </a:rPr>
              <a:t>= S&amp;P 500 </a:t>
            </a:r>
            <a:r>
              <a:rPr lang="ko-KR" altLang="en-US" sz="1500" dirty="0">
                <a:latin typeface="한컴 고딕" pitchFamily="2" charset="-127"/>
                <a:ea typeface="한컴 고딕" pitchFamily="2" charset="-127"/>
                <a:cs typeface="Arial" panose="020B0604020202020204" pitchFamily="34" charset="0"/>
                <a:sym typeface="Wingdings" pitchFamily="2" charset="2"/>
              </a:rPr>
              <a:t>으로 가정</a:t>
            </a:r>
            <a:endParaRPr lang="en-US" altLang="ko-KR" sz="1500" dirty="0">
              <a:latin typeface="한컴 고딕" pitchFamily="2" charset="-127"/>
              <a:ea typeface="한컴 고딕" pitchFamily="2" charset="-127"/>
              <a:cs typeface="Arial" panose="020B0604020202020204" pitchFamily="34" charset="0"/>
              <a:sym typeface="Wingdings" pitchFamily="2" charset="2"/>
            </a:endParaRPr>
          </a:p>
          <a:p>
            <a:pPr marL="0" indent="0" latinLnBrk="1">
              <a:lnSpc>
                <a:spcPct val="80000"/>
              </a:lnSpc>
              <a:defRPr/>
            </a:pPr>
            <a:endParaRPr lang="en-US" altLang="ko-KR" sz="1500" dirty="0">
              <a:latin typeface="한컴 고딕" pitchFamily="2" charset="-127"/>
              <a:ea typeface="한컴 고딕" pitchFamily="2" charset="-127"/>
              <a:cs typeface="Arial" panose="020B0604020202020204" pitchFamily="34" charset="0"/>
              <a:sym typeface="Wingdings" pitchFamily="2" charset="2"/>
            </a:endParaRPr>
          </a:p>
          <a:p>
            <a:pPr marL="0" indent="0" latinLnBrk="1">
              <a:lnSpc>
                <a:spcPct val="80000"/>
              </a:lnSpc>
              <a:defRPr/>
            </a:pPr>
            <a:r>
              <a:rPr lang="en-US" altLang="ko-KR" sz="1500" dirty="0" smtClean="0">
                <a:latin typeface="한컴 고딕" pitchFamily="2" charset="-127"/>
                <a:ea typeface="한컴 고딕" pitchFamily="2" charset="-127"/>
                <a:cs typeface="Arial" panose="020B0604020202020204" pitchFamily="34" charset="0"/>
                <a:sym typeface="Wingdings" pitchFamily="2" charset="2"/>
              </a:rPr>
              <a:t>3. Risk-free </a:t>
            </a:r>
            <a:r>
              <a:rPr lang="en-US" altLang="ko-KR" sz="1500" dirty="0">
                <a:latin typeface="한컴 고딕" pitchFamily="2" charset="-127"/>
                <a:ea typeface="한컴 고딕" pitchFamily="2" charset="-127"/>
                <a:cs typeface="Arial" panose="020B0604020202020204" pitchFamily="34" charset="0"/>
                <a:sym typeface="Wingdings" pitchFamily="2" charset="2"/>
              </a:rPr>
              <a:t>Position</a:t>
            </a:r>
            <a:r>
              <a:rPr lang="ko-KR" altLang="en-US" sz="1500" dirty="0">
                <a:latin typeface="한컴 고딕" pitchFamily="2" charset="-127"/>
                <a:ea typeface="한컴 고딕" pitchFamily="2" charset="-127"/>
                <a:cs typeface="Arial" panose="020B0604020202020204" pitchFamily="34" charset="0"/>
                <a:sym typeface="Wingdings" pitchFamily="2" charset="2"/>
              </a:rPr>
              <a:t> </a:t>
            </a:r>
            <a:r>
              <a:rPr lang="en-US" altLang="ko-KR" sz="1500" dirty="0">
                <a:latin typeface="한컴 고딕" pitchFamily="2" charset="-127"/>
                <a:ea typeface="한컴 고딕" pitchFamily="2" charset="-127"/>
                <a:cs typeface="Arial" panose="020B0604020202020204" pitchFamily="34" charset="0"/>
                <a:sym typeface="Wingdings" pitchFamily="2" charset="2"/>
              </a:rPr>
              <a:t>= USD-LIBOR 1 month </a:t>
            </a:r>
            <a:r>
              <a:rPr lang="ko-KR" altLang="en-US" sz="1500" dirty="0">
                <a:latin typeface="한컴 고딕" pitchFamily="2" charset="-127"/>
                <a:ea typeface="한컴 고딕" pitchFamily="2" charset="-127"/>
                <a:cs typeface="Arial" panose="020B0604020202020204" pitchFamily="34" charset="0"/>
                <a:sym typeface="Wingdings" pitchFamily="2" charset="2"/>
              </a:rPr>
              <a:t>이용할 것</a:t>
            </a:r>
            <a:r>
              <a:rPr lang="en-US" altLang="ko-KR" sz="1500" dirty="0">
                <a:latin typeface="한컴 고딕" pitchFamily="2" charset="-127"/>
                <a:ea typeface="한컴 고딕" pitchFamily="2" charset="-127"/>
                <a:cs typeface="Arial" panose="020B0604020202020204" pitchFamily="34" charset="0"/>
                <a:sym typeface="Wingdings" pitchFamily="2" charset="2"/>
              </a:rPr>
              <a:t>.</a:t>
            </a:r>
          </a:p>
          <a:p>
            <a:pPr marL="228600" indent="-228600" latinLnBrk="1">
              <a:lnSpc>
                <a:spcPct val="80000"/>
              </a:lnSpc>
              <a:buFont typeface="+mj-lt"/>
              <a:buAutoNum type="arabicPeriod"/>
              <a:defRPr/>
            </a:pPr>
            <a:endParaRPr lang="en-US" altLang="ko-KR" sz="1500" dirty="0">
              <a:latin typeface="한컴 고딕" pitchFamily="2" charset="-127"/>
              <a:ea typeface="한컴 고딕" pitchFamily="2" charset="-127"/>
              <a:cs typeface="Arial" panose="020B0604020202020204" pitchFamily="34" charset="0"/>
              <a:sym typeface="Wingdings" pitchFamily="2" charset="2"/>
            </a:endParaRPr>
          </a:p>
          <a:p>
            <a:pPr marL="0" indent="0" latinLnBrk="1">
              <a:lnSpc>
                <a:spcPct val="80000"/>
              </a:lnSpc>
              <a:defRPr/>
            </a:pPr>
            <a:r>
              <a:rPr lang="en-US" altLang="ko-KR" sz="1500" dirty="0" smtClean="0">
                <a:latin typeface="한컴 고딕" pitchFamily="2" charset="-127"/>
                <a:ea typeface="한컴 고딕" pitchFamily="2" charset="-127"/>
                <a:cs typeface="Arial" panose="020B0604020202020204" pitchFamily="34" charset="0"/>
                <a:sym typeface="Wingdings" pitchFamily="2" charset="2"/>
              </a:rPr>
              <a:t>4. CAPM</a:t>
            </a:r>
            <a:r>
              <a:rPr lang="ko-KR" altLang="en-US" sz="1500" dirty="0">
                <a:latin typeface="한컴 고딕" pitchFamily="2" charset="-127"/>
                <a:ea typeface="한컴 고딕" pitchFamily="2" charset="-127"/>
                <a:cs typeface="Arial" panose="020B0604020202020204" pitchFamily="34" charset="0"/>
                <a:sym typeface="Wingdings" pitchFamily="2" charset="2"/>
              </a:rPr>
              <a:t>에 해당하는</a:t>
            </a:r>
            <a:r>
              <a:rPr lang="en-US" altLang="ko-KR" sz="1500" dirty="0">
                <a:latin typeface="한컴 고딕" pitchFamily="2" charset="-127"/>
                <a:ea typeface="한컴 고딕" pitchFamily="2" charset="-127"/>
                <a:cs typeface="Arial" panose="020B0604020202020204" pitchFamily="34" charset="0"/>
                <a:sym typeface="Wingdings" pitchFamily="2" charset="2"/>
              </a:rPr>
              <a:t> </a:t>
            </a:r>
            <a:r>
              <a:rPr lang="ko-KR" altLang="en-US" sz="1500" dirty="0">
                <a:latin typeface="한컴 고딕" pitchFamily="2" charset="-127"/>
                <a:ea typeface="한컴 고딕" pitchFamily="2" charset="-127"/>
                <a:cs typeface="Arial" panose="020B0604020202020204" pitchFamily="34" charset="0"/>
                <a:sym typeface="Wingdings" pitchFamily="2" charset="2"/>
              </a:rPr>
              <a:t>부분은 앞에서 구한 </a:t>
            </a:r>
            <a:r>
              <a:rPr lang="en-US" altLang="ko-KR" sz="1500" dirty="0">
                <a:latin typeface="한컴 고딕" pitchFamily="2" charset="-127"/>
                <a:ea typeface="한컴 고딕" pitchFamily="2" charset="-127"/>
                <a:cs typeface="Arial" panose="020B0604020202020204" pitchFamily="34" charset="0"/>
                <a:sym typeface="Wingdings" pitchFamily="2" charset="2"/>
              </a:rPr>
              <a:t>ETF</a:t>
            </a:r>
            <a:r>
              <a:rPr lang="ko-KR" altLang="en-US" sz="1500" dirty="0">
                <a:latin typeface="한컴 고딕" pitchFamily="2" charset="-127"/>
                <a:ea typeface="한컴 고딕" pitchFamily="2" charset="-127"/>
                <a:cs typeface="Arial" panose="020B0604020202020204" pitchFamily="34" charset="0"/>
                <a:sym typeface="Wingdings" pitchFamily="2" charset="2"/>
              </a:rPr>
              <a:t>의 같은 회사의 </a:t>
            </a:r>
            <a:r>
              <a:rPr lang="en-US" altLang="ko-KR" sz="1500" dirty="0">
                <a:latin typeface="한컴 고딕" pitchFamily="2" charset="-127"/>
                <a:ea typeface="한컴 고딕" pitchFamily="2" charset="-127"/>
                <a:cs typeface="Arial" panose="020B0604020202020204" pitchFamily="34" charset="0"/>
                <a:sym typeface="Wingdings" pitchFamily="2" charset="2"/>
              </a:rPr>
              <a:t>S&amp;P </a:t>
            </a:r>
            <a:r>
              <a:rPr lang="ko-KR" altLang="en-US" sz="1500" dirty="0">
                <a:latin typeface="한컴 고딕" pitchFamily="2" charset="-127"/>
                <a:ea typeface="한컴 고딕" pitchFamily="2" charset="-127"/>
                <a:cs typeface="Arial" panose="020B0604020202020204" pitchFamily="34" charset="0"/>
                <a:sym typeface="Wingdings" pitchFamily="2" charset="2"/>
              </a:rPr>
              <a:t>전체를 추종하는 </a:t>
            </a:r>
            <a:r>
              <a:rPr lang="en-US" altLang="ko-KR" sz="1500" dirty="0">
                <a:latin typeface="한컴 고딕" pitchFamily="2" charset="-127"/>
                <a:ea typeface="한컴 고딕" pitchFamily="2" charset="-127"/>
                <a:cs typeface="Arial" panose="020B0604020202020204" pitchFamily="34" charset="0"/>
                <a:sym typeface="Wingdings" pitchFamily="2" charset="2"/>
              </a:rPr>
              <a:t>ETF</a:t>
            </a:r>
            <a:r>
              <a:rPr lang="ko-KR" altLang="en-US" sz="1500" dirty="0">
                <a:latin typeface="한컴 고딕" pitchFamily="2" charset="-127"/>
                <a:ea typeface="한컴 고딕" pitchFamily="2" charset="-127"/>
                <a:cs typeface="Arial" panose="020B0604020202020204" pitchFamily="34" charset="0"/>
                <a:sym typeface="Wingdings" pitchFamily="2" charset="2"/>
              </a:rPr>
              <a:t>를 이용할 것  </a:t>
            </a:r>
            <a:endParaRPr lang="en-US" altLang="ko-KR" sz="1500" dirty="0">
              <a:latin typeface="한컴 고딕" pitchFamily="2" charset="-127"/>
              <a:ea typeface="한컴 고딕" pitchFamily="2" charset="-127"/>
              <a:cs typeface="Arial" panose="020B0604020202020204" pitchFamily="34" charset="0"/>
              <a:sym typeface="Wingdings" pitchFamily="2" charset="2"/>
            </a:endParaRPr>
          </a:p>
          <a:p>
            <a:pPr marL="0" indent="0" latinLnBrk="1">
              <a:lnSpc>
                <a:spcPct val="80000"/>
              </a:lnSpc>
              <a:defRPr/>
            </a:pPr>
            <a:endParaRPr lang="en-US" altLang="ko-KR" sz="1500" dirty="0">
              <a:latin typeface="한컴 고딕" pitchFamily="2" charset="-127"/>
              <a:ea typeface="한컴 고딕" pitchFamily="2" charset="-127"/>
              <a:cs typeface="Arial" panose="020B0604020202020204" pitchFamily="34" charset="0"/>
              <a:sym typeface="Wingdings" pitchFamily="2" charset="2"/>
            </a:endParaRPr>
          </a:p>
          <a:p>
            <a:pPr marL="0" indent="0" latinLnBrk="1">
              <a:lnSpc>
                <a:spcPct val="80000"/>
              </a:lnSpc>
              <a:defRPr/>
            </a:pPr>
            <a:r>
              <a:rPr lang="en-US" altLang="ko-KR" sz="1500" dirty="0" smtClean="0">
                <a:latin typeface="한컴 고딕" pitchFamily="2" charset="-127"/>
                <a:ea typeface="한컴 고딕" pitchFamily="2" charset="-127"/>
                <a:cs typeface="Arial" panose="020B0604020202020204" pitchFamily="34" charset="0"/>
                <a:sym typeface="Wingdings" pitchFamily="2" charset="2"/>
              </a:rPr>
              <a:t>5. </a:t>
            </a:r>
            <a:r>
              <a:rPr lang="ko-KR" altLang="en-US" sz="1500" dirty="0" smtClean="0">
                <a:latin typeface="한컴 고딕" pitchFamily="2" charset="-127"/>
                <a:ea typeface="한컴 고딕" pitchFamily="2" charset="-127"/>
                <a:cs typeface="Arial" panose="020B0604020202020204" pitchFamily="34" charset="0"/>
                <a:sym typeface="Wingdings" pitchFamily="2" charset="2"/>
              </a:rPr>
              <a:t>비교군 </a:t>
            </a:r>
            <a:r>
              <a:rPr lang="en-US" altLang="ko-KR" sz="1500" dirty="0">
                <a:latin typeface="한컴 고딕" pitchFamily="2" charset="-127"/>
                <a:ea typeface="한컴 고딕" pitchFamily="2" charset="-127"/>
                <a:cs typeface="Arial" panose="020B0604020202020204" pitchFamily="34" charset="0"/>
                <a:sym typeface="Wingdings" pitchFamily="2" charset="2"/>
              </a:rPr>
              <a:t>= S&amp;P </a:t>
            </a:r>
            <a:r>
              <a:rPr lang="ko-KR" altLang="en-US" sz="1500" dirty="0">
                <a:latin typeface="한컴 고딕" pitchFamily="2" charset="-127"/>
                <a:ea typeface="한컴 고딕" pitchFamily="2" charset="-127"/>
                <a:cs typeface="Arial" panose="020B0604020202020204" pitchFamily="34" charset="0"/>
                <a:sym typeface="Wingdings" pitchFamily="2" charset="2"/>
              </a:rPr>
              <a:t>지수     </a:t>
            </a:r>
            <a:endParaRPr lang="en-US" altLang="ko-KR" sz="1500" b="1" dirty="0">
              <a:latin typeface="한컴 고딕" pitchFamily="2" charset="-127"/>
              <a:ea typeface="한컴 고딕" pitchFamily="2" charset="-127"/>
              <a:cs typeface="Arial" panose="020B0604020202020204" pitchFamily="34" charset="0"/>
              <a:sym typeface="Wingdings" pitchFamily="2" charset="2"/>
            </a:endParaRPr>
          </a:p>
          <a:p>
            <a:pPr marL="0" indent="0" latinLnBrk="1">
              <a:lnSpc>
                <a:spcPct val="80000"/>
              </a:lnSpc>
              <a:defRPr/>
            </a:pPr>
            <a:endParaRPr lang="en-US" altLang="ko-KR" sz="1500" b="1" dirty="0">
              <a:latin typeface="한컴 고딕" pitchFamily="2" charset="-127"/>
              <a:ea typeface="한컴 고딕" pitchFamily="2" charset="-127"/>
              <a:cs typeface="Arial" panose="020B0604020202020204" pitchFamily="34" charset="0"/>
              <a:sym typeface="Wingdings" pitchFamily="2" charset="2"/>
            </a:endParaRPr>
          </a:p>
          <a:p>
            <a:pPr marL="0" indent="0" latinLnBrk="1">
              <a:lnSpc>
                <a:spcPct val="80000"/>
              </a:lnSpc>
              <a:defRPr/>
            </a:pPr>
            <a:endParaRPr lang="en-US" altLang="ko-KR" sz="1500" b="1" dirty="0">
              <a:latin typeface="한컴 고딕" pitchFamily="2" charset="-127"/>
              <a:ea typeface="한컴 고딕" pitchFamily="2" charset="-127"/>
              <a:cs typeface="Arial" panose="020B0604020202020204" pitchFamily="34" charset="0"/>
              <a:sym typeface="Wingdings" pitchFamily="2" charset="2"/>
            </a:endParaRPr>
          </a:p>
          <a:p>
            <a:pPr marL="0" indent="0" latinLnBrk="1">
              <a:lnSpc>
                <a:spcPct val="80000"/>
              </a:lnSpc>
              <a:defRPr/>
            </a:pPr>
            <a:endParaRPr lang="en-US" altLang="ko-KR" sz="1500" b="1" dirty="0">
              <a:latin typeface="한컴 고딕" pitchFamily="2" charset="-127"/>
              <a:ea typeface="한컴 고딕" pitchFamily="2" charset="-127"/>
              <a:cs typeface="Arial" panose="020B0604020202020204" pitchFamily="34" charset="0"/>
              <a:sym typeface="Wingdings" pitchFamily="2" charset="2"/>
            </a:endParaRPr>
          </a:p>
          <a:p>
            <a:pPr marL="0" indent="0" latinLnBrk="1">
              <a:lnSpc>
                <a:spcPct val="80000"/>
              </a:lnSpc>
              <a:defRPr/>
            </a:pPr>
            <a:endParaRPr lang="en-US" altLang="ko-KR" sz="1500" b="1" dirty="0">
              <a:latin typeface="한컴 고딕" pitchFamily="2" charset="-127"/>
              <a:ea typeface="한컴 고딕" pitchFamily="2" charset="-127"/>
              <a:cs typeface="Arial" panose="020B0604020202020204" pitchFamily="34" charset="0"/>
              <a:sym typeface="Wingdings" pitchFamily="2" charset="2"/>
            </a:endParaRPr>
          </a:p>
          <a:p>
            <a:pPr marL="0" indent="0" latinLnBrk="1">
              <a:lnSpc>
                <a:spcPct val="80000"/>
              </a:lnSpc>
              <a:defRPr/>
            </a:pPr>
            <a:endParaRPr lang="en-US" altLang="ko-KR" sz="1500" b="1" dirty="0">
              <a:latin typeface="한컴 고딕" pitchFamily="2" charset="-127"/>
              <a:ea typeface="한컴 고딕" pitchFamily="2" charset="-127"/>
              <a:cs typeface="Arial" panose="020B0604020202020204" pitchFamily="34" charset="0"/>
              <a:sym typeface="Wingdings" pitchFamily="2" charset="2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755576" y="3549426"/>
            <a:ext cx="3149621" cy="2840692"/>
            <a:chOff x="755576" y="3336754"/>
            <a:chExt cx="3149621" cy="2840692"/>
          </a:xfrm>
        </p:grpSpPr>
        <p:pic>
          <p:nvPicPr>
            <p:cNvPr id="16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5576" y="3336754"/>
              <a:ext cx="3149621" cy="2202543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sx="100500" sy="1005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" name="TextBox 16"/>
            <p:cNvSpPr txBox="1"/>
            <p:nvPr/>
          </p:nvSpPr>
          <p:spPr>
            <a:xfrm>
              <a:off x="1668993" y="5623448"/>
              <a:ext cx="1322783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000" b="1" dirty="0">
                  <a:latin typeface="한컴 고딕" pitchFamily="2" charset="-127"/>
                  <a:ea typeface="한컴 고딕" pitchFamily="2" charset="-127"/>
                </a:rPr>
                <a:t>Excel</a:t>
              </a:r>
              <a:endParaRPr lang="ko-KR" altLang="en-US" sz="3000" b="1" dirty="0">
                <a:latin typeface="한컴 고딕" pitchFamily="2" charset="-127"/>
                <a:ea typeface="한컴 고딕" pitchFamily="2" charset="-127"/>
              </a:endParaRPr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5081465" y="3549426"/>
            <a:ext cx="3162942" cy="2824652"/>
            <a:chOff x="5081466" y="3336754"/>
            <a:chExt cx="3162942" cy="2824652"/>
          </a:xfrm>
        </p:grpSpPr>
        <p:pic>
          <p:nvPicPr>
            <p:cNvPr id="19" name="Picture 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81466" y="3336754"/>
              <a:ext cx="3162942" cy="2202544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sx="100500" sy="100500" algn="tl" rotWithShape="0">
                <a:schemeClr val="bg1">
                  <a:lumMod val="85000"/>
                  <a:lumOff val="15000"/>
                  <a:alpha val="4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TextBox 19"/>
            <p:cNvSpPr txBox="1"/>
            <p:nvPr/>
          </p:nvSpPr>
          <p:spPr>
            <a:xfrm>
              <a:off x="5868871" y="5607408"/>
              <a:ext cx="1588131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000" b="1" dirty="0" smtClean="0">
                  <a:latin typeface="한컴 고딕" pitchFamily="2" charset="-127"/>
                  <a:ea typeface="한컴 고딕" pitchFamily="2" charset="-127"/>
                </a:rPr>
                <a:t>Python</a:t>
              </a:r>
              <a:endParaRPr lang="ko-KR" altLang="en-US" sz="3000" b="1" dirty="0">
                <a:latin typeface="한컴 고딕" pitchFamily="2" charset="-127"/>
                <a:ea typeface="한컴 고딕" pitchFamily="2" charset="-127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141131" y="476672"/>
            <a:ext cx="7535325" cy="3819200"/>
            <a:chOff x="1141131" y="771220"/>
            <a:chExt cx="7535325" cy="3819200"/>
          </a:xfrm>
        </p:grpSpPr>
        <p:pic>
          <p:nvPicPr>
            <p:cNvPr id="4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-2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85" r="10644"/>
            <a:stretch/>
          </p:blipFill>
          <p:spPr bwMode="auto">
            <a:xfrm>
              <a:off x="1141131" y="1844824"/>
              <a:ext cx="6552727" cy="1657350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sx="100500" sy="1005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" name="Picture 9" descr="C:\Users\RadarJ\Downloads\right-arrow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1606291" y="1432145"/>
              <a:ext cx="1431153" cy="9603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9" descr="C:\Users\RadarJ\Downloads\right-arrow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2139186" y="2988151"/>
              <a:ext cx="1361498" cy="9603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TextBox 1"/>
            <p:cNvSpPr txBox="1"/>
            <p:nvPr/>
          </p:nvSpPr>
          <p:spPr>
            <a:xfrm>
              <a:off x="1684184" y="771220"/>
              <a:ext cx="4111952" cy="369332"/>
            </a:xfrm>
            <a:prstGeom prst="rect">
              <a:avLst/>
            </a:prstGeom>
            <a:noFill/>
            <a:ln>
              <a:solidFill>
                <a:srgbClr val="E17D1B">
                  <a:alpha val="80000"/>
                </a:srgb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latin typeface="한컴 고딕" pitchFamily="2" charset="-127"/>
                  <a:ea typeface="한컴 고딕" pitchFamily="2" charset="-127"/>
                </a:rPr>
                <a:t>IJR: </a:t>
              </a:r>
              <a:r>
                <a:rPr lang="en-US" altLang="ko-KR" dirty="0" err="1">
                  <a:latin typeface="한컴 고딕" pitchFamily="2" charset="-127"/>
                  <a:ea typeface="한컴 고딕" pitchFamily="2" charset="-127"/>
                </a:rPr>
                <a:t>iShares</a:t>
              </a:r>
              <a:r>
                <a:rPr lang="en-US" altLang="ko-KR" dirty="0">
                  <a:latin typeface="한컴 고딕" pitchFamily="2" charset="-127"/>
                  <a:ea typeface="한컴 고딕" pitchFamily="2" charset="-127"/>
                </a:rPr>
                <a:t> Core S&amp;P Small-Cap ETF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907704" y="4221088"/>
              <a:ext cx="5466620" cy="369332"/>
            </a:xfrm>
            <a:prstGeom prst="rect">
              <a:avLst/>
            </a:prstGeom>
            <a:noFill/>
            <a:ln>
              <a:solidFill>
                <a:srgbClr val="E17D1B">
                  <a:alpha val="80000"/>
                </a:srgb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latin typeface="한컴 고딕" pitchFamily="2" charset="-127"/>
                  <a:ea typeface="한컴 고딕" pitchFamily="2" charset="-127"/>
                </a:rPr>
                <a:t>OEF: </a:t>
              </a:r>
              <a:r>
                <a:rPr lang="en-US" altLang="ko-KR" dirty="0" err="1">
                  <a:latin typeface="한컴 고딕" pitchFamily="2" charset="-127"/>
                  <a:ea typeface="한컴 고딕" pitchFamily="2" charset="-127"/>
                </a:rPr>
                <a:t>iShares</a:t>
              </a:r>
              <a:r>
                <a:rPr lang="en-US" altLang="ko-KR" dirty="0">
                  <a:latin typeface="한컴 고딕" pitchFamily="2" charset="-127"/>
                  <a:ea typeface="한컴 고딕" pitchFamily="2" charset="-127"/>
                </a:rPr>
                <a:t> Core S&amp;P 100 ETF (Large-Cap)</a:t>
              </a:r>
            </a:p>
          </p:txBody>
        </p:sp>
        <p:pic>
          <p:nvPicPr>
            <p:cNvPr id="9" name="Picture 9" descr="C:\Users\RadarJ\Downloads\right-arrow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200467">
              <a:off x="3409369" y="1451487"/>
              <a:ext cx="1163697" cy="9603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4489502" y="1337992"/>
              <a:ext cx="4186954" cy="369332"/>
            </a:xfrm>
            <a:prstGeom prst="rect">
              <a:avLst/>
            </a:prstGeom>
            <a:noFill/>
            <a:ln>
              <a:solidFill>
                <a:srgbClr val="E17D1B">
                  <a:alpha val="80000"/>
                </a:srgb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latin typeface="한컴 고딕" pitchFamily="2" charset="-127"/>
                  <a:ea typeface="한컴 고딕" pitchFamily="2" charset="-127"/>
                </a:rPr>
                <a:t>IVE: </a:t>
              </a:r>
              <a:r>
                <a:rPr lang="en-US" altLang="ko-KR" dirty="0" err="1">
                  <a:latin typeface="한컴 고딕" pitchFamily="2" charset="-127"/>
                  <a:ea typeface="한컴 고딕" pitchFamily="2" charset="-127"/>
                </a:rPr>
                <a:t>iShares</a:t>
              </a:r>
              <a:r>
                <a:rPr lang="en-US" altLang="ko-KR" dirty="0">
                  <a:latin typeface="한컴 고딕" pitchFamily="2" charset="-127"/>
                  <a:ea typeface="한컴 고딕" pitchFamily="2" charset="-127"/>
                </a:rPr>
                <a:t> Core S&amp;P 500 Value ETF</a:t>
              </a:r>
            </a:p>
          </p:txBody>
        </p:sp>
        <p:pic>
          <p:nvPicPr>
            <p:cNvPr id="11" name="Picture 9" descr="C:\Users\RadarJ\Downloads\right-arrow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6132667" y="2478822"/>
              <a:ext cx="1241054" cy="9603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/>
            <p:cNvSpPr txBox="1"/>
            <p:nvPr/>
          </p:nvSpPr>
          <p:spPr>
            <a:xfrm>
              <a:off x="4283968" y="3672027"/>
              <a:ext cx="3816424" cy="369332"/>
            </a:xfrm>
            <a:prstGeom prst="rect">
              <a:avLst/>
            </a:prstGeom>
            <a:noFill/>
            <a:ln>
              <a:solidFill>
                <a:srgbClr val="E17D1B">
                  <a:alpha val="80000"/>
                </a:srgb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latin typeface="한컴 고딕" pitchFamily="2" charset="-127"/>
                  <a:ea typeface="한컴 고딕" pitchFamily="2" charset="-127"/>
                </a:rPr>
                <a:t>IVW: </a:t>
              </a:r>
              <a:r>
                <a:rPr lang="en-US" altLang="ko-KR" dirty="0" err="1">
                  <a:latin typeface="한컴 고딕" pitchFamily="2" charset="-127"/>
                  <a:ea typeface="한컴 고딕" pitchFamily="2" charset="-127"/>
                </a:rPr>
                <a:t>iShares</a:t>
              </a:r>
              <a:r>
                <a:rPr lang="en-US" altLang="ko-KR" dirty="0">
                  <a:latin typeface="한컴 고딕" pitchFamily="2" charset="-127"/>
                  <a:ea typeface="한컴 고딕" pitchFamily="2" charset="-127"/>
                </a:rPr>
                <a:t> S&amp;P 500 Growth ETF</a:t>
              </a:r>
            </a:p>
          </p:txBody>
        </p:sp>
      </p:grpSp>
      <p:pic>
        <p:nvPicPr>
          <p:cNvPr id="14" name="Picture 9" descr="C:\Users\RadarJ\Downloads\right-arrow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018" y="4437112"/>
            <a:ext cx="1361498" cy="960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2076146" y="4732629"/>
            <a:ext cx="6040288" cy="369332"/>
          </a:xfrm>
          <a:prstGeom prst="rect">
            <a:avLst/>
          </a:prstGeom>
          <a:noFill/>
          <a:ln>
            <a:solidFill>
              <a:srgbClr val="E17D1B">
                <a:alpha val="80000"/>
              </a:srgb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한컴 고딕" pitchFamily="2" charset="-127"/>
                <a:ea typeface="한컴 고딕" pitchFamily="2" charset="-127"/>
              </a:rPr>
              <a:t>IVV: </a:t>
            </a:r>
            <a:r>
              <a:rPr lang="en-US" altLang="ko-KR" dirty="0" err="1">
                <a:latin typeface="한컴 고딕" pitchFamily="2" charset="-127"/>
                <a:ea typeface="한컴 고딕" pitchFamily="2" charset="-127"/>
              </a:rPr>
              <a:t>iShares</a:t>
            </a:r>
            <a:r>
              <a:rPr lang="en-US" altLang="ko-KR" dirty="0">
                <a:latin typeface="한컴 고딕" pitchFamily="2" charset="-127"/>
                <a:ea typeface="한컴 고딕" pitchFamily="2" charset="-127"/>
              </a:rPr>
              <a:t> Core S&amp;P 500 ETF (CAPM</a:t>
            </a:r>
            <a:r>
              <a:rPr lang="ko-KR" altLang="en-US" dirty="0">
                <a:latin typeface="한컴 고딕" pitchFamily="2" charset="-127"/>
                <a:ea typeface="한컴 고딕" pitchFamily="2" charset="-127"/>
              </a:rPr>
              <a:t>에 해당하는 부분</a:t>
            </a:r>
            <a:r>
              <a:rPr lang="en-US" altLang="ko-KR" dirty="0">
                <a:latin typeface="한컴 고딕" pitchFamily="2" charset="-127"/>
                <a:ea typeface="한컴 고딕" pitchFamily="2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50595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Text Box 5">
            <a:extLst>
              <a:ext uri="{FF2B5EF4-FFF2-40B4-BE49-F238E27FC236}">
                <a16:creationId xmlns="" xmlns:a16="http://schemas.microsoft.com/office/drawing/2014/main" id="{B713458F-8EDC-4A14-9BE0-4B21C5DE57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5438" y="120650"/>
            <a:ext cx="6600825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en-US" altLang="ko-KR" sz="3200" b="1" dirty="0">
                <a:latin typeface="한컴 고딕" pitchFamily="2" charset="-127"/>
                <a:ea typeface="한컴 고딕" pitchFamily="2" charset="-127"/>
                <a:cs typeface="Tahoma" panose="020B0604030504040204" pitchFamily="34" charset="0"/>
              </a:rPr>
              <a:t>6. </a:t>
            </a:r>
            <a:r>
              <a:rPr lang="en-US" altLang="ko-KR" sz="3200" dirty="0">
                <a:latin typeface="한컴 고딕" pitchFamily="2" charset="-127"/>
                <a:ea typeface="한컴 고딕" pitchFamily="2" charset="-127"/>
                <a:cs typeface="Tahoma" panose="020B0604030504040204" pitchFamily="34" charset="0"/>
              </a:rPr>
              <a:t>ETF </a:t>
            </a:r>
            <a:r>
              <a:rPr lang="ko-KR" altLang="en-US" sz="3200" dirty="0">
                <a:latin typeface="한컴 고딕" pitchFamily="2" charset="-127"/>
                <a:ea typeface="한컴 고딕" pitchFamily="2" charset="-127"/>
                <a:cs typeface="Tahoma" panose="020B0604030504040204" pitchFamily="34" charset="0"/>
              </a:rPr>
              <a:t>전략구현</a:t>
            </a:r>
            <a:endParaRPr lang="ko-KR" altLang="ko-KR" sz="3200" dirty="0">
              <a:latin typeface="한컴 고딕" pitchFamily="2" charset="-127"/>
              <a:ea typeface="한컴 고딕" pitchFamily="2" charset="-127"/>
              <a:cs typeface="Tahoma" panose="020B0604030504040204" pitchFamily="34" charset="0"/>
            </a:endParaRPr>
          </a:p>
        </p:txBody>
      </p:sp>
      <p:sp>
        <p:nvSpPr>
          <p:cNvPr id="4" name="제목 2">
            <a:extLst>
              <a:ext uri="{FF2B5EF4-FFF2-40B4-BE49-F238E27FC236}">
                <a16:creationId xmlns="" xmlns:a16="http://schemas.microsoft.com/office/drawing/2014/main" id="{C365B476-4106-4B2A-BE03-234606099C8F}"/>
              </a:ext>
            </a:extLst>
          </p:cNvPr>
          <p:cNvSpPr txBox="1">
            <a:spLocks/>
          </p:cNvSpPr>
          <p:nvPr/>
        </p:nvSpPr>
        <p:spPr bwMode="auto">
          <a:xfrm>
            <a:off x="353674" y="1196752"/>
            <a:ext cx="8538805" cy="3677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82563" indent="-182563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1">
              <a:lnSpc>
                <a:spcPct val="80000"/>
              </a:lnSpc>
              <a:buFontTx/>
              <a:buChar char="•"/>
              <a:defRPr/>
            </a:pPr>
            <a:r>
              <a:rPr lang="en-US" altLang="ko-KR" sz="1500" dirty="0">
                <a:latin typeface="한컴 고딕" pitchFamily="2" charset="-127"/>
                <a:ea typeface="한컴 고딕" pitchFamily="2" charset="-127"/>
                <a:cs typeface="Arial" panose="020B0604020202020204" pitchFamily="34" charset="0"/>
                <a:sym typeface="Wingdings" pitchFamily="2" charset="2"/>
              </a:rPr>
              <a:t>ETF</a:t>
            </a:r>
            <a:r>
              <a:rPr lang="ko-KR" altLang="en-US" sz="1500" dirty="0">
                <a:latin typeface="한컴 고딕" pitchFamily="2" charset="-127"/>
                <a:ea typeface="한컴 고딕" pitchFamily="2" charset="-127"/>
                <a:cs typeface="Arial" panose="020B0604020202020204" pitchFamily="34" charset="0"/>
                <a:sym typeface="Wingdings" pitchFamily="2" charset="2"/>
              </a:rPr>
              <a:t>들을 조사 후 </a:t>
            </a:r>
            <a:r>
              <a:rPr lang="en-US" altLang="ko-KR" sz="1500" dirty="0">
                <a:latin typeface="한컴 고딕" pitchFamily="2" charset="-127"/>
                <a:ea typeface="한컴 고딕" pitchFamily="2" charset="-127"/>
                <a:cs typeface="Arial" panose="020B0604020202020204" pitchFamily="34" charset="0"/>
                <a:sym typeface="Wingdings" pitchFamily="2" charset="2"/>
              </a:rPr>
              <a:t>Yahoo Finance</a:t>
            </a:r>
            <a:r>
              <a:rPr lang="ko-KR" altLang="en-US" sz="1500" dirty="0">
                <a:latin typeface="한컴 고딕" pitchFamily="2" charset="-127"/>
                <a:ea typeface="한컴 고딕" pitchFamily="2" charset="-127"/>
                <a:cs typeface="Arial" panose="020B0604020202020204" pitchFamily="34" charset="0"/>
                <a:sym typeface="Wingdings" pitchFamily="2" charset="2"/>
              </a:rPr>
              <a:t>에서 자료를 수집 후 하나의 </a:t>
            </a:r>
            <a:r>
              <a:rPr lang="en-US" altLang="ko-KR" sz="1500" dirty="0">
                <a:latin typeface="한컴 고딕" pitchFamily="2" charset="-127"/>
                <a:ea typeface="한컴 고딕" pitchFamily="2" charset="-127"/>
                <a:cs typeface="Arial" panose="020B0604020202020204" pitchFamily="34" charset="0"/>
                <a:sym typeface="Wingdings" pitchFamily="2" charset="2"/>
              </a:rPr>
              <a:t>Excel </a:t>
            </a:r>
            <a:r>
              <a:rPr lang="ko-KR" altLang="en-US" sz="1500" dirty="0">
                <a:latin typeface="한컴 고딕" pitchFamily="2" charset="-127"/>
                <a:ea typeface="한컴 고딕" pitchFamily="2" charset="-127"/>
                <a:cs typeface="Arial" panose="020B0604020202020204" pitchFamily="34" charset="0"/>
                <a:sym typeface="Wingdings" pitchFamily="2" charset="2"/>
              </a:rPr>
              <a:t>파일로 만든다</a:t>
            </a:r>
            <a:r>
              <a:rPr lang="en-US" altLang="ko-KR" sz="1500" dirty="0">
                <a:latin typeface="한컴 고딕" pitchFamily="2" charset="-127"/>
                <a:ea typeface="한컴 고딕" pitchFamily="2" charset="-127"/>
                <a:cs typeface="Arial" panose="020B0604020202020204" pitchFamily="34" charset="0"/>
                <a:sym typeface="Wingdings" pitchFamily="2" charset="2"/>
              </a:rPr>
              <a:t>.</a:t>
            </a:r>
          </a:p>
          <a:p>
            <a:pPr latinLnBrk="1">
              <a:lnSpc>
                <a:spcPct val="80000"/>
              </a:lnSpc>
              <a:buFontTx/>
              <a:buChar char="•"/>
              <a:defRPr/>
            </a:pPr>
            <a:endParaRPr lang="en-US" altLang="ko-KR" sz="1500" dirty="0">
              <a:latin typeface="한컴 고딕" pitchFamily="2" charset="-127"/>
              <a:ea typeface="한컴 고딕" pitchFamily="2" charset="-127"/>
              <a:cs typeface="Arial" panose="020B0604020202020204" pitchFamily="34" charset="0"/>
              <a:sym typeface="Wingdings" pitchFamily="2" charset="2"/>
            </a:endParaRPr>
          </a:p>
          <a:p>
            <a:pPr latinLnBrk="1">
              <a:lnSpc>
                <a:spcPct val="80000"/>
              </a:lnSpc>
              <a:buFontTx/>
              <a:buChar char="•"/>
              <a:defRPr/>
            </a:pPr>
            <a:r>
              <a:rPr lang="en-US" altLang="ko-KR" sz="1500" dirty="0">
                <a:latin typeface="한컴 고딕" pitchFamily="2" charset="-127"/>
                <a:ea typeface="한컴 고딕" pitchFamily="2" charset="-127"/>
                <a:cs typeface="Arial" panose="020B0604020202020204" pitchFamily="34" charset="0"/>
                <a:sym typeface="Wingdings" pitchFamily="2" charset="2"/>
              </a:rPr>
              <a:t>Excel </a:t>
            </a:r>
            <a:r>
              <a:rPr lang="ko-KR" altLang="en-US" sz="1500" dirty="0">
                <a:latin typeface="한컴 고딕" pitchFamily="2" charset="-127"/>
                <a:ea typeface="한컴 고딕" pitchFamily="2" charset="-127"/>
                <a:cs typeface="Arial" panose="020B0604020202020204" pitchFamily="34" charset="0"/>
                <a:sym typeface="Wingdings" pitchFamily="2" charset="2"/>
              </a:rPr>
              <a:t>파일을 이용해 </a:t>
            </a:r>
            <a:r>
              <a:rPr lang="en-US" altLang="ko-KR" sz="1500" dirty="0">
                <a:latin typeface="한컴 고딕" pitchFamily="2" charset="-127"/>
                <a:ea typeface="한컴 고딕" pitchFamily="2" charset="-127"/>
                <a:cs typeface="Arial" panose="020B0604020202020204" pitchFamily="34" charset="0"/>
                <a:sym typeface="Wingdings" pitchFamily="2" charset="2"/>
              </a:rPr>
              <a:t>Python</a:t>
            </a:r>
            <a:r>
              <a:rPr lang="ko-KR" altLang="en-US" sz="1500" dirty="0">
                <a:latin typeface="한컴 고딕" pitchFamily="2" charset="-127"/>
                <a:ea typeface="한컴 고딕" pitchFamily="2" charset="-127"/>
                <a:cs typeface="Arial" panose="020B0604020202020204" pitchFamily="34" charset="0"/>
                <a:sym typeface="Wingdings" pitchFamily="2" charset="2"/>
              </a:rPr>
              <a:t>을 이용해 각 </a:t>
            </a:r>
            <a:r>
              <a:rPr lang="en-US" altLang="ko-KR" sz="1500" dirty="0">
                <a:latin typeface="한컴 고딕" pitchFamily="2" charset="-127"/>
                <a:ea typeface="한컴 고딕" pitchFamily="2" charset="-127"/>
                <a:cs typeface="Arial" panose="020B0604020202020204" pitchFamily="34" charset="0"/>
                <a:sym typeface="Wingdings" pitchFamily="2" charset="2"/>
              </a:rPr>
              <a:t>Part</a:t>
            </a:r>
            <a:r>
              <a:rPr lang="ko-KR" altLang="en-US" sz="1500" dirty="0">
                <a:latin typeface="한컴 고딕" pitchFamily="2" charset="-127"/>
                <a:ea typeface="한컴 고딕" pitchFamily="2" charset="-127"/>
                <a:cs typeface="Arial" panose="020B0604020202020204" pitchFamily="34" charset="0"/>
                <a:sym typeface="Wingdings" pitchFamily="2" charset="2"/>
              </a:rPr>
              <a:t>별로 </a:t>
            </a:r>
            <a:r>
              <a:rPr lang="en-US" altLang="ko-KR" sz="1500" dirty="0">
                <a:latin typeface="한컴 고딕" pitchFamily="2" charset="-127"/>
                <a:ea typeface="한컴 고딕" pitchFamily="2" charset="-127"/>
                <a:cs typeface="Arial" panose="020B0604020202020204" pitchFamily="34" charset="0"/>
                <a:sym typeface="Wingdings" pitchFamily="2" charset="2"/>
              </a:rPr>
              <a:t>Weight</a:t>
            </a:r>
            <a:r>
              <a:rPr lang="ko-KR" altLang="en-US" sz="1500" dirty="0">
                <a:latin typeface="한컴 고딕" pitchFamily="2" charset="-127"/>
                <a:ea typeface="한컴 고딕" pitchFamily="2" charset="-127"/>
                <a:cs typeface="Arial" panose="020B0604020202020204" pitchFamily="34" charset="0"/>
                <a:sym typeface="Wingdings" pitchFamily="2" charset="2"/>
              </a:rPr>
              <a:t>를 조정해 </a:t>
            </a:r>
            <a:r>
              <a:rPr lang="en-US" altLang="ko-KR" sz="1500" dirty="0" err="1">
                <a:latin typeface="한컴 고딕" pitchFamily="2" charset="-127"/>
                <a:ea typeface="한컴 고딕" pitchFamily="2" charset="-127"/>
                <a:cs typeface="Arial" panose="020B0604020202020204" pitchFamily="34" charset="0"/>
                <a:sym typeface="Wingdings" pitchFamily="2" charset="2"/>
              </a:rPr>
              <a:t>Rp</a:t>
            </a:r>
            <a:r>
              <a:rPr lang="ko-KR" altLang="en-US" sz="1500" dirty="0">
                <a:latin typeface="한컴 고딕" pitchFamily="2" charset="-127"/>
                <a:ea typeface="한컴 고딕" pitchFamily="2" charset="-127"/>
                <a:cs typeface="Arial" panose="020B0604020202020204" pitchFamily="34" charset="0"/>
                <a:sym typeface="Wingdings" pitchFamily="2" charset="2"/>
              </a:rPr>
              <a:t>를 구한다</a:t>
            </a:r>
            <a:r>
              <a:rPr lang="en-US" altLang="ko-KR" sz="1500" dirty="0">
                <a:latin typeface="한컴 고딕" pitchFamily="2" charset="-127"/>
                <a:ea typeface="한컴 고딕" pitchFamily="2" charset="-127"/>
                <a:cs typeface="Arial" panose="020B0604020202020204" pitchFamily="34" charset="0"/>
                <a:sym typeface="Wingdings" pitchFamily="2" charset="2"/>
              </a:rPr>
              <a:t>.</a:t>
            </a:r>
          </a:p>
          <a:p>
            <a:pPr latinLnBrk="1">
              <a:lnSpc>
                <a:spcPct val="80000"/>
              </a:lnSpc>
              <a:buFontTx/>
              <a:buChar char="•"/>
              <a:defRPr/>
            </a:pPr>
            <a:endParaRPr lang="en-US" altLang="ko-KR" sz="1500" dirty="0">
              <a:latin typeface="한컴 고딕" pitchFamily="2" charset="-127"/>
              <a:ea typeface="한컴 고딕" pitchFamily="2" charset="-127"/>
              <a:cs typeface="Arial" panose="020B0604020202020204" pitchFamily="34" charset="0"/>
              <a:sym typeface="Wingdings" pitchFamily="2" charset="2"/>
            </a:endParaRPr>
          </a:p>
          <a:p>
            <a:pPr latinLnBrk="1">
              <a:lnSpc>
                <a:spcPct val="80000"/>
              </a:lnSpc>
              <a:buFontTx/>
              <a:buChar char="•"/>
              <a:defRPr/>
            </a:pPr>
            <a:r>
              <a:rPr lang="ko-KR" altLang="en-US" sz="1500" dirty="0">
                <a:latin typeface="한컴 고딕" pitchFamily="2" charset="-127"/>
                <a:ea typeface="한컴 고딕" pitchFamily="2" charset="-127"/>
                <a:cs typeface="Arial" panose="020B0604020202020204" pitchFamily="34" charset="0"/>
                <a:sym typeface="Wingdings" pitchFamily="2" charset="2"/>
              </a:rPr>
              <a:t>이외의 자료들은 </a:t>
            </a:r>
            <a:r>
              <a:rPr lang="en-US" altLang="ko-KR" sz="1500" dirty="0">
                <a:latin typeface="한컴 고딕" pitchFamily="2" charset="-127"/>
                <a:ea typeface="한컴 고딕" pitchFamily="2" charset="-127"/>
                <a:cs typeface="Arial" panose="020B0604020202020204" pitchFamily="34" charset="0"/>
                <a:sym typeface="Wingdings" pitchFamily="2" charset="2"/>
              </a:rPr>
              <a:t>R</a:t>
            </a:r>
            <a:r>
              <a:rPr lang="ko-KR" altLang="en-US" sz="1500" dirty="0">
                <a:latin typeface="한컴 고딕" pitchFamily="2" charset="-127"/>
                <a:ea typeface="한컴 고딕" pitchFamily="2" charset="-127"/>
                <a:cs typeface="Arial" panose="020B0604020202020204" pitchFamily="34" charset="0"/>
                <a:sym typeface="Wingdings" pitchFamily="2" charset="2"/>
              </a:rPr>
              <a:t>을 통해서 구체적인 수치 및 각 </a:t>
            </a:r>
            <a:r>
              <a:rPr lang="en-US" altLang="ko-KR" sz="1500" dirty="0">
                <a:latin typeface="한컴 고딕" pitchFamily="2" charset="-127"/>
                <a:ea typeface="한컴 고딕" pitchFamily="2" charset="-127"/>
                <a:cs typeface="Arial" panose="020B0604020202020204" pitchFamily="34" charset="0"/>
                <a:sym typeface="Wingdings" pitchFamily="2" charset="2"/>
              </a:rPr>
              <a:t>ETF</a:t>
            </a:r>
            <a:r>
              <a:rPr lang="ko-KR" altLang="en-US" sz="1500" dirty="0">
                <a:latin typeface="한컴 고딕" pitchFamily="2" charset="-127"/>
                <a:ea typeface="한컴 고딕" pitchFamily="2" charset="-127"/>
                <a:cs typeface="Arial" panose="020B0604020202020204" pitchFamily="34" charset="0"/>
                <a:sym typeface="Wingdings" pitchFamily="2" charset="2"/>
              </a:rPr>
              <a:t>들의 </a:t>
            </a:r>
            <a:r>
              <a:rPr lang="en-US" altLang="ko-KR" sz="1500" dirty="0">
                <a:latin typeface="한컴 고딕" pitchFamily="2" charset="-127"/>
                <a:ea typeface="한컴 고딕" pitchFamily="2" charset="-127"/>
                <a:cs typeface="Arial" panose="020B0604020202020204" pitchFamily="34" charset="0"/>
                <a:sym typeface="Wingdings" pitchFamily="2" charset="2"/>
              </a:rPr>
              <a:t>Correlation</a:t>
            </a:r>
            <a:r>
              <a:rPr lang="ko-KR" altLang="en-US" sz="1500" dirty="0">
                <a:latin typeface="한컴 고딕" pitchFamily="2" charset="-127"/>
                <a:ea typeface="한컴 고딕" pitchFamily="2" charset="-127"/>
                <a:cs typeface="Arial" panose="020B0604020202020204" pitchFamily="34" charset="0"/>
                <a:sym typeface="Wingdings" pitchFamily="2" charset="2"/>
              </a:rPr>
              <a:t>을 구한다</a:t>
            </a:r>
            <a:r>
              <a:rPr lang="en-US" altLang="ko-KR" sz="1500" dirty="0">
                <a:latin typeface="한컴 고딕" pitchFamily="2" charset="-127"/>
                <a:ea typeface="한컴 고딕" pitchFamily="2" charset="-127"/>
                <a:cs typeface="Arial" panose="020B0604020202020204" pitchFamily="34" charset="0"/>
                <a:sym typeface="Wingdings" pitchFamily="2" charset="2"/>
              </a:rPr>
              <a:t>.</a:t>
            </a:r>
          </a:p>
          <a:p>
            <a:pPr marL="0" indent="0" latinLnBrk="1">
              <a:lnSpc>
                <a:spcPct val="80000"/>
              </a:lnSpc>
              <a:defRPr/>
            </a:pPr>
            <a:endParaRPr lang="en-US" altLang="ko-KR" sz="1500" dirty="0">
              <a:latin typeface="한컴 고딕" pitchFamily="2" charset="-127"/>
              <a:ea typeface="한컴 고딕" pitchFamily="2" charset="-127"/>
              <a:cs typeface="Arial" panose="020B0604020202020204" pitchFamily="34" charset="0"/>
              <a:sym typeface="Wingdings" pitchFamily="2" charset="2"/>
            </a:endParaRPr>
          </a:p>
          <a:p>
            <a:pPr latinLnBrk="1">
              <a:buFontTx/>
              <a:buChar char="•"/>
              <a:defRPr/>
            </a:pPr>
            <a:r>
              <a:rPr lang="ko-KR" altLang="en-US" sz="1500" b="1" dirty="0">
                <a:latin typeface="한컴 고딕" pitchFamily="2" charset="-127"/>
                <a:ea typeface="한컴 고딕" pitchFamily="2" charset="-127"/>
                <a:cs typeface="Arial" panose="020B0604020202020204" pitchFamily="34" charset="0"/>
                <a:sym typeface="Wingdings" pitchFamily="2" charset="2"/>
              </a:rPr>
              <a:t>주의사항</a:t>
            </a:r>
            <a:r>
              <a:rPr lang="en-US" altLang="ko-KR" sz="1500" b="1" dirty="0">
                <a:latin typeface="한컴 고딕" pitchFamily="2" charset="-127"/>
                <a:ea typeface="한컴 고딕" pitchFamily="2" charset="-127"/>
                <a:cs typeface="Arial" panose="020B0604020202020204" pitchFamily="34" charset="0"/>
                <a:sym typeface="Wingdings" pitchFamily="2" charset="2"/>
              </a:rPr>
              <a:t>:</a:t>
            </a:r>
          </a:p>
          <a:p>
            <a:pPr marL="0" indent="0" latinLnBrk="1">
              <a:defRPr/>
            </a:pPr>
            <a:r>
              <a:rPr lang="en-US" altLang="ko-KR" sz="1000" dirty="0">
                <a:latin typeface="한컴 고딕" pitchFamily="2" charset="-127"/>
                <a:ea typeface="한컴 고딕" pitchFamily="2" charset="-127"/>
                <a:cs typeface="Arial" panose="020B0604020202020204" pitchFamily="34" charset="0"/>
                <a:sym typeface="Wingdings" pitchFamily="2" charset="2"/>
              </a:rPr>
              <a:t>  </a:t>
            </a:r>
          </a:p>
          <a:p>
            <a:pPr marL="0" indent="0" latinLnBrk="1">
              <a:lnSpc>
                <a:spcPts val="2400"/>
              </a:lnSpc>
              <a:defRPr/>
            </a:pPr>
            <a:r>
              <a:rPr lang="en-US" altLang="ko-KR" sz="1500" dirty="0">
                <a:latin typeface="한컴 고딕" pitchFamily="2" charset="-127"/>
                <a:ea typeface="한컴 고딕" pitchFamily="2" charset="-127"/>
                <a:cs typeface="Arial" panose="020B0604020202020204" pitchFamily="34" charset="0"/>
                <a:sym typeface="Wingdings" pitchFamily="2" charset="2"/>
              </a:rPr>
              <a:t>   ETF</a:t>
            </a:r>
            <a:r>
              <a:rPr lang="ko-KR" altLang="en-US" sz="1500" dirty="0">
                <a:latin typeface="한컴 고딕" pitchFamily="2" charset="-127"/>
                <a:ea typeface="한컴 고딕" pitchFamily="2" charset="-127"/>
                <a:cs typeface="Arial" panose="020B0604020202020204" pitchFamily="34" charset="0"/>
                <a:sym typeface="Wingdings" pitchFamily="2" charset="2"/>
              </a:rPr>
              <a:t>를 이용한 이 전략은 절대로 </a:t>
            </a:r>
            <a:r>
              <a:rPr lang="en-US" altLang="ko-KR" sz="1500" b="1" dirty="0">
                <a:solidFill>
                  <a:srgbClr val="E07E1B"/>
                </a:solidFill>
                <a:latin typeface="한컴 고딕" pitchFamily="2" charset="-127"/>
                <a:ea typeface="한컴 고딕" pitchFamily="2" charset="-127"/>
                <a:cs typeface="Arial" panose="020B0604020202020204" pitchFamily="34" charset="0"/>
                <a:sym typeface="Wingdings" pitchFamily="2" charset="2"/>
              </a:rPr>
              <a:t>Factor</a:t>
            </a:r>
            <a:r>
              <a:rPr lang="ko-KR" altLang="en-US" sz="1500" b="1" dirty="0">
                <a:solidFill>
                  <a:srgbClr val="E07E1B"/>
                </a:solidFill>
                <a:latin typeface="한컴 고딕" pitchFamily="2" charset="-127"/>
                <a:ea typeface="한컴 고딕" pitchFamily="2" charset="-127"/>
                <a:cs typeface="Arial" panose="020B0604020202020204" pitchFamily="34" charset="0"/>
                <a:sym typeface="Wingdings" pitchFamily="2" charset="2"/>
              </a:rPr>
              <a:t>가 </a:t>
            </a:r>
            <a:r>
              <a:rPr lang="ko-KR" altLang="en-US" sz="1500" b="1" dirty="0" smtClean="0">
                <a:solidFill>
                  <a:srgbClr val="E07E1B"/>
                </a:solidFill>
                <a:latin typeface="한컴 고딕" pitchFamily="2" charset="-127"/>
                <a:ea typeface="한컴 고딕" pitchFamily="2" charset="-127"/>
                <a:cs typeface="Arial" panose="020B0604020202020204" pitchFamily="34" charset="0"/>
                <a:sym typeface="Wingdings" pitchFamily="2" charset="2"/>
              </a:rPr>
              <a:t>아니라서 </a:t>
            </a:r>
            <a:r>
              <a:rPr lang="en-US" altLang="ko-KR" sz="1500" b="1" dirty="0" smtClean="0">
                <a:solidFill>
                  <a:srgbClr val="E07E1B"/>
                </a:solidFill>
                <a:latin typeface="한컴 고딕" pitchFamily="2" charset="-127"/>
                <a:ea typeface="한컴 고딕" pitchFamily="2" charset="-127"/>
                <a:cs typeface="Arial" panose="020B0604020202020204" pitchFamily="34" charset="0"/>
                <a:sym typeface="Wingdings" pitchFamily="2" charset="2"/>
              </a:rPr>
              <a:t>Part</a:t>
            </a:r>
            <a:r>
              <a:rPr lang="en-US" altLang="ko-KR" sz="1500" dirty="0" smtClean="0">
                <a:solidFill>
                  <a:srgbClr val="E07E1B"/>
                </a:solidFill>
                <a:latin typeface="한컴 고딕" pitchFamily="2" charset="-127"/>
                <a:ea typeface="한컴 고딕" pitchFamily="2" charset="-127"/>
                <a:cs typeface="Arial" panose="020B0604020202020204" pitchFamily="34" charset="0"/>
                <a:sym typeface="Wingdings" pitchFamily="2" charset="2"/>
              </a:rPr>
              <a:t> </a:t>
            </a:r>
            <a:r>
              <a:rPr lang="ko-KR" altLang="en-US" sz="1500" dirty="0" smtClean="0">
                <a:latin typeface="한컴 고딕" pitchFamily="2" charset="-127"/>
                <a:ea typeface="한컴 고딕" pitchFamily="2" charset="-127"/>
                <a:cs typeface="Arial" panose="020B0604020202020204" pitchFamily="34" charset="0"/>
                <a:sym typeface="Wingdings" pitchFamily="2" charset="2"/>
              </a:rPr>
              <a:t>라고 </a:t>
            </a:r>
            <a:r>
              <a:rPr lang="ko-KR" altLang="en-US" sz="1500" dirty="0">
                <a:latin typeface="한컴 고딕" pitchFamily="2" charset="-127"/>
                <a:ea typeface="한컴 고딕" pitchFamily="2" charset="-127"/>
                <a:cs typeface="Arial" panose="020B0604020202020204" pitchFamily="34" charset="0"/>
                <a:sym typeface="Wingdings" pitchFamily="2" charset="2"/>
              </a:rPr>
              <a:t>보아야 한다</a:t>
            </a:r>
            <a:r>
              <a:rPr lang="en-US" altLang="ko-KR" sz="1500" dirty="0">
                <a:latin typeface="한컴 고딕" pitchFamily="2" charset="-127"/>
                <a:ea typeface="한컴 고딕" pitchFamily="2" charset="-127"/>
                <a:cs typeface="Arial" panose="020B0604020202020204" pitchFamily="34" charset="0"/>
                <a:sym typeface="Wingdings" pitchFamily="2" charset="2"/>
              </a:rPr>
              <a:t>.</a:t>
            </a:r>
          </a:p>
          <a:p>
            <a:pPr marL="0" indent="0" latinLnBrk="1">
              <a:lnSpc>
                <a:spcPts val="2400"/>
              </a:lnSpc>
              <a:defRPr/>
            </a:pPr>
            <a:r>
              <a:rPr lang="en-US" altLang="ko-KR" sz="1500" dirty="0">
                <a:latin typeface="한컴 고딕" pitchFamily="2" charset="-127"/>
                <a:ea typeface="한컴 고딕" pitchFamily="2" charset="-127"/>
                <a:cs typeface="Arial" panose="020B0604020202020204" pitchFamily="34" charset="0"/>
                <a:sym typeface="Wingdings" pitchFamily="2" charset="2"/>
              </a:rPr>
              <a:t>   FF3F</a:t>
            </a:r>
            <a:r>
              <a:rPr lang="ko-KR" altLang="en-US" sz="1500" dirty="0">
                <a:latin typeface="한컴 고딕" pitchFamily="2" charset="-127"/>
                <a:ea typeface="한컴 고딕" pitchFamily="2" charset="-127"/>
                <a:cs typeface="Arial" panose="020B0604020202020204" pitchFamily="34" charset="0"/>
                <a:sym typeface="Wingdings" pitchFamily="2" charset="2"/>
              </a:rPr>
              <a:t>의 모델을 </a:t>
            </a:r>
            <a:r>
              <a:rPr lang="ko-KR" altLang="en-US" sz="1500" b="1" dirty="0">
                <a:solidFill>
                  <a:srgbClr val="E17D1B"/>
                </a:solidFill>
                <a:latin typeface="한컴 고딕" pitchFamily="2" charset="-127"/>
                <a:ea typeface="한컴 고딕" pitchFamily="2" charset="-127"/>
                <a:cs typeface="Arial" panose="020B0604020202020204" pitchFamily="34" charset="0"/>
                <a:sym typeface="Wingdings" pitchFamily="2" charset="2"/>
              </a:rPr>
              <a:t>쉽게 접근하고자 만든 전략  </a:t>
            </a:r>
            <a:r>
              <a:rPr lang="ko-KR" altLang="en-US" sz="1500" dirty="0">
                <a:latin typeface="한컴 고딕" pitchFamily="2" charset="-127"/>
                <a:ea typeface="한컴 고딕" pitchFamily="2" charset="-127"/>
                <a:cs typeface="Arial" panose="020B0604020202020204" pitchFamily="34" charset="0"/>
                <a:sym typeface="Wingdings" pitchFamily="2" charset="2"/>
              </a:rPr>
              <a:t>이다</a:t>
            </a:r>
            <a:r>
              <a:rPr lang="en-US" altLang="ko-KR" sz="1500" dirty="0">
                <a:latin typeface="한컴 고딕" pitchFamily="2" charset="-127"/>
                <a:ea typeface="한컴 고딕" pitchFamily="2" charset="-127"/>
                <a:cs typeface="Arial" panose="020B0604020202020204" pitchFamily="34" charset="0"/>
                <a:sym typeface="Wingdings" pitchFamily="2" charset="2"/>
              </a:rPr>
              <a:t>. </a:t>
            </a:r>
          </a:p>
          <a:p>
            <a:pPr marL="0" indent="0" latinLnBrk="1">
              <a:lnSpc>
                <a:spcPct val="80000"/>
              </a:lnSpc>
              <a:defRPr/>
            </a:pPr>
            <a:r>
              <a:rPr lang="ko-KR" altLang="en-US" sz="1000" dirty="0">
                <a:latin typeface="한컴 고딕" pitchFamily="2" charset="-127"/>
                <a:ea typeface="한컴 고딕" pitchFamily="2" charset="-127"/>
                <a:cs typeface="Arial" panose="020B0604020202020204" pitchFamily="34" charset="0"/>
                <a:sym typeface="Wingdings" pitchFamily="2" charset="2"/>
              </a:rPr>
              <a:t>   </a:t>
            </a:r>
            <a:endParaRPr lang="en-US" altLang="ko-KR" sz="1000" dirty="0">
              <a:latin typeface="한컴 고딕" pitchFamily="2" charset="-127"/>
              <a:ea typeface="한컴 고딕" pitchFamily="2" charset="-127"/>
              <a:cs typeface="Arial" panose="020B0604020202020204" pitchFamily="34" charset="0"/>
              <a:sym typeface="Wingdings" pitchFamily="2" charset="2"/>
            </a:endParaRPr>
          </a:p>
          <a:p>
            <a:pPr marL="0" indent="0" latinLnBrk="1">
              <a:lnSpc>
                <a:spcPct val="80000"/>
              </a:lnSpc>
              <a:defRPr/>
            </a:pPr>
            <a:r>
              <a:rPr lang="ko-KR" altLang="en-US" sz="1500" dirty="0">
                <a:latin typeface="한컴 고딕" pitchFamily="2" charset="-127"/>
                <a:ea typeface="한컴 고딕" pitchFamily="2" charset="-127"/>
                <a:cs typeface="Arial" panose="020B0604020202020204" pitchFamily="34" charset="0"/>
                <a:sym typeface="Wingdings" pitchFamily="2" charset="2"/>
              </a:rPr>
              <a:t>   </a:t>
            </a:r>
            <a:r>
              <a:rPr lang="en-US" altLang="ko-KR" sz="1000" dirty="0">
                <a:latin typeface="한컴 고딕" pitchFamily="2" charset="-127"/>
                <a:ea typeface="한컴 고딕" pitchFamily="2" charset="-127"/>
                <a:cs typeface="Arial" panose="020B0604020202020204" pitchFamily="34" charset="0"/>
                <a:sym typeface="Wingdings" pitchFamily="2" charset="2"/>
              </a:rPr>
              <a:t>(</a:t>
            </a:r>
            <a:r>
              <a:rPr lang="ko-KR" altLang="en-US" sz="1000" dirty="0">
                <a:latin typeface="한컴 고딕" pitchFamily="2" charset="-127"/>
                <a:ea typeface="한컴 고딕" pitchFamily="2" charset="-127"/>
                <a:cs typeface="Arial" panose="020B0604020202020204" pitchFamily="34" charset="0"/>
                <a:sym typeface="Wingdings" pitchFamily="2" charset="2"/>
              </a:rPr>
              <a:t>각 자세한 자료들은 같이 올려둔 파일을 참고해주시기 바랍니다</a:t>
            </a:r>
            <a:r>
              <a:rPr lang="en-US" altLang="ko-KR" sz="1000" dirty="0">
                <a:latin typeface="한컴 고딕" pitchFamily="2" charset="-127"/>
                <a:ea typeface="한컴 고딕" pitchFamily="2" charset="-127"/>
                <a:cs typeface="Arial" panose="020B0604020202020204" pitchFamily="34" charset="0"/>
                <a:sym typeface="Wingdings" pitchFamily="2" charset="2"/>
              </a:rPr>
              <a:t>.)</a:t>
            </a:r>
          </a:p>
          <a:p>
            <a:pPr marL="0" indent="0" latinLnBrk="1">
              <a:lnSpc>
                <a:spcPct val="80000"/>
              </a:lnSpc>
              <a:defRPr/>
            </a:pPr>
            <a:endParaRPr lang="en-US" altLang="ko-KR" sz="1500" b="1" dirty="0">
              <a:latin typeface="한컴 고딕" pitchFamily="2" charset="-127"/>
              <a:ea typeface="한컴 고딕" pitchFamily="2" charset="-127"/>
              <a:cs typeface="Arial" panose="020B0604020202020204" pitchFamily="34" charset="0"/>
              <a:sym typeface="Wingdings" pitchFamily="2" charset="2"/>
            </a:endParaRPr>
          </a:p>
          <a:p>
            <a:pPr marL="0" indent="0" latinLnBrk="1">
              <a:lnSpc>
                <a:spcPct val="80000"/>
              </a:lnSpc>
              <a:defRPr/>
            </a:pPr>
            <a:endParaRPr lang="en-US" altLang="ko-KR" sz="1500" b="1" dirty="0">
              <a:latin typeface="한컴 고딕" pitchFamily="2" charset="-127"/>
              <a:ea typeface="한컴 고딕" pitchFamily="2" charset="-127"/>
              <a:cs typeface="Arial" panose="020B0604020202020204" pitchFamily="34" charset="0"/>
              <a:sym typeface="Wingdings" pitchFamily="2" charset="2"/>
            </a:endParaRPr>
          </a:p>
          <a:p>
            <a:pPr marL="0" indent="0" latinLnBrk="1">
              <a:lnSpc>
                <a:spcPct val="80000"/>
              </a:lnSpc>
              <a:defRPr/>
            </a:pPr>
            <a:endParaRPr lang="en-US" altLang="ko-KR" sz="1500" b="1" dirty="0">
              <a:latin typeface="한컴 고딕" pitchFamily="2" charset="-127"/>
              <a:ea typeface="한컴 고딕" pitchFamily="2" charset="-127"/>
              <a:cs typeface="Arial" panose="020B0604020202020204" pitchFamily="34" charset="0"/>
              <a:sym typeface="Wingdings" pitchFamily="2" charset="2"/>
            </a:endParaRPr>
          </a:p>
          <a:p>
            <a:pPr marL="0" indent="0" latinLnBrk="1">
              <a:lnSpc>
                <a:spcPct val="80000"/>
              </a:lnSpc>
              <a:defRPr/>
            </a:pPr>
            <a:endParaRPr lang="en-US" altLang="ko-KR" sz="1500" b="1" dirty="0">
              <a:latin typeface="한컴 고딕" pitchFamily="2" charset="-127"/>
              <a:ea typeface="한컴 고딕" pitchFamily="2" charset="-127"/>
              <a:cs typeface="Arial" panose="020B0604020202020204" pitchFamily="34" charset="0"/>
              <a:sym typeface="Wingdings" pitchFamily="2" charset="2"/>
            </a:endParaRPr>
          </a:p>
          <a:p>
            <a:pPr marL="0" indent="0" latinLnBrk="1">
              <a:lnSpc>
                <a:spcPct val="80000"/>
              </a:lnSpc>
              <a:defRPr/>
            </a:pPr>
            <a:endParaRPr lang="en-US" altLang="ko-KR" sz="1500" b="1" dirty="0">
              <a:latin typeface="한컴 고딕" pitchFamily="2" charset="-127"/>
              <a:ea typeface="한컴 고딕" pitchFamily="2" charset="-127"/>
              <a:cs typeface="Arial" panose="020B0604020202020204" pitchFamily="34" charset="0"/>
              <a:sym typeface="Wingdings" pitchFamily="2" charset="2"/>
            </a:endParaRPr>
          </a:p>
          <a:p>
            <a:pPr marL="0" indent="0" latinLnBrk="1">
              <a:lnSpc>
                <a:spcPct val="80000"/>
              </a:lnSpc>
              <a:defRPr/>
            </a:pPr>
            <a:endParaRPr lang="en-US" altLang="ko-KR" sz="1500" b="1" dirty="0">
              <a:latin typeface="한컴 고딕" pitchFamily="2" charset="-127"/>
              <a:ea typeface="한컴 고딕" pitchFamily="2" charset="-127"/>
              <a:cs typeface="Arial" panose="020B0604020202020204" pitchFamily="34" charset="0"/>
              <a:sym typeface="Wingdings" pitchFamily="2" charset="2"/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755576" y="3878610"/>
            <a:ext cx="3149621" cy="2840692"/>
            <a:chOff x="755576" y="3336754"/>
            <a:chExt cx="3149621" cy="2840692"/>
          </a:xfrm>
        </p:grpSpPr>
        <p:pic>
          <p:nvPicPr>
            <p:cNvPr id="14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5576" y="3336754"/>
              <a:ext cx="3149621" cy="2202543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sx="100500" sy="1005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" name="TextBox 14"/>
            <p:cNvSpPr txBox="1"/>
            <p:nvPr/>
          </p:nvSpPr>
          <p:spPr>
            <a:xfrm>
              <a:off x="1668993" y="5623448"/>
              <a:ext cx="1322783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000" b="1" dirty="0">
                  <a:latin typeface="한컴 고딕" pitchFamily="2" charset="-127"/>
                  <a:ea typeface="한컴 고딕" pitchFamily="2" charset="-127"/>
                </a:rPr>
                <a:t>Excel</a:t>
              </a:r>
              <a:endParaRPr lang="ko-KR" altLang="en-US" sz="3000" b="1" dirty="0">
                <a:latin typeface="한컴 고딕" pitchFamily="2" charset="-127"/>
                <a:ea typeface="한컴 고딕" pitchFamily="2" charset="-127"/>
              </a:endParaRPr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5081465" y="3878610"/>
            <a:ext cx="3162942" cy="2824652"/>
            <a:chOff x="5081466" y="3336754"/>
            <a:chExt cx="3162942" cy="2824652"/>
          </a:xfrm>
        </p:grpSpPr>
        <p:pic>
          <p:nvPicPr>
            <p:cNvPr id="17" name="Picture 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81466" y="3336754"/>
              <a:ext cx="3162942" cy="2202544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sx="100500" sy="100500" algn="tl" rotWithShape="0">
                <a:schemeClr val="bg1">
                  <a:lumMod val="85000"/>
                  <a:lumOff val="15000"/>
                  <a:alpha val="4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" name="TextBox 17"/>
            <p:cNvSpPr txBox="1"/>
            <p:nvPr/>
          </p:nvSpPr>
          <p:spPr>
            <a:xfrm>
              <a:off x="5868871" y="5607408"/>
              <a:ext cx="1588131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000" b="1" dirty="0" smtClean="0">
                  <a:latin typeface="한컴 고딕" pitchFamily="2" charset="-127"/>
                  <a:ea typeface="한컴 고딕" pitchFamily="2" charset="-127"/>
                </a:rPr>
                <a:t>Python</a:t>
              </a:r>
              <a:endParaRPr lang="ko-KR" altLang="en-US" sz="3000" b="1" dirty="0">
                <a:latin typeface="한컴 고딕" pitchFamily="2" charset="-127"/>
                <a:ea typeface="한컴 고딕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88367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340742" y="1844824"/>
            <a:ext cx="4424828" cy="3192451"/>
            <a:chOff x="79367" y="1700808"/>
            <a:chExt cx="3400546" cy="2418686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7515" y="1700808"/>
              <a:ext cx="2784249" cy="1800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" name="TextBox 2"/>
            <p:cNvSpPr txBox="1"/>
            <p:nvPr/>
          </p:nvSpPr>
          <p:spPr>
            <a:xfrm>
              <a:off x="79367" y="3664794"/>
              <a:ext cx="3400546" cy="4547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500" b="1" dirty="0" smtClean="0">
                  <a:latin typeface="한컴 고딕" pitchFamily="2" charset="-127"/>
                  <a:ea typeface="한컴 고딕" pitchFamily="2" charset="-127"/>
                </a:rPr>
                <a:t>Portfolio1  </a:t>
              </a:r>
              <a:r>
                <a:rPr lang="en-US" altLang="ko-KR" sz="1500" b="1" dirty="0">
                  <a:latin typeface="한컴 고딕" pitchFamily="2" charset="-127"/>
                  <a:ea typeface="한컴 고딕" pitchFamily="2" charset="-127"/>
                </a:rPr>
                <a:t>V.S  S&amp;P 500 INDEX</a:t>
              </a:r>
            </a:p>
            <a:p>
              <a:endParaRPr lang="ko-KR" altLang="en-US" dirty="0"/>
            </a:p>
          </p:txBody>
        </p:sp>
      </p:grpSp>
      <p:sp>
        <p:nvSpPr>
          <p:cNvPr id="2" name="AutoShape 2" descr="CAGR 계산 방법 및 의미, 실제 사례 총정리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4572000" y="1852950"/>
            <a:ext cx="3848266" cy="2921624"/>
            <a:chOff x="5131894" y="1698427"/>
            <a:chExt cx="3400546" cy="2253981"/>
          </a:xfrm>
        </p:grpSpPr>
        <p:pic>
          <p:nvPicPr>
            <p:cNvPr id="2052" name="Picture 4" descr="CAGR 계산 방법 및 의미, 실제 사례 총정리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40042" y="1698427"/>
              <a:ext cx="2784249" cy="18025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5131894" y="3703092"/>
              <a:ext cx="3400546" cy="2493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500" b="1" dirty="0">
                  <a:latin typeface="한컴 고딕" pitchFamily="2" charset="-127"/>
                  <a:ea typeface="한컴 고딕" pitchFamily="2" charset="-127"/>
                </a:rPr>
                <a:t>CAGR: </a:t>
              </a:r>
              <a:r>
                <a:rPr lang="en-US" altLang="ko-KR" sz="1500" b="1" dirty="0" smtClean="0">
                  <a:latin typeface="한컴 고딕" pitchFamily="2" charset="-127"/>
                  <a:ea typeface="한컴 고딕" pitchFamily="2" charset="-127"/>
                </a:rPr>
                <a:t>1.66% 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0833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Text Box 5">
            <a:extLst>
              <a:ext uri="{FF2B5EF4-FFF2-40B4-BE49-F238E27FC236}">
                <a16:creationId xmlns="" xmlns:a16="http://schemas.microsoft.com/office/drawing/2014/main" id="{B713458F-8EDC-4A14-9BE0-4B21C5DE57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5438" y="120650"/>
            <a:ext cx="6600825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en-US" altLang="ko-KR" sz="3200" b="1" dirty="0">
                <a:latin typeface="한컴 고딕" pitchFamily="2" charset="-127"/>
                <a:ea typeface="한컴 고딕" pitchFamily="2" charset="-127"/>
                <a:cs typeface="Tahoma" panose="020B0604030504040204" pitchFamily="34" charset="0"/>
              </a:rPr>
              <a:t>7. </a:t>
            </a:r>
            <a:r>
              <a:rPr lang="ko-KR" altLang="en-US" sz="3200" b="1" dirty="0">
                <a:latin typeface="한컴 고딕" pitchFamily="2" charset="-127"/>
                <a:ea typeface="한컴 고딕" pitchFamily="2" charset="-127"/>
                <a:cs typeface="Tahoma" panose="020B0604030504040204" pitchFamily="34" charset="0"/>
              </a:rPr>
              <a:t>전략 분석</a:t>
            </a:r>
            <a:endParaRPr lang="ko-KR" altLang="ko-KR" sz="3200" dirty="0">
              <a:latin typeface="한컴 고딕" pitchFamily="2" charset="-127"/>
              <a:ea typeface="한컴 고딕" pitchFamily="2" charset="-127"/>
              <a:cs typeface="Tahoma" panose="020B0604030504040204" pitchFamily="34" charset="0"/>
            </a:endParaRPr>
          </a:p>
        </p:txBody>
      </p:sp>
      <p:sp>
        <p:nvSpPr>
          <p:cNvPr id="4" name="제목 2">
            <a:extLst>
              <a:ext uri="{FF2B5EF4-FFF2-40B4-BE49-F238E27FC236}">
                <a16:creationId xmlns="" xmlns:a16="http://schemas.microsoft.com/office/drawing/2014/main" id="{C365B476-4106-4B2A-BE03-234606099C8F}"/>
              </a:ext>
            </a:extLst>
          </p:cNvPr>
          <p:cNvSpPr txBox="1">
            <a:spLocks/>
          </p:cNvSpPr>
          <p:nvPr/>
        </p:nvSpPr>
        <p:spPr bwMode="auto">
          <a:xfrm>
            <a:off x="325438" y="2060848"/>
            <a:ext cx="8538805" cy="41005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82563" indent="-182563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1">
              <a:lnSpc>
                <a:spcPct val="80000"/>
              </a:lnSpc>
              <a:buFontTx/>
              <a:buChar char="•"/>
              <a:defRPr/>
            </a:pPr>
            <a:r>
              <a:rPr lang="en-US" altLang="ko-KR" sz="1500" dirty="0">
                <a:latin typeface="한컴 고딕" pitchFamily="2" charset="-127"/>
                <a:ea typeface="한컴 고딕" pitchFamily="2" charset="-127"/>
                <a:cs typeface="Arial" panose="020B0604020202020204" pitchFamily="34" charset="0"/>
                <a:sym typeface="Wingdings" pitchFamily="2" charset="2"/>
              </a:rPr>
              <a:t>Small size &amp; Big size Correlation = </a:t>
            </a:r>
            <a:r>
              <a:rPr lang="en-US" altLang="ko-KR" sz="1500" b="1" dirty="0">
                <a:solidFill>
                  <a:srgbClr val="E07E1B"/>
                </a:solidFill>
                <a:latin typeface="한컴 고딕" pitchFamily="2" charset="-127"/>
                <a:ea typeface="한컴 고딕" pitchFamily="2" charset="-127"/>
                <a:cs typeface="Arial" panose="020B0604020202020204" pitchFamily="34" charset="0"/>
                <a:sym typeface="Wingdings" pitchFamily="2" charset="2"/>
              </a:rPr>
              <a:t>0.8</a:t>
            </a:r>
          </a:p>
          <a:p>
            <a:pPr latinLnBrk="1">
              <a:lnSpc>
                <a:spcPct val="80000"/>
              </a:lnSpc>
              <a:buFontTx/>
              <a:buChar char="•"/>
              <a:defRPr/>
            </a:pPr>
            <a:endParaRPr lang="en-US" altLang="ko-KR" sz="1500" dirty="0">
              <a:latin typeface="한컴 고딕" pitchFamily="2" charset="-127"/>
              <a:ea typeface="한컴 고딕" pitchFamily="2" charset="-127"/>
              <a:cs typeface="Arial" panose="020B0604020202020204" pitchFamily="34" charset="0"/>
              <a:sym typeface="Wingdings" pitchFamily="2" charset="2"/>
            </a:endParaRPr>
          </a:p>
          <a:p>
            <a:pPr latinLnBrk="1">
              <a:lnSpc>
                <a:spcPct val="80000"/>
              </a:lnSpc>
              <a:buFontTx/>
              <a:buChar char="•"/>
              <a:defRPr/>
            </a:pPr>
            <a:r>
              <a:rPr lang="en-US" altLang="ko-KR" sz="1500" dirty="0">
                <a:latin typeface="한컴 고딕" pitchFamily="2" charset="-127"/>
                <a:ea typeface="한컴 고딕" pitchFamily="2" charset="-127"/>
                <a:cs typeface="Arial" panose="020B0604020202020204" pitchFamily="34" charset="0"/>
                <a:sym typeface="Wingdings" pitchFamily="2" charset="2"/>
              </a:rPr>
              <a:t>High value &amp; Low value Correlation = </a:t>
            </a:r>
            <a:r>
              <a:rPr lang="en-US" altLang="ko-KR" sz="1500" b="1" dirty="0">
                <a:solidFill>
                  <a:srgbClr val="E07E1B"/>
                </a:solidFill>
                <a:latin typeface="한컴 고딕" pitchFamily="2" charset="-127"/>
                <a:ea typeface="한컴 고딕" pitchFamily="2" charset="-127"/>
                <a:cs typeface="Arial" panose="020B0604020202020204" pitchFamily="34" charset="0"/>
                <a:sym typeface="Wingdings" pitchFamily="2" charset="2"/>
              </a:rPr>
              <a:t>0.9</a:t>
            </a:r>
          </a:p>
          <a:p>
            <a:pPr marL="0" indent="0" latinLnBrk="1">
              <a:lnSpc>
                <a:spcPct val="80000"/>
              </a:lnSpc>
              <a:defRPr/>
            </a:pPr>
            <a:r>
              <a:rPr lang="en-US" altLang="ko-KR" sz="1000" dirty="0">
                <a:latin typeface="한컴 고딕" pitchFamily="2" charset="-127"/>
                <a:ea typeface="한컴 고딕" pitchFamily="2" charset="-127"/>
                <a:cs typeface="Arial" panose="020B0604020202020204" pitchFamily="34" charset="0"/>
                <a:sym typeface="Wingdings" pitchFamily="2" charset="2"/>
              </a:rPr>
              <a:t>    </a:t>
            </a:r>
          </a:p>
          <a:p>
            <a:pPr marL="0" indent="0" latinLnBrk="1">
              <a:lnSpc>
                <a:spcPct val="80000"/>
              </a:lnSpc>
              <a:defRPr/>
            </a:pPr>
            <a:r>
              <a:rPr lang="en-US" altLang="ko-KR" sz="1500" dirty="0">
                <a:latin typeface="한컴 고딕" pitchFamily="2" charset="-127"/>
                <a:ea typeface="한컴 고딕" pitchFamily="2" charset="-127"/>
                <a:cs typeface="Arial" panose="020B0604020202020204" pitchFamily="34" charset="0"/>
                <a:sym typeface="Wingdings" pitchFamily="2" charset="2"/>
              </a:rPr>
              <a:t>     SMB &amp; HML</a:t>
            </a:r>
            <a:r>
              <a:rPr lang="ko-KR" altLang="en-US" sz="1500" dirty="0">
                <a:latin typeface="한컴 고딕" pitchFamily="2" charset="-127"/>
                <a:ea typeface="한컴 고딕" pitchFamily="2" charset="-127"/>
                <a:cs typeface="Arial" panose="020B0604020202020204" pitchFamily="34" charset="0"/>
                <a:sym typeface="Wingdings" pitchFamily="2" charset="2"/>
              </a:rPr>
              <a:t>에서 </a:t>
            </a:r>
            <a:r>
              <a:rPr lang="en-US" altLang="ko-KR" sz="1500" dirty="0">
                <a:latin typeface="한컴 고딕" pitchFamily="2" charset="-127"/>
                <a:ea typeface="한컴 고딕" pitchFamily="2" charset="-127"/>
                <a:cs typeface="Arial" panose="020B0604020202020204" pitchFamily="34" charset="0"/>
                <a:sym typeface="Wingdings" pitchFamily="2" charset="2"/>
              </a:rPr>
              <a:t>B</a:t>
            </a:r>
            <a:r>
              <a:rPr lang="ko-KR" altLang="en-US" sz="1500" dirty="0">
                <a:latin typeface="한컴 고딕" pitchFamily="2" charset="-127"/>
                <a:ea typeface="한컴 고딕" pitchFamily="2" charset="-127"/>
                <a:cs typeface="Arial" panose="020B0604020202020204" pitchFamily="34" charset="0"/>
                <a:sym typeface="Wingdings" pitchFamily="2" charset="2"/>
              </a:rPr>
              <a:t>와 </a:t>
            </a:r>
            <a:r>
              <a:rPr lang="en-US" altLang="ko-KR" sz="1500" dirty="0">
                <a:latin typeface="한컴 고딕" pitchFamily="2" charset="-127"/>
                <a:ea typeface="한컴 고딕" pitchFamily="2" charset="-127"/>
                <a:cs typeface="Arial" panose="020B0604020202020204" pitchFamily="34" charset="0"/>
                <a:sym typeface="Wingdings" pitchFamily="2" charset="2"/>
              </a:rPr>
              <a:t>L</a:t>
            </a:r>
            <a:r>
              <a:rPr lang="ko-KR" altLang="en-US" sz="1500" dirty="0">
                <a:latin typeface="한컴 고딕" pitchFamily="2" charset="-127"/>
                <a:ea typeface="한컴 고딕" pitchFamily="2" charset="-127"/>
                <a:cs typeface="Arial" panose="020B0604020202020204" pitchFamily="34" charset="0"/>
                <a:sym typeface="Wingdings" pitchFamily="2" charset="2"/>
              </a:rPr>
              <a:t>을 </a:t>
            </a:r>
            <a:r>
              <a:rPr lang="en-US" altLang="ko-KR" sz="1500" dirty="0">
                <a:latin typeface="한컴 고딕" pitchFamily="2" charset="-127"/>
                <a:ea typeface="한컴 고딕" pitchFamily="2" charset="-127"/>
                <a:cs typeface="Arial" panose="020B0604020202020204" pitchFamily="34" charset="0"/>
                <a:sym typeface="Wingdings" pitchFamily="2" charset="2"/>
              </a:rPr>
              <a:t>short</a:t>
            </a:r>
            <a:r>
              <a:rPr lang="ko-KR" altLang="en-US" sz="1500" dirty="0">
                <a:latin typeface="한컴 고딕" pitchFamily="2" charset="-127"/>
                <a:ea typeface="한컴 고딕" pitchFamily="2" charset="-127"/>
                <a:cs typeface="Arial" panose="020B0604020202020204" pitchFamily="34" charset="0"/>
                <a:sym typeface="Wingdings" pitchFamily="2" charset="2"/>
              </a:rPr>
              <a:t>하는 것은 </a:t>
            </a:r>
            <a:r>
              <a:rPr lang="ko-KR" altLang="en-US" sz="1500" dirty="0" err="1">
                <a:latin typeface="한컴 고딕" pitchFamily="2" charset="-127"/>
                <a:ea typeface="한컴 고딕" pitchFamily="2" charset="-127"/>
                <a:cs typeface="Arial" panose="020B0604020202020204" pitchFamily="34" charset="0"/>
                <a:sym typeface="Wingdings" pitchFamily="2" charset="2"/>
              </a:rPr>
              <a:t>헤</a:t>
            </a:r>
            <a:r>
              <a:rPr lang="ko-KR" altLang="en-US" sz="1500" dirty="0" err="1" smtClean="0">
                <a:latin typeface="한컴 고딕" pitchFamily="2" charset="-127"/>
                <a:ea typeface="한컴 고딕" pitchFamily="2" charset="-127"/>
                <a:cs typeface="Arial" panose="020B0604020202020204" pitchFamily="34" charset="0"/>
                <a:sym typeface="Wingdings" pitchFamily="2" charset="2"/>
              </a:rPr>
              <a:t>지의</a:t>
            </a:r>
            <a:r>
              <a:rPr lang="ko-KR" altLang="en-US" sz="1500" dirty="0" smtClean="0">
                <a:latin typeface="한컴 고딕" pitchFamily="2" charset="-127"/>
                <a:ea typeface="한컴 고딕" pitchFamily="2" charset="-127"/>
                <a:cs typeface="Arial" panose="020B0604020202020204" pitchFamily="34" charset="0"/>
                <a:sym typeface="Wingdings" pitchFamily="2" charset="2"/>
              </a:rPr>
              <a:t> </a:t>
            </a:r>
            <a:r>
              <a:rPr lang="ko-KR" altLang="en-US" sz="1500" dirty="0">
                <a:latin typeface="한컴 고딕" pitchFamily="2" charset="-127"/>
                <a:ea typeface="한컴 고딕" pitchFamily="2" charset="-127"/>
                <a:cs typeface="Arial" panose="020B0604020202020204" pitchFamily="34" charset="0"/>
                <a:sym typeface="Wingdings" pitchFamily="2" charset="2"/>
              </a:rPr>
              <a:t>기능을 한다</a:t>
            </a:r>
            <a:r>
              <a:rPr lang="en-US" altLang="ko-KR" sz="1500" dirty="0">
                <a:latin typeface="한컴 고딕" pitchFamily="2" charset="-127"/>
                <a:ea typeface="한컴 고딕" pitchFamily="2" charset="-127"/>
                <a:cs typeface="Arial" panose="020B0604020202020204" pitchFamily="34" charset="0"/>
                <a:sym typeface="Wingdings" pitchFamily="2" charset="2"/>
              </a:rPr>
              <a:t>.</a:t>
            </a:r>
          </a:p>
          <a:p>
            <a:pPr marL="0" indent="0" latinLnBrk="1">
              <a:lnSpc>
                <a:spcPct val="80000"/>
              </a:lnSpc>
              <a:defRPr/>
            </a:pPr>
            <a:endParaRPr lang="en-US" altLang="ko-KR" sz="1500" dirty="0">
              <a:latin typeface="한컴 고딕" pitchFamily="2" charset="-127"/>
              <a:ea typeface="한컴 고딕" pitchFamily="2" charset="-127"/>
              <a:cs typeface="Arial" panose="020B0604020202020204" pitchFamily="34" charset="0"/>
              <a:sym typeface="Wingdings" pitchFamily="2" charset="2"/>
            </a:endParaRPr>
          </a:p>
          <a:p>
            <a:pPr marL="0" indent="0" latinLnBrk="1">
              <a:lnSpc>
                <a:spcPct val="80000"/>
              </a:lnSpc>
              <a:defRPr/>
            </a:pPr>
            <a:endParaRPr lang="en-US" altLang="ko-KR" sz="1500" dirty="0">
              <a:latin typeface="한컴 고딕" pitchFamily="2" charset="-127"/>
              <a:ea typeface="한컴 고딕" pitchFamily="2" charset="-127"/>
              <a:cs typeface="Arial" panose="020B0604020202020204" pitchFamily="34" charset="0"/>
              <a:sym typeface="Wingdings" pitchFamily="2" charset="2"/>
            </a:endParaRPr>
          </a:p>
          <a:p>
            <a:pPr marL="0" indent="0" latinLnBrk="1">
              <a:lnSpc>
                <a:spcPct val="80000"/>
              </a:lnSpc>
              <a:defRPr/>
            </a:pPr>
            <a:endParaRPr lang="en-US" altLang="ko-KR" sz="1500" dirty="0">
              <a:latin typeface="한컴 고딕" pitchFamily="2" charset="-127"/>
              <a:ea typeface="한컴 고딕" pitchFamily="2" charset="-127"/>
              <a:cs typeface="Arial" panose="020B0604020202020204" pitchFamily="34" charset="0"/>
              <a:sym typeface="Wingdings" pitchFamily="2" charset="2"/>
            </a:endParaRPr>
          </a:p>
          <a:p>
            <a:pPr marL="0" indent="0" latinLnBrk="1">
              <a:lnSpc>
                <a:spcPct val="80000"/>
              </a:lnSpc>
              <a:defRPr/>
            </a:pPr>
            <a:endParaRPr lang="en-US" altLang="ko-KR" sz="1500" dirty="0">
              <a:latin typeface="한컴 고딕" pitchFamily="2" charset="-127"/>
              <a:ea typeface="한컴 고딕" pitchFamily="2" charset="-127"/>
              <a:cs typeface="Arial" panose="020B0604020202020204" pitchFamily="34" charset="0"/>
              <a:sym typeface="Wingdings" pitchFamily="2" charset="2"/>
            </a:endParaRPr>
          </a:p>
          <a:p>
            <a:pPr marL="0" indent="0" latinLnBrk="1">
              <a:lnSpc>
                <a:spcPct val="80000"/>
              </a:lnSpc>
              <a:defRPr/>
            </a:pPr>
            <a:endParaRPr lang="en-US" altLang="ko-KR" sz="1500" dirty="0">
              <a:latin typeface="한컴 고딕" pitchFamily="2" charset="-127"/>
              <a:ea typeface="한컴 고딕" pitchFamily="2" charset="-127"/>
              <a:cs typeface="Arial" panose="020B0604020202020204" pitchFamily="34" charset="0"/>
              <a:sym typeface="Wingdings" pitchFamily="2" charset="2"/>
            </a:endParaRPr>
          </a:p>
          <a:p>
            <a:pPr marL="0" indent="0" latinLnBrk="1">
              <a:lnSpc>
                <a:spcPct val="80000"/>
              </a:lnSpc>
              <a:defRPr/>
            </a:pPr>
            <a:endParaRPr lang="en-US" altLang="ko-KR" sz="1500" dirty="0">
              <a:latin typeface="한컴 고딕" pitchFamily="2" charset="-127"/>
              <a:ea typeface="한컴 고딕" pitchFamily="2" charset="-127"/>
              <a:cs typeface="Arial" panose="020B0604020202020204" pitchFamily="34" charset="0"/>
              <a:sym typeface="Wingdings" pitchFamily="2" charset="2"/>
            </a:endParaRPr>
          </a:p>
          <a:p>
            <a:pPr marL="0" indent="0" latinLnBrk="1">
              <a:lnSpc>
                <a:spcPct val="80000"/>
              </a:lnSpc>
              <a:defRPr/>
            </a:pPr>
            <a:endParaRPr lang="en-US" altLang="ko-KR" sz="1500" dirty="0">
              <a:latin typeface="한컴 고딕" pitchFamily="2" charset="-127"/>
              <a:ea typeface="한컴 고딕" pitchFamily="2" charset="-127"/>
              <a:cs typeface="Arial" panose="020B0604020202020204" pitchFamily="34" charset="0"/>
              <a:sym typeface="Wingdings" pitchFamily="2" charset="2"/>
            </a:endParaRPr>
          </a:p>
          <a:p>
            <a:pPr marL="0" indent="0" latinLnBrk="1">
              <a:lnSpc>
                <a:spcPct val="80000"/>
              </a:lnSpc>
              <a:defRPr/>
            </a:pPr>
            <a:endParaRPr lang="en-US" altLang="ko-KR" sz="1500" dirty="0">
              <a:latin typeface="한컴 고딕" pitchFamily="2" charset="-127"/>
              <a:ea typeface="한컴 고딕" pitchFamily="2" charset="-127"/>
              <a:cs typeface="Arial" panose="020B0604020202020204" pitchFamily="34" charset="0"/>
              <a:sym typeface="Wingdings" pitchFamily="2" charset="2"/>
            </a:endParaRPr>
          </a:p>
          <a:p>
            <a:pPr marL="0" indent="0" latinLnBrk="1">
              <a:lnSpc>
                <a:spcPct val="80000"/>
              </a:lnSpc>
              <a:defRPr/>
            </a:pPr>
            <a:r>
              <a:rPr lang="en-US" altLang="ko-KR" sz="1500" dirty="0" smtClean="0">
                <a:latin typeface="한컴 고딕" pitchFamily="2" charset="-127"/>
                <a:ea typeface="한컴 고딕" pitchFamily="2" charset="-127"/>
                <a:cs typeface="Arial" panose="020B0604020202020204" pitchFamily="34" charset="0"/>
                <a:sym typeface="Wingdings" pitchFamily="2" charset="2"/>
              </a:rPr>
              <a:t> </a:t>
            </a:r>
            <a:r>
              <a:rPr lang="ko-KR" altLang="en-US" sz="1500" dirty="0" err="1">
                <a:latin typeface="한컴 고딕" pitchFamily="2" charset="-127"/>
                <a:ea typeface="한컴 고딕" pitchFamily="2" charset="-127"/>
                <a:cs typeface="Arial" panose="020B0604020202020204" pitchFamily="34" charset="0"/>
                <a:sym typeface="Wingdings" pitchFamily="2" charset="2"/>
              </a:rPr>
              <a:t>헤</a:t>
            </a:r>
            <a:r>
              <a:rPr lang="ko-KR" altLang="en-US" sz="1500" dirty="0" err="1" smtClean="0">
                <a:latin typeface="한컴 고딕" pitchFamily="2" charset="-127"/>
                <a:ea typeface="한컴 고딕" pitchFamily="2" charset="-127"/>
                <a:cs typeface="Arial" panose="020B0604020202020204" pitchFamily="34" charset="0"/>
                <a:sym typeface="Wingdings" pitchFamily="2" charset="2"/>
              </a:rPr>
              <a:t>지의</a:t>
            </a:r>
            <a:r>
              <a:rPr lang="ko-KR" altLang="en-US" sz="1500" dirty="0" smtClean="0">
                <a:latin typeface="한컴 고딕" pitchFamily="2" charset="-127"/>
                <a:ea typeface="한컴 고딕" pitchFamily="2" charset="-127"/>
                <a:cs typeface="Arial" panose="020B0604020202020204" pitchFamily="34" charset="0"/>
                <a:sym typeface="Wingdings" pitchFamily="2" charset="2"/>
              </a:rPr>
              <a:t> </a:t>
            </a:r>
            <a:r>
              <a:rPr lang="ko-KR" altLang="en-US" sz="1500" dirty="0">
                <a:latin typeface="한컴 고딕" pitchFamily="2" charset="-127"/>
                <a:ea typeface="한컴 고딕" pitchFamily="2" charset="-127"/>
                <a:cs typeface="Arial" panose="020B0604020202020204" pitchFamily="34" charset="0"/>
                <a:sym typeface="Wingdings" pitchFamily="2" charset="2"/>
              </a:rPr>
              <a:t>효과가 너무 강하고</a:t>
            </a:r>
            <a:r>
              <a:rPr lang="en-US" altLang="ko-KR" sz="1500" dirty="0">
                <a:latin typeface="한컴 고딕" pitchFamily="2" charset="-127"/>
                <a:ea typeface="한컴 고딕" pitchFamily="2" charset="-127"/>
                <a:cs typeface="Arial" panose="020B0604020202020204" pitchFamily="34" charset="0"/>
                <a:sym typeface="Wingdings" pitchFamily="2" charset="2"/>
              </a:rPr>
              <a:t>, </a:t>
            </a:r>
            <a:r>
              <a:rPr lang="ko-KR" altLang="en-US" sz="1500" dirty="0" smtClean="0">
                <a:latin typeface="한컴 고딕" pitchFamily="2" charset="-127"/>
                <a:ea typeface="한컴 고딕" pitchFamily="2" charset="-127"/>
                <a:cs typeface="Arial" panose="020B0604020202020204" pitchFamily="34" charset="0"/>
                <a:sym typeface="Wingdings" pitchFamily="2" charset="2"/>
              </a:rPr>
              <a:t>소형주 효과와 </a:t>
            </a:r>
            <a:r>
              <a:rPr lang="ko-KR" altLang="en-US" sz="1500" dirty="0" err="1" smtClean="0">
                <a:latin typeface="한컴 고딕" pitchFamily="2" charset="-127"/>
                <a:ea typeface="한컴 고딕" pitchFamily="2" charset="-127"/>
                <a:cs typeface="Arial" panose="020B0604020202020204" pitchFamily="34" charset="0"/>
                <a:sym typeface="Wingdings" pitchFamily="2" charset="2"/>
              </a:rPr>
              <a:t>가치주</a:t>
            </a:r>
            <a:r>
              <a:rPr lang="ko-KR" altLang="en-US" sz="1500" dirty="0" smtClean="0">
                <a:latin typeface="한컴 고딕" pitchFamily="2" charset="-127"/>
                <a:ea typeface="한컴 고딕" pitchFamily="2" charset="-127"/>
                <a:cs typeface="Arial" panose="020B0604020202020204" pitchFamily="34" charset="0"/>
                <a:sym typeface="Wingdings" pitchFamily="2" charset="2"/>
              </a:rPr>
              <a:t> 효과를 </a:t>
            </a:r>
            <a:r>
              <a:rPr lang="ko-KR" altLang="en-US" sz="1500" dirty="0">
                <a:latin typeface="한컴 고딕" pitchFamily="2" charset="-127"/>
                <a:ea typeface="한컴 고딕" pitchFamily="2" charset="-127"/>
                <a:cs typeface="Arial" panose="020B0604020202020204" pitchFamily="34" charset="0"/>
                <a:sym typeface="Wingdings" pitchFamily="2" charset="2"/>
              </a:rPr>
              <a:t>극대화하기 위해 </a:t>
            </a:r>
            <a:r>
              <a:rPr lang="en-US" altLang="ko-KR" sz="1500" dirty="0">
                <a:latin typeface="한컴 고딕" pitchFamily="2" charset="-127"/>
                <a:ea typeface="한컴 고딕" pitchFamily="2" charset="-127"/>
                <a:cs typeface="Arial" panose="020B0604020202020204" pitchFamily="34" charset="0"/>
                <a:sym typeface="Wingdings" pitchFamily="2" charset="2"/>
              </a:rPr>
              <a:t>Small</a:t>
            </a:r>
            <a:r>
              <a:rPr lang="ko-KR" altLang="en-US" sz="1500" dirty="0">
                <a:latin typeface="한컴 고딕" pitchFamily="2" charset="-127"/>
                <a:ea typeface="한컴 고딕" pitchFamily="2" charset="-127"/>
                <a:cs typeface="Arial" panose="020B0604020202020204" pitchFamily="34" charset="0"/>
                <a:sym typeface="Wingdings" pitchFamily="2" charset="2"/>
              </a:rPr>
              <a:t>과 </a:t>
            </a:r>
            <a:r>
              <a:rPr lang="en-US" altLang="ko-KR" sz="1500" dirty="0">
                <a:latin typeface="한컴 고딕" pitchFamily="2" charset="-127"/>
                <a:ea typeface="한컴 고딕" pitchFamily="2" charset="-127"/>
                <a:cs typeface="Arial" panose="020B0604020202020204" pitchFamily="34" charset="0"/>
                <a:sym typeface="Wingdings" pitchFamily="2" charset="2"/>
              </a:rPr>
              <a:t>High</a:t>
            </a:r>
            <a:r>
              <a:rPr lang="ko-KR" altLang="en-US" sz="1500" dirty="0">
                <a:latin typeface="한컴 고딕" pitchFamily="2" charset="-127"/>
                <a:ea typeface="한컴 고딕" pitchFamily="2" charset="-127"/>
                <a:cs typeface="Arial" panose="020B0604020202020204" pitchFamily="34" charset="0"/>
                <a:sym typeface="Wingdings" pitchFamily="2" charset="2"/>
              </a:rPr>
              <a:t>만 </a:t>
            </a:r>
            <a:r>
              <a:rPr lang="en-US" altLang="ko-KR" sz="1500" dirty="0">
                <a:latin typeface="한컴 고딕" pitchFamily="2" charset="-127"/>
                <a:ea typeface="한컴 고딕" pitchFamily="2" charset="-127"/>
                <a:cs typeface="Arial" panose="020B0604020202020204" pitchFamily="34" charset="0"/>
                <a:sym typeface="Wingdings" pitchFamily="2" charset="2"/>
              </a:rPr>
              <a:t>long</a:t>
            </a:r>
          </a:p>
          <a:p>
            <a:pPr latinLnBrk="1">
              <a:lnSpc>
                <a:spcPct val="80000"/>
              </a:lnSpc>
              <a:buFontTx/>
              <a:buChar char="•"/>
              <a:defRPr/>
            </a:pPr>
            <a:endParaRPr lang="en-US" altLang="ko-KR" sz="1500" dirty="0">
              <a:latin typeface="한컴 고딕" pitchFamily="2" charset="-127"/>
              <a:ea typeface="한컴 고딕" pitchFamily="2" charset="-127"/>
              <a:cs typeface="Arial" panose="020B0604020202020204" pitchFamily="34" charset="0"/>
              <a:sym typeface="Wingdings" pitchFamily="2" charset="2"/>
            </a:endParaRPr>
          </a:p>
          <a:p>
            <a:pPr marL="0" indent="0" latinLnBrk="1">
              <a:lnSpc>
                <a:spcPct val="80000"/>
              </a:lnSpc>
              <a:defRPr/>
            </a:pPr>
            <a:endParaRPr lang="en-US" altLang="ko-KR" sz="1500" dirty="0">
              <a:latin typeface="한컴 고딕" pitchFamily="2" charset="-127"/>
              <a:ea typeface="한컴 고딕" pitchFamily="2" charset="-127"/>
              <a:cs typeface="Arial" panose="020B0604020202020204" pitchFamily="34" charset="0"/>
              <a:sym typeface="Wingdings" pitchFamily="2" charset="2"/>
            </a:endParaRPr>
          </a:p>
          <a:p>
            <a:pPr marL="0" indent="0" latinLnBrk="1">
              <a:lnSpc>
                <a:spcPct val="80000"/>
              </a:lnSpc>
              <a:defRPr/>
            </a:pPr>
            <a:endParaRPr lang="en-US" altLang="ko-KR" sz="1500" b="1" dirty="0">
              <a:latin typeface="한컴 고딕" pitchFamily="2" charset="-127"/>
              <a:ea typeface="한컴 고딕" pitchFamily="2" charset="-127"/>
              <a:cs typeface="Arial" panose="020B0604020202020204" pitchFamily="34" charset="0"/>
              <a:sym typeface="Wingdings" pitchFamily="2" charset="2"/>
            </a:endParaRPr>
          </a:p>
          <a:p>
            <a:pPr marL="0" indent="0" latinLnBrk="1">
              <a:lnSpc>
                <a:spcPct val="80000"/>
              </a:lnSpc>
              <a:defRPr/>
            </a:pPr>
            <a:r>
              <a:rPr lang="en-US" altLang="ko-KR" sz="1500" b="1" dirty="0">
                <a:latin typeface="한컴 고딕" pitchFamily="2" charset="-127"/>
                <a:ea typeface="한컴 고딕" pitchFamily="2" charset="-127"/>
                <a:cs typeface="Arial" panose="020B0604020202020204" pitchFamily="34" charset="0"/>
                <a:sym typeface="Wingdings" pitchFamily="2" charset="2"/>
              </a:rPr>
              <a:t>    </a:t>
            </a:r>
          </a:p>
          <a:p>
            <a:pPr marL="0" indent="0" latinLnBrk="1">
              <a:lnSpc>
                <a:spcPct val="80000"/>
              </a:lnSpc>
              <a:defRPr/>
            </a:pPr>
            <a:r>
              <a:rPr lang="ko-KR" altLang="en-US" sz="1500" b="1" dirty="0">
                <a:latin typeface="한컴 고딕" pitchFamily="2" charset="-127"/>
                <a:ea typeface="한컴 고딕" pitchFamily="2" charset="-127"/>
                <a:cs typeface="Arial" panose="020B0604020202020204" pitchFamily="34" charset="0"/>
                <a:sym typeface="Wingdings" pitchFamily="2" charset="2"/>
              </a:rPr>
              <a:t> </a:t>
            </a:r>
            <a:endParaRPr lang="en-US" altLang="ko-KR" sz="1500" b="1" dirty="0">
              <a:latin typeface="한컴 고딕" pitchFamily="2" charset="-127"/>
              <a:ea typeface="한컴 고딕" pitchFamily="2" charset="-127"/>
              <a:cs typeface="Arial" panose="020B0604020202020204" pitchFamily="34" charset="0"/>
              <a:sym typeface="Wingdings" pitchFamily="2" charset="2"/>
            </a:endParaRPr>
          </a:p>
          <a:p>
            <a:pPr marL="0" indent="0" latinLnBrk="1">
              <a:lnSpc>
                <a:spcPct val="80000"/>
              </a:lnSpc>
              <a:defRPr/>
            </a:pPr>
            <a:endParaRPr lang="en-US" altLang="ko-KR" sz="1500" b="1" dirty="0">
              <a:latin typeface="한컴 고딕" pitchFamily="2" charset="-127"/>
              <a:ea typeface="한컴 고딕" pitchFamily="2" charset="-127"/>
              <a:cs typeface="Arial" panose="020B0604020202020204" pitchFamily="34" charset="0"/>
              <a:sym typeface="Wingdings" pitchFamily="2" charset="2"/>
            </a:endParaRPr>
          </a:p>
          <a:p>
            <a:pPr marL="0" indent="0" latinLnBrk="1">
              <a:lnSpc>
                <a:spcPct val="80000"/>
              </a:lnSpc>
              <a:defRPr/>
            </a:pPr>
            <a:endParaRPr lang="en-US" altLang="ko-KR" sz="1500" b="1" dirty="0">
              <a:latin typeface="한컴 고딕" pitchFamily="2" charset="-127"/>
              <a:ea typeface="한컴 고딕" pitchFamily="2" charset="-127"/>
              <a:cs typeface="Arial" panose="020B0604020202020204" pitchFamily="34" charset="0"/>
              <a:sym typeface="Wingdings" pitchFamily="2" charset="2"/>
            </a:endParaRPr>
          </a:p>
          <a:p>
            <a:pPr marL="0" indent="0" latinLnBrk="1">
              <a:lnSpc>
                <a:spcPct val="80000"/>
              </a:lnSpc>
              <a:defRPr/>
            </a:pPr>
            <a:endParaRPr lang="en-US" altLang="ko-KR" sz="1500" b="1" dirty="0">
              <a:latin typeface="한컴 고딕" pitchFamily="2" charset="-127"/>
              <a:ea typeface="한컴 고딕" pitchFamily="2" charset="-127"/>
              <a:cs typeface="Arial" panose="020B0604020202020204" pitchFamily="34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440466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Text Box 5">
            <a:extLst>
              <a:ext uri="{FF2B5EF4-FFF2-40B4-BE49-F238E27FC236}">
                <a16:creationId xmlns="" xmlns:a16="http://schemas.microsoft.com/office/drawing/2014/main" id="{B713458F-8EDC-4A14-9BE0-4B21C5DE57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5438" y="120650"/>
            <a:ext cx="6600825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en-US" altLang="ko-KR" sz="3200" b="1" dirty="0">
                <a:latin typeface="한컴 고딕" pitchFamily="2" charset="-127"/>
                <a:ea typeface="한컴 고딕" pitchFamily="2" charset="-127"/>
                <a:cs typeface="Tahoma" panose="020B0604030504040204" pitchFamily="34" charset="0"/>
              </a:rPr>
              <a:t>8. </a:t>
            </a:r>
            <a:r>
              <a:rPr lang="ko-KR" altLang="en-US" sz="3200" b="1" dirty="0">
                <a:latin typeface="한컴 고딕" pitchFamily="2" charset="-127"/>
                <a:ea typeface="한컴 고딕" pitchFamily="2" charset="-127"/>
                <a:cs typeface="Tahoma" panose="020B0604030504040204" pitchFamily="34" charset="0"/>
              </a:rPr>
              <a:t>새로운 전략</a:t>
            </a:r>
            <a:r>
              <a:rPr lang="en-US" altLang="ko-KR" sz="3200" b="1" dirty="0">
                <a:latin typeface="한컴 고딕" pitchFamily="2" charset="-127"/>
                <a:ea typeface="한컴 고딕" pitchFamily="2" charset="-127"/>
                <a:cs typeface="Tahoma" panose="020B0604030504040204" pitchFamily="34" charset="0"/>
              </a:rPr>
              <a:t> </a:t>
            </a:r>
            <a:endParaRPr lang="ko-KR" altLang="ko-KR" sz="3200" dirty="0">
              <a:latin typeface="한컴 고딕" pitchFamily="2" charset="-127"/>
              <a:ea typeface="한컴 고딕" pitchFamily="2" charset="-127"/>
              <a:cs typeface="Tahoma" panose="020B0604030504040204" pitchFamily="34" charset="0"/>
            </a:endParaRPr>
          </a:p>
        </p:txBody>
      </p:sp>
      <p:sp>
        <p:nvSpPr>
          <p:cNvPr id="13" name="제목 2">
            <a:extLst>
              <a:ext uri="{FF2B5EF4-FFF2-40B4-BE49-F238E27FC236}">
                <a16:creationId xmlns="" xmlns:a16="http://schemas.microsoft.com/office/drawing/2014/main" id="{0158D657-165E-48B3-8E3E-B79788219253}"/>
              </a:ext>
            </a:extLst>
          </p:cNvPr>
          <p:cNvSpPr txBox="1">
            <a:spLocks/>
          </p:cNvSpPr>
          <p:nvPr/>
        </p:nvSpPr>
        <p:spPr bwMode="auto">
          <a:xfrm>
            <a:off x="467544" y="5719514"/>
            <a:ext cx="8538805" cy="2130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82563" indent="-182563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1">
              <a:lnSpc>
                <a:spcPct val="80000"/>
              </a:lnSpc>
              <a:buFontTx/>
              <a:buChar char="•"/>
              <a:defRPr/>
            </a:pPr>
            <a:r>
              <a:rPr lang="ko-KR" altLang="en-US" sz="1500" dirty="0" err="1">
                <a:latin typeface="한컴 고딕" pitchFamily="2" charset="-127"/>
                <a:ea typeface="한컴 고딕" pitchFamily="2" charset="-127"/>
                <a:cs typeface="Arial" panose="020B0604020202020204" pitchFamily="34" charset="0"/>
                <a:sym typeface="Wingdings" pitchFamily="2" charset="2"/>
              </a:rPr>
              <a:t>헷지의</a:t>
            </a:r>
            <a:r>
              <a:rPr lang="ko-KR" altLang="en-US" sz="1500" dirty="0">
                <a:latin typeface="한컴 고딕" pitchFamily="2" charset="-127"/>
                <a:ea typeface="한컴 고딕" pitchFamily="2" charset="-127"/>
                <a:cs typeface="Arial" panose="020B0604020202020204" pitchFamily="34" charset="0"/>
                <a:sym typeface="Wingdings" pitchFamily="2" charset="2"/>
              </a:rPr>
              <a:t> 효과가 빠지고</a:t>
            </a:r>
            <a:r>
              <a:rPr lang="en-US" altLang="ko-KR" sz="1500" dirty="0">
                <a:latin typeface="한컴 고딕" pitchFamily="2" charset="-127"/>
                <a:ea typeface="한컴 고딕" pitchFamily="2" charset="-127"/>
                <a:cs typeface="Arial" panose="020B0604020202020204" pitchFamily="34" charset="0"/>
                <a:sym typeface="Wingdings" pitchFamily="2" charset="2"/>
              </a:rPr>
              <a:t>, </a:t>
            </a:r>
            <a:r>
              <a:rPr lang="ko-KR" altLang="en-US" sz="1500" dirty="0">
                <a:latin typeface="한컴 고딕" pitchFamily="2" charset="-127"/>
                <a:ea typeface="한컴 고딕" pitchFamily="2" charset="-127"/>
                <a:cs typeface="Arial" panose="020B0604020202020204" pitchFamily="34" charset="0"/>
                <a:sym typeface="Wingdings" pitchFamily="2" charset="2"/>
              </a:rPr>
              <a:t>소형주효과</a:t>
            </a:r>
            <a:r>
              <a:rPr lang="en-US" altLang="ko-KR" sz="1500" dirty="0">
                <a:latin typeface="한컴 고딕" pitchFamily="2" charset="-127"/>
                <a:ea typeface="한컴 고딕" pitchFamily="2" charset="-127"/>
                <a:cs typeface="Arial" panose="020B0604020202020204" pitchFamily="34" charset="0"/>
                <a:sym typeface="Wingdings" pitchFamily="2" charset="2"/>
              </a:rPr>
              <a:t>, </a:t>
            </a:r>
            <a:r>
              <a:rPr lang="ko-KR" altLang="en-US" sz="1500" dirty="0" err="1">
                <a:latin typeface="한컴 고딕" pitchFamily="2" charset="-127"/>
                <a:ea typeface="한컴 고딕" pitchFamily="2" charset="-127"/>
                <a:cs typeface="Arial" panose="020B0604020202020204" pitchFamily="34" charset="0"/>
                <a:sym typeface="Wingdings" pitchFamily="2" charset="2"/>
              </a:rPr>
              <a:t>가치주효과를</a:t>
            </a:r>
            <a:r>
              <a:rPr lang="ko-KR" altLang="en-US" sz="1500" dirty="0">
                <a:latin typeface="한컴 고딕" pitchFamily="2" charset="-127"/>
                <a:ea typeface="한컴 고딕" pitchFamily="2" charset="-127"/>
                <a:cs typeface="Arial" panose="020B0604020202020204" pitchFamily="34" charset="0"/>
                <a:sym typeface="Wingdings" pitchFamily="2" charset="2"/>
              </a:rPr>
              <a:t> 받으며 전체적으로 </a:t>
            </a:r>
            <a:r>
              <a:rPr lang="en-US" altLang="ko-KR" sz="1500" dirty="0">
                <a:latin typeface="한컴 고딕" pitchFamily="2" charset="-127"/>
                <a:ea typeface="한컴 고딕" pitchFamily="2" charset="-127"/>
                <a:cs typeface="Arial" panose="020B0604020202020204" pitchFamily="34" charset="0"/>
                <a:sym typeface="Wingdings" pitchFamily="2" charset="2"/>
              </a:rPr>
              <a:t>S&amp;P</a:t>
            </a:r>
            <a:r>
              <a:rPr lang="ko-KR" altLang="en-US" sz="1500" dirty="0">
                <a:latin typeface="한컴 고딕" pitchFamily="2" charset="-127"/>
                <a:ea typeface="한컴 고딕" pitchFamily="2" charset="-127"/>
                <a:cs typeface="Arial" panose="020B0604020202020204" pitchFamily="34" charset="0"/>
                <a:sym typeface="Wingdings" pitchFamily="2" charset="2"/>
              </a:rPr>
              <a:t>보다 우세</a:t>
            </a:r>
            <a:r>
              <a:rPr lang="en-US" altLang="ko-KR" sz="1500" dirty="0">
                <a:latin typeface="한컴 고딕" pitchFamily="2" charset="-127"/>
                <a:ea typeface="한컴 고딕" pitchFamily="2" charset="-127"/>
                <a:cs typeface="Arial" panose="020B0604020202020204" pitchFamily="34" charset="0"/>
                <a:sym typeface="Wingdings" pitchFamily="2" charset="2"/>
              </a:rPr>
              <a:t>.</a:t>
            </a:r>
          </a:p>
          <a:p>
            <a:pPr latinLnBrk="1">
              <a:lnSpc>
                <a:spcPct val="80000"/>
              </a:lnSpc>
              <a:buFontTx/>
              <a:buChar char="•"/>
              <a:defRPr/>
            </a:pPr>
            <a:endParaRPr lang="en-US" altLang="ko-KR" sz="1500" dirty="0">
              <a:latin typeface="한컴 고딕" pitchFamily="2" charset="-127"/>
              <a:ea typeface="한컴 고딕" pitchFamily="2" charset="-127"/>
              <a:cs typeface="Arial" panose="020B0604020202020204" pitchFamily="34" charset="0"/>
              <a:sym typeface="Wingdings" pitchFamily="2" charset="2"/>
            </a:endParaRPr>
          </a:p>
          <a:p>
            <a:pPr latinLnBrk="1">
              <a:lnSpc>
                <a:spcPct val="80000"/>
              </a:lnSpc>
              <a:buFontTx/>
              <a:buChar char="•"/>
              <a:defRPr/>
            </a:pPr>
            <a:r>
              <a:rPr lang="ko-KR" altLang="en-US" sz="1500" dirty="0">
                <a:latin typeface="한컴 고딕" pitchFamily="2" charset="-127"/>
                <a:ea typeface="한컴 고딕" pitchFamily="2" charset="-127"/>
                <a:cs typeface="Arial" panose="020B0604020202020204" pitchFamily="34" charset="0"/>
                <a:sym typeface="Wingdings" pitchFamily="2" charset="2"/>
              </a:rPr>
              <a:t>새로운 포트폴리오는 </a:t>
            </a:r>
            <a:r>
              <a:rPr lang="en-US" altLang="ko-KR" sz="1500" dirty="0">
                <a:latin typeface="한컴 고딕" pitchFamily="2" charset="-127"/>
                <a:ea typeface="한컴 고딕" pitchFamily="2" charset="-127"/>
                <a:cs typeface="Arial" panose="020B0604020202020204" pitchFamily="34" charset="0"/>
                <a:sym typeface="Wingdings" pitchFamily="2" charset="2"/>
              </a:rPr>
              <a:t>S&amp;P</a:t>
            </a:r>
            <a:r>
              <a:rPr lang="ko-KR" altLang="en-US" sz="1500" dirty="0">
                <a:latin typeface="한컴 고딕" pitchFamily="2" charset="-127"/>
                <a:ea typeface="한컴 고딕" pitchFamily="2" charset="-127"/>
                <a:cs typeface="Arial" panose="020B0604020202020204" pitchFamily="34" charset="0"/>
                <a:sym typeface="Wingdings" pitchFamily="2" charset="2"/>
              </a:rPr>
              <a:t>의 수익률을 상회하지만 변동성에 대한 약점이 있음</a:t>
            </a:r>
            <a:r>
              <a:rPr lang="en-US" altLang="ko-KR" sz="1500" dirty="0">
                <a:latin typeface="한컴 고딕" pitchFamily="2" charset="-127"/>
                <a:ea typeface="한컴 고딕" pitchFamily="2" charset="-127"/>
                <a:cs typeface="Arial" panose="020B0604020202020204" pitchFamily="34" charset="0"/>
                <a:sym typeface="Wingdings" pitchFamily="2" charset="2"/>
              </a:rPr>
              <a:t>.</a:t>
            </a:r>
          </a:p>
          <a:p>
            <a:pPr latinLnBrk="1">
              <a:lnSpc>
                <a:spcPct val="80000"/>
              </a:lnSpc>
              <a:buFontTx/>
              <a:buChar char="•"/>
              <a:defRPr/>
            </a:pPr>
            <a:endParaRPr lang="en-US" altLang="ko-KR" sz="1500" dirty="0">
              <a:latin typeface="한컴 고딕" pitchFamily="2" charset="-127"/>
              <a:ea typeface="한컴 고딕" pitchFamily="2" charset="-127"/>
              <a:cs typeface="Arial" panose="020B0604020202020204" pitchFamily="34" charset="0"/>
              <a:sym typeface="Wingdings" pitchFamily="2" charset="2"/>
            </a:endParaRPr>
          </a:p>
          <a:p>
            <a:pPr marL="0" indent="0" latinLnBrk="1">
              <a:lnSpc>
                <a:spcPct val="80000"/>
              </a:lnSpc>
              <a:defRPr/>
            </a:pPr>
            <a:endParaRPr lang="en-US" altLang="ko-KR" sz="1500" dirty="0">
              <a:latin typeface="한컴 고딕" pitchFamily="2" charset="-127"/>
              <a:ea typeface="한컴 고딕" pitchFamily="2" charset="-127"/>
              <a:cs typeface="Arial" panose="020B0604020202020204" pitchFamily="34" charset="0"/>
              <a:sym typeface="Wingdings" pitchFamily="2" charset="2"/>
            </a:endParaRPr>
          </a:p>
          <a:p>
            <a:pPr marL="0" indent="0" latinLnBrk="1">
              <a:lnSpc>
                <a:spcPct val="80000"/>
              </a:lnSpc>
              <a:defRPr/>
            </a:pPr>
            <a:endParaRPr lang="en-US" altLang="ko-KR" sz="1500" b="1" dirty="0">
              <a:latin typeface="한컴 고딕" pitchFamily="2" charset="-127"/>
              <a:ea typeface="한컴 고딕" pitchFamily="2" charset="-127"/>
              <a:cs typeface="Arial" panose="020B0604020202020204" pitchFamily="34" charset="0"/>
              <a:sym typeface="Wingdings" pitchFamily="2" charset="2"/>
            </a:endParaRPr>
          </a:p>
          <a:p>
            <a:pPr marL="0" indent="0" latinLnBrk="1">
              <a:lnSpc>
                <a:spcPct val="80000"/>
              </a:lnSpc>
              <a:defRPr/>
            </a:pPr>
            <a:r>
              <a:rPr lang="en-US" altLang="ko-KR" sz="1500" b="1" dirty="0">
                <a:latin typeface="한컴 고딕" pitchFamily="2" charset="-127"/>
                <a:ea typeface="한컴 고딕" pitchFamily="2" charset="-127"/>
                <a:cs typeface="Arial" panose="020B0604020202020204" pitchFamily="34" charset="0"/>
                <a:sym typeface="Wingdings" pitchFamily="2" charset="2"/>
              </a:rPr>
              <a:t>    </a:t>
            </a:r>
          </a:p>
          <a:p>
            <a:pPr marL="0" indent="0" latinLnBrk="1">
              <a:lnSpc>
                <a:spcPct val="80000"/>
              </a:lnSpc>
              <a:defRPr/>
            </a:pPr>
            <a:r>
              <a:rPr lang="ko-KR" altLang="en-US" sz="1500" b="1" dirty="0">
                <a:latin typeface="한컴 고딕" pitchFamily="2" charset="-127"/>
                <a:ea typeface="한컴 고딕" pitchFamily="2" charset="-127"/>
                <a:cs typeface="Arial" panose="020B0604020202020204" pitchFamily="34" charset="0"/>
                <a:sym typeface="Wingdings" pitchFamily="2" charset="2"/>
              </a:rPr>
              <a:t> </a:t>
            </a:r>
            <a:endParaRPr lang="en-US" altLang="ko-KR" sz="1500" b="1" dirty="0">
              <a:latin typeface="한컴 고딕" pitchFamily="2" charset="-127"/>
              <a:ea typeface="한컴 고딕" pitchFamily="2" charset="-127"/>
              <a:cs typeface="Arial" panose="020B0604020202020204" pitchFamily="34" charset="0"/>
              <a:sym typeface="Wingdings" pitchFamily="2" charset="2"/>
            </a:endParaRPr>
          </a:p>
          <a:p>
            <a:pPr marL="0" indent="0" latinLnBrk="1">
              <a:lnSpc>
                <a:spcPct val="80000"/>
              </a:lnSpc>
              <a:defRPr/>
            </a:pPr>
            <a:endParaRPr lang="en-US" altLang="ko-KR" sz="1500" b="1" dirty="0">
              <a:latin typeface="한컴 고딕" pitchFamily="2" charset="-127"/>
              <a:ea typeface="한컴 고딕" pitchFamily="2" charset="-127"/>
              <a:cs typeface="Arial" panose="020B0604020202020204" pitchFamily="34" charset="0"/>
              <a:sym typeface="Wingdings" pitchFamily="2" charset="2"/>
            </a:endParaRPr>
          </a:p>
          <a:p>
            <a:pPr marL="0" indent="0" latinLnBrk="1">
              <a:lnSpc>
                <a:spcPct val="80000"/>
              </a:lnSpc>
              <a:defRPr/>
            </a:pPr>
            <a:endParaRPr lang="en-US" altLang="ko-KR" sz="1500" b="1" dirty="0">
              <a:latin typeface="한컴 고딕" pitchFamily="2" charset="-127"/>
              <a:ea typeface="한컴 고딕" pitchFamily="2" charset="-127"/>
              <a:cs typeface="Arial" panose="020B0604020202020204" pitchFamily="34" charset="0"/>
              <a:sym typeface="Wingdings" pitchFamily="2" charset="2"/>
            </a:endParaRPr>
          </a:p>
          <a:p>
            <a:pPr marL="0" indent="0" latinLnBrk="1">
              <a:lnSpc>
                <a:spcPct val="80000"/>
              </a:lnSpc>
              <a:defRPr/>
            </a:pPr>
            <a:endParaRPr lang="en-US" altLang="ko-KR" sz="1500" b="1" dirty="0">
              <a:latin typeface="한컴 고딕" pitchFamily="2" charset="-127"/>
              <a:ea typeface="한컴 고딕" pitchFamily="2" charset="-127"/>
              <a:cs typeface="Arial" panose="020B0604020202020204" pitchFamily="34" charset="0"/>
              <a:sym typeface="Wingdings" pitchFamily="2" charset="2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856451" y="1268761"/>
            <a:ext cx="7431097" cy="4211596"/>
            <a:chOff x="856451" y="1268761"/>
            <a:chExt cx="7431097" cy="4211596"/>
          </a:xfrm>
        </p:grpSpPr>
        <p:pic>
          <p:nvPicPr>
            <p:cNvPr id="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6451" y="1268761"/>
              <a:ext cx="7431097" cy="37444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" name="TextBox 1"/>
            <p:cNvSpPr txBox="1"/>
            <p:nvPr/>
          </p:nvSpPr>
          <p:spPr>
            <a:xfrm>
              <a:off x="3311860" y="5157192"/>
              <a:ext cx="252028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500" b="1" dirty="0" smtClean="0">
                  <a:latin typeface="한컴 고딕" pitchFamily="2" charset="-127"/>
                  <a:ea typeface="한컴 고딕" pitchFamily="2" charset="-127"/>
                </a:rPr>
                <a:t>Portfolio2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33226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Text Box 5">
            <a:extLst>
              <a:ext uri="{FF2B5EF4-FFF2-40B4-BE49-F238E27FC236}">
                <a16:creationId xmlns="" xmlns:a16="http://schemas.microsoft.com/office/drawing/2014/main" id="{B713458F-8EDC-4A14-9BE0-4B21C5DE57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5438" y="120650"/>
            <a:ext cx="6600825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ko-KR" altLang="en-US" sz="3200" b="1" dirty="0">
                <a:latin typeface="한컴 고딕" pitchFamily="2" charset="-127"/>
                <a:ea typeface="한컴 고딕" pitchFamily="2" charset="-127"/>
                <a:cs typeface="Tahoma" panose="020B0604030504040204" pitchFamily="34" charset="0"/>
              </a:rPr>
              <a:t>소형주효과와 </a:t>
            </a:r>
            <a:r>
              <a:rPr lang="ko-KR" altLang="en-US" sz="3200" b="1" dirty="0" err="1">
                <a:latin typeface="한컴 고딕" pitchFamily="2" charset="-127"/>
                <a:ea typeface="한컴 고딕" pitchFamily="2" charset="-127"/>
                <a:cs typeface="Tahoma" panose="020B0604030504040204" pitchFamily="34" charset="0"/>
              </a:rPr>
              <a:t>가치주효과</a:t>
            </a:r>
            <a:endParaRPr lang="ko-KR" altLang="ko-KR" sz="3200" dirty="0">
              <a:latin typeface="한컴 고딕" pitchFamily="2" charset="-127"/>
              <a:ea typeface="한컴 고딕" pitchFamily="2" charset="-127"/>
              <a:cs typeface="Tahoma" panose="020B0604030504040204" pitchFamily="34" charset="0"/>
            </a:endParaRPr>
          </a:p>
        </p:txBody>
      </p:sp>
      <p:sp>
        <p:nvSpPr>
          <p:cNvPr id="4" name="제목 2">
            <a:extLst>
              <a:ext uri="{FF2B5EF4-FFF2-40B4-BE49-F238E27FC236}">
                <a16:creationId xmlns="" xmlns:a16="http://schemas.microsoft.com/office/drawing/2014/main" id="{C365B476-4106-4B2A-BE03-234606099C8F}"/>
              </a:ext>
            </a:extLst>
          </p:cNvPr>
          <p:cNvSpPr txBox="1">
            <a:spLocks/>
          </p:cNvSpPr>
          <p:nvPr/>
        </p:nvSpPr>
        <p:spPr bwMode="auto">
          <a:xfrm>
            <a:off x="325438" y="1196752"/>
            <a:ext cx="8538805" cy="12074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82563" indent="-182563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1">
              <a:lnSpc>
                <a:spcPct val="80000"/>
              </a:lnSpc>
              <a:buFontTx/>
              <a:buChar char="•"/>
              <a:defRPr/>
            </a:pPr>
            <a:endParaRPr lang="en-US" altLang="ko-KR" sz="1500" dirty="0">
              <a:latin typeface="한컴 고딕" pitchFamily="2" charset="-127"/>
              <a:ea typeface="한컴 고딕" pitchFamily="2" charset="-127"/>
              <a:cs typeface="Arial" panose="020B0604020202020204" pitchFamily="34" charset="0"/>
              <a:sym typeface="Wingdings" pitchFamily="2" charset="2"/>
            </a:endParaRPr>
          </a:p>
          <a:p>
            <a:pPr marL="0" indent="0" latinLnBrk="1">
              <a:lnSpc>
                <a:spcPct val="80000"/>
              </a:lnSpc>
              <a:defRPr/>
            </a:pPr>
            <a:endParaRPr lang="en-US" altLang="ko-KR" sz="1500" dirty="0">
              <a:latin typeface="한컴 고딕" pitchFamily="2" charset="-127"/>
              <a:ea typeface="한컴 고딕" pitchFamily="2" charset="-127"/>
              <a:cs typeface="Arial" panose="020B0604020202020204" pitchFamily="34" charset="0"/>
              <a:sym typeface="Wingdings" pitchFamily="2" charset="2"/>
            </a:endParaRPr>
          </a:p>
          <a:p>
            <a:pPr latinLnBrk="1">
              <a:lnSpc>
                <a:spcPct val="80000"/>
              </a:lnSpc>
              <a:buFontTx/>
              <a:buChar char="•"/>
              <a:defRPr/>
            </a:pPr>
            <a:endParaRPr lang="en-US" altLang="ko-KR" sz="1500" dirty="0">
              <a:latin typeface="한컴 고딕" pitchFamily="2" charset="-127"/>
              <a:ea typeface="한컴 고딕" pitchFamily="2" charset="-127"/>
              <a:cs typeface="Arial" panose="020B0604020202020204" pitchFamily="34" charset="0"/>
              <a:sym typeface="Wingdings" pitchFamily="2" charset="2"/>
            </a:endParaRPr>
          </a:p>
          <a:p>
            <a:pPr latinLnBrk="1">
              <a:lnSpc>
                <a:spcPct val="80000"/>
              </a:lnSpc>
              <a:buFontTx/>
              <a:buChar char="•"/>
              <a:defRPr/>
            </a:pPr>
            <a:endParaRPr lang="en-US" altLang="ko-KR" sz="1500" dirty="0">
              <a:latin typeface="한컴 고딕" pitchFamily="2" charset="-127"/>
              <a:ea typeface="한컴 고딕" pitchFamily="2" charset="-127"/>
              <a:cs typeface="Arial" panose="020B0604020202020204" pitchFamily="34" charset="0"/>
              <a:sym typeface="Wingdings" pitchFamily="2" charset="2"/>
            </a:endParaRPr>
          </a:p>
          <a:p>
            <a:pPr latinLnBrk="1">
              <a:lnSpc>
                <a:spcPct val="80000"/>
              </a:lnSpc>
              <a:buFontTx/>
              <a:buChar char="•"/>
              <a:defRPr/>
            </a:pPr>
            <a:endParaRPr lang="en-US" altLang="ko-KR" sz="1500" dirty="0">
              <a:latin typeface="한컴 고딕" pitchFamily="2" charset="-127"/>
              <a:ea typeface="한컴 고딕" pitchFamily="2" charset="-127"/>
              <a:cs typeface="Arial" panose="020B0604020202020204" pitchFamily="34" charset="0"/>
              <a:sym typeface="Wingdings" pitchFamily="2" charset="2"/>
            </a:endParaRPr>
          </a:p>
          <a:p>
            <a:pPr latinLnBrk="1">
              <a:lnSpc>
                <a:spcPct val="80000"/>
              </a:lnSpc>
              <a:buFontTx/>
              <a:buChar char="•"/>
              <a:defRPr/>
            </a:pPr>
            <a:endParaRPr lang="en-US" altLang="ko-KR" sz="1500" dirty="0">
              <a:latin typeface="한컴 고딕" pitchFamily="2" charset="-127"/>
              <a:ea typeface="한컴 고딕" pitchFamily="2" charset="-127"/>
              <a:cs typeface="Arial" panose="020B0604020202020204" pitchFamily="34" charset="0"/>
              <a:sym typeface="Wingdings" pitchFamily="2" charset="2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60231E0B-1BB0-4516-8DC6-79651796AD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184" y="1268760"/>
            <a:ext cx="4147390" cy="302433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14506769-DA0A-46EB-BB0F-B186D605CF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853" y="1268760"/>
            <a:ext cx="4147390" cy="3024336"/>
          </a:xfrm>
          <a:prstGeom prst="rect">
            <a:avLst/>
          </a:prstGeom>
        </p:spPr>
      </p:pic>
      <p:sp>
        <p:nvSpPr>
          <p:cNvPr id="8" name="제목 2">
            <a:extLst>
              <a:ext uri="{FF2B5EF4-FFF2-40B4-BE49-F238E27FC236}">
                <a16:creationId xmlns="" xmlns:a16="http://schemas.microsoft.com/office/drawing/2014/main" id="{EC0C0543-1315-4E35-B9FA-18659E23E9F9}"/>
              </a:ext>
            </a:extLst>
          </p:cNvPr>
          <p:cNvSpPr txBox="1">
            <a:spLocks/>
          </p:cNvSpPr>
          <p:nvPr/>
        </p:nvSpPr>
        <p:spPr bwMode="auto">
          <a:xfrm>
            <a:off x="352184" y="4615617"/>
            <a:ext cx="8538805" cy="36379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82563" indent="-182563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1">
              <a:lnSpc>
                <a:spcPct val="80000"/>
              </a:lnSpc>
              <a:buFontTx/>
              <a:buChar char="•"/>
              <a:defRPr/>
            </a:pPr>
            <a:r>
              <a:rPr lang="ko-KR" altLang="en-US" sz="1500" dirty="0">
                <a:latin typeface="한컴 고딕" pitchFamily="2" charset="-127"/>
                <a:ea typeface="한컴 고딕" pitchFamily="2" charset="-127"/>
                <a:cs typeface="Arial" panose="020B0604020202020204" pitchFamily="34" charset="0"/>
                <a:sym typeface="Wingdings" pitchFamily="2" charset="2"/>
              </a:rPr>
              <a:t>소형주효과는 비교적 뚜렷하다</a:t>
            </a:r>
            <a:r>
              <a:rPr lang="en-US" altLang="ko-KR" sz="1500" dirty="0">
                <a:latin typeface="한컴 고딕" pitchFamily="2" charset="-127"/>
                <a:ea typeface="한컴 고딕" pitchFamily="2" charset="-127"/>
                <a:cs typeface="Arial" panose="020B0604020202020204" pitchFamily="34" charset="0"/>
                <a:sym typeface="Wingdings" pitchFamily="2" charset="2"/>
              </a:rPr>
              <a:t>.(</a:t>
            </a:r>
            <a:r>
              <a:rPr lang="ko-KR" altLang="en-US" sz="1500" dirty="0" err="1">
                <a:solidFill>
                  <a:srgbClr val="00B0F0"/>
                </a:solidFill>
                <a:latin typeface="한컴 고딕" pitchFamily="2" charset="-127"/>
                <a:ea typeface="한컴 고딕" pitchFamily="2" charset="-127"/>
                <a:cs typeface="Arial" panose="020B0604020202020204" pitchFamily="34" charset="0"/>
                <a:sym typeface="Wingdings" pitchFamily="2" charset="2"/>
              </a:rPr>
              <a:t>파란선</a:t>
            </a:r>
            <a:r>
              <a:rPr lang="en-US" altLang="ko-KR" sz="1500" dirty="0">
                <a:latin typeface="한컴 고딕" pitchFamily="2" charset="-127"/>
                <a:ea typeface="한컴 고딕" pitchFamily="2" charset="-127"/>
                <a:cs typeface="Arial" panose="020B0604020202020204" pitchFamily="34" charset="0"/>
                <a:sym typeface="Wingdings" pitchFamily="2" charset="2"/>
              </a:rPr>
              <a:t>)</a:t>
            </a:r>
          </a:p>
          <a:p>
            <a:pPr latinLnBrk="1">
              <a:lnSpc>
                <a:spcPct val="80000"/>
              </a:lnSpc>
              <a:buFontTx/>
              <a:buChar char="•"/>
              <a:defRPr/>
            </a:pPr>
            <a:endParaRPr lang="en-US" altLang="ko-KR" sz="1500" dirty="0">
              <a:latin typeface="한컴 고딕" pitchFamily="2" charset="-127"/>
              <a:ea typeface="한컴 고딕" pitchFamily="2" charset="-127"/>
              <a:cs typeface="Arial" panose="020B0604020202020204" pitchFamily="34" charset="0"/>
              <a:sym typeface="Wingdings" pitchFamily="2" charset="2"/>
            </a:endParaRPr>
          </a:p>
          <a:p>
            <a:pPr latinLnBrk="1">
              <a:lnSpc>
                <a:spcPct val="80000"/>
              </a:lnSpc>
              <a:buFontTx/>
              <a:buChar char="•"/>
              <a:defRPr/>
            </a:pPr>
            <a:endParaRPr lang="en-US" altLang="ko-KR" sz="1500" dirty="0">
              <a:latin typeface="한컴 고딕" pitchFamily="2" charset="-127"/>
              <a:ea typeface="한컴 고딕" pitchFamily="2" charset="-127"/>
              <a:cs typeface="Arial" panose="020B0604020202020204" pitchFamily="34" charset="0"/>
              <a:sym typeface="Wingdings" pitchFamily="2" charset="2"/>
            </a:endParaRPr>
          </a:p>
          <a:p>
            <a:pPr latinLnBrk="1">
              <a:lnSpc>
                <a:spcPct val="80000"/>
              </a:lnSpc>
              <a:buFontTx/>
              <a:buChar char="•"/>
              <a:defRPr/>
            </a:pPr>
            <a:r>
              <a:rPr lang="ko-KR" altLang="en-US" sz="1500" dirty="0" err="1" smtClean="0">
                <a:latin typeface="한컴 고딕" pitchFamily="2" charset="-127"/>
                <a:ea typeface="한컴 고딕" pitchFamily="2" charset="-127"/>
                <a:cs typeface="Arial" panose="020B0604020202020204" pitchFamily="34" charset="0"/>
                <a:sym typeface="Wingdings" pitchFamily="2" charset="2"/>
              </a:rPr>
              <a:t>가치주</a:t>
            </a:r>
            <a:r>
              <a:rPr lang="ko-KR" altLang="en-US" sz="1500" dirty="0" smtClean="0">
                <a:latin typeface="한컴 고딕" pitchFamily="2" charset="-127"/>
                <a:ea typeface="한컴 고딕" pitchFamily="2" charset="-127"/>
                <a:cs typeface="Arial" panose="020B0604020202020204" pitchFamily="34" charset="0"/>
                <a:sym typeface="Wingdings" pitchFamily="2" charset="2"/>
              </a:rPr>
              <a:t> 효과는 </a:t>
            </a:r>
            <a:r>
              <a:rPr lang="en-US" altLang="ko-KR" sz="1500" dirty="0">
                <a:latin typeface="한컴 고딕" pitchFamily="2" charset="-127"/>
                <a:ea typeface="한컴 고딕" pitchFamily="2" charset="-127"/>
                <a:cs typeface="Arial" panose="020B0604020202020204" pitchFamily="34" charset="0"/>
                <a:sym typeface="Wingdings" pitchFamily="2" charset="2"/>
              </a:rPr>
              <a:t>2016</a:t>
            </a:r>
            <a:r>
              <a:rPr lang="ko-KR" altLang="en-US" sz="1500" dirty="0">
                <a:latin typeface="한컴 고딕" pitchFamily="2" charset="-127"/>
                <a:ea typeface="한컴 고딕" pitchFamily="2" charset="-127"/>
                <a:cs typeface="Arial" panose="020B0604020202020204" pitchFamily="34" charset="0"/>
                <a:sym typeface="Wingdings" pitchFamily="2" charset="2"/>
              </a:rPr>
              <a:t>년 기점으로 </a:t>
            </a:r>
            <a:r>
              <a:rPr lang="ko-KR" altLang="en-US" sz="1500" dirty="0" err="1" smtClean="0">
                <a:latin typeface="한컴 고딕" pitchFamily="2" charset="-127"/>
                <a:ea typeface="한컴 고딕" pitchFamily="2" charset="-127"/>
                <a:cs typeface="Arial" panose="020B0604020202020204" pitchFamily="34" charset="0"/>
                <a:sym typeface="Wingdings" pitchFamily="2" charset="2"/>
              </a:rPr>
              <a:t>가치주</a:t>
            </a:r>
            <a:r>
              <a:rPr lang="ko-KR" altLang="en-US" sz="1500" dirty="0" smtClean="0">
                <a:latin typeface="한컴 고딕" pitchFamily="2" charset="-127"/>
                <a:ea typeface="한컴 고딕" pitchFamily="2" charset="-127"/>
                <a:cs typeface="Arial" panose="020B0604020202020204" pitchFamily="34" charset="0"/>
                <a:sym typeface="Wingdings" pitchFamily="2" charset="2"/>
              </a:rPr>
              <a:t> 효과가 </a:t>
            </a:r>
            <a:r>
              <a:rPr lang="ko-KR" altLang="en-US" sz="1500" dirty="0">
                <a:latin typeface="한컴 고딕" pitchFamily="2" charset="-127"/>
                <a:ea typeface="한컴 고딕" pitchFamily="2" charset="-127"/>
                <a:cs typeface="Arial" panose="020B0604020202020204" pitchFamily="34" charset="0"/>
                <a:sym typeface="Wingdings" pitchFamily="2" charset="2"/>
              </a:rPr>
              <a:t>나타나지 </a:t>
            </a:r>
            <a:r>
              <a:rPr lang="ko-KR" altLang="en-US" sz="1500" dirty="0" smtClean="0">
                <a:latin typeface="한컴 고딕" pitchFamily="2" charset="-127"/>
                <a:ea typeface="한컴 고딕" pitchFamily="2" charset="-127"/>
                <a:cs typeface="Arial" panose="020B0604020202020204" pitchFamily="34" charset="0"/>
                <a:sym typeface="Wingdings" pitchFamily="2" charset="2"/>
              </a:rPr>
              <a:t>않음</a:t>
            </a:r>
            <a:endParaRPr lang="en-US" altLang="ko-KR" sz="1500" dirty="0" smtClean="0">
              <a:latin typeface="한컴 고딕" pitchFamily="2" charset="-127"/>
              <a:ea typeface="한컴 고딕" pitchFamily="2" charset="-127"/>
              <a:cs typeface="Arial" panose="020B0604020202020204" pitchFamily="34" charset="0"/>
              <a:sym typeface="Wingdings" pitchFamily="2" charset="2"/>
            </a:endParaRPr>
          </a:p>
          <a:p>
            <a:pPr latinLnBrk="1">
              <a:lnSpc>
                <a:spcPct val="80000"/>
              </a:lnSpc>
              <a:buFontTx/>
              <a:buChar char="•"/>
              <a:defRPr/>
            </a:pPr>
            <a:endParaRPr lang="en-US" altLang="ko-KR" sz="1500" dirty="0">
              <a:latin typeface="한컴 고딕" pitchFamily="2" charset="-127"/>
              <a:ea typeface="한컴 고딕" pitchFamily="2" charset="-127"/>
              <a:cs typeface="Arial" panose="020B0604020202020204" pitchFamily="34" charset="0"/>
              <a:sym typeface="Wingdings" pitchFamily="2" charset="2"/>
            </a:endParaRPr>
          </a:p>
          <a:p>
            <a:pPr latinLnBrk="1">
              <a:lnSpc>
                <a:spcPct val="80000"/>
              </a:lnSpc>
              <a:buFontTx/>
              <a:buChar char="•"/>
              <a:defRPr/>
            </a:pPr>
            <a:r>
              <a:rPr lang="en-US" altLang="ko-KR" sz="1500" dirty="0" smtClean="0">
                <a:latin typeface="한컴 고딕" pitchFamily="2" charset="-127"/>
                <a:ea typeface="한컴 고딕" pitchFamily="2" charset="-127"/>
                <a:cs typeface="Arial" panose="020B0604020202020204" pitchFamily="34" charset="0"/>
                <a:sym typeface="Wingdings" pitchFamily="2" charset="2"/>
              </a:rPr>
              <a:t>SMB</a:t>
            </a:r>
            <a:r>
              <a:rPr lang="ko-KR" altLang="en-US" sz="1500" dirty="0" smtClean="0">
                <a:latin typeface="한컴 고딕" pitchFamily="2" charset="-127"/>
                <a:ea typeface="한컴 고딕" pitchFamily="2" charset="-127"/>
                <a:cs typeface="Arial" panose="020B0604020202020204" pitchFamily="34" charset="0"/>
                <a:sym typeface="Wingdings" pitchFamily="2" charset="2"/>
              </a:rPr>
              <a:t>는 그대로 </a:t>
            </a:r>
            <a:r>
              <a:rPr lang="en-US" altLang="ko-KR" sz="1500" dirty="0" smtClean="0">
                <a:latin typeface="한컴 고딕" pitchFamily="2" charset="-127"/>
                <a:ea typeface="한컴 고딕" pitchFamily="2" charset="-127"/>
                <a:cs typeface="Arial" panose="020B0604020202020204" pitchFamily="34" charset="0"/>
                <a:sym typeface="Wingdings" pitchFamily="2" charset="2"/>
              </a:rPr>
              <a:t>Position</a:t>
            </a:r>
            <a:r>
              <a:rPr lang="ko-KR" altLang="en-US" sz="1500" dirty="0" smtClean="0">
                <a:latin typeface="한컴 고딕" pitchFamily="2" charset="-127"/>
                <a:ea typeface="한컴 고딕" pitchFamily="2" charset="-127"/>
                <a:cs typeface="Arial" panose="020B0604020202020204" pitchFamily="34" charset="0"/>
                <a:sym typeface="Wingdings" pitchFamily="2" charset="2"/>
              </a:rPr>
              <a:t>을 취하고 </a:t>
            </a:r>
            <a:r>
              <a:rPr lang="en-US" altLang="ko-KR" sz="1500" dirty="0" smtClean="0">
                <a:latin typeface="한컴 고딕" pitchFamily="2" charset="-127"/>
                <a:ea typeface="한컴 고딕" pitchFamily="2" charset="-127"/>
                <a:cs typeface="Arial" panose="020B0604020202020204" pitchFamily="34" charset="0"/>
                <a:sym typeface="Wingdings" pitchFamily="2" charset="2"/>
              </a:rPr>
              <a:t>HML</a:t>
            </a:r>
            <a:r>
              <a:rPr lang="ko-KR" altLang="en-US" sz="1500" dirty="0" smtClean="0">
                <a:latin typeface="한컴 고딕" pitchFamily="2" charset="-127"/>
                <a:ea typeface="한컴 고딕" pitchFamily="2" charset="-127"/>
                <a:cs typeface="Arial" panose="020B0604020202020204" pitchFamily="34" charset="0"/>
                <a:sym typeface="Wingdings" pitchFamily="2" charset="2"/>
              </a:rPr>
              <a:t>에서 </a:t>
            </a:r>
            <a:r>
              <a:rPr lang="ko-KR" altLang="en-US" sz="1500" dirty="0" err="1" smtClean="0">
                <a:latin typeface="한컴 고딕" pitchFamily="2" charset="-127"/>
                <a:ea typeface="한컴 고딕" pitchFamily="2" charset="-127"/>
                <a:cs typeface="Arial" panose="020B0604020202020204" pitchFamily="34" charset="0"/>
                <a:sym typeface="Wingdings" pitchFamily="2" charset="2"/>
              </a:rPr>
              <a:t>모멘텀</a:t>
            </a:r>
            <a:r>
              <a:rPr lang="ko-KR" altLang="en-US" sz="1500" dirty="0" smtClean="0">
                <a:latin typeface="한컴 고딕" pitchFamily="2" charset="-127"/>
                <a:ea typeface="한컴 고딕" pitchFamily="2" charset="-127"/>
                <a:cs typeface="Arial" panose="020B0604020202020204" pitchFamily="34" charset="0"/>
                <a:sym typeface="Wingdings" pitchFamily="2" charset="2"/>
              </a:rPr>
              <a:t> 전략을 쓰는 새로운 </a:t>
            </a:r>
            <a:r>
              <a:rPr lang="en-US" altLang="ko-KR" sz="1500" dirty="0" smtClean="0">
                <a:latin typeface="한컴 고딕" pitchFamily="2" charset="-127"/>
                <a:ea typeface="한컴 고딕" pitchFamily="2" charset="-127"/>
                <a:cs typeface="Arial" panose="020B0604020202020204" pitchFamily="34" charset="0"/>
                <a:sym typeface="Wingdings" pitchFamily="2" charset="2"/>
              </a:rPr>
              <a:t>Portfolio 3</a:t>
            </a:r>
            <a:r>
              <a:rPr lang="ko-KR" altLang="en-US" sz="1500" dirty="0" smtClean="0">
                <a:latin typeface="한컴 고딕" pitchFamily="2" charset="-127"/>
                <a:ea typeface="한컴 고딕" pitchFamily="2" charset="-127"/>
                <a:cs typeface="Arial" panose="020B0604020202020204" pitchFamily="34" charset="0"/>
                <a:sym typeface="Wingdings" pitchFamily="2" charset="2"/>
              </a:rPr>
              <a:t>을 시도</a:t>
            </a:r>
            <a:endParaRPr lang="en-US" altLang="ko-KR" sz="1500" dirty="0" smtClean="0">
              <a:latin typeface="한컴 고딕" pitchFamily="2" charset="-127"/>
              <a:ea typeface="한컴 고딕" pitchFamily="2" charset="-127"/>
              <a:cs typeface="Arial" panose="020B0604020202020204" pitchFamily="34" charset="0"/>
              <a:sym typeface="Wingdings" pitchFamily="2" charset="2"/>
            </a:endParaRPr>
          </a:p>
          <a:p>
            <a:pPr latinLnBrk="1">
              <a:lnSpc>
                <a:spcPct val="80000"/>
              </a:lnSpc>
              <a:buFontTx/>
              <a:buChar char="•"/>
              <a:defRPr/>
            </a:pPr>
            <a:endParaRPr lang="en-US" altLang="ko-KR" sz="1500" dirty="0">
              <a:latin typeface="한컴 고딕" pitchFamily="2" charset="-127"/>
              <a:ea typeface="한컴 고딕" pitchFamily="2" charset="-127"/>
              <a:cs typeface="Arial" panose="020B0604020202020204" pitchFamily="34" charset="0"/>
              <a:sym typeface="Wingdings" pitchFamily="2" charset="2"/>
            </a:endParaRPr>
          </a:p>
          <a:p>
            <a:pPr marL="0" indent="0" latinLnBrk="1">
              <a:lnSpc>
                <a:spcPct val="80000"/>
              </a:lnSpc>
              <a:defRPr/>
            </a:pPr>
            <a:r>
              <a:rPr lang="en-US" altLang="ko-KR" sz="1500" dirty="0" smtClean="0">
                <a:latin typeface="한컴 고딕" pitchFamily="2" charset="-127"/>
                <a:ea typeface="한컴 고딕" pitchFamily="2" charset="-127"/>
                <a:cs typeface="Arial" panose="020B0604020202020204" pitchFamily="34" charset="0"/>
                <a:sym typeface="Wingdings" pitchFamily="2" charset="2"/>
              </a:rPr>
              <a:t>    </a:t>
            </a:r>
            <a:r>
              <a:rPr lang="ko-KR" altLang="en-US" sz="1500" dirty="0" smtClean="0">
                <a:latin typeface="한컴 고딕" pitchFamily="2" charset="-127"/>
                <a:ea typeface="한컴 고딕" pitchFamily="2" charset="-127"/>
                <a:cs typeface="Arial" panose="020B0604020202020204" pitchFamily="34" charset="0"/>
                <a:sym typeface="Wingdings" pitchFamily="2" charset="2"/>
              </a:rPr>
              <a:t>이때</a:t>
            </a:r>
            <a:r>
              <a:rPr lang="en-US" altLang="ko-KR" sz="1500" dirty="0" smtClean="0">
                <a:latin typeface="한컴 고딕" pitchFamily="2" charset="-127"/>
                <a:ea typeface="한컴 고딕" pitchFamily="2" charset="-127"/>
                <a:cs typeface="Arial" panose="020B0604020202020204" pitchFamily="34" charset="0"/>
                <a:sym typeface="Wingdings" pitchFamily="2" charset="2"/>
              </a:rPr>
              <a:t>, </a:t>
            </a:r>
            <a:r>
              <a:rPr lang="ko-KR" altLang="en-US" sz="1600" dirty="0" err="1">
                <a:latin typeface="한컴 고딕" pitchFamily="2" charset="-127"/>
                <a:ea typeface="한컴 고딕" pitchFamily="2" charset="-127"/>
              </a:rPr>
              <a:t>모멘텀의</a:t>
            </a:r>
            <a:r>
              <a:rPr lang="ko-KR" altLang="en-US" sz="1600" dirty="0">
                <a:latin typeface="한컴 고딕" pitchFamily="2" charset="-127"/>
                <a:ea typeface="한컴 고딕" pitchFamily="2" charset="-127"/>
              </a:rPr>
              <a:t> </a:t>
            </a:r>
            <a:r>
              <a:rPr lang="ko-KR" altLang="en-US" sz="1600" dirty="0" smtClean="0">
                <a:latin typeface="한컴 고딕" pitchFamily="2" charset="-127"/>
                <a:ea typeface="한컴 고딕" pitchFamily="2" charset="-127"/>
              </a:rPr>
              <a:t>기준</a:t>
            </a:r>
            <a:r>
              <a:rPr lang="en-US" altLang="ko-KR" sz="1600" dirty="0" smtClean="0">
                <a:latin typeface="한컴 고딕" pitchFamily="2" charset="-127"/>
                <a:ea typeface="한컴 고딕" pitchFamily="2" charset="-127"/>
              </a:rPr>
              <a:t>:</a:t>
            </a:r>
            <a:r>
              <a:rPr lang="ko-KR" altLang="en-US" sz="1600" dirty="0" smtClean="0">
                <a:latin typeface="한컴 고딕" pitchFamily="2" charset="-127"/>
                <a:ea typeface="한컴 고딕" pitchFamily="2" charset="-127"/>
              </a:rPr>
              <a:t> </a:t>
            </a:r>
            <a:r>
              <a:rPr lang="en-US" altLang="ko-KR" sz="1600" dirty="0">
                <a:latin typeface="한컴 고딕" pitchFamily="2" charset="-127"/>
                <a:ea typeface="한컴 고딕" pitchFamily="2" charset="-127"/>
              </a:rPr>
              <a:t>HML</a:t>
            </a:r>
            <a:r>
              <a:rPr lang="ko-KR" altLang="en-US" sz="1600" dirty="0">
                <a:latin typeface="한컴 고딕" pitchFamily="2" charset="-127"/>
                <a:ea typeface="한컴 고딕" pitchFamily="2" charset="-127"/>
              </a:rPr>
              <a:t>의 값이 </a:t>
            </a:r>
            <a:r>
              <a:rPr lang="en-US" altLang="ko-KR" sz="1600" dirty="0">
                <a:latin typeface="한컴 고딕" pitchFamily="2" charset="-127"/>
                <a:ea typeface="한컴 고딕" pitchFamily="2" charset="-127"/>
              </a:rPr>
              <a:t>6</a:t>
            </a:r>
            <a:r>
              <a:rPr lang="ko-KR" altLang="en-US" sz="1600" dirty="0">
                <a:latin typeface="한컴 고딕" pitchFamily="2" charset="-127"/>
                <a:ea typeface="한컴 고딕" pitchFamily="2" charset="-127"/>
              </a:rPr>
              <a:t>개월 동안 양수인 달이 </a:t>
            </a:r>
            <a:r>
              <a:rPr lang="en-US" altLang="ko-KR" sz="1600" dirty="0">
                <a:latin typeface="한컴 고딕" pitchFamily="2" charset="-127"/>
                <a:ea typeface="한컴 고딕" pitchFamily="2" charset="-127"/>
              </a:rPr>
              <a:t>3</a:t>
            </a:r>
            <a:r>
              <a:rPr lang="ko-KR" altLang="en-US" sz="1600" dirty="0">
                <a:latin typeface="한컴 고딕" pitchFamily="2" charset="-127"/>
                <a:ea typeface="한컴 고딕" pitchFamily="2" charset="-127"/>
              </a:rPr>
              <a:t>개가 넘으면 그땐 </a:t>
            </a:r>
            <a:r>
              <a:rPr lang="en-US" altLang="ko-KR" sz="1600" dirty="0">
                <a:latin typeface="한컴 고딕" pitchFamily="2" charset="-127"/>
                <a:ea typeface="한컴 고딕" pitchFamily="2" charset="-127"/>
              </a:rPr>
              <a:t>High value</a:t>
            </a:r>
            <a:r>
              <a:rPr lang="ko-KR" altLang="en-US" sz="1600" dirty="0">
                <a:latin typeface="한컴 고딕" pitchFamily="2" charset="-127"/>
                <a:ea typeface="한컴 고딕" pitchFamily="2" charset="-127"/>
              </a:rPr>
              <a:t>를 </a:t>
            </a:r>
            <a:endParaRPr lang="en-US" altLang="ko-KR" sz="1600" dirty="0" smtClean="0">
              <a:latin typeface="한컴 고딕" pitchFamily="2" charset="-127"/>
              <a:ea typeface="한컴 고딕" pitchFamily="2" charset="-127"/>
            </a:endParaRPr>
          </a:p>
          <a:p>
            <a:pPr marL="0" indent="0" latinLnBrk="1">
              <a:lnSpc>
                <a:spcPct val="80000"/>
              </a:lnSpc>
              <a:defRPr/>
            </a:pPr>
            <a:r>
              <a:rPr lang="en-US" altLang="ko-KR" sz="1000" dirty="0">
                <a:latin typeface="한컴 고딕" pitchFamily="2" charset="-127"/>
                <a:ea typeface="한컴 고딕" pitchFamily="2" charset="-127"/>
              </a:rPr>
              <a:t> </a:t>
            </a:r>
            <a:r>
              <a:rPr lang="en-US" altLang="ko-KR" sz="1000" dirty="0" smtClean="0">
                <a:latin typeface="한컴 고딕" pitchFamily="2" charset="-127"/>
                <a:ea typeface="한컴 고딕" pitchFamily="2" charset="-127"/>
              </a:rPr>
              <a:t>   </a:t>
            </a:r>
          </a:p>
          <a:p>
            <a:pPr marL="0" indent="0" latinLnBrk="1">
              <a:lnSpc>
                <a:spcPct val="80000"/>
              </a:lnSpc>
              <a:defRPr/>
            </a:pPr>
            <a:r>
              <a:rPr lang="ko-KR" altLang="en-US" sz="1600" dirty="0" smtClean="0">
                <a:latin typeface="한컴 고딕" pitchFamily="2" charset="-127"/>
                <a:ea typeface="한컴 고딕" pitchFamily="2" charset="-127"/>
              </a:rPr>
              <a:t>    매수</a:t>
            </a:r>
            <a:r>
              <a:rPr lang="en-US" altLang="ko-KR" sz="1600" dirty="0">
                <a:latin typeface="한컴 고딕" pitchFamily="2" charset="-127"/>
                <a:ea typeface="한컴 고딕" pitchFamily="2" charset="-127"/>
              </a:rPr>
              <a:t>, 3</a:t>
            </a:r>
            <a:r>
              <a:rPr lang="ko-KR" altLang="en-US" sz="1600" dirty="0">
                <a:latin typeface="한컴 고딕" pitchFamily="2" charset="-127"/>
                <a:ea typeface="한컴 고딕" pitchFamily="2" charset="-127"/>
              </a:rPr>
              <a:t>개 미만이면 </a:t>
            </a:r>
            <a:r>
              <a:rPr lang="en-US" altLang="ko-KR" sz="1600" dirty="0">
                <a:latin typeface="한컴 고딕" pitchFamily="2" charset="-127"/>
                <a:ea typeface="한컴 고딕" pitchFamily="2" charset="-127"/>
              </a:rPr>
              <a:t>Low value </a:t>
            </a:r>
            <a:r>
              <a:rPr lang="ko-KR" altLang="en-US" sz="1600" dirty="0">
                <a:latin typeface="한컴 고딕" pitchFamily="2" charset="-127"/>
                <a:ea typeface="한컴 고딕" pitchFamily="2" charset="-127"/>
              </a:rPr>
              <a:t>매수</a:t>
            </a:r>
          </a:p>
          <a:p>
            <a:pPr marL="0" indent="0" latinLnBrk="1">
              <a:lnSpc>
                <a:spcPct val="80000"/>
              </a:lnSpc>
              <a:defRPr/>
            </a:pPr>
            <a:r>
              <a:rPr lang="ko-KR" altLang="en-US" sz="1500" dirty="0" smtClean="0">
                <a:latin typeface="한컴 고딕" pitchFamily="2" charset="-127"/>
                <a:ea typeface="한컴 고딕" pitchFamily="2" charset="-127"/>
                <a:cs typeface="Arial" panose="020B0604020202020204" pitchFamily="34" charset="0"/>
                <a:sym typeface="Wingdings" pitchFamily="2" charset="2"/>
              </a:rPr>
              <a:t> </a:t>
            </a:r>
            <a:endParaRPr lang="en-US" altLang="ko-KR" sz="1500" dirty="0">
              <a:latin typeface="한컴 고딕" pitchFamily="2" charset="-127"/>
              <a:ea typeface="한컴 고딕" pitchFamily="2" charset="-127"/>
              <a:cs typeface="Arial" panose="020B0604020202020204" pitchFamily="34" charset="0"/>
              <a:sym typeface="Wingdings" pitchFamily="2" charset="2"/>
            </a:endParaRPr>
          </a:p>
          <a:p>
            <a:pPr latinLnBrk="1">
              <a:lnSpc>
                <a:spcPct val="80000"/>
              </a:lnSpc>
              <a:buFontTx/>
              <a:buChar char="•"/>
              <a:defRPr/>
            </a:pPr>
            <a:endParaRPr lang="en-US" altLang="ko-KR" sz="1500" dirty="0">
              <a:latin typeface="한컴 고딕" pitchFamily="2" charset="-127"/>
              <a:ea typeface="한컴 고딕" pitchFamily="2" charset="-127"/>
              <a:cs typeface="Arial" panose="020B0604020202020204" pitchFamily="34" charset="0"/>
              <a:sym typeface="Wingdings" pitchFamily="2" charset="2"/>
            </a:endParaRPr>
          </a:p>
          <a:p>
            <a:pPr marL="0" indent="0" latinLnBrk="1">
              <a:lnSpc>
                <a:spcPct val="80000"/>
              </a:lnSpc>
              <a:defRPr/>
            </a:pPr>
            <a:endParaRPr lang="en-US" altLang="ko-KR" sz="1500" dirty="0">
              <a:latin typeface="한컴 고딕" pitchFamily="2" charset="-127"/>
              <a:ea typeface="한컴 고딕" pitchFamily="2" charset="-127"/>
              <a:cs typeface="Arial" panose="020B0604020202020204" pitchFamily="34" charset="0"/>
              <a:sym typeface="Wingdings" pitchFamily="2" charset="2"/>
            </a:endParaRPr>
          </a:p>
          <a:p>
            <a:pPr marL="0" indent="0" latinLnBrk="1">
              <a:lnSpc>
                <a:spcPct val="80000"/>
              </a:lnSpc>
              <a:defRPr/>
            </a:pPr>
            <a:endParaRPr lang="en-US" altLang="ko-KR" sz="1500" b="1" dirty="0">
              <a:latin typeface="한컴 고딕" pitchFamily="2" charset="-127"/>
              <a:ea typeface="한컴 고딕" pitchFamily="2" charset="-127"/>
              <a:cs typeface="Arial" panose="020B0604020202020204" pitchFamily="34" charset="0"/>
              <a:sym typeface="Wingdings" pitchFamily="2" charset="2"/>
            </a:endParaRPr>
          </a:p>
          <a:p>
            <a:pPr marL="0" indent="0" latinLnBrk="1">
              <a:lnSpc>
                <a:spcPct val="80000"/>
              </a:lnSpc>
              <a:defRPr/>
            </a:pPr>
            <a:r>
              <a:rPr lang="en-US" altLang="ko-KR" sz="1500" b="1" dirty="0">
                <a:latin typeface="한컴 고딕" pitchFamily="2" charset="-127"/>
                <a:ea typeface="한컴 고딕" pitchFamily="2" charset="-127"/>
                <a:cs typeface="Arial" panose="020B0604020202020204" pitchFamily="34" charset="0"/>
                <a:sym typeface="Wingdings" pitchFamily="2" charset="2"/>
              </a:rPr>
              <a:t>    </a:t>
            </a:r>
          </a:p>
          <a:p>
            <a:pPr marL="0" indent="0" latinLnBrk="1">
              <a:lnSpc>
                <a:spcPct val="80000"/>
              </a:lnSpc>
              <a:defRPr/>
            </a:pPr>
            <a:r>
              <a:rPr lang="ko-KR" altLang="en-US" sz="1500" b="1" dirty="0">
                <a:latin typeface="한컴 고딕" pitchFamily="2" charset="-127"/>
                <a:ea typeface="한컴 고딕" pitchFamily="2" charset="-127"/>
                <a:cs typeface="Arial" panose="020B0604020202020204" pitchFamily="34" charset="0"/>
                <a:sym typeface="Wingdings" pitchFamily="2" charset="2"/>
              </a:rPr>
              <a:t> </a:t>
            </a:r>
            <a:endParaRPr lang="en-US" altLang="ko-KR" sz="1500" b="1" dirty="0">
              <a:latin typeface="한컴 고딕" pitchFamily="2" charset="-127"/>
              <a:ea typeface="한컴 고딕" pitchFamily="2" charset="-127"/>
              <a:cs typeface="Arial" panose="020B0604020202020204" pitchFamily="34" charset="0"/>
              <a:sym typeface="Wingdings" pitchFamily="2" charset="2"/>
            </a:endParaRPr>
          </a:p>
          <a:p>
            <a:pPr marL="0" indent="0" latinLnBrk="1">
              <a:lnSpc>
                <a:spcPct val="80000"/>
              </a:lnSpc>
              <a:defRPr/>
            </a:pPr>
            <a:endParaRPr lang="en-US" altLang="ko-KR" sz="1500" b="1" dirty="0">
              <a:latin typeface="한컴 고딕" pitchFamily="2" charset="-127"/>
              <a:ea typeface="한컴 고딕" pitchFamily="2" charset="-127"/>
              <a:cs typeface="Arial" panose="020B0604020202020204" pitchFamily="34" charset="0"/>
              <a:sym typeface="Wingdings" pitchFamily="2" charset="2"/>
            </a:endParaRPr>
          </a:p>
          <a:p>
            <a:pPr marL="0" indent="0" latinLnBrk="1">
              <a:lnSpc>
                <a:spcPct val="80000"/>
              </a:lnSpc>
              <a:defRPr/>
            </a:pPr>
            <a:endParaRPr lang="en-US" altLang="ko-KR" sz="1500" b="1" dirty="0">
              <a:latin typeface="한컴 고딕" pitchFamily="2" charset="-127"/>
              <a:ea typeface="한컴 고딕" pitchFamily="2" charset="-127"/>
              <a:cs typeface="Arial" panose="020B0604020202020204" pitchFamily="34" charset="0"/>
              <a:sym typeface="Wingdings" pitchFamily="2" charset="2"/>
            </a:endParaRPr>
          </a:p>
          <a:p>
            <a:pPr marL="0" indent="0" latinLnBrk="1">
              <a:lnSpc>
                <a:spcPct val="80000"/>
              </a:lnSpc>
              <a:defRPr/>
            </a:pPr>
            <a:endParaRPr lang="en-US" altLang="ko-KR" sz="1500" b="1" dirty="0">
              <a:latin typeface="한컴 고딕" pitchFamily="2" charset="-127"/>
              <a:ea typeface="한컴 고딕" pitchFamily="2" charset="-127"/>
              <a:cs typeface="Arial" panose="020B0604020202020204" pitchFamily="34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977952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4337861"/>
            <a:ext cx="3744415" cy="227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291" name="Text Box 5">
            <a:extLst>
              <a:ext uri="{FF2B5EF4-FFF2-40B4-BE49-F238E27FC236}">
                <a16:creationId xmlns="" xmlns:a16="http://schemas.microsoft.com/office/drawing/2014/main" id="{B713458F-8EDC-4A14-9BE0-4B21C5DE57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5438" y="120650"/>
            <a:ext cx="6600825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ko-KR" altLang="en-US" sz="3200" b="1" dirty="0">
                <a:latin typeface="한컴 고딕" pitchFamily="2" charset="-127"/>
                <a:ea typeface="한컴 고딕" pitchFamily="2" charset="-127"/>
                <a:cs typeface="Tahoma" panose="020B0604030504040204" pitchFamily="34" charset="0"/>
              </a:rPr>
              <a:t>더욱 개선된 포트폴리오</a:t>
            </a:r>
            <a:endParaRPr lang="ko-KR" altLang="ko-KR" sz="3200" dirty="0">
              <a:latin typeface="한컴 고딕" pitchFamily="2" charset="-127"/>
              <a:ea typeface="한컴 고딕" pitchFamily="2" charset="-127"/>
              <a:cs typeface="Tahoma" panose="020B0604030504040204" pitchFamily="34" charset="0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1610579" y="968175"/>
            <a:ext cx="5922841" cy="3445742"/>
            <a:chOff x="1610579" y="968175"/>
            <a:chExt cx="5922841" cy="3445742"/>
          </a:xfrm>
        </p:grpSpPr>
        <p:pic>
          <p:nvPicPr>
            <p:cNvPr id="3" name="그림 2">
              <a:extLst>
                <a:ext uri="{FF2B5EF4-FFF2-40B4-BE49-F238E27FC236}">
                  <a16:creationId xmlns="" xmlns:a16="http://schemas.microsoft.com/office/drawing/2014/main" id="{EF7803D7-F072-47F4-ADA7-2B10989C4BC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724"/>
            <a:stretch/>
          </p:blipFill>
          <p:spPr>
            <a:xfrm>
              <a:off x="1610579" y="968175"/>
              <a:ext cx="5922841" cy="2748857"/>
            </a:xfrm>
            <a:prstGeom prst="rect">
              <a:avLst/>
            </a:prstGeom>
          </p:spPr>
        </p:pic>
        <p:sp>
          <p:nvSpPr>
            <p:cNvPr id="2" name="TextBox 1"/>
            <p:cNvSpPr txBox="1"/>
            <p:nvPr/>
          </p:nvSpPr>
          <p:spPr>
            <a:xfrm>
              <a:off x="1619671" y="3813753"/>
              <a:ext cx="5904656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500" dirty="0" smtClean="0">
                  <a:solidFill>
                    <a:schemeClr val="tx1">
                      <a:lumMod val="75000"/>
                    </a:schemeClr>
                  </a:solidFill>
                  <a:latin typeface="한컴 고딕" pitchFamily="2" charset="-127"/>
                  <a:ea typeface="한컴 고딕" pitchFamily="2" charset="-127"/>
                </a:rPr>
                <a:t>Market</a:t>
              </a:r>
              <a:r>
                <a:rPr lang="en-US" altLang="ko-KR" sz="1500" smtClean="0">
                  <a:latin typeface="한컴 고딕" pitchFamily="2" charset="-127"/>
                  <a:ea typeface="한컴 고딕" pitchFamily="2" charset="-127"/>
                </a:rPr>
                <a:t>, </a:t>
              </a:r>
              <a:r>
                <a:rPr lang="en-US" altLang="ko-KR" sz="1500" smtClean="0">
                  <a:solidFill>
                    <a:srgbClr val="E17D1B"/>
                  </a:solidFill>
                  <a:latin typeface="한컴 고딕" pitchFamily="2" charset="-127"/>
                  <a:ea typeface="한컴 고딕" pitchFamily="2" charset="-127"/>
                </a:rPr>
                <a:t>Portfolio3</a:t>
              </a:r>
              <a:r>
                <a:rPr lang="en-US" altLang="ko-KR" sz="1500" smtClean="0">
                  <a:latin typeface="한컴 고딕" pitchFamily="2" charset="-127"/>
                  <a:ea typeface="한컴 고딕" pitchFamily="2" charset="-127"/>
                </a:rPr>
                <a:t>, </a:t>
              </a:r>
              <a:r>
                <a:rPr lang="en-US" altLang="ko-KR" sz="1500" smtClean="0">
                  <a:solidFill>
                    <a:srgbClr val="00B0F0"/>
                  </a:solidFill>
                  <a:latin typeface="한컴 고딕" pitchFamily="2" charset="-127"/>
                  <a:ea typeface="한컴 고딕" pitchFamily="2" charset="-127"/>
                </a:rPr>
                <a:t>Portfolio1</a:t>
              </a:r>
              <a:r>
                <a:rPr lang="en-US" altLang="ko-KR" sz="1500" smtClean="0">
                  <a:latin typeface="한컴 고딕" pitchFamily="2" charset="-127"/>
                  <a:ea typeface="한컴 고딕" pitchFamily="2" charset="-127"/>
                </a:rPr>
                <a:t> </a:t>
              </a:r>
              <a:r>
                <a:rPr lang="en-US" altLang="ko-KR" sz="1500" dirty="0" smtClean="0">
                  <a:latin typeface="한컴 고딕" pitchFamily="2" charset="-127"/>
                  <a:ea typeface="한컴 고딕" pitchFamily="2" charset="-127"/>
                </a:rPr>
                <a:t>Return &amp; Volatility</a:t>
              </a:r>
            </a:p>
            <a:p>
              <a:pPr algn="ctr"/>
              <a:endParaRPr lang="en-US" altLang="ko-KR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2983646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2" name="그룹 19">
            <a:extLst>
              <a:ext uri="{FF2B5EF4-FFF2-40B4-BE49-F238E27FC236}">
                <a16:creationId xmlns="" xmlns:a16="http://schemas.microsoft.com/office/drawing/2014/main" id="{3AAA0AA4-C898-407C-98B7-239F834FC36C}"/>
              </a:ext>
            </a:extLst>
          </p:cNvPr>
          <p:cNvGrpSpPr>
            <a:grpSpLocks/>
          </p:cNvGrpSpPr>
          <p:nvPr/>
        </p:nvGrpSpPr>
        <p:grpSpPr bwMode="auto">
          <a:xfrm>
            <a:off x="2483768" y="1052188"/>
            <a:ext cx="5141913" cy="4821539"/>
            <a:chOff x="3098789" y="2276872"/>
            <a:chExt cx="5142444" cy="4926378"/>
          </a:xfrm>
        </p:grpSpPr>
        <p:grpSp>
          <p:nvGrpSpPr>
            <p:cNvPr id="10243" name="그룹 1">
              <a:extLst>
                <a:ext uri="{FF2B5EF4-FFF2-40B4-BE49-F238E27FC236}">
                  <a16:creationId xmlns="" xmlns:a16="http://schemas.microsoft.com/office/drawing/2014/main" id="{5E35FD85-57F9-4374-B3E1-185A0BCD8AF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08945" y="3078765"/>
              <a:ext cx="4332288" cy="4124485"/>
              <a:chOff x="4541931" y="2664162"/>
              <a:chExt cx="4332470" cy="4124844"/>
            </a:xfrm>
          </p:grpSpPr>
          <p:grpSp>
            <p:nvGrpSpPr>
              <p:cNvPr id="10245" name="그룹 2">
                <a:extLst>
                  <a:ext uri="{FF2B5EF4-FFF2-40B4-BE49-F238E27FC236}">
                    <a16:creationId xmlns="" xmlns:a16="http://schemas.microsoft.com/office/drawing/2014/main" id="{CEB2977F-F62C-4C1B-85A7-B8F8F1FE489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541931" y="2664162"/>
                <a:ext cx="4332470" cy="377396"/>
                <a:chOff x="3127130" y="3671736"/>
                <a:chExt cx="4332470" cy="377396"/>
              </a:xfrm>
            </p:grpSpPr>
            <p:sp>
              <p:nvSpPr>
                <p:cNvPr id="18" name="Text Box 5">
                  <a:extLst>
                    <a:ext uri="{FF2B5EF4-FFF2-40B4-BE49-F238E27FC236}">
                      <a16:creationId xmlns="" xmlns:a16="http://schemas.microsoft.com/office/drawing/2014/main" id="{501092EA-551B-4EE9-A9C2-50BE13E52CC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127130" y="3676007"/>
                  <a:ext cx="648353" cy="36936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 anchor="ctr">
                  <a:spAutoFit/>
                  <a:scene3d>
                    <a:camera prst="orthographicFront"/>
                    <a:lightRig rig="glow" dir="t">
                      <a:rot lat="0" lon="0" rev="3600000"/>
                    </a:lightRig>
                  </a:scene3d>
                  <a:sp3d prstMaterial="softEdge">
                    <a:bevelT w="29210" h="16510"/>
                  </a:sp3d>
                </a:bodyPr>
                <a:lstStyle>
                  <a:defPPr>
                    <a:defRPr lang="ko-KR"/>
                  </a:defPPr>
                  <a:lvl1pPr algn="ctr" eaLnBrk="1" latinLnBrk="1" hangingPunct="1">
                    <a:buFontTx/>
                    <a:buNone/>
                    <a:defRPr sz="5500" b="1" spc="-300">
                      <a:gradFill>
                        <a:gsLst>
                          <a:gs pos="100000">
                            <a:schemeClr val="bg1"/>
                          </a:gs>
                          <a:gs pos="50000">
                            <a:schemeClr val="accent1">
                              <a:lumMod val="5000"/>
                              <a:lumOff val="95000"/>
                            </a:schemeClr>
                          </a:gs>
                          <a:gs pos="51000">
                            <a:schemeClr val="bg1">
                              <a:lumMod val="50000"/>
                            </a:schemeClr>
                          </a:gs>
                        </a:gsLst>
                        <a:lin ang="5400000" scaled="1"/>
                      </a:gradFill>
                      <a:effectLst>
                        <a:outerShdw blurRad="50800" dist="38100" dir="2700000" algn="tl" rotWithShape="0">
                          <a:prstClr val="black">
                            <a:alpha val="20000"/>
                          </a:prstClr>
                        </a:outerShdw>
                      </a:effectLst>
                      <a:latin typeface="Tahoma" panose="020B0604030504040204" pitchFamily="34" charset="0"/>
                      <a:cs typeface="Tahoma" panose="020B0604030504040204" pitchFamily="34" charset="0"/>
                    </a:defRPr>
                  </a:lvl1pPr>
                  <a:lvl2pPr marL="742950" indent="-285750" latinLnBrk="1">
                    <a:spcBef>
                      <a:spcPct val="20000"/>
                    </a:spcBef>
                    <a:buChar char="–"/>
                    <a:defRPr sz="2800"/>
                  </a:lvl2pPr>
                  <a:lvl3pPr marL="1143000" indent="-228600" latinLnBrk="1">
                    <a:spcBef>
                      <a:spcPct val="20000"/>
                    </a:spcBef>
                    <a:buChar char="•"/>
                    <a:defRPr sz="2400"/>
                  </a:lvl3pPr>
                  <a:lvl4pPr marL="1600200" indent="-228600" latinLnBrk="1">
                    <a:spcBef>
                      <a:spcPct val="20000"/>
                    </a:spcBef>
                    <a:buChar char="–"/>
                    <a:defRPr sz="2000"/>
                  </a:lvl4pPr>
                  <a:lvl5pPr marL="2057400" indent="-228600" latinLnBrk="1">
                    <a:spcBef>
                      <a:spcPct val="20000"/>
                    </a:spcBef>
                    <a:buChar char="»"/>
                    <a:defRPr sz="2000"/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/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/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/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/>
                  </a:lvl9pPr>
                </a:lstStyle>
                <a:p>
                  <a:pPr>
                    <a:defRPr/>
                  </a:pPr>
                  <a:r>
                    <a:rPr lang="en-US" altLang="ko-KR" sz="1800" spc="-150" dirty="0">
                      <a:solidFill>
                        <a:srgbClr val="19A4AB"/>
                      </a:solidFill>
                      <a:effectLst/>
                    </a:rPr>
                    <a:t>01</a:t>
                  </a:r>
                  <a:endParaRPr lang="ko-KR" altLang="ko-KR" sz="1800" spc="-150" dirty="0">
                    <a:solidFill>
                      <a:srgbClr val="19A4AB"/>
                    </a:solidFill>
                    <a:effectLst/>
                  </a:endParaRPr>
                </a:p>
              </p:txBody>
            </p:sp>
            <p:sp>
              <p:nvSpPr>
                <p:cNvPr id="10259" name="Text Box 5">
                  <a:extLst>
                    <a:ext uri="{FF2B5EF4-FFF2-40B4-BE49-F238E27FC236}">
                      <a16:creationId xmlns="" xmlns:a16="http://schemas.microsoft.com/office/drawing/2014/main" id="{34070483-E9F4-44AF-8A73-C2A0FCABC8E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701829" y="3671736"/>
                  <a:ext cx="3757771" cy="37739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eaLnBrk="1" latinLnBrk="1" hangingPunct="1"/>
                  <a:r>
                    <a:rPr kumimoji="0" lang="ko-KR" altLang="en-US" dirty="0">
                      <a:latin typeface="한컴 고딕" pitchFamily="2" charset="-127"/>
                      <a:ea typeface="한컴 고딕" pitchFamily="2" charset="-127"/>
                      <a:cs typeface="Arial" panose="020B0604020202020204" pitchFamily="34" charset="0"/>
                    </a:rPr>
                    <a:t>배경 및 주제 선정 계기</a:t>
                  </a:r>
                  <a:r>
                    <a:rPr kumimoji="0" lang="en-US" altLang="ko-KR" dirty="0">
                      <a:latin typeface="한컴 고딕" pitchFamily="2" charset="-127"/>
                      <a:ea typeface="한컴 고딕" pitchFamily="2" charset="-127"/>
                      <a:cs typeface="Arial" panose="020B0604020202020204" pitchFamily="34" charset="0"/>
                    </a:rPr>
                    <a:t> </a:t>
                  </a:r>
                  <a:endParaRPr kumimoji="0" lang="ko-KR" altLang="ko-KR" dirty="0">
                    <a:latin typeface="한컴 고딕" pitchFamily="2" charset="-127"/>
                    <a:ea typeface="한컴 고딕" pitchFamily="2" charset="-127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0246" name="그룹 3">
                <a:extLst>
                  <a:ext uri="{FF2B5EF4-FFF2-40B4-BE49-F238E27FC236}">
                    <a16:creationId xmlns="" xmlns:a16="http://schemas.microsoft.com/office/drawing/2014/main" id="{1EA89D0D-B23F-4A9B-A64E-A776EA1FA27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541931" y="3070601"/>
                <a:ext cx="4329295" cy="377395"/>
                <a:chOff x="3127130" y="4122889"/>
                <a:chExt cx="4329295" cy="377395"/>
              </a:xfrm>
            </p:grpSpPr>
            <p:sp>
              <p:nvSpPr>
                <p:cNvPr id="16" name="Text Box 5">
                  <a:extLst>
                    <a:ext uri="{FF2B5EF4-FFF2-40B4-BE49-F238E27FC236}">
                      <a16:creationId xmlns="" xmlns:a16="http://schemas.microsoft.com/office/drawing/2014/main" id="{0C50803D-D536-4B21-B59B-57595981EDE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127130" y="4127200"/>
                  <a:ext cx="648239" cy="36936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 anchor="ctr">
                  <a:spAutoFit/>
                  <a:scene3d>
                    <a:camera prst="orthographicFront"/>
                    <a:lightRig rig="glow" dir="t">
                      <a:rot lat="0" lon="0" rev="3600000"/>
                    </a:lightRig>
                  </a:scene3d>
                  <a:sp3d prstMaterial="softEdge">
                    <a:bevelT w="29210" h="16510"/>
                  </a:sp3d>
                </a:bodyPr>
                <a:lstStyle>
                  <a:defPPr>
                    <a:defRPr lang="ko-KR"/>
                  </a:defPPr>
                  <a:lvl1pPr algn="ctr" eaLnBrk="1" latinLnBrk="1" hangingPunct="1">
                    <a:buFontTx/>
                    <a:buNone/>
                    <a:defRPr sz="5500" b="1" spc="-300">
                      <a:gradFill>
                        <a:gsLst>
                          <a:gs pos="100000">
                            <a:schemeClr val="bg1"/>
                          </a:gs>
                          <a:gs pos="50000">
                            <a:schemeClr val="accent1">
                              <a:lumMod val="5000"/>
                              <a:lumOff val="95000"/>
                            </a:schemeClr>
                          </a:gs>
                          <a:gs pos="51000">
                            <a:schemeClr val="bg1">
                              <a:lumMod val="50000"/>
                            </a:schemeClr>
                          </a:gs>
                        </a:gsLst>
                        <a:lin ang="5400000" scaled="1"/>
                      </a:gradFill>
                      <a:effectLst>
                        <a:outerShdw blurRad="50800" dist="38100" dir="2700000" algn="tl" rotWithShape="0">
                          <a:prstClr val="black">
                            <a:alpha val="20000"/>
                          </a:prstClr>
                        </a:outerShdw>
                      </a:effectLst>
                      <a:latin typeface="Tahoma" panose="020B0604030504040204" pitchFamily="34" charset="0"/>
                      <a:cs typeface="Tahoma" panose="020B0604030504040204" pitchFamily="34" charset="0"/>
                    </a:defRPr>
                  </a:lvl1pPr>
                  <a:lvl2pPr marL="742950" indent="-285750" latinLnBrk="1">
                    <a:spcBef>
                      <a:spcPct val="20000"/>
                    </a:spcBef>
                    <a:buChar char="–"/>
                    <a:defRPr sz="2800"/>
                  </a:lvl2pPr>
                  <a:lvl3pPr marL="1143000" indent="-228600" latinLnBrk="1">
                    <a:spcBef>
                      <a:spcPct val="20000"/>
                    </a:spcBef>
                    <a:buChar char="•"/>
                    <a:defRPr sz="2400"/>
                  </a:lvl3pPr>
                  <a:lvl4pPr marL="1600200" indent="-228600" latinLnBrk="1">
                    <a:spcBef>
                      <a:spcPct val="20000"/>
                    </a:spcBef>
                    <a:buChar char="–"/>
                    <a:defRPr sz="2000"/>
                  </a:lvl4pPr>
                  <a:lvl5pPr marL="2057400" indent="-228600" latinLnBrk="1">
                    <a:spcBef>
                      <a:spcPct val="20000"/>
                    </a:spcBef>
                    <a:buChar char="»"/>
                    <a:defRPr sz="2000"/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/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/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/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/>
                  </a:lvl9pPr>
                </a:lstStyle>
                <a:p>
                  <a:pPr>
                    <a:defRPr/>
                  </a:pPr>
                  <a:r>
                    <a:rPr lang="en-US" altLang="ko-KR" sz="1800" spc="-150" dirty="0">
                      <a:solidFill>
                        <a:srgbClr val="19A4AB"/>
                      </a:solidFill>
                      <a:effectLst/>
                    </a:rPr>
                    <a:t>02</a:t>
                  </a:r>
                  <a:endParaRPr lang="ko-KR" altLang="ko-KR" sz="1800" spc="-150" dirty="0">
                    <a:solidFill>
                      <a:srgbClr val="19A4AB"/>
                    </a:solidFill>
                    <a:effectLst/>
                  </a:endParaRPr>
                </a:p>
              </p:txBody>
            </p:sp>
            <p:sp>
              <p:nvSpPr>
                <p:cNvPr id="10257" name="Text Box 5">
                  <a:extLst>
                    <a:ext uri="{FF2B5EF4-FFF2-40B4-BE49-F238E27FC236}">
                      <a16:creationId xmlns="" xmlns:a16="http://schemas.microsoft.com/office/drawing/2014/main" id="{F74B23A2-0579-48B6-9A2C-BF33EEA3110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703417" y="4122889"/>
                  <a:ext cx="3753008" cy="37739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eaLnBrk="1" latinLnBrk="1" hangingPunct="1"/>
                  <a:r>
                    <a:rPr kumimoji="0" lang="ko-KR" altLang="en-US" dirty="0">
                      <a:latin typeface="한컴 고딕" pitchFamily="2" charset="-127"/>
                      <a:ea typeface="한컴 고딕" pitchFamily="2" charset="-127"/>
                      <a:cs typeface="Arial" panose="020B0604020202020204" pitchFamily="34" charset="0"/>
                    </a:rPr>
                    <a:t>기본 개념 설명</a:t>
                  </a:r>
                  <a:r>
                    <a:rPr kumimoji="0" lang="en-US" altLang="ko-KR" dirty="0">
                      <a:latin typeface="한컴 고딕" pitchFamily="2" charset="-127"/>
                      <a:ea typeface="한컴 고딕" pitchFamily="2" charset="-127"/>
                      <a:cs typeface="Arial" panose="020B0604020202020204" pitchFamily="34" charset="0"/>
                    </a:rPr>
                    <a:t>,</a:t>
                  </a:r>
                  <a:r>
                    <a:rPr kumimoji="0" lang="ko-KR" altLang="en-US" dirty="0">
                      <a:latin typeface="한컴 고딕" pitchFamily="2" charset="-127"/>
                      <a:ea typeface="한컴 고딕" pitchFamily="2" charset="-127"/>
                      <a:cs typeface="Arial" panose="020B0604020202020204" pitchFamily="34" charset="0"/>
                    </a:rPr>
                    <a:t> </a:t>
                  </a:r>
                  <a:r>
                    <a:rPr kumimoji="0" lang="en-US" altLang="ko-KR" dirty="0">
                      <a:latin typeface="한컴 고딕" pitchFamily="2" charset="-127"/>
                      <a:ea typeface="한컴 고딕" pitchFamily="2" charset="-127"/>
                      <a:cs typeface="Arial" panose="020B0604020202020204" pitchFamily="34" charset="0"/>
                    </a:rPr>
                    <a:t>ETF</a:t>
                  </a:r>
                  <a:endParaRPr kumimoji="0" lang="ko-KR" altLang="ko-KR" dirty="0">
                    <a:latin typeface="한컴 고딕" pitchFamily="2" charset="-127"/>
                    <a:ea typeface="한컴 고딕" pitchFamily="2" charset="-127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0247" name="그룹 4">
                <a:extLst>
                  <a:ext uri="{FF2B5EF4-FFF2-40B4-BE49-F238E27FC236}">
                    <a16:creationId xmlns="" xmlns:a16="http://schemas.microsoft.com/office/drawing/2014/main" id="{85941A71-78A1-44A8-9934-F381ACB8BB3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541931" y="3477038"/>
                <a:ext cx="4332469" cy="377396"/>
                <a:chOff x="3127130" y="4572181"/>
                <a:chExt cx="4332469" cy="377396"/>
              </a:xfrm>
            </p:grpSpPr>
            <p:sp>
              <p:nvSpPr>
                <p:cNvPr id="14" name="Text Box 5">
                  <a:extLst>
                    <a:ext uri="{FF2B5EF4-FFF2-40B4-BE49-F238E27FC236}">
                      <a16:creationId xmlns="" xmlns:a16="http://schemas.microsoft.com/office/drawing/2014/main" id="{DE3C9427-E5E3-4102-81D2-5B18FFC1FF8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127130" y="4576197"/>
                  <a:ext cx="648359" cy="36936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 anchor="ctr">
                  <a:spAutoFit/>
                  <a:scene3d>
                    <a:camera prst="orthographicFront"/>
                    <a:lightRig rig="glow" dir="t">
                      <a:rot lat="0" lon="0" rev="3600000"/>
                    </a:lightRig>
                  </a:scene3d>
                  <a:sp3d prstMaterial="softEdge">
                    <a:bevelT w="29210" h="16510"/>
                  </a:sp3d>
                </a:bodyPr>
                <a:lstStyle>
                  <a:defPPr>
                    <a:defRPr lang="ko-KR"/>
                  </a:defPPr>
                  <a:lvl1pPr algn="ctr" eaLnBrk="1" latinLnBrk="1" hangingPunct="1">
                    <a:buFontTx/>
                    <a:buNone/>
                    <a:defRPr sz="5500" b="1" spc="-300">
                      <a:gradFill>
                        <a:gsLst>
                          <a:gs pos="100000">
                            <a:schemeClr val="bg1"/>
                          </a:gs>
                          <a:gs pos="50000">
                            <a:schemeClr val="accent1">
                              <a:lumMod val="5000"/>
                              <a:lumOff val="95000"/>
                            </a:schemeClr>
                          </a:gs>
                          <a:gs pos="51000">
                            <a:schemeClr val="bg1">
                              <a:lumMod val="50000"/>
                            </a:schemeClr>
                          </a:gs>
                        </a:gsLst>
                        <a:lin ang="5400000" scaled="1"/>
                      </a:gradFill>
                      <a:effectLst>
                        <a:outerShdw blurRad="50800" dist="38100" dir="2700000" algn="tl" rotWithShape="0">
                          <a:prstClr val="black">
                            <a:alpha val="20000"/>
                          </a:prstClr>
                        </a:outerShdw>
                      </a:effectLst>
                      <a:latin typeface="Tahoma" panose="020B0604030504040204" pitchFamily="34" charset="0"/>
                      <a:cs typeface="Tahoma" panose="020B0604030504040204" pitchFamily="34" charset="0"/>
                    </a:defRPr>
                  </a:lvl1pPr>
                  <a:lvl2pPr marL="742950" indent="-285750" latinLnBrk="1">
                    <a:spcBef>
                      <a:spcPct val="20000"/>
                    </a:spcBef>
                    <a:buChar char="–"/>
                    <a:defRPr sz="2800"/>
                  </a:lvl2pPr>
                  <a:lvl3pPr marL="1143000" indent="-228600" latinLnBrk="1">
                    <a:spcBef>
                      <a:spcPct val="20000"/>
                    </a:spcBef>
                    <a:buChar char="•"/>
                    <a:defRPr sz="2400"/>
                  </a:lvl3pPr>
                  <a:lvl4pPr marL="1600200" indent="-228600" latinLnBrk="1">
                    <a:spcBef>
                      <a:spcPct val="20000"/>
                    </a:spcBef>
                    <a:buChar char="–"/>
                    <a:defRPr sz="2000"/>
                  </a:lvl4pPr>
                  <a:lvl5pPr marL="2057400" indent="-228600" latinLnBrk="1">
                    <a:spcBef>
                      <a:spcPct val="20000"/>
                    </a:spcBef>
                    <a:buChar char="»"/>
                    <a:defRPr sz="2000"/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/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/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/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/>
                  </a:lvl9pPr>
                </a:lstStyle>
                <a:p>
                  <a:pPr>
                    <a:defRPr/>
                  </a:pPr>
                  <a:r>
                    <a:rPr lang="en-US" altLang="ko-KR" sz="1800" spc="-150" dirty="0">
                      <a:solidFill>
                        <a:srgbClr val="19A4AB"/>
                      </a:solidFill>
                      <a:effectLst/>
                    </a:rPr>
                    <a:t>03</a:t>
                  </a:r>
                  <a:endParaRPr lang="ko-KR" altLang="ko-KR" sz="1800" spc="-150" dirty="0">
                    <a:solidFill>
                      <a:srgbClr val="19A4AB"/>
                    </a:solidFill>
                    <a:effectLst/>
                  </a:endParaRPr>
                </a:p>
              </p:txBody>
            </p:sp>
            <p:sp>
              <p:nvSpPr>
                <p:cNvPr id="10255" name="Text Box 5">
                  <a:extLst>
                    <a:ext uri="{FF2B5EF4-FFF2-40B4-BE49-F238E27FC236}">
                      <a16:creationId xmlns="" xmlns:a16="http://schemas.microsoft.com/office/drawing/2014/main" id="{1DAD3ACC-8D4B-404E-B326-52B48491EF5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701828" y="4572181"/>
                  <a:ext cx="3757771" cy="37739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eaLnBrk="1" latinLnBrk="1" hangingPunct="1"/>
                  <a:r>
                    <a:rPr kumimoji="0" lang="ko-KR" altLang="en-US" dirty="0">
                      <a:latin typeface="한컴 고딕" pitchFamily="2" charset="-127"/>
                      <a:ea typeface="한컴 고딕" pitchFamily="2" charset="-127"/>
                      <a:cs typeface="Arial" panose="020B0604020202020204" pitchFamily="34" charset="0"/>
                    </a:rPr>
                    <a:t>기본 개념 설명</a:t>
                  </a:r>
                  <a:r>
                    <a:rPr kumimoji="0" lang="en-US" altLang="ko-KR" dirty="0">
                      <a:latin typeface="한컴 고딕" pitchFamily="2" charset="-127"/>
                      <a:ea typeface="한컴 고딕" pitchFamily="2" charset="-127"/>
                      <a:cs typeface="Arial" panose="020B0604020202020204" pitchFamily="34" charset="0"/>
                    </a:rPr>
                    <a:t>,</a:t>
                  </a:r>
                  <a:r>
                    <a:rPr kumimoji="0" lang="ko-KR" altLang="en-US" dirty="0">
                      <a:latin typeface="한컴 고딕" pitchFamily="2" charset="-127"/>
                      <a:ea typeface="한컴 고딕" pitchFamily="2" charset="-127"/>
                      <a:cs typeface="Arial" panose="020B0604020202020204" pitchFamily="34" charset="0"/>
                    </a:rPr>
                    <a:t> </a:t>
                  </a:r>
                  <a:r>
                    <a:rPr kumimoji="0" lang="en-US" altLang="ko-KR" dirty="0">
                      <a:latin typeface="한컴 고딕" pitchFamily="2" charset="-127"/>
                      <a:ea typeface="한컴 고딕" pitchFamily="2" charset="-127"/>
                      <a:cs typeface="Arial" panose="020B0604020202020204" pitchFamily="34" charset="0"/>
                    </a:rPr>
                    <a:t>FF3F  </a:t>
                  </a:r>
                  <a:endParaRPr kumimoji="0" lang="ko-KR" altLang="ko-KR" dirty="0">
                    <a:latin typeface="한컴 고딕" pitchFamily="2" charset="-127"/>
                    <a:ea typeface="한컴 고딕" pitchFamily="2" charset="-127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0248" name="그룹 5">
                <a:extLst>
                  <a:ext uri="{FF2B5EF4-FFF2-40B4-BE49-F238E27FC236}">
                    <a16:creationId xmlns="" xmlns:a16="http://schemas.microsoft.com/office/drawing/2014/main" id="{577B4F3A-A543-42B8-88ED-6BE614B8C7B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541931" y="3883478"/>
                <a:ext cx="4329295" cy="377395"/>
                <a:chOff x="3127130" y="5023072"/>
                <a:chExt cx="4329295" cy="377395"/>
              </a:xfrm>
            </p:grpSpPr>
            <p:sp>
              <p:nvSpPr>
                <p:cNvPr id="12" name="Text Box 5">
                  <a:extLst>
                    <a:ext uri="{FF2B5EF4-FFF2-40B4-BE49-F238E27FC236}">
                      <a16:creationId xmlns="" xmlns:a16="http://schemas.microsoft.com/office/drawing/2014/main" id="{ACDF4413-639E-4058-9E29-64A3F84CC1B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127130" y="5026791"/>
                  <a:ext cx="648243" cy="36936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 anchor="ctr">
                  <a:spAutoFit/>
                  <a:scene3d>
                    <a:camera prst="orthographicFront"/>
                    <a:lightRig rig="glow" dir="t">
                      <a:rot lat="0" lon="0" rev="3600000"/>
                    </a:lightRig>
                  </a:scene3d>
                  <a:sp3d prstMaterial="softEdge">
                    <a:bevelT w="29210" h="16510"/>
                  </a:sp3d>
                </a:bodyPr>
                <a:lstStyle>
                  <a:defPPr>
                    <a:defRPr lang="ko-KR"/>
                  </a:defPPr>
                  <a:lvl1pPr algn="ctr" eaLnBrk="1" latinLnBrk="1" hangingPunct="1">
                    <a:buFontTx/>
                    <a:buNone/>
                    <a:defRPr sz="5500" b="1" spc="-300">
                      <a:gradFill>
                        <a:gsLst>
                          <a:gs pos="100000">
                            <a:schemeClr val="bg1"/>
                          </a:gs>
                          <a:gs pos="50000">
                            <a:schemeClr val="accent1">
                              <a:lumMod val="5000"/>
                              <a:lumOff val="95000"/>
                            </a:schemeClr>
                          </a:gs>
                          <a:gs pos="51000">
                            <a:schemeClr val="bg1">
                              <a:lumMod val="50000"/>
                            </a:schemeClr>
                          </a:gs>
                        </a:gsLst>
                        <a:lin ang="5400000" scaled="1"/>
                      </a:gradFill>
                      <a:effectLst>
                        <a:outerShdw blurRad="50800" dist="38100" dir="2700000" algn="tl" rotWithShape="0">
                          <a:prstClr val="black">
                            <a:alpha val="20000"/>
                          </a:prstClr>
                        </a:outerShdw>
                      </a:effectLst>
                      <a:latin typeface="Tahoma" panose="020B0604030504040204" pitchFamily="34" charset="0"/>
                      <a:cs typeface="Tahoma" panose="020B0604030504040204" pitchFamily="34" charset="0"/>
                    </a:defRPr>
                  </a:lvl1pPr>
                  <a:lvl2pPr marL="742950" indent="-285750" latinLnBrk="1">
                    <a:spcBef>
                      <a:spcPct val="20000"/>
                    </a:spcBef>
                    <a:buChar char="–"/>
                    <a:defRPr sz="2800"/>
                  </a:lvl2pPr>
                  <a:lvl3pPr marL="1143000" indent="-228600" latinLnBrk="1">
                    <a:spcBef>
                      <a:spcPct val="20000"/>
                    </a:spcBef>
                    <a:buChar char="•"/>
                    <a:defRPr sz="2400"/>
                  </a:lvl3pPr>
                  <a:lvl4pPr marL="1600200" indent="-228600" latinLnBrk="1">
                    <a:spcBef>
                      <a:spcPct val="20000"/>
                    </a:spcBef>
                    <a:buChar char="–"/>
                    <a:defRPr sz="2000"/>
                  </a:lvl4pPr>
                  <a:lvl5pPr marL="2057400" indent="-228600" latinLnBrk="1">
                    <a:spcBef>
                      <a:spcPct val="20000"/>
                    </a:spcBef>
                    <a:buChar char="»"/>
                    <a:defRPr sz="2000"/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/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/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/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/>
                  </a:lvl9pPr>
                </a:lstStyle>
                <a:p>
                  <a:pPr>
                    <a:defRPr/>
                  </a:pPr>
                  <a:r>
                    <a:rPr lang="en-US" altLang="ko-KR" sz="1800" spc="-150" dirty="0">
                      <a:solidFill>
                        <a:srgbClr val="19A4AB"/>
                      </a:solidFill>
                      <a:effectLst/>
                    </a:rPr>
                    <a:t>04</a:t>
                  </a:r>
                  <a:endParaRPr lang="ko-KR" altLang="ko-KR" sz="1800" spc="-150" dirty="0">
                    <a:solidFill>
                      <a:srgbClr val="19A4AB"/>
                    </a:solidFill>
                    <a:effectLst/>
                  </a:endParaRPr>
                </a:p>
              </p:txBody>
            </p:sp>
            <p:sp>
              <p:nvSpPr>
                <p:cNvPr id="10253" name="Text Box 5">
                  <a:extLst>
                    <a:ext uri="{FF2B5EF4-FFF2-40B4-BE49-F238E27FC236}">
                      <a16:creationId xmlns="" xmlns:a16="http://schemas.microsoft.com/office/drawing/2014/main" id="{8E3754F3-D3A5-42C4-8594-208BAD8011E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703417" y="5023072"/>
                  <a:ext cx="3753008" cy="37739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eaLnBrk="1" latinLnBrk="1" hangingPunct="1"/>
                  <a:r>
                    <a:rPr kumimoji="0" lang="en-US" altLang="ko-KR" dirty="0">
                      <a:latin typeface="한컴 고딕" pitchFamily="2" charset="-127"/>
                      <a:ea typeface="한컴 고딕" pitchFamily="2" charset="-127"/>
                      <a:cs typeface="Arial" panose="020B0604020202020204" pitchFamily="34" charset="0"/>
                    </a:rPr>
                    <a:t>FF3F </a:t>
                  </a:r>
                  <a:r>
                    <a:rPr kumimoji="0" lang="ko-KR" altLang="en-US" dirty="0">
                      <a:latin typeface="한컴 고딕" pitchFamily="2" charset="-127"/>
                      <a:ea typeface="한컴 고딕" pitchFamily="2" charset="-127"/>
                      <a:cs typeface="Arial" panose="020B0604020202020204" pitchFamily="34" charset="0"/>
                    </a:rPr>
                    <a:t>구현의 단점 및 아이디어 </a:t>
                  </a:r>
                  <a:r>
                    <a:rPr kumimoji="0" lang="en-US" altLang="ko-KR" dirty="0">
                      <a:latin typeface="한컴 고딕" pitchFamily="2" charset="-127"/>
                      <a:ea typeface="한컴 고딕" pitchFamily="2" charset="-127"/>
                      <a:cs typeface="Arial" panose="020B0604020202020204" pitchFamily="34" charset="0"/>
                    </a:rPr>
                    <a:t> </a:t>
                  </a:r>
                  <a:endParaRPr kumimoji="0" lang="ko-KR" altLang="ko-KR" dirty="0">
                    <a:latin typeface="한컴 고딕" pitchFamily="2" charset="-127"/>
                    <a:ea typeface="한컴 고딕" pitchFamily="2" charset="-127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0249" name="그룹 6">
                <a:extLst>
                  <a:ext uri="{FF2B5EF4-FFF2-40B4-BE49-F238E27FC236}">
                    <a16:creationId xmlns="" xmlns:a16="http://schemas.microsoft.com/office/drawing/2014/main" id="{EFBA4ACB-3958-44D4-8BED-8FADDD8FF5E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541931" y="4265327"/>
                <a:ext cx="4332469" cy="2523679"/>
                <a:chOff x="3127130" y="5447249"/>
                <a:chExt cx="4332469" cy="2523679"/>
              </a:xfrm>
            </p:grpSpPr>
            <p:sp>
              <p:nvSpPr>
                <p:cNvPr id="10" name="Text Box 5">
                  <a:extLst>
                    <a:ext uri="{FF2B5EF4-FFF2-40B4-BE49-F238E27FC236}">
                      <a16:creationId xmlns="" xmlns:a16="http://schemas.microsoft.com/office/drawing/2014/main" id="{780C994A-F637-4ED4-8A50-249027768FC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127130" y="5451008"/>
                  <a:ext cx="648363" cy="36936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 anchor="ctr">
                  <a:spAutoFit/>
                  <a:scene3d>
                    <a:camera prst="orthographicFront"/>
                    <a:lightRig rig="glow" dir="t">
                      <a:rot lat="0" lon="0" rev="3600000"/>
                    </a:lightRig>
                  </a:scene3d>
                  <a:sp3d prstMaterial="softEdge">
                    <a:bevelT w="29210" h="16510"/>
                  </a:sp3d>
                </a:bodyPr>
                <a:lstStyle>
                  <a:defPPr>
                    <a:defRPr lang="ko-KR"/>
                  </a:defPPr>
                  <a:lvl1pPr algn="ctr" eaLnBrk="1" latinLnBrk="1" hangingPunct="1">
                    <a:buFontTx/>
                    <a:buNone/>
                    <a:defRPr sz="5500" b="1" spc="-300">
                      <a:gradFill>
                        <a:gsLst>
                          <a:gs pos="100000">
                            <a:schemeClr val="bg1"/>
                          </a:gs>
                          <a:gs pos="50000">
                            <a:schemeClr val="accent1">
                              <a:lumMod val="5000"/>
                              <a:lumOff val="95000"/>
                            </a:schemeClr>
                          </a:gs>
                          <a:gs pos="51000">
                            <a:schemeClr val="bg1">
                              <a:lumMod val="50000"/>
                            </a:schemeClr>
                          </a:gs>
                        </a:gsLst>
                        <a:lin ang="5400000" scaled="1"/>
                      </a:gradFill>
                      <a:effectLst>
                        <a:outerShdw blurRad="50800" dist="38100" dir="2700000" algn="tl" rotWithShape="0">
                          <a:prstClr val="black">
                            <a:alpha val="20000"/>
                          </a:prstClr>
                        </a:outerShdw>
                      </a:effectLst>
                      <a:latin typeface="Tahoma" panose="020B0604030504040204" pitchFamily="34" charset="0"/>
                      <a:cs typeface="Tahoma" panose="020B0604030504040204" pitchFamily="34" charset="0"/>
                    </a:defRPr>
                  </a:lvl1pPr>
                  <a:lvl2pPr marL="742950" indent="-285750" latinLnBrk="1">
                    <a:spcBef>
                      <a:spcPct val="20000"/>
                    </a:spcBef>
                    <a:buChar char="–"/>
                    <a:defRPr sz="2800"/>
                  </a:lvl2pPr>
                  <a:lvl3pPr marL="1143000" indent="-228600" latinLnBrk="1">
                    <a:spcBef>
                      <a:spcPct val="20000"/>
                    </a:spcBef>
                    <a:buChar char="•"/>
                    <a:defRPr sz="2400"/>
                  </a:lvl3pPr>
                  <a:lvl4pPr marL="1600200" indent="-228600" latinLnBrk="1">
                    <a:spcBef>
                      <a:spcPct val="20000"/>
                    </a:spcBef>
                    <a:buChar char="–"/>
                    <a:defRPr sz="2000"/>
                  </a:lvl4pPr>
                  <a:lvl5pPr marL="2057400" indent="-228600" latinLnBrk="1">
                    <a:spcBef>
                      <a:spcPct val="20000"/>
                    </a:spcBef>
                    <a:buChar char="»"/>
                    <a:defRPr sz="2000"/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/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/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/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/>
                  </a:lvl9pPr>
                </a:lstStyle>
                <a:p>
                  <a:pPr>
                    <a:defRPr/>
                  </a:pPr>
                  <a:r>
                    <a:rPr lang="en-US" altLang="ko-KR" sz="1800" spc="-150" dirty="0">
                      <a:solidFill>
                        <a:srgbClr val="19A4AB"/>
                      </a:solidFill>
                      <a:effectLst/>
                    </a:rPr>
                    <a:t>05</a:t>
                  </a:r>
                  <a:endParaRPr lang="ko-KR" altLang="ko-KR" sz="1800" spc="-150" dirty="0">
                    <a:solidFill>
                      <a:srgbClr val="19A4AB"/>
                    </a:solidFill>
                    <a:effectLst/>
                  </a:endParaRPr>
                </a:p>
              </p:txBody>
            </p:sp>
            <p:sp>
              <p:nvSpPr>
                <p:cNvPr id="10251" name="Text Box 5">
                  <a:extLst>
                    <a:ext uri="{FF2B5EF4-FFF2-40B4-BE49-F238E27FC236}">
                      <a16:creationId xmlns="" xmlns:a16="http://schemas.microsoft.com/office/drawing/2014/main" id="{D319C8C8-517D-47B4-B0DF-12B4719543C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701828" y="5447249"/>
                  <a:ext cx="3757771" cy="37739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eaLnBrk="1" latinLnBrk="1" hangingPunct="1"/>
                  <a:r>
                    <a:rPr kumimoji="0" lang="en-US" altLang="ko-KR" dirty="0">
                      <a:latin typeface="한컴 고딕" pitchFamily="2" charset="-127"/>
                      <a:ea typeface="한컴 고딕" pitchFamily="2" charset="-127"/>
                      <a:cs typeface="Arial" panose="020B0604020202020204" pitchFamily="34" charset="0"/>
                    </a:rPr>
                    <a:t>ETF </a:t>
                  </a:r>
                  <a:r>
                    <a:rPr kumimoji="0" lang="ko-KR" altLang="en-US" dirty="0">
                      <a:latin typeface="한컴 고딕" pitchFamily="2" charset="-127"/>
                      <a:ea typeface="한컴 고딕" pitchFamily="2" charset="-127"/>
                      <a:cs typeface="Arial" panose="020B0604020202020204" pitchFamily="34" charset="0"/>
                    </a:rPr>
                    <a:t>전략 구현</a:t>
                  </a:r>
                  <a:r>
                    <a:rPr kumimoji="0" lang="en-US" altLang="ko-KR" dirty="0">
                      <a:latin typeface="한컴 고딕" pitchFamily="2" charset="-127"/>
                      <a:ea typeface="한컴 고딕" pitchFamily="2" charset="-127"/>
                      <a:cs typeface="Arial" panose="020B0604020202020204" pitchFamily="34" charset="0"/>
                    </a:rPr>
                    <a:t> </a:t>
                  </a:r>
                  <a:endParaRPr kumimoji="0" lang="ko-KR" altLang="ko-KR" dirty="0">
                    <a:latin typeface="한컴 고딕" pitchFamily="2" charset="-127"/>
                    <a:ea typeface="한컴 고딕" pitchFamily="2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3" name="Text Box 5">
                  <a:extLst>
                    <a:ext uri="{FF2B5EF4-FFF2-40B4-BE49-F238E27FC236}">
                      <a16:creationId xmlns="" xmlns:a16="http://schemas.microsoft.com/office/drawing/2014/main" id="{780C994A-F637-4ED4-8A50-249027768FC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127130" y="5824759"/>
                  <a:ext cx="648363" cy="3773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 anchor="ctr">
                  <a:spAutoFit/>
                  <a:scene3d>
                    <a:camera prst="orthographicFront"/>
                    <a:lightRig rig="glow" dir="t">
                      <a:rot lat="0" lon="0" rev="3600000"/>
                    </a:lightRig>
                  </a:scene3d>
                  <a:sp3d prstMaterial="softEdge">
                    <a:bevelT w="29210" h="16510"/>
                  </a:sp3d>
                </a:bodyPr>
                <a:lstStyle>
                  <a:defPPr>
                    <a:defRPr lang="ko-KR"/>
                  </a:defPPr>
                  <a:lvl1pPr algn="ctr" eaLnBrk="1" latinLnBrk="1" hangingPunct="1">
                    <a:buFontTx/>
                    <a:buNone/>
                    <a:defRPr sz="5500" b="1" spc="-300">
                      <a:gradFill>
                        <a:gsLst>
                          <a:gs pos="100000">
                            <a:schemeClr val="bg1"/>
                          </a:gs>
                          <a:gs pos="50000">
                            <a:schemeClr val="accent1">
                              <a:lumMod val="5000"/>
                              <a:lumOff val="95000"/>
                            </a:schemeClr>
                          </a:gs>
                          <a:gs pos="51000">
                            <a:schemeClr val="bg1">
                              <a:lumMod val="50000"/>
                            </a:schemeClr>
                          </a:gs>
                        </a:gsLst>
                        <a:lin ang="5400000" scaled="1"/>
                      </a:gradFill>
                      <a:effectLst>
                        <a:outerShdw blurRad="50800" dist="38100" dir="2700000" algn="tl" rotWithShape="0">
                          <a:prstClr val="black">
                            <a:alpha val="20000"/>
                          </a:prstClr>
                        </a:outerShdw>
                      </a:effectLst>
                      <a:latin typeface="Tahoma" panose="020B0604030504040204" pitchFamily="34" charset="0"/>
                      <a:cs typeface="Tahoma" panose="020B0604030504040204" pitchFamily="34" charset="0"/>
                    </a:defRPr>
                  </a:lvl1pPr>
                  <a:lvl2pPr marL="742950" indent="-285750" latinLnBrk="1">
                    <a:spcBef>
                      <a:spcPct val="20000"/>
                    </a:spcBef>
                    <a:buChar char="–"/>
                    <a:defRPr sz="2800"/>
                  </a:lvl2pPr>
                  <a:lvl3pPr marL="1143000" indent="-228600" latinLnBrk="1">
                    <a:spcBef>
                      <a:spcPct val="20000"/>
                    </a:spcBef>
                    <a:buChar char="•"/>
                    <a:defRPr sz="2400"/>
                  </a:lvl3pPr>
                  <a:lvl4pPr marL="1600200" indent="-228600" latinLnBrk="1">
                    <a:spcBef>
                      <a:spcPct val="20000"/>
                    </a:spcBef>
                    <a:buChar char="–"/>
                    <a:defRPr sz="2000"/>
                  </a:lvl4pPr>
                  <a:lvl5pPr marL="2057400" indent="-228600" latinLnBrk="1">
                    <a:spcBef>
                      <a:spcPct val="20000"/>
                    </a:spcBef>
                    <a:buChar char="»"/>
                    <a:defRPr sz="2000"/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/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/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/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/>
                  </a:lvl9pPr>
                </a:lstStyle>
                <a:p>
                  <a:pPr>
                    <a:defRPr/>
                  </a:pPr>
                  <a:r>
                    <a:rPr lang="en-US" altLang="ko-KR" sz="1800" spc="-150" dirty="0">
                      <a:solidFill>
                        <a:srgbClr val="19A4AB"/>
                      </a:solidFill>
                      <a:effectLst/>
                    </a:rPr>
                    <a:t>06</a:t>
                  </a:r>
                  <a:endParaRPr lang="ko-KR" altLang="ko-KR" sz="1800" spc="-150" dirty="0">
                    <a:solidFill>
                      <a:srgbClr val="19A4AB"/>
                    </a:solidFill>
                    <a:effectLst/>
                  </a:endParaRPr>
                </a:p>
              </p:txBody>
            </p:sp>
            <p:sp>
              <p:nvSpPr>
                <p:cNvPr id="24" name="Text Box 5">
                  <a:extLst>
                    <a:ext uri="{FF2B5EF4-FFF2-40B4-BE49-F238E27FC236}">
                      <a16:creationId xmlns="" xmlns:a16="http://schemas.microsoft.com/office/drawing/2014/main" id="{D319C8C8-517D-47B4-B0DF-12B4719543C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701828" y="5825014"/>
                  <a:ext cx="3757770" cy="3773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eaLnBrk="1" latinLnBrk="1" hangingPunct="1"/>
                  <a:r>
                    <a:rPr kumimoji="0" lang="en-US" altLang="ko-KR" dirty="0">
                      <a:latin typeface="한컴 고딕" pitchFamily="2" charset="-127"/>
                      <a:ea typeface="한컴 고딕" pitchFamily="2" charset="-127"/>
                      <a:cs typeface="Arial" panose="020B0604020202020204" pitchFamily="34" charset="0"/>
                    </a:rPr>
                    <a:t>ETF </a:t>
                  </a:r>
                  <a:r>
                    <a:rPr kumimoji="0" lang="ko-KR" altLang="en-US" dirty="0">
                      <a:latin typeface="한컴 고딕" pitchFamily="2" charset="-127"/>
                      <a:ea typeface="한컴 고딕" pitchFamily="2" charset="-127"/>
                      <a:cs typeface="Arial" panose="020B0604020202020204" pitchFamily="34" charset="0"/>
                    </a:rPr>
                    <a:t>선정 기준</a:t>
                  </a:r>
                  <a:endParaRPr kumimoji="0" lang="ko-KR" altLang="ko-KR" dirty="0">
                    <a:latin typeface="한컴 고딕" pitchFamily="2" charset="-127"/>
                    <a:ea typeface="한컴 고딕" pitchFamily="2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6" name="Text Box 5">
                  <a:extLst>
                    <a:ext uri="{FF2B5EF4-FFF2-40B4-BE49-F238E27FC236}">
                      <a16:creationId xmlns="" xmlns:a16="http://schemas.microsoft.com/office/drawing/2014/main" id="{780C994A-F637-4ED4-8A50-249027768FC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127130" y="6203118"/>
                  <a:ext cx="648363" cy="3773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 anchor="ctr">
                  <a:spAutoFit/>
                  <a:scene3d>
                    <a:camera prst="orthographicFront"/>
                    <a:lightRig rig="glow" dir="t">
                      <a:rot lat="0" lon="0" rev="3600000"/>
                    </a:lightRig>
                  </a:scene3d>
                  <a:sp3d prstMaterial="softEdge">
                    <a:bevelT w="29210" h="16510"/>
                  </a:sp3d>
                </a:bodyPr>
                <a:lstStyle>
                  <a:defPPr>
                    <a:defRPr lang="ko-KR"/>
                  </a:defPPr>
                  <a:lvl1pPr algn="ctr" eaLnBrk="1" latinLnBrk="1" hangingPunct="1">
                    <a:buFontTx/>
                    <a:buNone/>
                    <a:defRPr sz="5500" b="1" spc="-300">
                      <a:gradFill>
                        <a:gsLst>
                          <a:gs pos="100000">
                            <a:schemeClr val="bg1"/>
                          </a:gs>
                          <a:gs pos="50000">
                            <a:schemeClr val="accent1">
                              <a:lumMod val="5000"/>
                              <a:lumOff val="95000"/>
                            </a:schemeClr>
                          </a:gs>
                          <a:gs pos="51000">
                            <a:schemeClr val="bg1">
                              <a:lumMod val="50000"/>
                            </a:schemeClr>
                          </a:gs>
                        </a:gsLst>
                        <a:lin ang="5400000" scaled="1"/>
                      </a:gradFill>
                      <a:effectLst>
                        <a:outerShdw blurRad="50800" dist="38100" dir="2700000" algn="tl" rotWithShape="0">
                          <a:prstClr val="black">
                            <a:alpha val="20000"/>
                          </a:prstClr>
                        </a:outerShdw>
                      </a:effectLst>
                      <a:latin typeface="Tahoma" panose="020B0604030504040204" pitchFamily="34" charset="0"/>
                      <a:cs typeface="Tahoma" panose="020B0604030504040204" pitchFamily="34" charset="0"/>
                    </a:defRPr>
                  </a:lvl1pPr>
                  <a:lvl2pPr marL="742950" indent="-285750" latinLnBrk="1">
                    <a:spcBef>
                      <a:spcPct val="20000"/>
                    </a:spcBef>
                    <a:buChar char="–"/>
                    <a:defRPr sz="2800"/>
                  </a:lvl2pPr>
                  <a:lvl3pPr marL="1143000" indent="-228600" latinLnBrk="1">
                    <a:spcBef>
                      <a:spcPct val="20000"/>
                    </a:spcBef>
                    <a:buChar char="•"/>
                    <a:defRPr sz="2400"/>
                  </a:lvl3pPr>
                  <a:lvl4pPr marL="1600200" indent="-228600" latinLnBrk="1">
                    <a:spcBef>
                      <a:spcPct val="20000"/>
                    </a:spcBef>
                    <a:buChar char="–"/>
                    <a:defRPr sz="2000"/>
                  </a:lvl4pPr>
                  <a:lvl5pPr marL="2057400" indent="-228600" latinLnBrk="1">
                    <a:spcBef>
                      <a:spcPct val="20000"/>
                    </a:spcBef>
                    <a:buChar char="»"/>
                    <a:defRPr sz="2000"/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/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/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/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/>
                  </a:lvl9pPr>
                </a:lstStyle>
                <a:p>
                  <a:pPr>
                    <a:defRPr/>
                  </a:pPr>
                  <a:r>
                    <a:rPr lang="en-US" altLang="ko-KR" sz="1800" spc="-150" dirty="0">
                      <a:solidFill>
                        <a:srgbClr val="19A4AB"/>
                      </a:solidFill>
                      <a:effectLst/>
                    </a:rPr>
                    <a:t>07</a:t>
                  </a:r>
                  <a:endParaRPr lang="ko-KR" altLang="ko-KR" sz="1800" spc="-150" dirty="0">
                    <a:solidFill>
                      <a:srgbClr val="19A4AB"/>
                    </a:solidFill>
                    <a:effectLst/>
                  </a:endParaRPr>
                </a:p>
              </p:txBody>
            </p:sp>
            <p:sp>
              <p:nvSpPr>
                <p:cNvPr id="27" name="Text Box 5">
                  <a:extLst>
                    <a:ext uri="{FF2B5EF4-FFF2-40B4-BE49-F238E27FC236}">
                      <a16:creationId xmlns="" xmlns:a16="http://schemas.microsoft.com/office/drawing/2014/main" id="{D319C8C8-517D-47B4-B0DF-12B4719543C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701828" y="6203371"/>
                  <a:ext cx="3757770" cy="37739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eaLnBrk="1" latinLnBrk="1" hangingPunct="1"/>
                  <a:r>
                    <a:rPr kumimoji="0" lang="en-US" altLang="ko-KR" dirty="0">
                      <a:latin typeface="한컴 고딕" pitchFamily="2" charset="-127"/>
                      <a:ea typeface="한컴 고딕" pitchFamily="2" charset="-127"/>
                      <a:cs typeface="Arial" panose="020B0604020202020204" pitchFamily="34" charset="0"/>
                    </a:rPr>
                    <a:t>EXCEL, Python, R </a:t>
                  </a:r>
                  <a:endParaRPr kumimoji="0" lang="ko-KR" altLang="ko-KR" dirty="0">
                    <a:latin typeface="한컴 고딕" pitchFamily="2" charset="-127"/>
                    <a:ea typeface="한컴 고딕" pitchFamily="2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5" name="Text Box 5">
                  <a:extLst>
                    <a:ext uri="{FF2B5EF4-FFF2-40B4-BE49-F238E27FC236}">
                      <a16:creationId xmlns="" xmlns:a16="http://schemas.microsoft.com/office/drawing/2014/main" id="{780C994A-F637-4ED4-8A50-249027768FC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127130" y="6575896"/>
                  <a:ext cx="648363" cy="3773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 anchor="ctr">
                  <a:spAutoFit/>
                  <a:scene3d>
                    <a:camera prst="orthographicFront"/>
                    <a:lightRig rig="glow" dir="t">
                      <a:rot lat="0" lon="0" rev="3600000"/>
                    </a:lightRig>
                  </a:scene3d>
                  <a:sp3d prstMaterial="softEdge">
                    <a:bevelT w="29210" h="16510"/>
                  </a:sp3d>
                </a:bodyPr>
                <a:lstStyle>
                  <a:defPPr>
                    <a:defRPr lang="ko-KR"/>
                  </a:defPPr>
                  <a:lvl1pPr algn="ctr" eaLnBrk="1" latinLnBrk="1" hangingPunct="1">
                    <a:buFontTx/>
                    <a:buNone/>
                    <a:defRPr sz="5500" b="1" spc="-300">
                      <a:gradFill>
                        <a:gsLst>
                          <a:gs pos="100000">
                            <a:schemeClr val="bg1"/>
                          </a:gs>
                          <a:gs pos="50000">
                            <a:schemeClr val="accent1">
                              <a:lumMod val="5000"/>
                              <a:lumOff val="95000"/>
                            </a:schemeClr>
                          </a:gs>
                          <a:gs pos="51000">
                            <a:schemeClr val="bg1">
                              <a:lumMod val="50000"/>
                            </a:schemeClr>
                          </a:gs>
                        </a:gsLst>
                        <a:lin ang="5400000" scaled="1"/>
                      </a:gradFill>
                      <a:effectLst>
                        <a:outerShdw blurRad="50800" dist="38100" dir="2700000" algn="tl" rotWithShape="0">
                          <a:prstClr val="black">
                            <a:alpha val="20000"/>
                          </a:prstClr>
                        </a:outerShdw>
                      </a:effectLst>
                      <a:latin typeface="Tahoma" panose="020B0604030504040204" pitchFamily="34" charset="0"/>
                      <a:cs typeface="Tahoma" panose="020B0604030504040204" pitchFamily="34" charset="0"/>
                    </a:defRPr>
                  </a:lvl1pPr>
                  <a:lvl2pPr marL="742950" indent="-285750" latinLnBrk="1">
                    <a:spcBef>
                      <a:spcPct val="20000"/>
                    </a:spcBef>
                    <a:buChar char="–"/>
                    <a:defRPr sz="2800"/>
                  </a:lvl2pPr>
                  <a:lvl3pPr marL="1143000" indent="-228600" latinLnBrk="1">
                    <a:spcBef>
                      <a:spcPct val="20000"/>
                    </a:spcBef>
                    <a:buChar char="•"/>
                    <a:defRPr sz="2400"/>
                  </a:lvl3pPr>
                  <a:lvl4pPr marL="1600200" indent="-228600" latinLnBrk="1">
                    <a:spcBef>
                      <a:spcPct val="20000"/>
                    </a:spcBef>
                    <a:buChar char="–"/>
                    <a:defRPr sz="2000"/>
                  </a:lvl4pPr>
                  <a:lvl5pPr marL="2057400" indent="-228600" latinLnBrk="1">
                    <a:spcBef>
                      <a:spcPct val="20000"/>
                    </a:spcBef>
                    <a:buChar char="»"/>
                    <a:defRPr sz="2000"/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/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/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/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/>
                  </a:lvl9pPr>
                </a:lstStyle>
                <a:p>
                  <a:pPr>
                    <a:defRPr/>
                  </a:pPr>
                  <a:r>
                    <a:rPr lang="en-US" altLang="ko-KR" sz="1800" spc="-150" dirty="0">
                      <a:solidFill>
                        <a:srgbClr val="19A4AB"/>
                      </a:solidFill>
                      <a:effectLst/>
                    </a:rPr>
                    <a:t>08</a:t>
                  </a:r>
                  <a:endParaRPr lang="ko-KR" altLang="ko-KR" sz="1800" spc="-150" dirty="0">
                    <a:solidFill>
                      <a:srgbClr val="19A4AB"/>
                    </a:solidFill>
                    <a:effectLst/>
                  </a:endParaRPr>
                </a:p>
              </p:txBody>
            </p:sp>
            <p:sp>
              <p:nvSpPr>
                <p:cNvPr id="28" name="Text Box 5">
                  <a:extLst>
                    <a:ext uri="{FF2B5EF4-FFF2-40B4-BE49-F238E27FC236}">
                      <a16:creationId xmlns="" xmlns:a16="http://schemas.microsoft.com/office/drawing/2014/main" id="{D319C8C8-517D-47B4-B0DF-12B4719543C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701828" y="6576149"/>
                  <a:ext cx="3757770" cy="37739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eaLnBrk="1" latinLnBrk="1" hangingPunct="1"/>
                  <a:r>
                    <a:rPr kumimoji="0" lang="ko-KR" altLang="en-US" dirty="0">
                      <a:latin typeface="한컴 고딕" pitchFamily="2" charset="-127"/>
                      <a:ea typeface="한컴 고딕" pitchFamily="2" charset="-127"/>
                      <a:cs typeface="Arial" panose="020B0604020202020204" pitchFamily="34" charset="0"/>
                    </a:rPr>
                    <a:t>회귀분석</a:t>
                  </a:r>
                  <a:endParaRPr kumimoji="0" lang="ko-KR" altLang="ko-KR" dirty="0">
                    <a:latin typeface="한컴 고딕" pitchFamily="2" charset="-127"/>
                    <a:ea typeface="한컴 고딕" pitchFamily="2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9" name="Text Box 5">
                  <a:extLst>
                    <a:ext uri="{FF2B5EF4-FFF2-40B4-BE49-F238E27FC236}">
                      <a16:creationId xmlns="" xmlns:a16="http://schemas.microsoft.com/office/drawing/2014/main" id="{780C994A-F637-4ED4-8A50-249027768FC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127130" y="6927595"/>
                  <a:ext cx="648363" cy="37739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 anchor="ctr">
                  <a:spAutoFit/>
                  <a:scene3d>
                    <a:camera prst="orthographicFront"/>
                    <a:lightRig rig="glow" dir="t">
                      <a:rot lat="0" lon="0" rev="3600000"/>
                    </a:lightRig>
                  </a:scene3d>
                  <a:sp3d prstMaterial="softEdge">
                    <a:bevelT w="29210" h="16510"/>
                  </a:sp3d>
                </a:bodyPr>
                <a:lstStyle>
                  <a:defPPr>
                    <a:defRPr lang="ko-KR"/>
                  </a:defPPr>
                  <a:lvl1pPr algn="ctr" eaLnBrk="1" latinLnBrk="1" hangingPunct="1">
                    <a:buFontTx/>
                    <a:buNone/>
                    <a:defRPr sz="5500" b="1" spc="-300">
                      <a:gradFill>
                        <a:gsLst>
                          <a:gs pos="100000">
                            <a:schemeClr val="bg1"/>
                          </a:gs>
                          <a:gs pos="50000">
                            <a:schemeClr val="accent1">
                              <a:lumMod val="5000"/>
                              <a:lumOff val="95000"/>
                            </a:schemeClr>
                          </a:gs>
                          <a:gs pos="51000">
                            <a:schemeClr val="bg1">
                              <a:lumMod val="50000"/>
                            </a:schemeClr>
                          </a:gs>
                        </a:gsLst>
                        <a:lin ang="5400000" scaled="1"/>
                      </a:gradFill>
                      <a:effectLst>
                        <a:outerShdw blurRad="50800" dist="38100" dir="2700000" algn="tl" rotWithShape="0">
                          <a:prstClr val="black">
                            <a:alpha val="20000"/>
                          </a:prstClr>
                        </a:outerShdw>
                      </a:effectLst>
                      <a:latin typeface="Tahoma" panose="020B0604030504040204" pitchFamily="34" charset="0"/>
                      <a:cs typeface="Tahoma" panose="020B0604030504040204" pitchFamily="34" charset="0"/>
                    </a:defRPr>
                  </a:lvl1pPr>
                  <a:lvl2pPr marL="742950" indent="-285750" latinLnBrk="1">
                    <a:spcBef>
                      <a:spcPct val="20000"/>
                    </a:spcBef>
                    <a:buChar char="–"/>
                    <a:defRPr sz="2800"/>
                  </a:lvl2pPr>
                  <a:lvl3pPr marL="1143000" indent="-228600" latinLnBrk="1">
                    <a:spcBef>
                      <a:spcPct val="20000"/>
                    </a:spcBef>
                    <a:buChar char="•"/>
                    <a:defRPr sz="2400"/>
                  </a:lvl3pPr>
                  <a:lvl4pPr marL="1600200" indent="-228600" latinLnBrk="1">
                    <a:spcBef>
                      <a:spcPct val="20000"/>
                    </a:spcBef>
                    <a:buChar char="–"/>
                    <a:defRPr sz="2000"/>
                  </a:lvl4pPr>
                  <a:lvl5pPr marL="2057400" indent="-228600" latinLnBrk="1">
                    <a:spcBef>
                      <a:spcPct val="20000"/>
                    </a:spcBef>
                    <a:buChar char="»"/>
                    <a:defRPr sz="2000"/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/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/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/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/>
                  </a:lvl9pPr>
                </a:lstStyle>
                <a:p>
                  <a:pPr>
                    <a:defRPr/>
                  </a:pPr>
                  <a:r>
                    <a:rPr lang="en-US" altLang="ko-KR" sz="1800" spc="-150" dirty="0">
                      <a:solidFill>
                        <a:srgbClr val="19A4AB"/>
                      </a:solidFill>
                      <a:effectLst/>
                    </a:rPr>
                    <a:t>09</a:t>
                  </a:r>
                  <a:endParaRPr lang="ko-KR" altLang="ko-KR" sz="1800" spc="-150" dirty="0">
                    <a:solidFill>
                      <a:srgbClr val="19A4AB"/>
                    </a:solidFill>
                    <a:effectLst/>
                  </a:endParaRPr>
                </a:p>
              </p:txBody>
            </p:sp>
            <p:sp>
              <p:nvSpPr>
                <p:cNvPr id="30" name="Text Box 5">
                  <a:extLst>
                    <a:ext uri="{FF2B5EF4-FFF2-40B4-BE49-F238E27FC236}">
                      <a16:creationId xmlns="" xmlns:a16="http://schemas.microsoft.com/office/drawing/2014/main" id="{D319C8C8-517D-47B4-B0DF-12B4719543C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701828" y="6927847"/>
                  <a:ext cx="3757770" cy="37739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eaLnBrk="1" latinLnBrk="1" hangingPunct="1"/>
                  <a:r>
                    <a:rPr kumimoji="0" lang="ko-KR" altLang="en-US" dirty="0">
                      <a:latin typeface="한컴 고딕" pitchFamily="2" charset="-127"/>
                      <a:ea typeface="한컴 고딕" pitchFamily="2" charset="-127"/>
                      <a:cs typeface="Arial" panose="020B0604020202020204" pitchFamily="34" charset="0"/>
                    </a:rPr>
                    <a:t>새로운 </a:t>
                  </a:r>
                  <a:r>
                    <a:rPr kumimoji="0" lang="ko-KR" altLang="en-US" dirty="0" err="1">
                      <a:latin typeface="한컴 고딕" pitchFamily="2" charset="-127"/>
                      <a:ea typeface="한컴 고딕" pitchFamily="2" charset="-127"/>
                      <a:cs typeface="Arial" panose="020B0604020202020204" pitchFamily="34" charset="0"/>
                    </a:rPr>
                    <a:t>모멘텀</a:t>
                  </a:r>
                  <a:r>
                    <a:rPr kumimoji="0" lang="ko-KR" altLang="en-US" dirty="0">
                      <a:latin typeface="한컴 고딕" pitchFamily="2" charset="-127"/>
                      <a:ea typeface="한컴 고딕" pitchFamily="2" charset="-127"/>
                      <a:cs typeface="Arial" panose="020B0604020202020204" pitchFamily="34" charset="0"/>
                    </a:rPr>
                    <a:t> 전략</a:t>
                  </a:r>
                  <a:endParaRPr kumimoji="0" lang="ko-KR" altLang="ko-KR" dirty="0">
                    <a:latin typeface="한컴 고딕" pitchFamily="2" charset="-127"/>
                    <a:ea typeface="한컴 고딕" pitchFamily="2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1" name="Text Box 5">
                  <a:extLst>
                    <a:ext uri="{FF2B5EF4-FFF2-40B4-BE49-F238E27FC236}">
                      <a16:creationId xmlns="" xmlns:a16="http://schemas.microsoft.com/office/drawing/2014/main" id="{780C994A-F637-4ED4-8A50-249027768FC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127130" y="7265317"/>
                  <a:ext cx="648363" cy="37739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 anchor="ctr">
                  <a:spAutoFit/>
                  <a:scene3d>
                    <a:camera prst="orthographicFront"/>
                    <a:lightRig rig="glow" dir="t">
                      <a:rot lat="0" lon="0" rev="3600000"/>
                    </a:lightRig>
                  </a:scene3d>
                  <a:sp3d prstMaterial="softEdge">
                    <a:bevelT w="29210" h="16510"/>
                  </a:sp3d>
                </a:bodyPr>
                <a:lstStyle>
                  <a:defPPr>
                    <a:defRPr lang="ko-KR"/>
                  </a:defPPr>
                  <a:lvl1pPr algn="ctr" eaLnBrk="1" latinLnBrk="1" hangingPunct="1">
                    <a:buFontTx/>
                    <a:buNone/>
                    <a:defRPr sz="5500" b="1" spc="-300">
                      <a:gradFill>
                        <a:gsLst>
                          <a:gs pos="100000">
                            <a:schemeClr val="bg1"/>
                          </a:gs>
                          <a:gs pos="50000">
                            <a:schemeClr val="accent1">
                              <a:lumMod val="5000"/>
                              <a:lumOff val="95000"/>
                            </a:schemeClr>
                          </a:gs>
                          <a:gs pos="51000">
                            <a:schemeClr val="bg1">
                              <a:lumMod val="50000"/>
                            </a:schemeClr>
                          </a:gs>
                        </a:gsLst>
                        <a:lin ang="5400000" scaled="1"/>
                      </a:gradFill>
                      <a:effectLst>
                        <a:outerShdw blurRad="50800" dist="38100" dir="2700000" algn="tl" rotWithShape="0">
                          <a:prstClr val="black">
                            <a:alpha val="20000"/>
                          </a:prstClr>
                        </a:outerShdw>
                      </a:effectLst>
                      <a:latin typeface="Tahoma" panose="020B0604030504040204" pitchFamily="34" charset="0"/>
                      <a:cs typeface="Tahoma" panose="020B0604030504040204" pitchFamily="34" charset="0"/>
                    </a:defRPr>
                  </a:lvl1pPr>
                  <a:lvl2pPr marL="742950" indent="-285750" latinLnBrk="1">
                    <a:spcBef>
                      <a:spcPct val="20000"/>
                    </a:spcBef>
                    <a:buChar char="–"/>
                    <a:defRPr sz="2800"/>
                  </a:lvl2pPr>
                  <a:lvl3pPr marL="1143000" indent="-228600" latinLnBrk="1">
                    <a:spcBef>
                      <a:spcPct val="20000"/>
                    </a:spcBef>
                    <a:buChar char="•"/>
                    <a:defRPr sz="2400"/>
                  </a:lvl3pPr>
                  <a:lvl4pPr marL="1600200" indent="-228600" latinLnBrk="1">
                    <a:spcBef>
                      <a:spcPct val="20000"/>
                    </a:spcBef>
                    <a:buChar char="–"/>
                    <a:defRPr sz="2000"/>
                  </a:lvl4pPr>
                  <a:lvl5pPr marL="2057400" indent="-228600" latinLnBrk="1">
                    <a:spcBef>
                      <a:spcPct val="20000"/>
                    </a:spcBef>
                    <a:buChar char="»"/>
                    <a:defRPr sz="2000"/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/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/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/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/>
                  </a:lvl9pPr>
                </a:lstStyle>
                <a:p>
                  <a:pPr>
                    <a:defRPr/>
                  </a:pPr>
                  <a:r>
                    <a:rPr lang="en-US" altLang="ko-KR" sz="1800" spc="-150" dirty="0">
                      <a:solidFill>
                        <a:srgbClr val="19A4AB"/>
                      </a:solidFill>
                      <a:effectLst/>
                    </a:rPr>
                    <a:t>10</a:t>
                  </a:r>
                  <a:endParaRPr lang="ko-KR" altLang="ko-KR" sz="1800" spc="-150" dirty="0">
                    <a:solidFill>
                      <a:srgbClr val="19A4AB"/>
                    </a:solidFill>
                    <a:effectLst/>
                  </a:endParaRPr>
                </a:p>
              </p:txBody>
            </p:sp>
            <p:sp>
              <p:nvSpPr>
                <p:cNvPr id="32" name="Text Box 5">
                  <a:extLst>
                    <a:ext uri="{FF2B5EF4-FFF2-40B4-BE49-F238E27FC236}">
                      <a16:creationId xmlns="" xmlns:a16="http://schemas.microsoft.com/office/drawing/2014/main" id="{D319C8C8-517D-47B4-B0DF-12B4719543C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701828" y="7265562"/>
                  <a:ext cx="3757770" cy="37739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eaLnBrk="1" latinLnBrk="1" hangingPunct="1"/>
                  <a:r>
                    <a:rPr kumimoji="0" lang="ko-KR" altLang="en-US" dirty="0">
                      <a:latin typeface="한컴 고딕" pitchFamily="2" charset="-127"/>
                      <a:ea typeface="한컴 고딕" pitchFamily="2" charset="-127"/>
                      <a:cs typeface="Arial" panose="020B0604020202020204" pitchFamily="34" charset="0"/>
                    </a:rPr>
                    <a:t>결론</a:t>
                  </a:r>
                  <a:endParaRPr kumimoji="0" lang="ko-KR" altLang="ko-KR" dirty="0">
                    <a:latin typeface="한컴 고딕" pitchFamily="2" charset="-127"/>
                    <a:ea typeface="한컴 고딕" pitchFamily="2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3" name="Text Box 5">
                  <a:extLst>
                    <a:ext uri="{FF2B5EF4-FFF2-40B4-BE49-F238E27FC236}">
                      <a16:creationId xmlns="" xmlns:a16="http://schemas.microsoft.com/office/drawing/2014/main" id="{780C994A-F637-4ED4-8A50-249027768FC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127130" y="7593291"/>
                  <a:ext cx="648363" cy="37739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 anchor="ctr">
                  <a:spAutoFit/>
                  <a:scene3d>
                    <a:camera prst="orthographicFront"/>
                    <a:lightRig rig="glow" dir="t">
                      <a:rot lat="0" lon="0" rev="3600000"/>
                    </a:lightRig>
                  </a:scene3d>
                  <a:sp3d prstMaterial="softEdge">
                    <a:bevelT w="29210" h="16510"/>
                  </a:sp3d>
                </a:bodyPr>
                <a:lstStyle>
                  <a:defPPr>
                    <a:defRPr lang="ko-KR"/>
                  </a:defPPr>
                  <a:lvl1pPr algn="ctr" eaLnBrk="1" latinLnBrk="1" hangingPunct="1">
                    <a:buFontTx/>
                    <a:buNone/>
                    <a:defRPr sz="5500" b="1" spc="-300">
                      <a:gradFill>
                        <a:gsLst>
                          <a:gs pos="100000">
                            <a:schemeClr val="bg1"/>
                          </a:gs>
                          <a:gs pos="50000">
                            <a:schemeClr val="accent1">
                              <a:lumMod val="5000"/>
                              <a:lumOff val="95000"/>
                            </a:schemeClr>
                          </a:gs>
                          <a:gs pos="51000">
                            <a:schemeClr val="bg1">
                              <a:lumMod val="50000"/>
                            </a:schemeClr>
                          </a:gs>
                        </a:gsLst>
                        <a:lin ang="5400000" scaled="1"/>
                      </a:gradFill>
                      <a:effectLst>
                        <a:outerShdw blurRad="50800" dist="38100" dir="2700000" algn="tl" rotWithShape="0">
                          <a:prstClr val="black">
                            <a:alpha val="20000"/>
                          </a:prstClr>
                        </a:outerShdw>
                      </a:effectLst>
                      <a:latin typeface="Tahoma" panose="020B0604030504040204" pitchFamily="34" charset="0"/>
                      <a:cs typeface="Tahoma" panose="020B0604030504040204" pitchFamily="34" charset="0"/>
                    </a:defRPr>
                  </a:lvl1pPr>
                  <a:lvl2pPr marL="742950" indent="-285750" latinLnBrk="1">
                    <a:spcBef>
                      <a:spcPct val="20000"/>
                    </a:spcBef>
                    <a:buChar char="–"/>
                    <a:defRPr sz="2800"/>
                  </a:lvl2pPr>
                  <a:lvl3pPr marL="1143000" indent="-228600" latinLnBrk="1">
                    <a:spcBef>
                      <a:spcPct val="20000"/>
                    </a:spcBef>
                    <a:buChar char="•"/>
                    <a:defRPr sz="2400"/>
                  </a:lvl3pPr>
                  <a:lvl4pPr marL="1600200" indent="-228600" latinLnBrk="1">
                    <a:spcBef>
                      <a:spcPct val="20000"/>
                    </a:spcBef>
                    <a:buChar char="–"/>
                    <a:defRPr sz="2000"/>
                  </a:lvl4pPr>
                  <a:lvl5pPr marL="2057400" indent="-228600" latinLnBrk="1">
                    <a:spcBef>
                      <a:spcPct val="20000"/>
                    </a:spcBef>
                    <a:buChar char="»"/>
                    <a:defRPr sz="2000"/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/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/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/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/>
                  </a:lvl9pPr>
                </a:lstStyle>
                <a:p>
                  <a:pPr>
                    <a:defRPr/>
                  </a:pPr>
                  <a:r>
                    <a:rPr lang="en-US" altLang="ko-KR" sz="1800" spc="-150" dirty="0">
                      <a:solidFill>
                        <a:srgbClr val="19A4AB"/>
                      </a:solidFill>
                      <a:effectLst/>
                    </a:rPr>
                    <a:t>11</a:t>
                  </a:r>
                  <a:endParaRPr lang="ko-KR" altLang="ko-KR" sz="1800" spc="-150" dirty="0">
                    <a:solidFill>
                      <a:srgbClr val="19A4AB"/>
                    </a:solidFill>
                    <a:effectLst/>
                  </a:endParaRPr>
                </a:p>
              </p:txBody>
            </p:sp>
            <p:sp>
              <p:nvSpPr>
                <p:cNvPr id="34" name="Text Box 5">
                  <a:extLst>
                    <a:ext uri="{FF2B5EF4-FFF2-40B4-BE49-F238E27FC236}">
                      <a16:creationId xmlns="" xmlns:a16="http://schemas.microsoft.com/office/drawing/2014/main" id="{D319C8C8-517D-47B4-B0DF-12B4719543C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701828" y="7593533"/>
                  <a:ext cx="3757770" cy="37739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eaLnBrk="1" latinLnBrk="1" hangingPunct="1"/>
                  <a:r>
                    <a:rPr kumimoji="0" lang="ko-KR" altLang="en-US" dirty="0">
                      <a:latin typeface="한컴 고딕" pitchFamily="2" charset="-127"/>
                      <a:ea typeface="한컴 고딕" pitchFamily="2" charset="-127"/>
                      <a:cs typeface="Arial" panose="020B0604020202020204" pitchFamily="34" charset="0"/>
                    </a:rPr>
                    <a:t>출처 및 참조문헌</a:t>
                  </a:r>
                  <a:endParaRPr kumimoji="0" lang="ko-KR" altLang="ko-KR" dirty="0">
                    <a:latin typeface="한컴 고딕" pitchFamily="2" charset="-127"/>
                    <a:ea typeface="한컴 고딕" pitchFamily="2" charset="-127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4" name="TextBox 3">
              <a:extLst>
                <a:ext uri="{FF2B5EF4-FFF2-40B4-BE49-F238E27FC236}">
                  <a16:creationId xmlns="" xmlns:a16="http://schemas.microsoft.com/office/drawing/2014/main" id="{43C6B85E-747D-41A1-92F8-751835CA49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98789" y="2276872"/>
              <a:ext cx="4175820" cy="8018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  <a:scene3d>
                <a:camera prst="orthographicFront">
                  <a:rot lat="0" lon="0" rev="0"/>
                </a:camera>
                <a:lightRig rig="glow" dir="t">
                  <a:rot lat="0" lon="0" rev="3600000"/>
                </a:lightRig>
              </a:scene3d>
              <a:sp3d prstMaterial="softEdge">
                <a:bevelT w="0" h="0"/>
                <a:contourClr>
                  <a:schemeClr val="tx1">
                    <a:lumMod val="75000"/>
                    <a:lumOff val="25000"/>
                  </a:schemeClr>
                </a:contourClr>
              </a:sp3d>
            </a:bodyPr>
            <a:lstStyle>
              <a:defPPr>
                <a:defRPr lang="ko-KR"/>
              </a:defPPr>
              <a:lvl1pPr algn="ctr" eaLnBrk="1" fontAlgn="auto" latinLnBrk="1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 kumimoji="0" sz="7000" b="1" spc="-150">
                  <a:ln>
                    <a:prstDash val="solid"/>
                  </a:ln>
                  <a:latin typeface="나눔고딕 ExtraBold" pitchFamily="50" charset="-127"/>
                  <a:ea typeface="나눔고딕 ExtraBold" pitchFamily="50" charset="-127"/>
                  <a:cs typeface="Tahoma" pitchFamily="34" charset="0"/>
                </a:defRPr>
              </a:lvl1pPr>
            </a:lstStyle>
            <a:p>
              <a:pPr>
                <a:defRPr/>
              </a:pPr>
              <a:r>
                <a:rPr lang="en-US" altLang="ko-KR" sz="5000" dirty="0">
                  <a:latin typeface="한컴 고딕" pitchFamily="2" charset="-127"/>
                  <a:ea typeface="한컴 고딕" pitchFamily="2" charset="-127"/>
                </a:rPr>
                <a:t>CONTENTS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Text Box 5">
            <a:extLst>
              <a:ext uri="{FF2B5EF4-FFF2-40B4-BE49-F238E27FC236}">
                <a16:creationId xmlns="" xmlns:a16="http://schemas.microsoft.com/office/drawing/2014/main" id="{B713458F-8EDC-4A14-9BE0-4B21C5DE57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5438" y="120650"/>
            <a:ext cx="6600825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en-US" altLang="ko-KR" sz="3200" b="1" dirty="0">
                <a:latin typeface="한컴 고딕" pitchFamily="2" charset="-127"/>
                <a:ea typeface="한컴 고딕" pitchFamily="2" charset="-127"/>
                <a:cs typeface="Tahoma" panose="020B0604030504040204" pitchFamily="34" charset="0"/>
              </a:rPr>
              <a:t>10. </a:t>
            </a:r>
            <a:r>
              <a:rPr lang="ko-KR" altLang="en-US" sz="3200" b="1" dirty="0">
                <a:latin typeface="한컴 고딕" pitchFamily="2" charset="-127"/>
                <a:ea typeface="한컴 고딕" pitchFamily="2" charset="-127"/>
                <a:cs typeface="Tahoma" panose="020B0604030504040204" pitchFamily="34" charset="0"/>
              </a:rPr>
              <a:t>결론</a:t>
            </a:r>
            <a:endParaRPr lang="ko-KR" altLang="ko-KR" sz="3200" dirty="0">
              <a:latin typeface="한컴 고딕" pitchFamily="2" charset="-127"/>
              <a:ea typeface="한컴 고딕" pitchFamily="2" charset="-127"/>
              <a:cs typeface="Tahoma" panose="020B0604030504040204" pitchFamily="34" charset="0"/>
            </a:endParaRPr>
          </a:p>
        </p:txBody>
      </p:sp>
      <p:sp>
        <p:nvSpPr>
          <p:cNvPr id="4" name="제목 2">
            <a:extLst>
              <a:ext uri="{FF2B5EF4-FFF2-40B4-BE49-F238E27FC236}">
                <a16:creationId xmlns="" xmlns:a16="http://schemas.microsoft.com/office/drawing/2014/main" id="{C365B476-4106-4B2A-BE03-234606099C8F}"/>
              </a:ext>
            </a:extLst>
          </p:cNvPr>
          <p:cNvSpPr txBox="1">
            <a:spLocks/>
          </p:cNvSpPr>
          <p:nvPr/>
        </p:nvSpPr>
        <p:spPr bwMode="auto">
          <a:xfrm>
            <a:off x="638661" y="1203704"/>
            <a:ext cx="8538805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82563" indent="-182563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1">
              <a:lnSpc>
                <a:spcPct val="80000"/>
              </a:lnSpc>
              <a:buFontTx/>
              <a:buChar char="•"/>
              <a:defRPr/>
            </a:pPr>
            <a:r>
              <a:rPr lang="ko-KR" altLang="en-US" sz="1500" dirty="0" smtClean="0">
                <a:latin typeface="한컴 고딕" pitchFamily="2" charset="-127"/>
                <a:ea typeface="한컴 고딕" pitchFamily="2" charset="-127"/>
                <a:cs typeface="Arial" panose="020B0604020202020204" pitchFamily="34" charset="0"/>
                <a:sym typeface="Wingdings" pitchFamily="2" charset="2"/>
              </a:rPr>
              <a:t>저희의 </a:t>
            </a:r>
            <a:r>
              <a:rPr lang="ko-KR" altLang="en-US" sz="1500" dirty="0" err="1" smtClean="0">
                <a:latin typeface="한컴 고딕" pitchFamily="2" charset="-127"/>
                <a:ea typeface="한컴 고딕" pitchFamily="2" charset="-127"/>
                <a:cs typeface="Arial" panose="020B0604020202020204" pitchFamily="34" charset="0"/>
                <a:sym typeface="Wingdings" pitchFamily="2" charset="2"/>
              </a:rPr>
              <a:t>트레이딩</a:t>
            </a:r>
            <a:r>
              <a:rPr lang="ko-KR" altLang="en-US" sz="1500" dirty="0" smtClean="0">
                <a:latin typeface="한컴 고딕" pitchFamily="2" charset="-127"/>
                <a:ea typeface="한컴 고딕" pitchFamily="2" charset="-127"/>
                <a:cs typeface="Arial" panose="020B0604020202020204" pitchFamily="34" charset="0"/>
                <a:sym typeface="Wingdings" pitchFamily="2" charset="2"/>
              </a:rPr>
              <a:t> 전략</a:t>
            </a:r>
            <a:r>
              <a:rPr lang="en-US" altLang="ko-KR" sz="1500" dirty="0" smtClean="0">
                <a:latin typeface="한컴 고딕" pitchFamily="2" charset="-127"/>
                <a:ea typeface="한컴 고딕" pitchFamily="2" charset="-127"/>
                <a:cs typeface="Arial" panose="020B0604020202020204" pitchFamily="34" charset="0"/>
                <a:sym typeface="Wingdings" pitchFamily="2" charset="2"/>
              </a:rPr>
              <a:t>: FF3F Model</a:t>
            </a:r>
            <a:r>
              <a:rPr lang="ko-KR" altLang="en-US" sz="1500" dirty="0" smtClean="0">
                <a:latin typeface="한컴 고딕" pitchFamily="2" charset="-127"/>
                <a:ea typeface="한컴 고딕" pitchFamily="2" charset="-127"/>
                <a:cs typeface="Arial" panose="020B0604020202020204" pitchFamily="34" charset="0"/>
                <a:sym typeface="Wingdings" pitchFamily="2" charset="2"/>
              </a:rPr>
              <a:t>에서 사용된 </a:t>
            </a:r>
            <a:r>
              <a:rPr lang="en-US" altLang="ko-KR" sz="1500" dirty="0" smtClean="0">
                <a:latin typeface="한컴 고딕" pitchFamily="2" charset="-127"/>
                <a:ea typeface="한컴 고딕" pitchFamily="2" charset="-127"/>
                <a:cs typeface="Arial" panose="020B0604020202020204" pitchFamily="34" charset="0"/>
                <a:sym typeface="Wingdings" pitchFamily="2" charset="2"/>
              </a:rPr>
              <a:t>3</a:t>
            </a:r>
            <a:r>
              <a:rPr lang="ko-KR" altLang="en-US" sz="1500" dirty="0" smtClean="0">
                <a:latin typeface="한컴 고딕" pitchFamily="2" charset="-127"/>
                <a:ea typeface="한컴 고딕" pitchFamily="2" charset="-127"/>
                <a:cs typeface="Arial" panose="020B0604020202020204" pitchFamily="34" charset="0"/>
                <a:sym typeface="Wingdings" pitchFamily="2" charset="2"/>
              </a:rPr>
              <a:t>가지 요소를 사용한</a:t>
            </a:r>
            <a:r>
              <a:rPr lang="en-US" altLang="ko-KR" sz="1500" dirty="0" smtClean="0">
                <a:latin typeface="한컴 고딕" pitchFamily="2" charset="-127"/>
                <a:ea typeface="한컴 고딕" pitchFamily="2" charset="-127"/>
                <a:cs typeface="Arial" panose="020B0604020202020204" pitchFamily="34" charset="0"/>
                <a:sym typeface="Wingdings" pitchFamily="2" charset="2"/>
              </a:rPr>
              <a:t> </a:t>
            </a:r>
            <a:r>
              <a:rPr lang="ko-KR" altLang="en-US" sz="1500" dirty="0" smtClean="0">
                <a:latin typeface="한컴 고딕" pitchFamily="2" charset="-127"/>
                <a:ea typeface="한컴 고딕" pitchFamily="2" charset="-127"/>
                <a:cs typeface="Arial" panose="020B0604020202020204" pitchFamily="34" charset="0"/>
                <a:sym typeface="Wingdings" pitchFamily="2" charset="2"/>
              </a:rPr>
              <a:t>포트폴리오를  </a:t>
            </a:r>
            <a:r>
              <a:rPr lang="en-US" altLang="ko-KR" sz="1500" dirty="0" smtClean="0">
                <a:latin typeface="한컴 고딕" pitchFamily="2" charset="-127"/>
                <a:ea typeface="한컴 고딕" pitchFamily="2" charset="-127"/>
                <a:cs typeface="Arial" panose="020B0604020202020204" pitchFamily="34" charset="0"/>
                <a:sym typeface="Wingdings" pitchFamily="2" charset="2"/>
              </a:rPr>
              <a:t>ETF</a:t>
            </a:r>
            <a:r>
              <a:rPr lang="ko-KR" altLang="en-US" sz="1500" dirty="0" smtClean="0">
                <a:latin typeface="한컴 고딕" pitchFamily="2" charset="-127"/>
                <a:ea typeface="한컴 고딕" pitchFamily="2" charset="-127"/>
                <a:cs typeface="Arial" panose="020B0604020202020204" pitchFamily="34" charset="0"/>
                <a:sym typeface="Wingdings" pitchFamily="2" charset="2"/>
              </a:rPr>
              <a:t>로 간소화</a:t>
            </a:r>
            <a:endParaRPr lang="en-US" altLang="ko-KR" sz="1000" dirty="0">
              <a:latin typeface="한컴 고딕" pitchFamily="2" charset="-127"/>
              <a:ea typeface="한컴 고딕" pitchFamily="2" charset="-127"/>
              <a:cs typeface="Arial" panose="020B0604020202020204" pitchFamily="34" charset="0"/>
              <a:sym typeface="Wingdings" pitchFamily="2" charset="2"/>
            </a:endParaRPr>
          </a:p>
          <a:p>
            <a:pPr marL="0" indent="0" latinLnBrk="1">
              <a:lnSpc>
                <a:spcPct val="80000"/>
              </a:lnSpc>
              <a:defRPr/>
            </a:pPr>
            <a:r>
              <a:rPr lang="en-US" altLang="ko-KR" sz="1000" dirty="0">
                <a:latin typeface="한컴 고딕" pitchFamily="2" charset="-127"/>
                <a:ea typeface="한컴 고딕" pitchFamily="2" charset="-127"/>
                <a:cs typeface="Arial" panose="020B0604020202020204" pitchFamily="34" charset="0"/>
                <a:sym typeface="Wingdings" pitchFamily="2" charset="2"/>
              </a:rPr>
              <a:t>   </a:t>
            </a:r>
            <a:endParaRPr lang="en-US" altLang="ko-KR" sz="1000" dirty="0" smtClean="0">
              <a:latin typeface="한컴 고딕" pitchFamily="2" charset="-127"/>
              <a:ea typeface="한컴 고딕" pitchFamily="2" charset="-127"/>
              <a:cs typeface="Arial" panose="020B0604020202020204" pitchFamily="34" charset="0"/>
              <a:sym typeface="Wingdings" pitchFamily="2" charset="2"/>
            </a:endParaRPr>
          </a:p>
          <a:p>
            <a:pPr marL="0" indent="0" latinLnBrk="1">
              <a:lnSpc>
                <a:spcPct val="80000"/>
              </a:lnSpc>
              <a:defRPr/>
            </a:pPr>
            <a:r>
              <a:rPr lang="en-US" altLang="ko-KR" sz="1500" dirty="0" smtClean="0">
                <a:latin typeface="한컴 고딕" pitchFamily="2" charset="-127"/>
                <a:ea typeface="한컴 고딕" pitchFamily="2" charset="-127"/>
                <a:cs typeface="Arial" panose="020B0604020202020204" pitchFamily="34" charset="0"/>
                <a:sym typeface="Wingdings" pitchFamily="2" charset="2"/>
              </a:rPr>
              <a:t>     FF3F</a:t>
            </a:r>
            <a:r>
              <a:rPr lang="ko-KR" altLang="en-US" sz="1500" dirty="0" smtClean="0">
                <a:latin typeface="한컴 고딕" pitchFamily="2" charset="-127"/>
                <a:ea typeface="한컴 고딕" pitchFamily="2" charset="-127"/>
                <a:cs typeface="Arial" panose="020B0604020202020204" pitchFamily="34" charset="0"/>
                <a:sym typeface="Wingdings" pitchFamily="2" charset="2"/>
              </a:rPr>
              <a:t>처럼 각 </a:t>
            </a:r>
            <a:r>
              <a:rPr lang="en-US" altLang="ko-KR" sz="1500" dirty="0" smtClean="0">
                <a:latin typeface="한컴 고딕" pitchFamily="2" charset="-127"/>
                <a:ea typeface="한컴 고딕" pitchFamily="2" charset="-127"/>
                <a:cs typeface="Arial" panose="020B0604020202020204" pitchFamily="34" charset="0"/>
                <a:sym typeface="Wingdings" pitchFamily="2" charset="2"/>
              </a:rPr>
              <a:t>Part</a:t>
            </a:r>
            <a:r>
              <a:rPr lang="ko-KR" altLang="en-US" sz="1500" dirty="0" smtClean="0">
                <a:latin typeface="한컴 고딕" pitchFamily="2" charset="-127"/>
                <a:ea typeface="한컴 고딕" pitchFamily="2" charset="-127"/>
                <a:cs typeface="Arial" panose="020B0604020202020204" pitchFamily="34" charset="0"/>
                <a:sym typeface="Wingdings" pitchFamily="2" charset="2"/>
              </a:rPr>
              <a:t>들이 </a:t>
            </a:r>
            <a:r>
              <a:rPr lang="en-US" altLang="ko-KR" sz="1500" dirty="0" smtClean="0">
                <a:latin typeface="한컴 고딕" pitchFamily="2" charset="-127"/>
                <a:ea typeface="한컴 고딕" pitchFamily="2" charset="-127"/>
                <a:cs typeface="Arial" panose="020B0604020202020204" pitchFamily="34" charset="0"/>
                <a:sym typeface="Wingdings" pitchFamily="2" charset="2"/>
              </a:rPr>
              <a:t>Correlation=0</a:t>
            </a:r>
            <a:r>
              <a:rPr lang="ko-KR" altLang="en-US" sz="1500" dirty="0" smtClean="0">
                <a:latin typeface="한컴 고딕" pitchFamily="2" charset="-127"/>
                <a:ea typeface="한컴 고딕" pitchFamily="2" charset="-127"/>
                <a:cs typeface="Arial" panose="020B0604020202020204" pitchFamily="34" charset="0"/>
                <a:sym typeface="Wingdings" pitchFamily="2" charset="2"/>
              </a:rPr>
              <a:t>은 아님</a:t>
            </a:r>
            <a:r>
              <a:rPr lang="en-US" altLang="ko-KR" sz="1500" dirty="0" smtClean="0">
                <a:latin typeface="한컴 고딕" pitchFamily="2" charset="-127"/>
                <a:ea typeface="한컴 고딕" pitchFamily="2" charset="-127"/>
                <a:cs typeface="Arial" panose="020B0604020202020204" pitchFamily="34" charset="0"/>
                <a:sym typeface="Wingdings" pitchFamily="2" charset="2"/>
              </a:rPr>
              <a:t>. </a:t>
            </a:r>
            <a:r>
              <a:rPr lang="ko-KR" altLang="en-US" sz="1500" dirty="0" smtClean="0">
                <a:latin typeface="한컴 고딕" pitchFamily="2" charset="-127"/>
                <a:ea typeface="한컴 고딕" pitchFamily="2" charset="-127"/>
                <a:cs typeface="Arial" panose="020B0604020202020204" pitchFamily="34" charset="0"/>
                <a:sym typeface="Wingdings" pitchFamily="2" charset="2"/>
              </a:rPr>
              <a:t>하지만 </a:t>
            </a:r>
            <a:r>
              <a:rPr lang="ko-KR" altLang="en-US" sz="1500" dirty="0" err="1" smtClean="0">
                <a:latin typeface="한컴 고딕" pitchFamily="2" charset="-127"/>
                <a:ea typeface="한컴 고딕" pitchFamily="2" charset="-127"/>
                <a:cs typeface="Arial" panose="020B0604020202020204" pitchFamily="34" charset="0"/>
                <a:sym typeface="Wingdings" pitchFamily="2" charset="2"/>
              </a:rPr>
              <a:t>유믜미한</a:t>
            </a:r>
            <a:r>
              <a:rPr lang="ko-KR" altLang="en-US" sz="1500" dirty="0" smtClean="0">
                <a:latin typeface="한컴 고딕" pitchFamily="2" charset="-127"/>
                <a:ea typeface="한컴 고딕" pitchFamily="2" charset="-127"/>
                <a:cs typeface="Arial" panose="020B0604020202020204" pitchFamily="34" charset="0"/>
                <a:sym typeface="Wingdings" pitchFamily="2" charset="2"/>
              </a:rPr>
              <a:t> 포트폴리오 구성</a:t>
            </a:r>
            <a:endParaRPr lang="en-US" altLang="ko-KR" sz="1500" dirty="0">
              <a:latin typeface="한컴 고딕" pitchFamily="2" charset="-127"/>
              <a:ea typeface="한컴 고딕" pitchFamily="2" charset="-127"/>
              <a:cs typeface="Arial" panose="020B0604020202020204" pitchFamily="34" charset="0"/>
              <a:sym typeface="Wingdings" pitchFamily="2" charset="2"/>
            </a:endParaRPr>
          </a:p>
          <a:p>
            <a:pPr latinLnBrk="1">
              <a:lnSpc>
                <a:spcPct val="80000"/>
              </a:lnSpc>
              <a:buFontTx/>
              <a:buChar char="•"/>
              <a:defRPr/>
            </a:pPr>
            <a:endParaRPr lang="en-US" altLang="ko-KR" sz="1500" dirty="0">
              <a:latin typeface="한컴 고딕" pitchFamily="2" charset="-127"/>
              <a:ea typeface="한컴 고딕" pitchFamily="2" charset="-127"/>
              <a:cs typeface="Arial" panose="020B0604020202020204" pitchFamily="34" charset="0"/>
              <a:sym typeface="Wingdings" pitchFamily="2" charset="2"/>
            </a:endParaRPr>
          </a:p>
          <a:p>
            <a:pPr latinLnBrk="1">
              <a:lnSpc>
                <a:spcPct val="80000"/>
              </a:lnSpc>
              <a:buFontTx/>
              <a:buChar char="•"/>
              <a:defRPr/>
            </a:pPr>
            <a:endParaRPr lang="en-US" altLang="ko-KR" sz="1500" dirty="0">
              <a:latin typeface="한컴 고딕" pitchFamily="2" charset="-127"/>
              <a:ea typeface="한컴 고딕" pitchFamily="2" charset="-127"/>
              <a:cs typeface="Arial" panose="020B0604020202020204" pitchFamily="34" charset="0"/>
              <a:sym typeface="Wingdings" pitchFamily="2" charset="2"/>
            </a:endParaRPr>
          </a:p>
          <a:p>
            <a:pPr latinLnBrk="1">
              <a:lnSpc>
                <a:spcPct val="80000"/>
              </a:lnSpc>
              <a:buFontTx/>
              <a:buChar char="•"/>
              <a:defRPr/>
            </a:pPr>
            <a:r>
              <a:rPr lang="ko-KR" altLang="en-US" sz="1500" dirty="0" smtClean="0">
                <a:latin typeface="한컴 고딕" pitchFamily="2" charset="-127"/>
                <a:ea typeface="한컴 고딕" pitchFamily="2" charset="-127"/>
                <a:cs typeface="Arial" panose="020B0604020202020204" pitchFamily="34" charset="0"/>
                <a:sym typeface="Wingdings" pitchFamily="2" charset="2"/>
              </a:rPr>
              <a:t>위험 </a:t>
            </a:r>
            <a:r>
              <a:rPr lang="ko-KR" altLang="en-US" sz="1500" dirty="0" err="1" smtClean="0">
                <a:latin typeface="한컴 고딕" pitchFamily="2" charset="-127"/>
                <a:ea typeface="한컴 고딕" pitchFamily="2" charset="-127"/>
                <a:cs typeface="Arial" panose="020B0604020202020204" pitchFamily="34" charset="0"/>
                <a:sym typeface="Wingdings" pitchFamily="2" charset="2"/>
              </a:rPr>
              <a:t>선호형에겐</a:t>
            </a:r>
            <a:r>
              <a:rPr lang="ko-KR" altLang="en-US" sz="1500" dirty="0" smtClean="0">
                <a:latin typeface="한컴 고딕" pitchFamily="2" charset="-127"/>
                <a:ea typeface="한컴 고딕" pitchFamily="2" charset="-127"/>
                <a:cs typeface="Arial" panose="020B0604020202020204" pitchFamily="34" charset="0"/>
                <a:sym typeface="Wingdings" pitchFamily="2" charset="2"/>
              </a:rPr>
              <a:t> </a:t>
            </a:r>
            <a:r>
              <a:rPr lang="en-US" altLang="ko-KR" sz="1500" dirty="0" smtClean="0">
                <a:latin typeface="한컴 고딕" pitchFamily="2" charset="-127"/>
                <a:ea typeface="한컴 고딕" pitchFamily="2" charset="-127"/>
                <a:cs typeface="Arial" panose="020B0604020202020204" pitchFamily="34" charset="0"/>
                <a:sym typeface="Wingdings" pitchFamily="2" charset="2"/>
              </a:rPr>
              <a:t>Portfolio2, </a:t>
            </a:r>
            <a:r>
              <a:rPr lang="ko-KR" altLang="en-US" sz="1500" dirty="0" err="1" smtClean="0">
                <a:latin typeface="한컴 고딕" pitchFamily="2" charset="-127"/>
                <a:ea typeface="한컴 고딕" pitchFamily="2" charset="-127"/>
                <a:cs typeface="Arial" panose="020B0604020202020204" pitchFamily="34" charset="0"/>
                <a:sym typeface="Wingdings" pitchFamily="2" charset="2"/>
              </a:rPr>
              <a:t>위험회피형에게는</a:t>
            </a:r>
            <a:r>
              <a:rPr lang="ko-KR" altLang="en-US" sz="1500" dirty="0" smtClean="0">
                <a:latin typeface="한컴 고딕" pitchFamily="2" charset="-127"/>
                <a:ea typeface="한컴 고딕" pitchFamily="2" charset="-127"/>
                <a:cs typeface="Arial" panose="020B0604020202020204" pitchFamily="34" charset="0"/>
                <a:sym typeface="Wingdings" pitchFamily="2" charset="2"/>
              </a:rPr>
              <a:t> </a:t>
            </a:r>
            <a:r>
              <a:rPr lang="en-US" altLang="ko-KR" sz="1500" dirty="0" smtClean="0">
                <a:latin typeface="한컴 고딕" pitchFamily="2" charset="-127"/>
                <a:ea typeface="한컴 고딕" pitchFamily="2" charset="-127"/>
                <a:cs typeface="Arial" panose="020B0604020202020204" pitchFamily="34" charset="0"/>
                <a:sym typeface="Wingdings" pitchFamily="2" charset="2"/>
              </a:rPr>
              <a:t>Portfolio3</a:t>
            </a:r>
            <a:r>
              <a:rPr lang="ko-KR" altLang="en-US" sz="1500" dirty="0" smtClean="0">
                <a:latin typeface="한컴 고딕" pitchFamily="2" charset="-127"/>
                <a:ea typeface="한컴 고딕" pitchFamily="2" charset="-127"/>
                <a:cs typeface="Arial" panose="020B0604020202020204" pitchFamily="34" charset="0"/>
                <a:sym typeface="Wingdings" pitchFamily="2" charset="2"/>
              </a:rPr>
              <a:t>을 추천</a:t>
            </a:r>
            <a:r>
              <a:rPr lang="ko-KR" altLang="en-US" sz="1500" dirty="0" smtClean="0">
                <a:latin typeface="한컴 고딕" pitchFamily="2" charset="-127"/>
                <a:ea typeface="한컴 고딕" pitchFamily="2" charset="-127"/>
                <a:cs typeface="Arial" panose="020B0604020202020204" pitchFamily="34" charset="0"/>
                <a:sym typeface="Wingdings" pitchFamily="2" charset="2"/>
              </a:rPr>
              <a:t> </a:t>
            </a:r>
            <a:endParaRPr lang="en-US" altLang="ko-KR" sz="1500" dirty="0">
              <a:latin typeface="한컴 고딕" pitchFamily="2" charset="-127"/>
              <a:ea typeface="한컴 고딕" pitchFamily="2" charset="-127"/>
              <a:cs typeface="Arial" panose="020B0604020202020204" pitchFamily="34" charset="0"/>
              <a:sym typeface="Wingdings" pitchFamily="2" charset="2"/>
            </a:endParaRPr>
          </a:p>
          <a:p>
            <a:pPr marL="0" indent="0" latinLnBrk="1">
              <a:lnSpc>
                <a:spcPct val="80000"/>
              </a:lnSpc>
              <a:defRPr/>
            </a:pPr>
            <a:endParaRPr lang="en-US" altLang="ko-KR" sz="1500" b="1" dirty="0">
              <a:latin typeface="한컴 고딕" pitchFamily="2" charset="-127"/>
              <a:ea typeface="한컴 고딕" pitchFamily="2" charset="-127"/>
              <a:cs typeface="Arial" panose="020B0604020202020204" pitchFamily="34" charset="0"/>
              <a:sym typeface="Wingdings" pitchFamily="2" charset="2"/>
            </a:endParaRPr>
          </a:p>
          <a:p>
            <a:pPr marL="0" indent="0" latinLnBrk="1">
              <a:lnSpc>
                <a:spcPct val="80000"/>
              </a:lnSpc>
              <a:defRPr/>
            </a:pPr>
            <a:r>
              <a:rPr lang="en-US" altLang="ko-KR" sz="1500" b="1" dirty="0">
                <a:latin typeface="한컴 고딕" pitchFamily="2" charset="-127"/>
                <a:ea typeface="한컴 고딕" pitchFamily="2" charset="-127"/>
                <a:cs typeface="Arial" panose="020B0604020202020204" pitchFamily="34" charset="0"/>
                <a:sym typeface="Wingdings" pitchFamily="2" charset="2"/>
              </a:rPr>
              <a:t>    </a:t>
            </a:r>
          </a:p>
          <a:p>
            <a:pPr marL="0" indent="0" latinLnBrk="1">
              <a:lnSpc>
                <a:spcPct val="80000"/>
              </a:lnSpc>
              <a:defRPr/>
            </a:pPr>
            <a:r>
              <a:rPr lang="ko-KR" altLang="en-US" sz="1500" b="1" dirty="0">
                <a:latin typeface="한컴 고딕" pitchFamily="2" charset="-127"/>
                <a:ea typeface="한컴 고딕" pitchFamily="2" charset="-127"/>
                <a:cs typeface="Arial" panose="020B0604020202020204" pitchFamily="34" charset="0"/>
                <a:sym typeface="Wingdings" pitchFamily="2" charset="2"/>
              </a:rPr>
              <a:t> </a:t>
            </a:r>
            <a:endParaRPr lang="en-US" altLang="ko-KR" sz="1500" b="1" dirty="0">
              <a:latin typeface="한컴 고딕" pitchFamily="2" charset="-127"/>
              <a:ea typeface="한컴 고딕" pitchFamily="2" charset="-127"/>
              <a:cs typeface="Arial" panose="020B0604020202020204" pitchFamily="34" charset="0"/>
              <a:sym typeface="Wingdings" pitchFamily="2" charset="2"/>
            </a:endParaRPr>
          </a:p>
          <a:p>
            <a:pPr marL="0" indent="0" latinLnBrk="1">
              <a:lnSpc>
                <a:spcPct val="80000"/>
              </a:lnSpc>
              <a:defRPr/>
            </a:pPr>
            <a:endParaRPr lang="en-US" altLang="ko-KR" sz="1500" b="1" dirty="0">
              <a:latin typeface="한컴 고딕" pitchFamily="2" charset="-127"/>
              <a:ea typeface="한컴 고딕" pitchFamily="2" charset="-127"/>
              <a:cs typeface="Arial" panose="020B0604020202020204" pitchFamily="34" charset="0"/>
              <a:sym typeface="Wingdings" pitchFamily="2" charset="2"/>
            </a:endParaRPr>
          </a:p>
          <a:p>
            <a:pPr marL="0" indent="0" latinLnBrk="1">
              <a:lnSpc>
                <a:spcPct val="80000"/>
              </a:lnSpc>
              <a:defRPr/>
            </a:pPr>
            <a:endParaRPr lang="en-US" altLang="ko-KR" sz="1500" b="1" dirty="0">
              <a:latin typeface="한컴 고딕" pitchFamily="2" charset="-127"/>
              <a:ea typeface="한컴 고딕" pitchFamily="2" charset="-127"/>
              <a:cs typeface="Arial" panose="020B0604020202020204" pitchFamily="34" charset="0"/>
              <a:sym typeface="Wingdings" pitchFamily="2" charset="2"/>
            </a:endParaRPr>
          </a:p>
          <a:p>
            <a:pPr marL="0" indent="0" latinLnBrk="1">
              <a:lnSpc>
                <a:spcPct val="80000"/>
              </a:lnSpc>
              <a:defRPr/>
            </a:pPr>
            <a:endParaRPr lang="en-US" altLang="ko-KR" sz="1500" b="1" dirty="0">
              <a:latin typeface="한컴 고딕" pitchFamily="2" charset="-127"/>
              <a:ea typeface="한컴 고딕" pitchFamily="2" charset="-127"/>
              <a:cs typeface="Arial" panose="020B0604020202020204" pitchFamily="34" charset="0"/>
              <a:sym typeface="Wingdings" pitchFamily="2" charset="2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899592" y="3032875"/>
            <a:ext cx="2950418" cy="3192451"/>
            <a:chOff x="79367" y="1700808"/>
            <a:chExt cx="3400546" cy="2418686"/>
          </a:xfrm>
        </p:grpSpPr>
        <p:pic>
          <p:nvPicPr>
            <p:cNvPr id="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7515" y="1700808"/>
              <a:ext cx="2784249" cy="1800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79367" y="3664794"/>
              <a:ext cx="3400546" cy="4547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500" b="1" dirty="0" smtClean="0">
                  <a:latin typeface="한컴 고딕" pitchFamily="2" charset="-127"/>
                  <a:ea typeface="한컴 고딕" pitchFamily="2" charset="-127"/>
                </a:rPr>
                <a:t>Portfolio1  </a:t>
              </a:r>
              <a:r>
                <a:rPr lang="en-US" altLang="ko-KR" sz="1500" b="1" dirty="0">
                  <a:latin typeface="한컴 고딕" pitchFamily="2" charset="-127"/>
                  <a:ea typeface="한컴 고딕" pitchFamily="2" charset="-127"/>
                </a:rPr>
                <a:t>V.S  S&amp;P 500 INDEX</a:t>
              </a:r>
            </a:p>
            <a:p>
              <a:endParaRPr lang="ko-KR" altLang="en-US" dirty="0"/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5580112" y="3032875"/>
            <a:ext cx="2374283" cy="2915450"/>
            <a:chOff x="856451" y="1268762"/>
            <a:chExt cx="7431097" cy="3788649"/>
          </a:xfrm>
        </p:grpSpPr>
        <p:pic>
          <p:nvPicPr>
            <p:cNvPr id="9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6451" y="1268762"/>
              <a:ext cx="7431097" cy="30877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2416698" y="4637456"/>
              <a:ext cx="4310605" cy="4199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500" b="1" dirty="0" smtClean="0">
                  <a:latin typeface="한컴 고딕" pitchFamily="2" charset="-127"/>
                  <a:ea typeface="한컴 고딕" pitchFamily="2" charset="-127"/>
                </a:rPr>
                <a:t>Portfolio2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70870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Text Box 5">
            <a:extLst>
              <a:ext uri="{FF2B5EF4-FFF2-40B4-BE49-F238E27FC236}">
                <a16:creationId xmlns="" xmlns:a16="http://schemas.microsoft.com/office/drawing/2014/main" id="{B713458F-8EDC-4A14-9BE0-4B21C5DE57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5438" y="120650"/>
            <a:ext cx="6600825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en-US" altLang="ko-KR" sz="3200" b="1" dirty="0">
                <a:latin typeface="한컴 고딕" pitchFamily="2" charset="-127"/>
                <a:ea typeface="한컴 고딕" pitchFamily="2" charset="-127"/>
                <a:cs typeface="Tahoma" panose="020B0604030504040204" pitchFamily="34" charset="0"/>
              </a:rPr>
              <a:t>10. </a:t>
            </a:r>
            <a:r>
              <a:rPr lang="ko-KR" altLang="en-US" sz="3200" b="1" dirty="0">
                <a:latin typeface="한컴 고딕" pitchFamily="2" charset="-127"/>
                <a:ea typeface="한컴 고딕" pitchFamily="2" charset="-127"/>
                <a:cs typeface="Tahoma" panose="020B0604030504040204" pitchFamily="34" charset="0"/>
              </a:rPr>
              <a:t>결론</a:t>
            </a:r>
            <a:endParaRPr lang="ko-KR" altLang="ko-KR" sz="3200" dirty="0">
              <a:latin typeface="한컴 고딕" pitchFamily="2" charset="-127"/>
              <a:ea typeface="한컴 고딕" pitchFamily="2" charset="-127"/>
              <a:cs typeface="Tahoma" panose="020B0604030504040204" pitchFamily="34" charset="0"/>
            </a:endParaRPr>
          </a:p>
        </p:txBody>
      </p:sp>
      <p:sp>
        <p:nvSpPr>
          <p:cNvPr id="4" name="제목 2">
            <a:extLst>
              <a:ext uri="{FF2B5EF4-FFF2-40B4-BE49-F238E27FC236}">
                <a16:creationId xmlns="" xmlns:a16="http://schemas.microsoft.com/office/drawing/2014/main" id="{C365B476-4106-4B2A-BE03-234606099C8F}"/>
              </a:ext>
            </a:extLst>
          </p:cNvPr>
          <p:cNvSpPr txBox="1">
            <a:spLocks/>
          </p:cNvSpPr>
          <p:nvPr/>
        </p:nvSpPr>
        <p:spPr bwMode="auto">
          <a:xfrm>
            <a:off x="638661" y="1203704"/>
            <a:ext cx="8538805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82563" indent="-182563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1">
              <a:lnSpc>
                <a:spcPct val="80000"/>
              </a:lnSpc>
              <a:buFontTx/>
              <a:buChar char="•"/>
              <a:defRPr/>
            </a:pPr>
            <a:r>
              <a:rPr lang="ko-KR" altLang="en-US" sz="1500" dirty="0" smtClean="0">
                <a:latin typeface="한컴 고딕" pitchFamily="2" charset="-127"/>
                <a:ea typeface="한컴 고딕" pitchFamily="2" charset="-127"/>
                <a:cs typeface="Arial" panose="020B0604020202020204" pitchFamily="34" charset="0"/>
                <a:sym typeface="Wingdings" pitchFamily="2" charset="2"/>
              </a:rPr>
              <a:t>저희의 </a:t>
            </a:r>
            <a:r>
              <a:rPr lang="ko-KR" altLang="en-US" sz="1500" dirty="0" err="1" smtClean="0">
                <a:latin typeface="한컴 고딕" pitchFamily="2" charset="-127"/>
                <a:ea typeface="한컴 고딕" pitchFamily="2" charset="-127"/>
                <a:cs typeface="Arial" panose="020B0604020202020204" pitchFamily="34" charset="0"/>
                <a:sym typeface="Wingdings" pitchFamily="2" charset="2"/>
              </a:rPr>
              <a:t>트레이딩</a:t>
            </a:r>
            <a:r>
              <a:rPr lang="ko-KR" altLang="en-US" sz="1500" dirty="0" smtClean="0">
                <a:latin typeface="한컴 고딕" pitchFamily="2" charset="-127"/>
                <a:ea typeface="한컴 고딕" pitchFamily="2" charset="-127"/>
                <a:cs typeface="Arial" panose="020B0604020202020204" pitchFamily="34" charset="0"/>
                <a:sym typeface="Wingdings" pitchFamily="2" charset="2"/>
              </a:rPr>
              <a:t> 전략</a:t>
            </a:r>
            <a:r>
              <a:rPr lang="en-US" altLang="ko-KR" sz="1500" dirty="0" smtClean="0">
                <a:latin typeface="한컴 고딕" pitchFamily="2" charset="-127"/>
                <a:ea typeface="한컴 고딕" pitchFamily="2" charset="-127"/>
                <a:cs typeface="Arial" panose="020B0604020202020204" pitchFamily="34" charset="0"/>
                <a:sym typeface="Wingdings" pitchFamily="2" charset="2"/>
              </a:rPr>
              <a:t>: FF3F Model</a:t>
            </a:r>
            <a:r>
              <a:rPr lang="ko-KR" altLang="en-US" sz="1500" dirty="0" smtClean="0">
                <a:latin typeface="한컴 고딕" pitchFamily="2" charset="-127"/>
                <a:ea typeface="한컴 고딕" pitchFamily="2" charset="-127"/>
                <a:cs typeface="Arial" panose="020B0604020202020204" pitchFamily="34" charset="0"/>
                <a:sym typeface="Wingdings" pitchFamily="2" charset="2"/>
              </a:rPr>
              <a:t>에서 사용된 </a:t>
            </a:r>
            <a:r>
              <a:rPr lang="en-US" altLang="ko-KR" sz="1500" dirty="0" smtClean="0">
                <a:latin typeface="한컴 고딕" pitchFamily="2" charset="-127"/>
                <a:ea typeface="한컴 고딕" pitchFamily="2" charset="-127"/>
                <a:cs typeface="Arial" panose="020B0604020202020204" pitchFamily="34" charset="0"/>
                <a:sym typeface="Wingdings" pitchFamily="2" charset="2"/>
              </a:rPr>
              <a:t>3</a:t>
            </a:r>
            <a:r>
              <a:rPr lang="ko-KR" altLang="en-US" sz="1500" dirty="0" smtClean="0">
                <a:latin typeface="한컴 고딕" pitchFamily="2" charset="-127"/>
                <a:ea typeface="한컴 고딕" pitchFamily="2" charset="-127"/>
                <a:cs typeface="Arial" panose="020B0604020202020204" pitchFamily="34" charset="0"/>
                <a:sym typeface="Wingdings" pitchFamily="2" charset="2"/>
              </a:rPr>
              <a:t>가지 요소를 사용한</a:t>
            </a:r>
            <a:r>
              <a:rPr lang="en-US" altLang="ko-KR" sz="1500" dirty="0" smtClean="0">
                <a:latin typeface="한컴 고딕" pitchFamily="2" charset="-127"/>
                <a:ea typeface="한컴 고딕" pitchFamily="2" charset="-127"/>
                <a:cs typeface="Arial" panose="020B0604020202020204" pitchFamily="34" charset="0"/>
                <a:sym typeface="Wingdings" pitchFamily="2" charset="2"/>
              </a:rPr>
              <a:t> </a:t>
            </a:r>
            <a:r>
              <a:rPr lang="ko-KR" altLang="en-US" sz="1500" dirty="0" smtClean="0">
                <a:latin typeface="한컴 고딕" pitchFamily="2" charset="-127"/>
                <a:ea typeface="한컴 고딕" pitchFamily="2" charset="-127"/>
                <a:cs typeface="Arial" panose="020B0604020202020204" pitchFamily="34" charset="0"/>
                <a:sym typeface="Wingdings" pitchFamily="2" charset="2"/>
              </a:rPr>
              <a:t>포트폴리오를  </a:t>
            </a:r>
            <a:r>
              <a:rPr lang="en-US" altLang="ko-KR" sz="1500" dirty="0" smtClean="0">
                <a:latin typeface="한컴 고딕" pitchFamily="2" charset="-127"/>
                <a:ea typeface="한컴 고딕" pitchFamily="2" charset="-127"/>
                <a:cs typeface="Arial" panose="020B0604020202020204" pitchFamily="34" charset="0"/>
                <a:sym typeface="Wingdings" pitchFamily="2" charset="2"/>
              </a:rPr>
              <a:t>ETF</a:t>
            </a:r>
            <a:r>
              <a:rPr lang="ko-KR" altLang="en-US" sz="1500" dirty="0" smtClean="0">
                <a:latin typeface="한컴 고딕" pitchFamily="2" charset="-127"/>
                <a:ea typeface="한컴 고딕" pitchFamily="2" charset="-127"/>
                <a:cs typeface="Arial" panose="020B0604020202020204" pitchFamily="34" charset="0"/>
                <a:sym typeface="Wingdings" pitchFamily="2" charset="2"/>
              </a:rPr>
              <a:t>로 간소화</a:t>
            </a:r>
            <a:endParaRPr lang="en-US" altLang="ko-KR" sz="1000" dirty="0">
              <a:latin typeface="한컴 고딕" pitchFamily="2" charset="-127"/>
              <a:ea typeface="한컴 고딕" pitchFamily="2" charset="-127"/>
              <a:cs typeface="Arial" panose="020B0604020202020204" pitchFamily="34" charset="0"/>
              <a:sym typeface="Wingdings" pitchFamily="2" charset="2"/>
            </a:endParaRPr>
          </a:p>
          <a:p>
            <a:pPr marL="0" indent="0" latinLnBrk="1">
              <a:lnSpc>
                <a:spcPct val="80000"/>
              </a:lnSpc>
              <a:defRPr/>
            </a:pPr>
            <a:r>
              <a:rPr lang="en-US" altLang="ko-KR" sz="1000" dirty="0">
                <a:latin typeface="한컴 고딕" pitchFamily="2" charset="-127"/>
                <a:ea typeface="한컴 고딕" pitchFamily="2" charset="-127"/>
                <a:cs typeface="Arial" panose="020B0604020202020204" pitchFamily="34" charset="0"/>
                <a:sym typeface="Wingdings" pitchFamily="2" charset="2"/>
              </a:rPr>
              <a:t>   </a:t>
            </a:r>
            <a:endParaRPr lang="en-US" altLang="ko-KR" sz="1000" dirty="0" smtClean="0">
              <a:latin typeface="한컴 고딕" pitchFamily="2" charset="-127"/>
              <a:ea typeface="한컴 고딕" pitchFamily="2" charset="-127"/>
              <a:cs typeface="Arial" panose="020B0604020202020204" pitchFamily="34" charset="0"/>
              <a:sym typeface="Wingdings" pitchFamily="2" charset="2"/>
            </a:endParaRPr>
          </a:p>
          <a:p>
            <a:pPr marL="0" indent="0" latinLnBrk="1">
              <a:lnSpc>
                <a:spcPct val="80000"/>
              </a:lnSpc>
              <a:defRPr/>
            </a:pPr>
            <a:r>
              <a:rPr lang="en-US" altLang="ko-KR" sz="1500" dirty="0" smtClean="0">
                <a:latin typeface="한컴 고딕" pitchFamily="2" charset="-127"/>
                <a:ea typeface="한컴 고딕" pitchFamily="2" charset="-127"/>
                <a:cs typeface="Arial" panose="020B0604020202020204" pitchFamily="34" charset="0"/>
                <a:sym typeface="Wingdings" pitchFamily="2" charset="2"/>
              </a:rPr>
              <a:t>     FF3F</a:t>
            </a:r>
            <a:r>
              <a:rPr lang="ko-KR" altLang="en-US" sz="1500" dirty="0" smtClean="0">
                <a:latin typeface="한컴 고딕" pitchFamily="2" charset="-127"/>
                <a:ea typeface="한컴 고딕" pitchFamily="2" charset="-127"/>
                <a:cs typeface="Arial" panose="020B0604020202020204" pitchFamily="34" charset="0"/>
                <a:sym typeface="Wingdings" pitchFamily="2" charset="2"/>
              </a:rPr>
              <a:t>처럼 각 </a:t>
            </a:r>
            <a:r>
              <a:rPr lang="en-US" altLang="ko-KR" sz="1500" dirty="0" smtClean="0">
                <a:latin typeface="한컴 고딕" pitchFamily="2" charset="-127"/>
                <a:ea typeface="한컴 고딕" pitchFamily="2" charset="-127"/>
                <a:cs typeface="Arial" panose="020B0604020202020204" pitchFamily="34" charset="0"/>
                <a:sym typeface="Wingdings" pitchFamily="2" charset="2"/>
              </a:rPr>
              <a:t>Part</a:t>
            </a:r>
            <a:r>
              <a:rPr lang="ko-KR" altLang="en-US" sz="1500" dirty="0" smtClean="0">
                <a:latin typeface="한컴 고딕" pitchFamily="2" charset="-127"/>
                <a:ea typeface="한컴 고딕" pitchFamily="2" charset="-127"/>
                <a:cs typeface="Arial" panose="020B0604020202020204" pitchFamily="34" charset="0"/>
                <a:sym typeface="Wingdings" pitchFamily="2" charset="2"/>
              </a:rPr>
              <a:t>들이 </a:t>
            </a:r>
            <a:r>
              <a:rPr lang="en-US" altLang="ko-KR" sz="1500" dirty="0" smtClean="0">
                <a:latin typeface="한컴 고딕" pitchFamily="2" charset="-127"/>
                <a:ea typeface="한컴 고딕" pitchFamily="2" charset="-127"/>
                <a:cs typeface="Arial" panose="020B0604020202020204" pitchFamily="34" charset="0"/>
                <a:sym typeface="Wingdings" pitchFamily="2" charset="2"/>
              </a:rPr>
              <a:t>Correlation=0</a:t>
            </a:r>
            <a:r>
              <a:rPr lang="ko-KR" altLang="en-US" sz="1500" dirty="0" smtClean="0">
                <a:latin typeface="한컴 고딕" pitchFamily="2" charset="-127"/>
                <a:ea typeface="한컴 고딕" pitchFamily="2" charset="-127"/>
                <a:cs typeface="Arial" panose="020B0604020202020204" pitchFamily="34" charset="0"/>
                <a:sym typeface="Wingdings" pitchFamily="2" charset="2"/>
              </a:rPr>
              <a:t>은 아님</a:t>
            </a:r>
            <a:r>
              <a:rPr lang="en-US" altLang="ko-KR" sz="1500" dirty="0" smtClean="0">
                <a:latin typeface="한컴 고딕" pitchFamily="2" charset="-127"/>
                <a:ea typeface="한컴 고딕" pitchFamily="2" charset="-127"/>
                <a:cs typeface="Arial" panose="020B0604020202020204" pitchFamily="34" charset="0"/>
                <a:sym typeface="Wingdings" pitchFamily="2" charset="2"/>
              </a:rPr>
              <a:t>. </a:t>
            </a:r>
            <a:r>
              <a:rPr lang="ko-KR" altLang="en-US" sz="1500" dirty="0" smtClean="0">
                <a:latin typeface="한컴 고딕" pitchFamily="2" charset="-127"/>
                <a:ea typeface="한컴 고딕" pitchFamily="2" charset="-127"/>
                <a:cs typeface="Arial" panose="020B0604020202020204" pitchFamily="34" charset="0"/>
                <a:sym typeface="Wingdings" pitchFamily="2" charset="2"/>
              </a:rPr>
              <a:t>하지만 </a:t>
            </a:r>
            <a:r>
              <a:rPr lang="ko-KR" altLang="en-US" sz="1500" dirty="0" err="1" smtClean="0">
                <a:latin typeface="한컴 고딕" pitchFamily="2" charset="-127"/>
                <a:ea typeface="한컴 고딕" pitchFamily="2" charset="-127"/>
                <a:cs typeface="Arial" panose="020B0604020202020204" pitchFamily="34" charset="0"/>
                <a:sym typeface="Wingdings" pitchFamily="2" charset="2"/>
              </a:rPr>
              <a:t>유믜미한</a:t>
            </a:r>
            <a:r>
              <a:rPr lang="ko-KR" altLang="en-US" sz="1500" dirty="0" smtClean="0">
                <a:latin typeface="한컴 고딕" pitchFamily="2" charset="-127"/>
                <a:ea typeface="한컴 고딕" pitchFamily="2" charset="-127"/>
                <a:cs typeface="Arial" panose="020B0604020202020204" pitchFamily="34" charset="0"/>
                <a:sym typeface="Wingdings" pitchFamily="2" charset="2"/>
              </a:rPr>
              <a:t> 포트폴리오 구성</a:t>
            </a:r>
            <a:endParaRPr lang="en-US" altLang="ko-KR" sz="1500" dirty="0">
              <a:latin typeface="한컴 고딕" pitchFamily="2" charset="-127"/>
              <a:ea typeface="한컴 고딕" pitchFamily="2" charset="-127"/>
              <a:cs typeface="Arial" panose="020B0604020202020204" pitchFamily="34" charset="0"/>
              <a:sym typeface="Wingdings" pitchFamily="2" charset="2"/>
            </a:endParaRPr>
          </a:p>
          <a:p>
            <a:pPr latinLnBrk="1">
              <a:lnSpc>
                <a:spcPct val="80000"/>
              </a:lnSpc>
              <a:buFontTx/>
              <a:buChar char="•"/>
              <a:defRPr/>
            </a:pPr>
            <a:endParaRPr lang="en-US" altLang="ko-KR" sz="1500" dirty="0">
              <a:latin typeface="한컴 고딕" pitchFamily="2" charset="-127"/>
              <a:ea typeface="한컴 고딕" pitchFamily="2" charset="-127"/>
              <a:cs typeface="Arial" panose="020B0604020202020204" pitchFamily="34" charset="0"/>
              <a:sym typeface="Wingdings" pitchFamily="2" charset="2"/>
            </a:endParaRPr>
          </a:p>
          <a:p>
            <a:pPr latinLnBrk="1">
              <a:lnSpc>
                <a:spcPct val="80000"/>
              </a:lnSpc>
              <a:buFontTx/>
              <a:buChar char="•"/>
              <a:defRPr/>
            </a:pPr>
            <a:endParaRPr lang="en-US" altLang="ko-KR" sz="1500" dirty="0">
              <a:latin typeface="한컴 고딕" pitchFamily="2" charset="-127"/>
              <a:ea typeface="한컴 고딕" pitchFamily="2" charset="-127"/>
              <a:cs typeface="Arial" panose="020B0604020202020204" pitchFamily="34" charset="0"/>
              <a:sym typeface="Wingdings" pitchFamily="2" charset="2"/>
            </a:endParaRPr>
          </a:p>
          <a:p>
            <a:pPr latinLnBrk="1">
              <a:lnSpc>
                <a:spcPct val="80000"/>
              </a:lnSpc>
              <a:buFontTx/>
              <a:buChar char="•"/>
              <a:defRPr/>
            </a:pPr>
            <a:r>
              <a:rPr lang="ko-KR" altLang="en-US" sz="1500" dirty="0" smtClean="0">
                <a:latin typeface="한컴 고딕" pitchFamily="2" charset="-127"/>
                <a:ea typeface="한컴 고딕" pitchFamily="2" charset="-127"/>
                <a:cs typeface="Arial" panose="020B0604020202020204" pitchFamily="34" charset="0"/>
                <a:sym typeface="Wingdings" pitchFamily="2" charset="2"/>
              </a:rPr>
              <a:t>위험 </a:t>
            </a:r>
            <a:r>
              <a:rPr lang="ko-KR" altLang="en-US" sz="1500" dirty="0" err="1" smtClean="0">
                <a:latin typeface="한컴 고딕" pitchFamily="2" charset="-127"/>
                <a:ea typeface="한컴 고딕" pitchFamily="2" charset="-127"/>
                <a:cs typeface="Arial" panose="020B0604020202020204" pitchFamily="34" charset="0"/>
                <a:sym typeface="Wingdings" pitchFamily="2" charset="2"/>
              </a:rPr>
              <a:t>선호형에겐</a:t>
            </a:r>
            <a:r>
              <a:rPr lang="ko-KR" altLang="en-US" sz="1500" dirty="0" smtClean="0">
                <a:latin typeface="한컴 고딕" pitchFamily="2" charset="-127"/>
                <a:ea typeface="한컴 고딕" pitchFamily="2" charset="-127"/>
                <a:cs typeface="Arial" panose="020B0604020202020204" pitchFamily="34" charset="0"/>
                <a:sym typeface="Wingdings" pitchFamily="2" charset="2"/>
              </a:rPr>
              <a:t> </a:t>
            </a:r>
            <a:r>
              <a:rPr lang="en-US" altLang="ko-KR" sz="1500" dirty="0" smtClean="0">
                <a:latin typeface="한컴 고딕" pitchFamily="2" charset="-127"/>
                <a:ea typeface="한컴 고딕" pitchFamily="2" charset="-127"/>
                <a:cs typeface="Arial" panose="020B0604020202020204" pitchFamily="34" charset="0"/>
                <a:sym typeface="Wingdings" pitchFamily="2" charset="2"/>
              </a:rPr>
              <a:t>Portfolio2, </a:t>
            </a:r>
            <a:r>
              <a:rPr lang="ko-KR" altLang="en-US" sz="1500" dirty="0" err="1" smtClean="0">
                <a:latin typeface="한컴 고딕" pitchFamily="2" charset="-127"/>
                <a:ea typeface="한컴 고딕" pitchFamily="2" charset="-127"/>
                <a:cs typeface="Arial" panose="020B0604020202020204" pitchFamily="34" charset="0"/>
                <a:sym typeface="Wingdings" pitchFamily="2" charset="2"/>
              </a:rPr>
              <a:t>위험회피형에게는</a:t>
            </a:r>
            <a:r>
              <a:rPr lang="ko-KR" altLang="en-US" sz="1500" dirty="0" smtClean="0">
                <a:latin typeface="한컴 고딕" pitchFamily="2" charset="-127"/>
                <a:ea typeface="한컴 고딕" pitchFamily="2" charset="-127"/>
                <a:cs typeface="Arial" panose="020B0604020202020204" pitchFamily="34" charset="0"/>
                <a:sym typeface="Wingdings" pitchFamily="2" charset="2"/>
              </a:rPr>
              <a:t> </a:t>
            </a:r>
            <a:r>
              <a:rPr lang="en-US" altLang="ko-KR" sz="1500" dirty="0" smtClean="0">
                <a:latin typeface="한컴 고딕" pitchFamily="2" charset="-127"/>
                <a:ea typeface="한컴 고딕" pitchFamily="2" charset="-127"/>
                <a:cs typeface="Arial" panose="020B0604020202020204" pitchFamily="34" charset="0"/>
                <a:sym typeface="Wingdings" pitchFamily="2" charset="2"/>
              </a:rPr>
              <a:t>Portfolio3</a:t>
            </a:r>
            <a:r>
              <a:rPr lang="ko-KR" altLang="en-US" sz="1500" dirty="0" smtClean="0">
                <a:latin typeface="한컴 고딕" pitchFamily="2" charset="-127"/>
                <a:ea typeface="한컴 고딕" pitchFamily="2" charset="-127"/>
                <a:cs typeface="Arial" panose="020B0604020202020204" pitchFamily="34" charset="0"/>
                <a:sym typeface="Wingdings" pitchFamily="2" charset="2"/>
              </a:rPr>
              <a:t>을 추천</a:t>
            </a:r>
            <a:r>
              <a:rPr lang="ko-KR" altLang="en-US" sz="1500" dirty="0" smtClean="0">
                <a:latin typeface="한컴 고딕" pitchFamily="2" charset="-127"/>
                <a:ea typeface="한컴 고딕" pitchFamily="2" charset="-127"/>
                <a:cs typeface="Arial" panose="020B0604020202020204" pitchFamily="34" charset="0"/>
                <a:sym typeface="Wingdings" pitchFamily="2" charset="2"/>
              </a:rPr>
              <a:t> </a:t>
            </a:r>
            <a:endParaRPr lang="en-US" altLang="ko-KR" sz="1500" dirty="0">
              <a:latin typeface="한컴 고딕" pitchFamily="2" charset="-127"/>
              <a:ea typeface="한컴 고딕" pitchFamily="2" charset="-127"/>
              <a:cs typeface="Arial" panose="020B0604020202020204" pitchFamily="34" charset="0"/>
              <a:sym typeface="Wingdings" pitchFamily="2" charset="2"/>
            </a:endParaRPr>
          </a:p>
          <a:p>
            <a:pPr marL="0" indent="0" latinLnBrk="1">
              <a:lnSpc>
                <a:spcPct val="80000"/>
              </a:lnSpc>
              <a:defRPr/>
            </a:pPr>
            <a:endParaRPr lang="en-US" altLang="ko-KR" sz="1500" b="1" dirty="0">
              <a:latin typeface="한컴 고딕" pitchFamily="2" charset="-127"/>
              <a:ea typeface="한컴 고딕" pitchFamily="2" charset="-127"/>
              <a:cs typeface="Arial" panose="020B0604020202020204" pitchFamily="34" charset="0"/>
              <a:sym typeface="Wingdings" pitchFamily="2" charset="2"/>
            </a:endParaRPr>
          </a:p>
          <a:p>
            <a:pPr marL="0" indent="0" latinLnBrk="1">
              <a:lnSpc>
                <a:spcPct val="80000"/>
              </a:lnSpc>
              <a:defRPr/>
            </a:pPr>
            <a:r>
              <a:rPr lang="en-US" altLang="ko-KR" sz="1500" b="1" dirty="0">
                <a:latin typeface="한컴 고딕" pitchFamily="2" charset="-127"/>
                <a:ea typeface="한컴 고딕" pitchFamily="2" charset="-127"/>
                <a:cs typeface="Arial" panose="020B0604020202020204" pitchFamily="34" charset="0"/>
                <a:sym typeface="Wingdings" pitchFamily="2" charset="2"/>
              </a:rPr>
              <a:t>    </a:t>
            </a:r>
          </a:p>
          <a:p>
            <a:pPr marL="0" indent="0" latinLnBrk="1">
              <a:lnSpc>
                <a:spcPct val="80000"/>
              </a:lnSpc>
              <a:defRPr/>
            </a:pPr>
            <a:r>
              <a:rPr lang="ko-KR" altLang="en-US" sz="1500" b="1" dirty="0">
                <a:latin typeface="한컴 고딕" pitchFamily="2" charset="-127"/>
                <a:ea typeface="한컴 고딕" pitchFamily="2" charset="-127"/>
                <a:cs typeface="Arial" panose="020B0604020202020204" pitchFamily="34" charset="0"/>
                <a:sym typeface="Wingdings" pitchFamily="2" charset="2"/>
              </a:rPr>
              <a:t> </a:t>
            </a:r>
            <a:endParaRPr lang="en-US" altLang="ko-KR" sz="1500" b="1" dirty="0">
              <a:latin typeface="한컴 고딕" pitchFamily="2" charset="-127"/>
              <a:ea typeface="한컴 고딕" pitchFamily="2" charset="-127"/>
              <a:cs typeface="Arial" panose="020B0604020202020204" pitchFamily="34" charset="0"/>
              <a:sym typeface="Wingdings" pitchFamily="2" charset="2"/>
            </a:endParaRPr>
          </a:p>
          <a:p>
            <a:pPr marL="0" indent="0" latinLnBrk="1">
              <a:lnSpc>
                <a:spcPct val="80000"/>
              </a:lnSpc>
              <a:defRPr/>
            </a:pPr>
            <a:endParaRPr lang="en-US" altLang="ko-KR" sz="1500" b="1" dirty="0">
              <a:latin typeface="한컴 고딕" pitchFamily="2" charset="-127"/>
              <a:ea typeface="한컴 고딕" pitchFamily="2" charset="-127"/>
              <a:cs typeface="Arial" panose="020B0604020202020204" pitchFamily="34" charset="0"/>
              <a:sym typeface="Wingdings" pitchFamily="2" charset="2"/>
            </a:endParaRPr>
          </a:p>
          <a:p>
            <a:pPr marL="0" indent="0" latinLnBrk="1">
              <a:lnSpc>
                <a:spcPct val="80000"/>
              </a:lnSpc>
              <a:defRPr/>
            </a:pPr>
            <a:endParaRPr lang="en-US" altLang="ko-KR" sz="1500" b="1" dirty="0">
              <a:latin typeface="한컴 고딕" pitchFamily="2" charset="-127"/>
              <a:ea typeface="한컴 고딕" pitchFamily="2" charset="-127"/>
              <a:cs typeface="Arial" panose="020B0604020202020204" pitchFamily="34" charset="0"/>
              <a:sym typeface="Wingdings" pitchFamily="2" charset="2"/>
            </a:endParaRPr>
          </a:p>
          <a:p>
            <a:pPr marL="0" indent="0" latinLnBrk="1">
              <a:lnSpc>
                <a:spcPct val="80000"/>
              </a:lnSpc>
              <a:defRPr/>
            </a:pPr>
            <a:endParaRPr lang="en-US" altLang="ko-KR" sz="1500" b="1" dirty="0">
              <a:latin typeface="한컴 고딕" pitchFamily="2" charset="-127"/>
              <a:ea typeface="한컴 고딕" pitchFamily="2" charset="-127"/>
              <a:cs typeface="Arial" panose="020B0604020202020204" pitchFamily="34" charset="0"/>
              <a:sym typeface="Wingdings" pitchFamily="2" charset="2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1592393" y="2708920"/>
            <a:ext cx="5922841" cy="3445742"/>
            <a:chOff x="1610579" y="968175"/>
            <a:chExt cx="5922841" cy="3445742"/>
          </a:xfrm>
        </p:grpSpPr>
        <p:pic>
          <p:nvPicPr>
            <p:cNvPr id="12" name="그림 11">
              <a:extLst>
                <a:ext uri="{FF2B5EF4-FFF2-40B4-BE49-F238E27FC236}">
                  <a16:creationId xmlns="" xmlns:a16="http://schemas.microsoft.com/office/drawing/2014/main" id="{EF7803D7-F072-47F4-ADA7-2B10989C4BC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724"/>
            <a:stretch/>
          </p:blipFill>
          <p:spPr>
            <a:xfrm>
              <a:off x="1610579" y="968175"/>
              <a:ext cx="5922841" cy="2748857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1619671" y="3813753"/>
              <a:ext cx="5904656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500" dirty="0" smtClean="0">
                  <a:solidFill>
                    <a:schemeClr val="tx1">
                      <a:lumMod val="75000"/>
                    </a:schemeClr>
                  </a:solidFill>
                  <a:latin typeface="한컴 고딕" pitchFamily="2" charset="-127"/>
                  <a:ea typeface="한컴 고딕" pitchFamily="2" charset="-127"/>
                </a:rPr>
                <a:t>Market</a:t>
              </a:r>
              <a:r>
                <a:rPr lang="en-US" altLang="ko-KR" sz="1500" dirty="0" smtClean="0">
                  <a:latin typeface="한컴 고딕" pitchFamily="2" charset="-127"/>
                  <a:ea typeface="한컴 고딕" pitchFamily="2" charset="-127"/>
                </a:rPr>
                <a:t>, </a:t>
              </a:r>
              <a:r>
                <a:rPr lang="en-US" altLang="ko-KR" sz="1500" dirty="0" smtClean="0">
                  <a:solidFill>
                    <a:srgbClr val="E17D1B"/>
                  </a:solidFill>
                  <a:latin typeface="한컴 고딕" pitchFamily="2" charset="-127"/>
                  <a:ea typeface="한컴 고딕" pitchFamily="2" charset="-127"/>
                </a:rPr>
                <a:t>Portfolio3</a:t>
              </a:r>
              <a:r>
                <a:rPr lang="en-US" altLang="ko-KR" sz="1500" dirty="0" smtClean="0">
                  <a:latin typeface="한컴 고딕" pitchFamily="2" charset="-127"/>
                  <a:ea typeface="한컴 고딕" pitchFamily="2" charset="-127"/>
                </a:rPr>
                <a:t>, </a:t>
              </a:r>
              <a:r>
                <a:rPr lang="en-US" altLang="ko-KR" sz="1500" dirty="0" smtClean="0">
                  <a:solidFill>
                    <a:srgbClr val="00B0F0"/>
                  </a:solidFill>
                  <a:latin typeface="한컴 고딕" pitchFamily="2" charset="-127"/>
                  <a:ea typeface="한컴 고딕" pitchFamily="2" charset="-127"/>
                </a:rPr>
                <a:t>Portfolio1</a:t>
              </a:r>
              <a:r>
                <a:rPr lang="en-US" altLang="ko-KR" sz="1500" dirty="0" smtClean="0">
                  <a:latin typeface="한컴 고딕" pitchFamily="2" charset="-127"/>
                  <a:ea typeface="한컴 고딕" pitchFamily="2" charset="-127"/>
                </a:rPr>
                <a:t> </a:t>
              </a:r>
              <a:r>
                <a:rPr lang="en-US" altLang="ko-KR" sz="1500" dirty="0" smtClean="0">
                  <a:latin typeface="한컴 고딕" pitchFamily="2" charset="-127"/>
                  <a:ea typeface="한컴 고딕" pitchFamily="2" charset="-127"/>
                </a:rPr>
                <a:t>Return </a:t>
              </a:r>
            </a:p>
            <a:p>
              <a:pPr algn="ctr"/>
              <a:endParaRPr lang="en-US" altLang="ko-KR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2399395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Text Box 5">
            <a:extLst>
              <a:ext uri="{FF2B5EF4-FFF2-40B4-BE49-F238E27FC236}">
                <a16:creationId xmlns="" xmlns:a16="http://schemas.microsoft.com/office/drawing/2014/main" id="{B713458F-8EDC-4A14-9BE0-4B21C5DE57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5438" y="120650"/>
            <a:ext cx="6600825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en-US" altLang="ko-KR" sz="3200" b="1" dirty="0">
                <a:latin typeface="한컴 고딕" pitchFamily="2" charset="-127"/>
                <a:ea typeface="한컴 고딕" pitchFamily="2" charset="-127"/>
                <a:cs typeface="Tahoma" panose="020B0604030504040204" pitchFamily="34" charset="0"/>
              </a:rPr>
              <a:t>11. </a:t>
            </a:r>
            <a:r>
              <a:rPr lang="ko-KR" altLang="en-US" sz="3200" b="1" dirty="0">
                <a:latin typeface="한컴 고딕" pitchFamily="2" charset="-127"/>
                <a:ea typeface="한컴 고딕" pitchFamily="2" charset="-127"/>
                <a:cs typeface="Tahoma" panose="020B0604030504040204" pitchFamily="34" charset="0"/>
              </a:rPr>
              <a:t>출처 및 참고문헌</a:t>
            </a:r>
            <a:endParaRPr lang="ko-KR" altLang="ko-KR" sz="3200" dirty="0">
              <a:latin typeface="한컴 고딕" pitchFamily="2" charset="-127"/>
              <a:ea typeface="한컴 고딕" pitchFamily="2" charset="-127"/>
              <a:cs typeface="Tahoma" panose="020B0604030504040204" pitchFamily="34" charset="0"/>
            </a:endParaRPr>
          </a:p>
        </p:txBody>
      </p:sp>
      <p:sp>
        <p:nvSpPr>
          <p:cNvPr id="4" name="제목 2">
            <a:extLst>
              <a:ext uri="{FF2B5EF4-FFF2-40B4-BE49-F238E27FC236}">
                <a16:creationId xmlns="" xmlns:a16="http://schemas.microsoft.com/office/drawing/2014/main" id="{C365B476-4106-4B2A-BE03-234606099C8F}"/>
              </a:ext>
            </a:extLst>
          </p:cNvPr>
          <p:cNvSpPr txBox="1">
            <a:spLocks/>
          </p:cNvSpPr>
          <p:nvPr/>
        </p:nvSpPr>
        <p:spPr bwMode="auto">
          <a:xfrm>
            <a:off x="355127" y="856693"/>
            <a:ext cx="8538805" cy="5909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82563" indent="-182563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1"/>
            <a:r>
              <a:rPr lang="en-US" altLang="ko-KR" sz="1000" dirty="0"/>
              <a:t>ETF </a:t>
            </a:r>
            <a:r>
              <a:rPr lang="en-US" altLang="ko-KR" sz="1000" dirty="0" err="1"/>
              <a:t>backtesting</a:t>
            </a:r>
            <a:r>
              <a:rPr lang="ko-KR" altLang="en-US" sz="1000" dirty="0"/>
              <a:t>이 가능한 사이트</a:t>
            </a:r>
            <a:r>
              <a:rPr lang="en-US" altLang="ko-KR" sz="1000" dirty="0"/>
              <a:t>(</a:t>
            </a:r>
            <a:r>
              <a:rPr lang="ko-KR" altLang="en-US" sz="1000" dirty="0"/>
              <a:t>미국 기준</a:t>
            </a:r>
            <a:r>
              <a:rPr lang="en-US" altLang="ko-KR" sz="1000" dirty="0"/>
              <a:t>)</a:t>
            </a:r>
            <a:endParaRPr lang="ko-KR" altLang="en-US" sz="1000" dirty="0"/>
          </a:p>
          <a:p>
            <a:pPr latinLnBrk="1"/>
            <a:r>
              <a:rPr lang="en-US" altLang="ko-KR" sz="1000" dirty="0">
                <a:hlinkClick r:id="rId2"/>
              </a:rPr>
              <a:t>https://www.etfreplay.com/combine.aspx</a:t>
            </a:r>
            <a:endParaRPr lang="en-US" altLang="ko-KR" sz="1000" dirty="0"/>
          </a:p>
          <a:p>
            <a:pPr latinLnBrk="1"/>
            <a:endParaRPr lang="ko-KR" altLang="en-US" sz="1000" dirty="0"/>
          </a:p>
          <a:p>
            <a:pPr latinLnBrk="1"/>
            <a:r>
              <a:rPr lang="en-US" altLang="ko-KR" sz="1000" dirty="0"/>
              <a:t>ETF </a:t>
            </a:r>
            <a:r>
              <a:rPr lang="ko-KR" altLang="en-US" sz="1000" dirty="0"/>
              <a:t>정보들 확인하는 사이트</a:t>
            </a:r>
          </a:p>
          <a:p>
            <a:pPr latinLnBrk="1"/>
            <a:r>
              <a:rPr lang="en-US" altLang="ko-KR" sz="1000" dirty="0">
                <a:hlinkClick r:id="rId3"/>
              </a:rPr>
              <a:t>https://www.etf.com/etf-news-strategy</a:t>
            </a:r>
            <a:endParaRPr lang="en-US" altLang="ko-KR" sz="1000" dirty="0"/>
          </a:p>
          <a:p>
            <a:pPr latinLnBrk="1"/>
            <a:endParaRPr lang="ko-KR" altLang="en-US" sz="1000" dirty="0"/>
          </a:p>
          <a:p>
            <a:pPr latinLnBrk="1"/>
            <a:r>
              <a:rPr lang="en-US" altLang="ko-KR" sz="1000" dirty="0"/>
              <a:t>SMB, HML SPY</a:t>
            </a:r>
            <a:endParaRPr lang="ko-KR" altLang="en-US" sz="1000" dirty="0"/>
          </a:p>
          <a:p>
            <a:pPr latinLnBrk="1"/>
            <a:r>
              <a:rPr lang="en-US" altLang="ko-KR" sz="1000" u="sng" dirty="0">
                <a:hlinkClick r:id="rId4"/>
              </a:rPr>
              <a:t>https://finance.yahoo.com/</a:t>
            </a:r>
            <a:endParaRPr lang="en-US" altLang="ko-KR" sz="1000" u="sng" dirty="0"/>
          </a:p>
          <a:p>
            <a:pPr latinLnBrk="1"/>
            <a:endParaRPr lang="ko-KR" altLang="en-US" sz="1000" dirty="0"/>
          </a:p>
          <a:p>
            <a:pPr latinLnBrk="1"/>
            <a:r>
              <a:rPr lang="en-US" altLang="ko-KR" sz="1000" dirty="0"/>
              <a:t>KOSPI </a:t>
            </a:r>
            <a:r>
              <a:rPr lang="ko-KR" altLang="en-US" sz="1000" dirty="0"/>
              <a:t>사진</a:t>
            </a:r>
          </a:p>
          <a:p>
            <a:pPr latinLnBrk="1"/>
            <a:r>
              <a:rPr lang="en-US" altLang="ko-KR" sz="1000" dirty="0">
                <a:hlinkClick r:id="rId5"/>
              </a:rPr>
              <a:t>https://www.alamy.com/the-korea-composite-stock-price-index-or-kospi-is-going-up-the-green-graph-next-to-the-silver-kospi-title-on-a-blue-background-is-showing-upwards-and-image268224440.html</a:t>
            </a:r>
            <a:endParaRPr lang="en-US" altLang="ko-KR" sz="1000" dirty="0"/>
          </a:p>
          <a:p>
            <a:pPr latinLnBrk="1"/>
            <a:endParaRPr lang="ko-KR" altLang="en-US" sz="1000" dirty="0"/>
          </a:p>
          <a:p>
            <a:pPr latinLnBrk="1"/>
            <a:r>
              <a:rPr lang="ko-KR" altLang="en-US" sz="1000" dirty="0"/>
              <a:t>다수의 </a:t>
            </a:r>
            <a:r>
              <a:rPr lang="ko-KR" altLang="en-US" sz="1000" dirty="0" err="1"/>
              <a:t>픽토그램</a:t>
            </a:r>
            <a:r>
              <a:rPr lang="en-US" altLang="ko-KR" sz="1000" dirty="0"/>
              <a:t>:</a:t>
            </a:r>
            <a:endParaRPr lang="ko-KR" altLang="en-US" sz="1000" dirty="0"/>
          </a:p>
          <a:p>
            <a:pPr latinLnBrk="1"/>
            <a:r>
              <a:rPr lang="en-US" altLang="ko-KR" sz="1000" dirty="0">
                <a:hlinkClick r:id="rId6"/>
              </a:rPr>
              <a:t>https://www.flaticon.com/</a:t>
            </a:r>
            <a:endParaRPr lang="en-US" altLang="ko-KR" sz="1000" dirty="0"/>
          </a:p>
          <a:p>
            <a:pPr latinLnBrk="1"/>
            <a:endParaRPr lang="ko-KR" altLang="en-US" sz="1000" dirty="0"/>
          </a:p>
          <a:p>
            <a:pPr latinLnBrk="1"/>
            <a:r>
              <a:rPr lang="ko-KR" altLang="en-US" sz="1000" dirty="0"/>
              <a:t>다수의 사진</a:t>
            </a:r>
            <a:r>
              <a:rPr lang="en-US" altLang="ko-KR" sz="1000" dirty="0"/>
              <a:t>:</a:t>
            </a:r>
            <a:endParaRPr lang="ko-KR" altLang="en-US" sz="1000" dirty="0"/>
          </a:p>
          <a:p>
            <a:pPr latinLnBrk="1"/>
            <a:r>
              <a:rPr lang="en-US" altLang="ko-KR" sz="1000" dirty="0">
                <a:hlinkClick r:id="rId7"/>
              </a:rPr>
              <a:t>https://pixabay.com/ko/</a:t>
            </a:r>
            <a:endParaRPr lang="en-US" altLang="ko-KR" sz="1000" dirty="0"/>
          </a:p>
          <a:p>
            <a:pPr latinLnBrk="1"/>
            <a:endParaRPr lang="ko-KR" altLang="en-US" sz="1000" dirty="0"/>
          </a:p>
          <a:p>
            <a:pPr latinLnBrk="1"/>
            <a:r>
              <a:rPr lang="en-US" altLang="ko-KR" sz="1000" dirty="0"/>
              <a:t>CAGR </a:t>
            </a:r>
            <a:r>
              <a:rPr lang="ko-KR" altLang="en-US" sz="1000" dirty="0"/>
              <a:t>공식</a:t>
            </a:r>
            <a:r>
              <a:rPr lang="en-US" altLang="ko-KR" sz="1000" dirty="0"/>
              <a:t>:</a:t>
            </a:r>
            <a:endParaRPr lang="ko-KR" altLang="en-US" sz="1000" dirty="0"/>
          </a:p>
          <a:p>
            <a:pPr latinLnBrk="1"/>
            <a:r>
              <a:rPr lang="en-US" altLang="ko-KR" sz="1000" u="sng" dirty="0">
                <a:hlinkClick r:id="rId8"/>
              </a:rPr>
              <a:t>https://sensechef.com/509</a:t>
            </a:r>
            <a:endParaRPr lang="en-US" altLang="ko-KR" sz="1000" u="sng" dirty="0"/>
          </a:p>
          <a:p>
            <a:pPr latinLnBrk="1"/>
            <a:endParaRPr lang="ko-KR" altLang="en-US" sz="1000" dirty="0"/>
          </a:p>
          <a:p>
            <a:pPr latinLnBrk="1"/>
            <a:r>
              <a:rPr lang="en-US" altLang="ko-KR" sz="1000" dirty="0"/>
              <a:t>Libor 1m </a:t>
            </a:r>
            <a:r>
              <a:rPr lang="ko-KR" altLang="en-US" sz="1000" dirty="0"/>
              <a:t>자료</a:t>
            </a:r>
            <a:r>
              <a:rPr lang="en-US" altLang="ko-KR" sz="1000" dirty="0"/>
              <a:t>:</a:t>
            </a:r>
            <a:endParaRPr lang="ko-KR" altLang="en-US" sz="1000" dirty="0"/>
          </a:p>
          <a:p>
            <a:pPr latinLnBrk="1"/>
            <a:r>
              <a:rPr lang="ko-KR" altLang="en-US" sz="1000" dirty="0" err="1"/>
              <a:t>트레이딩</a:t>
            </a:r>
            <a:r>
              <a:rPr lang="ko-KR" altLang="en-US" sz="1000" dirty="0"/>
              <a:t> 연습 수업 중 자료 </a:t>
            </a:r>
            <a:r>
              <a:rPr lang="en-US" altLang="ko-KR" sz="1000" dirty="0"/>
              <a:t>data_K200</a:t>
            </a:r>
          </a:p>
          <a:p>
            <a:pPr latinLnBrk="1"/>
            <a:endParaRPr lang="ko-KR" altLang="en-US" sz="1000" dirty="0"/>
          </a:p>
          <a:p>
            <a:pPr latinLnBrk="1"/>
            <a:r>
              <a:rPr lang="ko-KR" altLang="en-US" sz="1000" dirty="0" err="1"/>
              <a:t>양기성</a:t>
            </a:r>
            <a:r>
              <a:rPr lang="ko-KR" altLang="en-US" sz="1000" dirty="0"/>
              <a:t> 교수님 </a:t>
            </a:r>
            <a:r>
              <a:rPr lang="ko-KR" altLang="en-US" sz="1000" dirty="0" err="1"/>
              <a:t>트레이딩</a:t>
            </a:r>
            <a:r>
              <a:rPr lang="ko-KR" altLang="en-US" sz="1000" dirty="0"/>
              <a:t> 연습 수업자료 </a:t>
            </a:r>
            <a:r>
              <a:rPr lang="en-US" altLang="ko-KR" sz="1000" dirty="0"/>
              <a:t>05.[</a:t>
            </a:r>
            <a:r>
              <a:rPr lang="ko-KR" altLang="en-US" sz="1000" dirty="0"/>
              <a:t>강의노트</a:t>
            </a:r>
            <a:r>
              <a:rPr lang="en-US" altLang="ko-KR" sz="1000" dirty="0"/>
              <a:t>] CAPM</a:t>
            </a:r>
            <a:endParaRPr lang="ko-KR" altLang="en-US" sz="1000" dirty="0"/>
          </a:p>
          <a:p>
            <a:pPr latinLnBrk="1"/>
            <a:r>
              <a:rPr lang="ko-KR" altLang="en-US" sz="1000" dirty="0" err="1"/>
              <a:t>양기성</a:t>
            </a:r>
            <a:r>
              <a:rPr lang="ko-KR" altLang="en-US" sz="1000" dirty="0"/>
              <a:t> 교수님 </a:t>
            </a:r>
            <a:r>
              <a:rPr lang="ko-KR" altLang="en-US" sz="1000" dirty="0" err="1"/>
              <a:t>트레이딩</a:t>
            </a:r>
            <a:r>
              <a:rPr lang="ko-KR" altLang="en-US" sz="1000" dirty="0"/>
              <a:t> 연습 수업자료 </a:t>
            </a:r>
            <a:r>
              <a:rPr lang="en-US" altLang="ko-KR" sz="1000" dirty="0"/>
              <a:t>06.[</a:t>
            </a:r>
            <a:r>
              <a:rPr lang="ko-KR" altLang="en-US" sz="1000" dirty="0"/>
              <a:t>강의노트</a:t>
            </a:r>
            <a:r>
              <a:rPr lang="en-US" altLang="ko-KR" sz="1000" dirty="0"/>
              <a:t>] </a:t>
            </a:r>
            <a:r>
              <a:rPr lang="ko-KR" altLang="en-US" sz="1000" dirty="0" err="1"/>
              <a:t>다요인모형</a:t>
            </a:r>
            <a:endParaRPr lang="ko-KR" altLang="en-US" sz="1000" dirty="0"/>
          </a:p>
          <a:p>
            <a:pPr latinLnBrk="1"/>
            <a:endParaRPr lang="en-US" altLang="ko-KR" sz="1000" dirty="0"/>
          </a:p>
          <a:p>
            <a:pPr latinLnBrk="1"/>
            <a:r>
              <a:rPr lang="ko-KR" altLang="en-US" sz="1000" dirty="0"/>
              <a:t>참고문헌</a:t>
            </a:r>
            <a:r>
              <a:rPr lang="en-US" altLang="ko-KR" sz="1000" dirty="0"/>
              <a:t>:</a:t>
            </a:r>
            <a:endParaRPr lang="ko-KR" altLang="en-US" sz="1000" dirty="0"/>
          </a:p>
          <a:p>
            <a:pPr latinLnBrk="1"/>
            <a:r>
              <a:rPr lang="ko-KR" altLang="en-US" sz="1000" dirty="0"/>
              <a:t>한국 주식시장의 </a:t>
            </a:r>
            <a:r>
              <a:rPr lang="en-US" altLang="ko-KR" sz="1000" dirty="0" err="1"/>
              <a:t>Fama</a:t>
            </a:r>
            <a:r>
              <a:rPr lang="en-US" altLang="ko-KR" sz="1000" dirty="0"/>
              <a:t>-French </a:t>
            </a:r>
            <a:r>
              <a:rPr lang="ko-KR" altLang="en-US" sz="1000" dirty="0"/>
              <a:t>모형연구 </a:t>
            </a:r>
            <a:r>
              <a:rPr lang="en-US" altLang="ko-KR" sz="1000" dirty="0"/>
              <a:t>(</a:t>
            </a:r>
            <a:r>
              <a:rPr lang="ko-KR" altLang="en-US" sz="1000" dirty="0"/>
              <a:t>최성섭</a:t>
            </a:r>
            <a:r>
              <a:rPr lang="en-US" altLang="ko-KR" sz="1000" dirty="0"/>
              <a:t>)</a:t>
            </a:r>
            <a:endParaRPr lang="ko-KR" altLang="en-US" sz="1000" dirty="0"/>
          </a:p>
          <a:p>
            <a:pPr latinLnBrk="1"/>
            <a:r>
              <a:rPr lang="ko-KR" altLang="en-US" sz="1000" dirty="0"/>
              <a:t>고유변동성과 기대수익률의 횡단면 관계 검증</a:t>
            </a:r>
            <a:r>
              <a:rPr lang="en-US" altLang="ko-KR" sz="1000" dirty="0"/>
              <a:t>: </a:t>
            </a:r>
            <a:r>
              <a:rPr lang="en-US" altLang="ko-KR" sz="1000" dirty="0" err="1"/>
              <a:t>Carhart</a:t>
            </a:r>
            <a:r>
              <a:rPr lang="en-US" altLang="ko-KR" sz="1000" dirty="0"/>
              <a:t>(1997) 4</a:t>
            </a:r>
            <a:r>
              <a:rPr lang="ko-KR" altLang="en-US" sz="1000" dirty="0"/>
              <a:t>요인 모형을 중심으로 </a:t>
            </a:r>
            <a:r>
              <a:rPr lang="en-US" altLang="ko-KR" sz="1000" dirty="0"/>
              <a:t>(</a:t>
            </a:r>
            <a:r>
              <a:rPr lang="ko-KR" altLang="en-US" sz="1000" dirty="0"/>
              <a:t>옥영경</a:t>
            </a:r>
            <a:r>
              <a:rPr lang="en-US" altLang="ko-KR" sz="1000" dirty="0"/>
              <a:t>, </a:t>
            </a:r>
            <a:r>
              <a:rPr lang="ko-KR" altLang="en-US" sz="1000" dirty="0"/>
              <a:t>김정무</a:t>
            </a:r>
            <a:r>
              <a:rPr lang="en-US" altLang="ko-KR" sz="1000" dirty="0"/>
              <a:t>)</a:t>
            </a:r>
            <a:endParaRPr lang="ko-KR" altLang="en-US" sz="1000" dirty="0"/>
          </a:p>
          <a:p>
            <a:pPr latinLnBrk="1"/>
            <a:r>
              <a:rPr lang="en-US" altLang="ko-KR" sz="1000" dirty="0"/>
              <a:t>5</a:t>
            </a:r>
            <a:r>
              <a:rPr lang="ko-KR" altLang="en-US" sz="1000" dirty="0"/>
              <a:t>요인 모형의 한국 주식시장에서의 설명력에 관한 연구</a:t>
            </a:r>
            <a:r>
              <a:rPr lang="en-US" altLang="ko-KR" sz="1000" dirty="0"/>
              <a:t>(</a:t>
            </a:r>
            <a:r>
              <a:rPr lang="ko-KR" altLang="en-US" sz="1000" dirty="0"/>
              <a:t>류호영</a:t>
            </a:r>
            <a:r>
              <a:rPr lang="en-US" altLang="ko-KR" sz="1000" dirty="0"/>
              <a:t>, </a:t>
            </a:r>
            <a:r>
              <a:rPr lang="ko-KR" altLang="en-US" sz="1000" dirty="0"/>
              <a:t>정대성</a:t>
            </a:r>
            <a:r>
              <a:rPr lang="en-US" altLang="ko-KR" sz="1000" dirty="0"/>
              <a:t>, </a:t>
            </a:r>
            <a:r>
              <a:rPr lang="ko-KR" altLang="en-US" sz="1000" dirty="0"/>
              <a:t>김태혁</a:t>
            </a:r>
            <a:r>
              <a:rPr lang="en-US" altLang="ko-KR" sz="1000" dirty="0"/>
              <a:t>)</a:t>
            </a:r>
            <a:endParaRPr lang="ko-KR" altLang="en-US" sz="1000" dirty="0"/>
          </a:p>
          <a:p>
            <a:pPr latinLnBrk="1"/>
            <a:r>
              <a:rPr lang="ko-KR" altLang="en-US" sz="1000" dirty="0"/>
              <a:t>한국 주식시장의 </a:t>
            </a:r>
            <a:r>
              <a:rPr lang="en-US" altLang="ko-KR" sz="1000" dirty="0"/>
              <a:t>5 </a:t>
            </a:r>
            <a:r>
              <a:rPr lang="ko-KR" altLang="en-US" sz="1000" dirty="0"/>
              <a:t>요인 모형 설명력과 기대수익률에 대한 고유변동성 효과</a:t>
            </a:r>
            <a:r>
              <a:rPr lang="en-US" altLang="ko-KR" sz="1000" dirty="0"/>
              <a:t>(</a:t>
            </a:r>
            <a:r>
              <a:rPr lang="ko-KR" altLang="en-US" sz="1000" dirty="0"/>
              <a:t>이웅기</a:t>
            </a:r>
            <a:r>
              <a:rPr lang="en-US" altLang="ko-KR" sz="1000" dirty="0"/>
              <a:t>, </a:t>
            </a:r>
            <a:r>
              <a:rPr lang="ko-KR" altLang="en-US" sz="1000" dirty="0"/>
              <a:t>손범진</a:t>
            </a:r>
            <a:r>
              <a:rPr lang="en-US" altLang="ko-KR" sz="1000" dirty="0"/>
              <a:t>)</a:t>
            </a:r>
            <a:endParaRPr lang="ko-KR" altLang="en-US" sz="1000" dirty="0"/>
          </a:p>
          <a:p>
            <a:pPr marL="0" indent="0" latinLnBrk="1">
              <a:lnSpc>
                <a:spcPct val="80000"/>
              </a:lnSpc>
              <a:defRPr/>
            </a:pPr>
            <a:endParaRPr lang="en-US" altLang="ko-KR" sz="1000" b="1" dirty="0">
              <a:latin typeface="한컴 고딕" pitchFamily="2" charset="-127"/>
              <a:ea typeface="한컴 고딕" pitchFamily="2" charset="-127"/>
              <a:cs typeface="Arial" panose="020B0604020202020204" pitchFamily="34" charset="0"/>
              <a:sym typeface="Wingdings" pitchFamily="2" charset="2"/>
            </a:endParaRPr>
          </a:p>
          <a:p>
            <a:pPr marL="0" indent="0" latinLnBrk="1">
              <a:lnSpc>
                <a:spcPct val="80000"/>
              </a:lnSpc>
              <a:defRPr/>
            </a:pPr>
            <a:r>
              <a:rPr lang="en-US" altLang="ko-KR" sz="1000" b="1" dirty="0">
                <a:latin typeface="한컴 고딕" pitchFamily="2" charset="-127"/>
                <a:ea typeface="한컴 고딕" pitchFamily="2" charset="-127"/>
                <a:cs typeface="Arial" panose="020B0604020202020204" pitchFamily="34" charset="0"/>
                <a:sym typeface="Wingdings" pitchFamily="2" charset="2"/>
              </a:rPr>
              <a:t>    </a:t>
            </a:r>
          </a:p>
          <a:p>
            <a:pPr marL="0" indent="0" latinLnBrk="1">
              <a:lnSpc>
                <a:spcPct val="80000"/>
              </a:lnSpc>
              <a:defRPr/>
            </a:pPr>
            <a:r>
              <a:rPr lang="ko-KR" altLang="en-US" sz="1000" b="1" dirty="0">
                <a:latin typeface="한컴 고딕" pitchFamily="2" charset="-127"/>
                <a:ea typeface="한컴 고딕" pitchFamily="2" charset="-127"/>
                <a:cs typeface="Arial" panose="020B0604020202020204" pitchFamily="34" charset="0"/>
                <a:sym typeface="Wingdings" pitchFamily="2" charset="2"/>
              </a:rPr>
              <a:t> </a:t>
            </a:r>
            <a:endParaRPr lang="en-US" altLang="ko-KR" sz="1000" b="1" dirty="0">
              <a:latin typeface="한컴 고딕" pitchFamily="2" charset="-127"/>
              <a:ea typeface="한컴 고딕" pitchFamily="2" charset="-127"/>
              <a:cs typeface="Arial" panose="020B0604020202020204" pitchFamily="34" charset="0"/>
              <a:sym typeface="Wingdings" pitchFamily="2" charset="2"/>
            </a:endParaRPr>
          </a:p>
          <a:p>
            <a:pPr marL="0" indent="0" latinLnBrk="1">
              <a:lnSpc>
                <a:spcPct val="80000"/>
              </a:lnSpc>
              <a:defRPr/>
            </a:pPr>
            <a:endParaRPr lang="en-US" altLang="ko-KR" sz="1000" b="1" dirty="0">
              <a:latin typeface="한컴 고딕" pitchFamily="2" charset="-127"/>
              <a:ea typeface="한컴 고딕" pitchFamily="2" charset="-127"/>
              <a:cs typeface="Arial" panose="020B0604020202020204" pitchFamily="34" charset="0"/>
              <a:sym typeface="Wingdings" pitchFamily="2" charset="2"/>
            </a:endParaRPr>
          </a:p>
          <a:p>
            <a:pPr marL="0" indent="0" latinLnBrk="1">
              <a:lnSpc>
                <a:spcPct val="80000"/>
              </a:lnSpc>
              <a:defRPr/>
            </a:pPr>
            <a:endParaRPr lang="en-US" altLang="ko-KR" sz="1000" b="1" dirty="0">
              <a:latin typeface="한컴 고딕" pitchFamily="2" charset="-127"/>
              <a:ea typeface="한컴 고딕" pitchFamily="2" charset="-127"/>
              <a:cs typeface="Arial" panose="020B0604020202020204" pitchFamily="34" charset="0"/>
              <a:sym typeface="Wingdings" pitchFamily="2" charset="2"/>
            </a:endParaRPr>
          </a:p>
          <a:p>
            <a:pPr marL="0" indent="0" latinLnBrk="1">
              <a:lnSpc>
                <a:spcPct val="80000"/>
              </a:lnSpc>
              <a:defRPr/>
            </a:pPr>
            <a:endParaRPr lang="en-US" altLang="ko-KR" sz="1000" b="1" dirty="0">
              <a:latin typeface="한컴 고딕" pitchFamily="2" charset="-127"/>
              <a:ea typeface="한컴 고딕" pitchFamily="2" charset="-127"/>
              <a:cs typeface="Arial" panose="020B0604020202020204" pitchFamily="34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763150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6300192" y="1787042"/>
            <a:ext cx="2118601" cy="2794086"/>
            <a:chOff x="6300192" y="1308865"/>
            <a:chExt cx="2118601" cy="2794086"/>
          </a:xfrm>
        </p:grpSpPr>
        <p:pic>
          <p:nvPicPr>
            <p:cNvPr id="8" name="Picture 6" descr="C:\Users\RadarJ\Downloads\young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00192" y="1308865"/>
              <a:ext cx="2016224" cy="20162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6300192" y="3395065"/>
              <a:ext cx="211860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>
                  <a:latin typeface="한컴 고딕" pitchFamily="2" charset="-127"/>
                  <a:ea typeface="한컴 고딕" pitchFamily="2" charset="-127"/>
                </a:rPr>
                <a:t>20</a:t>
              </a:r>
              <a:r>
                <a:rPr lang="ko-KR" altLang="en-US" sz="2000" b="1" dirty="0">
                  <a:latin typeface="한컴 고딕" pitchFamily="2" charset="-127"/>
                  <a:ea typeface="한컴 고딕" pitchFamily="2" charset="-127"/>
                </a:rPr>
                <a:t>대</a:t>
              </a:r>
              <a:endParaRPr lang="en-US" altLang="ko-KR" sz="2000" b="1" dirty="0">
                <a:latin typeface="한컴 고딕" pitchFamily="2" charset="-127"/>
                <a:ea typeface="한컴 고딕" pitchFamily="2" charset="-127"/>
              </a:endParaRPr>
            </a:p>
            <a:p>
              <a:pPr algn="ctr"/>
              <a:r>
                <a:rPr lang="ko-KR" altLang="en-US" sz="2000" b="1" dirty="0">
                  <a:latin typeface="한컴 고딕" pitchFamily="2" charset="-127"/>
                  <a:ea typeface="한컴 고딕" pitchFamily="2" charset="-127"/>
                </a:rPr>
                <a:t>금융이해력</a:t>
              </a:r>
              <a:r>
                <a:rPr lang="en-US" altLang="ko-KR" sz="2000" b="1" dirty="0">
                  <a:latin typeface="한컴 고딕" pitchFamily="2" charset="-127"/>
                  <a:ea typeface="한컴 고딕" pitchFamily="2" charset="-127"/>
                </a:rPr>
                <a:t>: 62</a:t>
              </a: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3491880" y="1820731"/>
            <a:ext cx="2118601" cy="2759452"/>
            <a:chOff x="3440691" y="1342554"/>
            <a:chExt cx="2118601" cy="2759452"/>
          </a:xfrm>
        </p:grpSpPr>
        <p:sp>
          <p:nvSpPr>
            <p:cNvPr id="12" name="TextBox 11"/>
            <p:cNvSpPr txBox="1"/>
            <p:nvPr/>
          </p:nvSpPr>
          <p:spPr>
            <a:xfrm>
              <a:off x="3440691" y="3394120"/>
              <a:ext cx="211860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dirty="0">
                  <a:latin typeface="한컴 고딕" pitchFamily="2" charset="-127"/>
                  <a:ea typeface="한컴 고딕" pitchFamily="2" charset="-127"/>
                </a:rPr>
                <a:t>대한민국 평균</a:t>
              </a:r>
              <a:endParaRPr lang="en-US" altLang="ko-KR" sz="2000" b="1" dirty="0">
                <a:latin typeface="한컴 고딕" pitchFamily="2" charset="-127"/>
                <a:ea typeface="한컴 고딕" pitchFamily="2" charset="-127"/>
              </a:endParaRPr>
            </a:p>
            <a:p>
              <a:pPr algn="ctr"/>
              <a:r>
                <a:rPr lang="ko-KR" altLang="en-US" sz="2000" b="1" dirty="0">
                  <a:latin typeface="한컴 고딕" pitchFamily="2" charset="-127"/>
                  <a:ea typeface="한컴 고딕" pitchFamily="2" charset="-127"/>
                </a:rPr>
                <a:t>금융이해력</a:t>
              </a:r>
              <a:r>
                <a:rPr lang="en-US" altLang="ko-KR" sz="2000" b="1" dirty="0">
                  <a:latin typeface="한컴 고딕" pitchFamily="2" charset="-127"/>
                  <a:ea typeface="한컴 고딕" pitchFamily="2" charset="-127"/>
                </a:rPr>
                <a:t>: 66.2</a:t>
              </a:r>
            </a:p>
          </p:txBody>
        </p:sp>
        <p:pic>
          <p:nvPicPr>
            <p:cNvPr id="2050" name="Picture 2" descr="C:\Users\RadarJ\Downloads\group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38293" y="1342554"/>
              <a:ext cx="1923396" cy="20144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" name="그룹 5"/>
          <p:cNvGrpSpPr/>
          <p:nvPr/>
        </p:nvGrpSpPr>
        <p:grpSpPr>
          <a:xfrm>
            <a:off x="668651" y="1926957"/>
            <a:ext cx="1974050" cy="2534218"/>
            <a:chOff x="668651" y="1448780"/>
            <a:chExt cx="1974050" cy="2499338"/>
          </a:xfrm>
        </p:grpSpPr>
        <p:sp>
          <p:nvSpPr>
            <p:cNvPr id="7" name="TextBox 6"/>
            <p:cNvSpPr txBox="1"/>
            <p:nvPr/>
          </p:nvSpPr>
          <p:spPr>
            <a:xfrm>
              <a:off x="668651" y="3548008"/>
              <a:ext cx="19740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>
                  <a:latin typeface="한컴 고딕" pitchFamily="2" charset="-127"/>
                  <a:ea typeface="한컴 고딕" pitchFamily="2" charset="-127"/>
                </a:rPr>
                <a:t>금융 문맹</a:t>
              </a:r>
              <a:r>
                <a:rPr lang="en-US" altLang="ko-KR" sz="2000" b="1" dirty="0">
                  <a:latin typeface="한컴 고딕" pitchFamily="2" charset="-127"/>
                  <a:ea typeface="한컴 고딕" pitchFamily="2" charset="-127"/>
                </a:rPr>
                <a:t> </a:t>
              </a:r>
              <a:r>
                <a:rPr lang="ko-KR" altLang="en-US" sz="2000" b="1" dirty="0">
                  <a:latin typeface="한컴 고딕" pitchFamily="2" charset="-127"/>
                  <a:ea typeface="한컴 고딕" pitchFamily="2" charset="-127"/>
                </a:rPr>
                <a:t>한국</a:t>
              </a:r>
              <a:endParaRPr lang="en-US" altLang="ko-KR" sz="2000" b="1" dirty="0">
                <a:latin typeface="한컴 고딕" pitchFamily="2" charset="-127"/>
                <a:ea typeface="한컴 고딕" pitchFamily="2" charset="-127"/>
              </a:endParaRPr>
            </a:p>
          </p:txBody>
        </p:sp>
        <p:pic>
          <p:nvPicPr>
            <p:cNvPr id="1026" name="Picture 2" descr="C:\Users\RadarJ\Downloads\cash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5576" y="1448780"/>
              <a:ext cx="1800200" cy="18861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7" name="Picture 3" descr="C:\Users\RadarJ\Downloads\question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2309" y="1666842"/>
              <a:ext cx="1552551" cy="15525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598677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1230306" y="1568986"/>
            <a:ext cx="2621614" cy="3372182"/>
            <a:chOff x="1073532" y="1052736"/>
            <a:chExt cx="2621614" cy="3372182"/>
          </a:xfrm>
        </p:grpSpPr>
        <p:pic>
          <p:nvPicPr>
            <p:cNvPr id="14" name="Picture 8" descr="C:\Users\RadarJ\Downloads\capital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87624" y="1052736"/>
              <a:ext cx="2507522" cy="25075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TextBox 1"/>
            <p:cNvSpPr txBox="1"/>
            <p:nvPr/>
          </p:nvSpPr>
          <p:spPr>
            <a:xfrm>
              <a:off x="1073532" y="3717032"/>
              <a:ext cx="259228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400"/>
                </a:lnSpc>
              </a:pPr>
              <a:r>
                <a:rPr lang="ko-KR" altLang="en-US" sz="2000" b="1" dirty="0">
                  <a:latin typeface="한컴 고딕" pitchFamily="2" charset="-127"/>
                  <a:ea typeface="한컴 고딕" pitchFamily="2" charset="-127"/>
                </a:rPr>
                <a:t>금융 지식 부족 </a:t>
              </a:r>
              <a:r>
                <a:rPr lang="en-US" altLang="ko-KR" sz="2000" b="1" dirty="0">
                  <a:latin typeface="한컴 고딕" pitchFamily="2" charset="-127"/>
                  <a:ea typeface="한컴 고딕" pitchFamily="2" charset="-127"/>
                </a:rPr>
                <a:t>&amp;</a:t>
              </a:r>
            </a:p>
            <a:p>
              <a:pPr>
                <a:lnSpc>
                  <a:spcPts val="2400"/>
                </a:lnSpc>
              </a:pPr>
              <a:r>
                <a:rPr lang="ko-KR" altLang="en-US" sz="2000" b="1" dirty="0">
                  <a:latin typeface="한컴 고딕" pitchFamily="2" charset="-127"/>
                  <a:ea typeface="한컴 고딕" pitchFamily="2" charset="-127"/>
                </a:rPr>
                <a:t>늘어만 가는 투자자 </a:t>
              </a: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4987608" y="1713002"/>
            <a:ext cx="2664296" cy="2992398"/>
            <a:chOff x="4888850" y="1196752"/>
            <a:chExt cx="2752745" cy="2992398"/>
          </a:xfrm>
        </p:grpSpPr>
        <p:sp>
          <p:nvSpPr>
            <p:cNvPr id="11" name="TextBox 10"/>
            <p:cNvSpPr txBox="1"/>
            <p:nvPr/>
          </p:nvSpPr>
          <p:spPr>
            <a:xfrm>
              <a:off x="5049307" y="3789040"/>
              <a:ext cx="259228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>
                  <a:latin typeface="한컴 고딕" pitchFamily="2" charset="-127"/>
                  <a:ea typeface="한컴 고딕" pitchFamily="2" charset="-127"/>
                </a:rPr>
                <a:t>경고하는 전문가</a:t>
              </a:r>
            </a:p>
          </p:txBody>
        </p:sp>
        <p:grpSp>
          <p:nvGrpSpPr>
            <p:cNvPr id="4" name="그룹 3"/>
            <p:cNvGrpSpPr/>
            <p:nvPr/>
          </p:nvGrpSpPr>
          <p:grpSpPr>
            <a:xfrm>
              <a:off x="4888850" y="1196752"/>
              <a:ext cx="2664296" cy="2592288"/>
              <a:chOff x="4888850" y="1196752"/>
              <a:chExt cx="2664296" cy="2592288"/>
            </a:xfrm>
          </p:grpSpPr>
          <p:pic>
            <p:nvPicPr>
              <p:cNvPr id="3" name="Picture 2" descr="C:\Users\RadarJ\Downloads\banker.pn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sharpenSoften amount="-22000"/>
                        </a14:imgEffect>
                        <a14:imgEffect>
                          <a14:brightnessContrast bright="-1000" contrast="-39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88850" y="1196752"/>
                <a:ext cx="2664296" cy="236350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51" name="Picture 3" descr="C:\Users\RadarJ\Downloads\no-racism.png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20072" y="2060848"/>
                <a:ext cx="1836204" cy="172819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293907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RadarJ\Downloads\problem-2778155_64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027832"/>
            <a:ext cx="7168798" cy="2520280"/>
          </a:xfrm>
          <a:prstGeom prst="rect">
            <a:avLst/>
          </a:prstGeom>
          <a:noFill/>
          <a:effectLst>
            <a:outerShdw blurRad="50800" dist="38100" dir="2700000" algn="tl" rotWithShape="0">
              <a:schemeClr val="bg1">
                <a:lumMod val="85000"/>
                <a:lumOff val="15000"/>
                <a:alpha val="39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9189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RadarJ\Downloads\problem-2778155_64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027832"/>
            <a:ext cx="7168798" cy="2520280"/>
          </a:xfrm>
          <a:prstGeom prst="rect">
            <a:avLst/>
          </a:prstGeom>
          <a:noFill/>
          <a:effectLst>
            <a:outerShdw blurRad="50800" dist="38100" dir="2700000" algn="tl" rotWithShape="0">
              <a:schemeClr val="bg1">
                <a:lumMod val="85000"/>
                <a:lumOff val="15000"/>
                <a:alpha val="39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706784"/>
            <a:ext cx="4968552" cy="3162376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1">
                <a:lumMod val="85000"/>
                <a:lumOff val="1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55613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7773" y="1447419"/>
            <a:ext cx="4968552" cy="2697312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1">
                <a:lumMod val="85000"/>
                <a:lumOff val="1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47" r="6227" b="59113"/>
          <a:stretch/>
        </p:blipFill>
        <p:spPr bwMode="auto">
          <a:xfrm>
            <a:off x="1259632" y="4543763"/>
            <a:ext cx="6497053" cy="685437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1">
                <a:lumMod val="85000"/>
                <a:lumOff val="1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07436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2">
            <a:extLst>
              <a:ext uri="{FF2B5EF4-FFF2-40B4-BE49-F238E27FC236}">
                <a16:creationId xmlns="" xmlns:a16="http://schemas.microsoft.com/office/drawing/2014/main" id="{C365B476-4106-4B2A-BE03-234606099C8F}"/>
              </a:ext>
            </a:extLst>
          </p:cNvPr>
          <p:cNvSpPr txBox="1">
            <a:spLocks/>
          </p:cNvSpPr>
          <p:nvPr/>
        </p:nvSpPr>
        <p:spPr bwMode="auto">
          <a:xfrm>
            <a:off x="353675" y="1500826"/>
            <a:ext cx="8362950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82563" indent="-182563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1">
              <a:lnSpc>
                <a:spcPct val="80000"/>
              </a:lnSpc>
              <a:buFontTx/>
              <a:buChar char="•"/>
              <a:defRPr/>
            </a:pPr>
            <a:r>
              <a:rPr lang="en-US" altLang="ko-KR" sz="1500" b="1" dirty="0">
                <a:latin typeface="한컴 고딕" pitchFamily="2" charset="-127"/>
                <a:ea typeface="한컴 고딕" pitchFamily="2" charset="-127"/>
                <a:cs typeface="Arial" panose="020B0604020202020204" pitchFamily="34" charset="0"/>
              </a:rPr>
              <a:t>ETF</a:t>
            </a:r>
            <a:r>
              <a:rPr lang="en-US" altLang="ko-KR" sz="1500" dirty="0">
                <a:latin typeface="한컴 고딕" pitchFamily="2" charset="-127"/>
                <a:ea typeface="한컴 고딕" pitchFamily="2" charset="-127"/>
                <a:cs typeface="Arial" panose="020B0604020202020204" pitchFamily="34" charset="0"/>
              </a:rPr>
              <a:t> (Exchange Traded Fund)</a:t>
            </a:r>
          </a:p>
          <a:p>
            <a:pPr marL="0" indent="0" latinLnBrk="1">
              <a:lnSpc>
                <a:spcPct val="80000"/>
              </a:lnSpc>
              <a:defRPr/>
            </a:pPr>
            <a:endParaRPr lang="en-US" altLang="ko-KR" sz="1500" dirty="0">
              <a:latin typeface="한컴 고딕" pitchFamily="2" charset="-127"/>
              <a:ea typeface="한컴 고딕" pitchFamily="2" charset="-127"/>
              <a:cs typeface="Arial" panose="020B0604020202020204" pitchFamily="34" charset="0"/>
            </a:endParaRPr>
          </a:p>
          <a:p>
            <a:pPr latinLnBrk="1">
              <a:lnSpc>
                <a:spcPct val="80000"/>
              </a:lnSpc>
              <a:buFontTx/>
              <a:buChar char="•"/>
              <a:defRPr/>
            </a:pPr>
            <a:r>
              <a:rPr lang="ko-KR" altLang="en-US" sz="1500" dirty="0">
                <a:latin typeface="한컴 고딕" pitchFamily="2" charset="-127"/>
                <a:ea typeface="한컴 고딕" pitchFamily="2" charset="-127"/>
                <a:cs typeface="Arial" panose="020B0604020202020204" pitchFamily="34" charset="0"/>
              </a:rPr>
              <a:t>인덱스펀드를 거래소에 상장시켜 투자자들이 </a:t>
            </a:r>
            <a:r>
              <a:rPr lang="ko-KR" altLang="en-US" sz="1500" b="1" dirty="0">
                <a:latin typeface="한컴 고딕" pitchFamily="2" charset="-127"/>
                <a:ea typeface="한컴 고딕" pitchFamily="2" charset="-127"/>
                <a:cs typeface="Arial" panose="020B0604020202020204" pitchFamily="34" charset="0"/>
              </a:rPr>
              <a:t>주식처럼 편리하게 거래할 </a:t>
            </a:r>
            <a:r>
              <a:rPr lang="ko-KR" altLang="en-US" sz="1500" dirty="0">
                <a:latin typeface="한컴 고딕" pitchFamily="2" charset="-127"/>
                <a:ea typeface="한컴 고딕" pitchFamily="2" charset="-127"/>
                <a:cs typeface="Arial" panose="020B0604020202020204" pitchFamily="34" charset="0"/>
              </a:rPr>
              <a:t>수 있도록 만든 상품</a:t>
            </a:r>
            <a:r>
              <a:rPr lang="en-US" altLang="ko-KR" sz="1500" dirty="0">
                <a:latin typeface="한컴 고딕" pitchFamily="2" charset="-127"/>
                <a:ea typeface="한컴 고딕" pitchFamily="2" charset="-127"/>
                <a:cs typeface="Arial" panose="020B0604020202020204" pitchFamily="34" charset="0"/>
              </a:rPr>
              <a:t/>
            </a:r>
            <a:br>
              <a:rPr lang="en-US" altLang="ko-KR" sz="1500" dirty="0">
                <a:latin typeface="한컴 고딕" pitchFamily="2" charset="-127"/>
                <a:ea typeface="한컴 고딕" pitchFamily="2" charset="-127"/>
                <a:cs typeface="Arial" panose="020B0604020202020204" pitchFamily="34" charset="0"/>
              </a:rPr>
            </a:br>
            <a:endParaRPr lang="en-US" altLang="ko-KR" sz="1500" dirty="0">
              <a:latin typeface="한컴 고딕" pitchFamily="2" charset="-127"/>
              <a:ea typeface="한컴 고딕" pitchFamily="2" charset="-127"/>
              <a:cs typeface="Arial" panose="020B0604020202020204" pitchFamily="34" charset="0"/>
            </a:endParaRPr>
          </a:p>
          <a:p>
            <a:pPr latinLnBrk="1">
              <a:lnSpc>
                <a:spcPct val="80000"/>
              </a:lnSpc>
              <a:buFontTx/>
              <a:buChar char="•"/>
              <a:defRPr/>
            </a:pPr>
            <a:r>
              <a:rPr lang="ko-KR" altLang="en-US" sz="1500" dirty="0">
                <a:latin typeface="한컴 고딕" pitchFamily="2" charset="-127"/>
                <a:ea typeface="한컴 고딕" pitchFamily="2" charset="-127"/>
                <a:cs typeface="Arial" panose="020B0604020202020204" pitchFamily="34" charset="0"/>
              </a:rPr>
              <a:t>개별 주식을 고르는데 수고를 하지 않아도 된다는 장점이 있다</a:t>
            </a:r>
            <a:r>
              <a:rPr lang="en-US" altLang="ko-KR" sz="1500" dirty="0">
                <a:latin typeface="한컴 고딕" pitchFamily="2" charset="-127"/>
                <a:ea typeface="한컴 고딕" pitchFamily="2" charset="-127"/>
                <a:cs typeface="Arial" panose="020B0604020202020204" pitchFamily="34" charset="0"/>
              </a:rPr>
              <a:t>.</a:t>
            </a:r>
          </a:p>
          <a:p>
            <a:pPr latinLnBrk="1">
              <a:lnSpc>
                <a:spcPct val="80000"/>
              </a:lnSpc>
              <a:buFontTx/>
              <a:buChar char="•"/>
              <a:defRPr/>
            </a:pPr>
            <a:endParaRPr lang="en-US" altLang="ko-KR" sz="1500" dirty="0">
              <a:latin typeface="한컴 고딕" pitchFamily="2" charset="-127"/>
              <a:ea typeface="한컴 고딕" pitchFamily="2" charset="-127"/>
              <a:cs typeface="Arial" panose="020B0604020202020204" pitchFamily="34" charset="0"/>
            </a:endParaRPr>
          </a:p>
          <a:p>
            <a:pPr latinLnBrk="1">
              <a:lnSpc>
                <a:spcPct val="80000"/>
              </a:lnSpc>
              <a:buFontTx/>
              <a:buChar char="•"/>
              <a:defRPr/>
            </a:pPr>
            <a:r>
              <a:rPr lang="en-US" altLang="ko-KR" sz="1500" b="1" dirty="0">
                <a:latin typeface="한컴 고딕" pitchFamily="2" charset="-127"/>
                <a:ea typeface="한컴 고딕" pitchFamily="2" charset="-127"/>
                <a:cs typeface="Arial" panose="020B0604020202020204" pitchFamily="34" charset="0"/>
              </a:rPr>
              <a:t>EX) </a:t>
            </a:r>
            <a:r>
              <a:rPr lang="ko-KR" altLang="en-US" sz="1500" dirty="0" err="1">
                <a:latin typeface="한컴 고딕" pitchFamily="2" charset="-127"/>
                <a:ea typeface="한컴 고딕" pitchFamily="2" charset="-127"/>
                <a:cs typeface="Arial" panose="020B0604020202020204" pitchFamily="34" charset="0"/>
              </a:rPr>
              <a:t>미래에셋자산운용에서</a:t>
            </a:r>
            <a:r>
              <a:rPr lang="ko-KR" altLang="en-US" sz="1500" dirty="0">
                <a:latin typeface="한컴 고딕" pitchFamily="2" charset="-127"/>
                <a:ea typeface="한컴 고딕" pitchFamily="2" charset="-127"/>
                <a:cs typeface="Arial" panose="020B0604020202020204" pitchFamily="34" charset="0"/>
              </a:rPr>
              <a:t> 만든 </a:t>
            </a:r>
            <a:r>
              <a:rPr lang="en-US" altLang="ko-KR" sz="1500" b="1" dirty="0">
                <a:latin typeface="한컴 고딕" pitchFamily="2" charset="-127"/>
                <a:ea typeface="한컴 고딕" pitchFamily="2" charset="-127"/>
                <a:cs typeface="Arial" panose="020B0604020202020204" pitchFamily="34" charset="0"/>
              </a:rPr>
              <a:t>TIGER 200 ETF</a:t>
            </a:r>
            <a:r>
              <a:rPr lang="ko-KR" altLang="en-US" sz="1500" dirty="0">
                <a:latin typeface="한컴 고딕" pitchFamily="2" charset="-127"/>
                <a:ea typeface="한컴 고딕" pitchFamily="2" charset="-127"/>
                <a:cs typeface="Arial" panose="020B0604020202020204" pitchFamily="34" charset="0"/>
              </a:rPr>
              <a:t>는 </a:t>
            </a:r>
            <a:r>
              <a:rPr lang="en-US" altLang="ko-KR" sz="1500" b="1" dirty="0">
                <a:latin typeface="한컴 고딕" pitchFamily="2" charset="-127"/>
                <a:ea typeface="한컴 고딕" pitchFamily="2" charset="-127"/>
                <a:cs typeface="Arial" panose="020B0604020202020204" pitchFamily="34" charset="0"/>
              </a:rPr>
              <a:t>KOSPI 200 </a:t>
            </a:r>
            <a:r>
              <a:rPr lang="ko-KR" altLang="en-US" sz="1500" b="1" dirty="0">
                <a:latin typeface="한컴 고딕" pitchFamily="2" charset="-127"/>
                <a:ea typeface="한컴 고딕" pitchFamily="2" charset="-127"/>
                <a:cs typeface="Arial" panose="020B0604020202020204" pitchFamily="34" charset="0"/>
              </a:rPr>
              <a:t>지수</a:t>
            </a:r>
            <a:r>
              <a:rPr lang="ko-KR" altLang="en-US" sz="1500" dirty="0">
                <a:latin typeface="한컴 고딕" pitchFamily="2" charset="-127"/>
                <a:ea typeface="한컴 고딕" pitchFamily="2" charset="-127"/>
                <a:cs typeface="Arial" panose="020B0604020202020204" pitchFamily="34" charset="0"/>
              </a:rPr>
              <a:t>를 추종한다</a:t>
            </a:r>
            <a:r>
              <a:rPr lang="en-US" altLang="ko-KR" sz="1500" dirty="0">
                <a:latin typeface="한컴 고딕" pitchFamily="2" charset="-127"/>
                <a:ea typeface="한컴 고딕" pitchFamily="2" charset="-127"/>
                <a:cs typeface="Arial" panose="020B0604020202020204" pitchFamily="34" charset="0"/>
              </a:rPr>
              <a:t>.</a:t>
            </a:r>
          </a:p>
        </p:txBody>
      </p:sp>
      <p:sp>
        <p:nvSpPr>
          <p:cNvPr id="12291" name="Text Box 5">
            <a:extLst>
              <a:ext uri="{FF2B5EF4-FFF2-40B4-BE49-F238E27FC236}">
                <a16:creationId xmlns="" xmlns:a16="http://schemas.microsoft.com/office/drawing/2014/main" id="{B713458F-8EDC-4A14-9BE0-4B21C5DE57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5438" y="121157"/>
            <a:ext cx="66008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kumimoji="0" lang="en-US" altLang="ko-KR" sz="3200" b="1" dirty="0">
                <a:latin typeface="한컴 고딕" pitchFamily="2" charset="-127"/>
                <a:ea typeface="한컴 고딕" pitchFamily="2" charset="-127"/>
                <a:cs typeface="Arial" panose="020B0604020202020204" pitchFamily="34" charset="0"/>
              </a:rPr>
              <a:t>2. </a:t>
            </a:r>
            <a:r>
              <a:rPr kumimoji="0" lang="ko-KR" altLang="en-US" sz="3200" dirty="0">
                <a:latin typeface="한컴 고딕" pitchFamily="2" charset="-127"/>
                <a:ea typeface="한컴 고딕" pitchFamily="2" charset="-127"/>
                <a:cs typeface="Arial" panose="020B0604020202020204" pitchFamily="34" charset="0"/>
              </a:rPr>
              <a:t>기본 개념 설명</a:t>
            </a:r>
            <a:r>
              <a:rPr kumimoji="0" lang="en-US" altLang="ko-KR" sz="3200" dirty="0">
                <a:latin typeface="한컴 고딕" pitchFamily="2" charset="-127"/>
                <a:ea typeface="한컴 고딕" pitchFamily="2" charset="-127"/>
                <a:cs typeface="Arial" panose="020B0604020202020204" pitchFamily="34" charset="0"/>
              </a:rPr>
              <a:t>:</a:t>
            </a:r>
            <a:r>
              <a:rPr kumimoji="0" lang="ko-KR" altLang="en-US" sz="3200" dirty="0">
                <a:latin typeface="한컴 고딕" pitchFamily="2" charset="-127"/>
                <a:ea typeface="한컴 고딕" pitchFamily="2" charset="-127"/>
                <a:cs typeface="Arial" panose="020B0604020202020204" pitchFamily="34" charset="0"/>
              </a:rPr>
              <a:t> </a:t>
            </a:r>
            <a:r>
              <a:rPr kumimoji="0" lang="en-US" altLang="ko-KR" sz="3200" dirty="0">
                <a:latin typeface="한컴 고딕" pitchFamily="2" charset="-127"/>
                <a:ea typeface="한컴 고딕" pitchFamily="2" charset="-127"/>
                <a:cs typeface="Arial" panose="020B0604020202020204" pitchFamily="34" charset="0"/>
              </a:rPr>
              <a:t>ETF</a:t>
            </a:r>
            <a:endParaRPr kumimoji="0" lang="ko-KR" altLang="ko-KR" sz="3200" dirty="0">
              <a:latin typeface="한컴 고딕" pitchFamily="2" charset="-127"/>
              <a:ea typeface="한컴 고딕" pitchFamily="2" charset="-127"/>
              <a:cs typeface="Arial" panose="020B0604020202020204" pitchFamily="34" charset="0"/>
            </a:endParaRPr>
          </a:p>
        </p:txBody>
      </p:sp>
      <p:pic>
        <p:nvPicPr>
          <p:cNvPr id="17" name="Picture 9" descr="C:\Users\RadarJ\Downloads\right-arro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3911131"/>
            <a:ext cx="1332148" cy="1332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The Korea Composite Stock Price Index or KOSPI is going up. The green graph  next to the silver KOSPI title on a blue background is showing upwards and  Stock Photo - Alam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9207" y="3729479"/>
            <a:ext cx="2535201" cy="1695451"/>
          </a:xfrm>
          <a:prstGeom prst="rect">
            <a:avLst/>
          </a:prstGeom>
          <a:noFill/>
          <a:effectLst>
            <a:outerShdw blurRad="50800" dist="38100" dir="2700000" sx="100500" sy="100500" algn="tl" rotWithShape="0">
              <a:schemeClr val="bg1">
                <a:lumMod val="85000"/>
                <a:lumOff val="15000"/>
                <a:alpha val="4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2428129" y="5717068"/>
            <a:ext cx="42321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+mj-lt"/>
              </a:rPr>
              <a:t>TIGER 200 ETF = KOSPI 200 </a:t>
            </a:r>
            <a:r>
              <a:rPr lang="ko-KR" altLang="en-US" sz="2000" b="1" dirty="0">
                <a:latin typeface="+mj-lt"/>
              </a:rPr>
              <a:t>추종</a:t>
            </a:r>
            <a:r>
              <a:rPr lang="en-US" altLang="ko-KR" sz="2000" b="1" dirty="0">
                <a:latin typeface="+mj-lt"/>
              </a:rPr>
              <a:t> </a:t>
            </a:r>
            <a:endParaRPr lang="ko-KR" altLang="en-US" sz="2000" b="1" dirty="0">
              <a:latin typeface="+mj-lt"/>
            </a:endParaRPr>
          </a:p>
        </p:txBody>
      </p:sp>
      <p:sp>
        <p:nvSpPr>
          <p:cNvPr id="4" name="AutoShape 2" descr="미래에셋 TIGER ETF - 규약/투자 설명서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" name="AutoShape 4" descr="미래에셋 TIGER ETF - 규약/투자 설명서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6" descr="미래에셋 TIGER ETF - 규약/투자 설명서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34" name="Picture 10" descr="미래에셋 TIGER ETF - 규약/투자 설명서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729479"/>
            <a:ext cx="2535201" cy="1695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5581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Text Box 5">
            <a:extLst>
              <a:ext uri="{FF2B5EF4-FFF2-40B4-BE49-F238E27FC236}">
                <a16:creationId xmlns="" xmlns:a16="http://schemas.microsoft.com/office/drawing/2014/main" id="{B713458F-8EDC-4A14-9BE0-4B21C5DE57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5438" y="121157"/>
            <a:ext cx="66008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kumimoji="0" lang="en-US" altLang="ko-KR" sz="3200" b="1" dirty="0">
                <a:latin typeface="한컴 고딕" pitchFamily="2" charset="-127"/>
                <a:ea typeface="한컴 고딕" pitchFamily="2" charset="-127"/>
                <a:cs typeface="Arial" panose="020B0604020202020204" pitchFamily="34" charset="0"/>
              </a:rPr>
              <a:t>3. </a:t>
            </a:r>
            <a:r>
              <a:rPr kumimoji="0" lang="ko-KR" altLang="en-US" sz="3200" dirty="0">
                <a:latin typeface="한컴 고딕" pitchFamily="2" charset="-127"/>
                <a:ea typeface="한컴 고딕" pitchFamily="2" charset="-127"/>
                <a:cs typeface="Arial" panose="020B0604020202020204" pitchFamily="34" charset="0"/>
              </a:rPr>
              <a:t>기본 개념 설명</a:t>
            </a:r>
            <a:r>
              <a:rPr kumimoji="0" lang="en-US" altLang="ko-KR" sz="3200" dirty="0">
                <a:latin typeface="한컴 고딕" pitchFamily="2" charset="-127"/>
                <a:ea typeface="한컴 고딕" pitchFamily="2" charset="-127"/>
                <a:cs typeface="Arial" panose="020B0604020202020204" pitchFamily="34" charset="0"/>
              </a:rPr>
              <a:t>:</a:t>
            </a:r>
            <a:r>
              <a:rPr kumimoji="0" lang="ko-KR" altLang="en-US" sz="3200" dirty="0">
                <a:latin typeface="한컴 고딕" pitchFamily="2" charset="-127"/>
                <a:ea typeface="한컴 고딕" pitchFamily="2" charset="-127"/>
                <a:cs typeface="Arial" panose="020B0604020202020204" pitchFamily="34" charset="0"/>
              </a:rPr>
              <a:t> </a:t>
            </a:r>
            <a:r>
              <a:rPr kumimoji="0" lang="en-US" altLang="ko-KR" sz="3200" dirty="0">
                <a:latin typeface="한컴 고딕" pitchFamily="2" charset="-127"/>
                <a:ea typeface="한컴 고딕" pitchFamily="2" charset="-127"/>
                <a:cs typeface="Arial" panose="020B0604020202020204" pitchFamily="34" charset="0"/>
              </a:rPr>
              <a:t>FF3F</a:t>
            </a:r>
            <a:endParaRPr kumimoji="0" lang="ko-KR" altLang="ko-KR" sz="3200" dirty="0">
              <a:latin typeface="한컴 고딕" pitchFamily="2" charset="-127"/>
              <a:ea typeface="한컴 고딕" pitchFamily="2" charset="-127"/>
              <a:cs typeface="Arial" panose="020B0604020202020204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49" r="5680"/>
          <a:stretch/>
        </p:blipFill>
        <p:spPr bwMode="auto">
          <a:xfrm>
            <a:off x="1307431" y="3768824"/>
            <a:ext cx="6529137" cy="16764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sx="100500" sy="100500" algn="tl" rotWithShape="0">
              <a:schemeClr val="bg1">
                <a:lumMod val="85000"/>
                <a:lumOff val="15000"/>
                <a:alpha val="4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제목 2">
            <a:extLst>
              <a:ext uri="{FF2B5EF4-FFF2-40B4-BE49-F238E27FC236}">
                <a16:creationId xmlns="" xmlns:a16="http://schemas.microsoft.com/office/drawing/2014/main" id="{C365B476-4106-4B2A-BE03-234606099C8F}"/>
              </a:ext>
            </a:extLst>
          </p:cNvPr>
          <p:cNvSpPr txBox="1">
            <a:spLocks/>
          </p:cNvSpPr>
          <p:nvPr/>
        </p:nvSpPr>
        <p:spPr bwMode="auto">
          <a:xfrm>
            <a:off x="368799" y="1683965"/>
            <a:ext cx="8362950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82563" indent="-182563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1">
              <a:lnSpc>
                <a:spcPct val="80000"/>
              </a:lnSpc>
              <a:buFontTx/>
              <a:buChar char="•"/>
              <a:defRPr/>
            </a:pPr>
            <a:r>
              <a:rPr lang="en-US" altLang="ko-KR" sz="1500" b="1" dirty="0">
                <a:latin typeface="한컴 고딕" pitchFamily="2" charset="-127"/>
                <a:ea typeface="한컴 고딕" pitchFamily="2" charset="-127"/>
                <a:cs typeface="Arial" panose="020B0604020202020204" pitchFamily="34" charset="0"/>
              </a:rPr>
              <a:t>FF3F</a:t>
            </a:r>
            <a:r>
              <a:rPr lang="en-US" altLang="ko-KR" sz="1500" dirty="0">
                <a:latin typeface="한컴 고딕" pitchFamily="2" charset="-127"/>
                <a:ea typeface="한컴 고딕" pitchFamily="2" charset="-127"/>
                <a:cs typeface="Arial" panose="020B0604020202020204" pitchFamily="34" charset="0"/>
              </a:rPr>
              <a:t> (</a:t>
            </a:r>
            <a:r>
              <a:rPr lang="en-US" altLang="ko-KR" sz="1500" dirty="0" err="1">
                <a:latin typeface="한컴 고딕" pitchFamily="2" charset="-127"/>
                <a:ea typeface="한컴 고딕" pitchFamily="2" charset="-127"/>
                <a:cs typeface="Arial" panose="020B0604020202020204" pitchFamily="34" charset="0"/>
              </a:rPr>
              <a:t>Fama</a:t>
            </a:r>
            <a:r>
              <a:rPr lang="en-US" altLang="ko-KR" sz="1500" dirty="0">
                <a:latin typeface="한컴 고딕" pitchFamily="2" charset="-127"/>
                <a:ea typeface="한컴 고딕" pitchFamily="2" charset="-127"/>
                <a:cs typeface="Arial" panose="020B0604020202020204" pitchFamily="34" charset="0"/>
              </a:rPr>
              <a:t> – French 3 Factor)</a:t>
            </a:r>
            <a:br>
              <a:rPr lang="en-US" altLang="ko-KR" sz="1500" dirty="0">
                <a:latin typeface="한컴 고딕" pitchFamily="2" charset="-127"/>
                <a:ea typeface="한컴 고딕" pitchFamily="2" charset="-127"/>
                <a:cs typeface="Arial" panose="020B0604020202020204" pitchFamily="34" charset="0"/>
              </a:rPr>
            </a:br>
            <a:endParaRPr lang="en-US" altLang="ko-KR" sz="1500" dirty="0">
              <a:latin typeface="한컴 고딕" pitchFamily="2" charset="-127"/>
              <a:ea typeface="한컴 고딕" pitchFamily="2" charset="-127"/>
              <a:cs typeface="Arial" panose="020B0604020202020204" pitchFamily="34" charset="0"/>
            </a:endParaRPr>
          </a:p>
          <a:p>
            <a:pPr latinLnBrk="1">
              <a:lnSpc>
                <a:spcPct val="80000"/>
              </a:lnSpc>
              <a:buFontTx/>
              <a:buChar char="•"/>
              <a:defRPr/>
            </a:pPr>
            <a:r>
              <a:rPr lang="en-US" altLang="ko-KR" sz="1500" b="1" dirty="0">
                <a:latin typeface="한컴 고딕" pitchFamily="2" charset="-127"/>
                <a:ea typeface="한컴 고딕" pitchFamily="2" charset="-127"/>
                <a:cs typeface="Arial" panose="020B0604020202020204" pitchFamily="34" charset="0"/>
              </a:rPr>
              <a:t>Pricing model</a:t>
            </a:r>
            <a:r>
              <a:rPr lang="ko-KR" altLang="en-US" sz="1500" dirty="0">
                <a:latin typeface="한컴 고딕" pitchFamily="2" charset="-127"/>
                <a:ea typeface="한컴 고딕" pitchFamily="2" charset="-127"/>
                <a:cs typeface="Arial" panose="020B0604020202020204" pitchFamily="34" charset="0"/>
              </a:rPr>
              <a:t>들 중 하나로 </a:t>
            </a:r>
            <a:r>
              <a:rPr lang="en-US" altLang="ko-KR" sz="1500" dirty="0">
                <a:latin typeface="한컴 고딕" pitchFamily="2" charset="-127"/>
                <a:ea typeface="한컴 고딕" pitchFamily="2" charset="-127"/>
                <a:cs typeface="Arial" panose="020B0604020202020204" pitchFamily="34" charset="0"/>
              </a:rPr>
              <a:t>3</a:t>
            </a:r>
            <a:r>
              <a:rPr lang="ko-KR" altLang="en-US" sz="1500" dirty="0">
                <a:latin typeface="한컴 고딕" pitchFamily="2" charset="-127"/>
                <a:ea typeface="한컴 고딕" pitchFamily="2" charset="-127"/>
                <a:cs typeface="Arial" panose="020B0604020202020204" pitchFamily="34" charset="0"/>
              </a:rPr>
              <a:t>개의 </a:t>
            </a:r>
            <a:r>
              <a:rPr lang="en-US" altLang="ko-KR" sz="1500" dirty="0">
                <a:latin typeface="한컴 고딕" pitchFamily="2" charset="-127"/>
                <a:ea typeface="한컴 고딕" pitchFamily="2" charset="-127"/>
                <a:cs typeface="Arial" panose="020B0604020202020204" pitchFamily="34" charset="0"/>
              </a:rPr>
              <a:t>Factor</a:t>
            </a:r>
            <a:r>
              <a:rPr lang="ko-KR" altLang="en-US" sz="1500" dirty="0">
                <a:latin typeface="한컴 고딕" pitchFamily="2" charset="-127"/>
                <a:ea typeface="한컴 고딕" pitchFamily="2" charset="-127"/>
                <a:cs typeface="Arial" panose="020B0604020202020204" pitchFamily="34" charset="0"/>
              </a:rPr>
              <a:t>로 구성</a:t>
            </a:r>
            <a:r>
              <a:rPr lang="en-US" altLang="ko-KR" sz="1500" dirty="0">
                <a:latin typeface="한컴 고딕" pitchFamily="2" charset="-127"/>
                <a:ea typeface="한컴 고딕" pitchFamily="2" charset="-127"/>
                <a:cs typeface="Arial" panose="020B0604020202020204" pitchFamily="34" charset="0"/>
              </a:rPr>
              <a:t/>
            </a:r>
            <a:br>
              <a:rPr lang="en-US" altLang="ko-KR" sz="1500" dirty="0">
                <a:latin typeface="한컴 고딕" pitchFamily="2" charset="-127"/>
                <a:ea typeface="한컴 고딕" pitchFamily="2" charset="-127"/>
                <a:cs typeface="Arial" panose="020B0604020202020204" pitchFamily="34" charset="0"/>
              </a:rPr>
            </a:br>
            <a:endParaRPr lang="en-US" altLang="ko-KR" sz="1500" dirty="0">
              <a:latin typeface="한컴 고딕" pitchFamily="2" charset="-127"/>
              <a:ea typeface="한컴 고딕" pitchFamily="2" charset="-127"/>
              <a:cs typeface="Arial" panose="020B0604020202020204" pitchFamily="34" charset="0"/>
            </a:endParaRPr>
          </a:p>
          <a:p>
            <a:pPr latinLnBrk="1">
              <a:lnSpc>
                <a:spcPct val="80000"/>
              </a:lnSpc>
              <a:buFontTx/>
              <a:buChar char="•"/>
              <a:defRPr/>
            </a:pPr>
            <a:r>
              <a:rPr lang="ko-KR" altLang="en-US" sz="1500" dirty="0">
                <a:latin typeface="한컴 고딕" pitchFamily="2" charset="-127"/>
                <a:ea typeface="한컴 고딕" pitchFamily="2" charset="-127"/>
                <a:cs typeface="Arial" panose="020B0604020202020204" pitchFamily="34" charset="0"/>
              </a:rPr>
              <a:t>주가의 기대수익률 결정 요인</a:t>
            </a:r>
            <a:r>
              <a:rPr lang="en-US" altLang="ko-KR" sz="1500" dirty="0">
                <a:latin typeface="한컴 고딕" pitchFamily="2" charset="-127"/>
                <a:ea typeface="한컴 고딕" pitchFamily="2" charset="-127"/>
                <a:cs typeface="Arial" panose="020B0604020202020204" pitchFamily="34" charset="0"/>
              </a:rPr>
              <a:t> = </a:t>
            </a:r>
            <a:r>
              <a:rPr lang="en-US" altLang="ko-KR" sz="1500" b="1" dirty="0">
                <a:latin typeface="한컴 고딕" pitchFamily="2" charset="-127"/>
                <a:ea typeface="한컴 고딕" pitchFamily="2" charset="-127"/>
                <a:cs typeface="Arial" panose="020B0604020202020204" pitchFamily="34" charset="0"/>
              </a:rPr>
              <a:t>‘Market Risk’, ‘Size Risk’, Value Risk’</a:t>
            </a:r>
          </a:p>
          <a:p>
            <a:pPr marL="0" indent="0" latinLnBrk="1">
              <a:lnSpc>
                <a:spcPct val="80000"/>
              </a:lnSpc>
              <a:defRPr/>
            </a:pPr>
            <a:endParaRPr lang="en-US" altLang="ko-KR" sz="1500" dirty="0">
              <a:latin typeface="+mj-lt"/>
              <a:cs typeface="Arial" panose="020B0604020202020204" pitchFamily="34" charset="0"/>
            </a:endParaRPr>
          </a:p>
          <a:p>
            <a:pPr latinLnBrk="1">
              <a:lnSpc>
                <a:spcPct val="80000"/>
              </a:lnSpc>
              <a:buFontTx/>
              <a:buChar char="•"/>
              <a:defRPr/>
            </a:pPr>
            <a:endParaRPr lang="en-US" altLang="ko-KR" sz="1500" dirty="0">
              <a:latin typeface="+mj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93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1">
      <a:majorFont>
        <a:latin typeface="a아시아헤드1"/>
        <a:ea typeface="a아시아헤드1"/>
        <a:cs typeface=""/>
      </a:majorFont>
      <a:minorFont>
        <a:latin typeface="a아시아헤드1"/>
        <a:ea typeface="a아시아헤드1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3891</TotalTime>
  <Words>835</Words>
  <Application>Microsoft Office PowerPoint</Application>
  <PresentationFormat>화면 슬라이드 쇼(4:3)</PresentationFormat>
  <Paragraphs>219</Paragraphs>
  <Slides>22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22</vt:i4>
      </vt:variant>
    </vt:vector>
  </HeadingPairs>
  <TitlesOfParts>
    <vt:vector size="24" baseType="lpstr">
      <vt:lpstr>Office 테마</vt:lpstr>
      <vt:lpstr>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디브리드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디브리드</dc:title>
  <dc:subject>교육</dc:subject>
  <dc:creator>디브리드 www.dbreed.co.kr</dc:creator>
  <dc:description>Copyright (c) D'breed All rights reserved
본 Template은 개인용도에 한해 배포한 것입니다. 상업적인 용도로 사용 할 수 없습니다.</dc:description>
  <cp:lastModifiedBy>RadarJ</cp:lastModifiedBy>
  <cp:revision>395</cp:revision>
  <dcterms:created xsi:type="dcterms:W3CDTF">2011-06-13T04:09:39Z</dcterms:created>
  <dcterms:modified xsi:type="dcterms:W3CDTF">2020-11-22T11:34:23Z</dcterms:modified>
</cp:coreProperties>
</file>