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89"/>
  </p:notesMasterIdLst>
  <p:handoutMasterIdLst>
    <p:handoutMasterId r:id="rId90"/>
  </p:handoutMasterIdLst>
  <p:sldIdLst>
    <p:sldId id="256" r:id="rId2"/>
    <p:sldId id="322" r:id="rId3"/>
    <p:sldId id="315" r:id="rId4"/>
    <p:sldId id="364" r:id="rId5"/>
    <p:sldId id="316" r:id="rId6"/>
    <p:sldId id="318" r:id="rId7"/>
    <p:sldId id="319" r:id="rId8"/>
    <p:sldId id="317" r:id="rId9"/>
    <p:sldId id="320" r:id="rId10"/>
    <p:sldId id="323" r:id="rId11"/>
    <p:sldId id="324" r:id="rId12"/>
    <p:sldId id="331" r:id="rId13"/>
    <p:sldId id="325" r:id="rId14"/>
    <p:sldId id="327" r:id="rId15"/>
    <p:sldId id="332" r:id="rId16"/>
    <p:sldId id="333" r:id="rId17"/>
    <p:sldId id="326" r:id="rId18"/>
    <p:sldId id="330" r:id="rId19"/>
    <p:sldId id="340" r:id="rId20"/>
    <p:sldId id="351" r:id="rId21"/>
    <p:sldId id="353" r:id="rId22"/>
    <p:sldId id="354" r:id="rId23"/>
    <p:sldId id="261" r:id="rId24"/>
    <p:sldId id="329" r:id="rId25"/>
    <p:sldId id="262" r:id="rId26"/>
    <p:sldId id="268" r:id="rId27"/>
    <p:sldId id="269" r:id="rId28"/>
    <p:sldId id="334" r:id="rId29"/>
    <p:sldId id="328" r:id="rId30"/>
    <p:sldId id="282" r:id="rId31"/>
    <p:sldId id="280" r:id="rId32"/>
    <p:sldId id="281" r:id="rId33"/>
    <p:sldId id="272" r:id="rId34"/>
    <p:sldId id="335" r:id="rId35"/>
    <p:sldId id="271" r:id="rId36"/>
    <p:sldId id="336" r:id="rId37"/>
    <p:sldId id="270" r:id="rId38"/>
    <p:sldId id="337" r:id="rId39"/>
    <p:sldId id="338" r:id="rId40"/>
    <p:sldId id="339" r:id="rId41"/>
    <p:sldId id="283" r:id="rId42"/>
    <p:sldId id="279" r:id="rId43"/>
    <p:sldId id="341" r:id="rId44"/>
    <p:sldId id="284" r:id="rId45"/>
    <p:sldId id="278" r:id="rId46"/>
    <p:sldId id="342" r:id="rId47"/>
    <p:sldId id="289" r:id="rId48"/>
    <p:sldId id="288" r:id="rId49"/>
    <p:sldId id="287" r:id="rId50"/>
    <p:sldId id="343" r:id="rId51"/>
    <p:sldId id="344" r:id="rId52"/>
    <p:sldId id="286" r:id="rId53"/>
    <p:sldId id="290" r:id="rId54"/>
    <p:sldId id="291" r:id="rId55"/>
    <p:sldId id="348" r:id="rId56"/>
    <p:sldId id="285" r:id="rId57"/>
    <p:sldId id="345" r:id="rId58"/>
    <p:sldId id="347" r:id="rId59"/>
    <p:sldId id="293" r:id="rId60"/>
    <p:sldId id="349" r:id="rId61"/>
    <p:sldId id="295" r:id="rId62"/>
    <p:sldId id="350" r:id="rId63"/>
    <p:sldId id="296" r:id="rId64"/>
    <p:sldId id="297" r:id="rId65"/>
    <p:sldId id="259" r:id="rId66"/>
    <p:sldId id="352" r:id="rId67"/>
    <p:sldId id="314" r:id="rId68"/>
    <p:sldId id="355" r:id="rId69"/>
    <p:sldId id="356" r:id="rId70"/>
    <p:sldId id="313" r:id="rId71"/>
    <p:sldId id="357" r:id="rId72"/>
    <p:sldId id="299" r:id="rId73"/>
    <p:sldId id="276" r:id="rId74"/>
    <p:sldId id="306" r:id="rId75"/>
    <p:sldId id="309" r:id="rId76"/>
    <p:sldId id="308" r:id="rId77"/>
    <p:sldId id="310" r:id="rId78"/>
    <p:sldId id="303" r:id="rId79"/>
    <p:sldId id="305" r:id="rId80"/>
    <p:sldId id="302" r:id="rId81"/>
    <p:sldId id="267" r:id="rId82"/>
    <p:sldId id="266" r:id="rId83"/>
    <p:sldId id="358" r:id="rId84"/>
    <p:sldId id="359" r:id="rId85"/>
    <p:sldId id="360" r:id="rId86"/>
    <p:sldId id="362" r:id="rId87"/>
    <p:sldId id="363" r:id="rId88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53" autoAdjust="0"/>
  </p:normalViewPr>
  <p:slideViewPr>
    <p:cSldViewPr>
      <p:cViewPr varScale="1">
        <p:scale>
          <a:sx n="76" d="100"/>
          <a:sy n="76" d="100"/>
        </p:scale>
        <p:origin x="-148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34.xml"/><Relationship Id="rId18" Type="http://schemas.openxmlformats.org/officeDocument/2006/relationships/slide" Target="slides/slide39.xml"/><Relationship Id="rId26" Type="http://schemas.openxmlformats.org/officeDocument/2006/relationships/slide" Target="slides/slide48.xml"/><Relationship Id="rId39" Type="http://schemas.openxmlformats.org/officeDocument/2006/relationships/slide" Target="slides/slide65.xml"/><Relationship Id="rId21" Type="http://schemas.openxmlformats.org/officeDocument/2006/relationships/slide" Target="slides/slide42.xml"/><Relationship Id="rId34" Type="http://schemas.openxmlformats.org/officeDocument/2006/relationships/slide" Target="slides/slide56.xml"/><Relationship Id="rId42" Type="http://schemas.openxmlformats.org/officeDocument/2006/relationships/slide" Target="slides/slide68.xml"/><Relationship Id="rId47" Type="http://schemas.openxmlformats.org/officeDocument/2006/relationships/slide" Target="slides/slide73.xml"/><Relationship Id="rId50" Type="http://schemas.openxmlformats.org/officeDocument/2006/relationships/slide" Target="slides/slide76.xml"/><Relationship Id="rId55" Type="http://schemas.openxmlformats.org/officeDocument/2006/relationships/slide" Target="slides/slide81.xml"/><Relationship Id="rId7" Type="http://schemas.openxmlformats.org/officeDocument/2006/relationships/slide" Target="slides/slide28.xml"/><Relationship Id="rId12" Type="http://schemas.openxmlformats.org/officeDocument/2006/relationships/slide" Target="slides/slide33.xml"/><Relationship Id="rId17" Type="http://schemas.openxmlformats.org/officeDocument/2006/relationships/slide" Target="slides/slide38.xml"/><Relationship Id="rId25" Type="http://schemas.openxmlformats.org/officeDocument/2006/relationships/slide" Target="slides/slide47.xml"/><Relationship Id="rId33" Type="http://schemas.openxmlformats.org/officeDocument/2006/relationships/slide" Target="slides/slide55.xml"/><Relationship Id="rId38" Type="http://schemas.openxmlformats.org/officeDocument/2006/relationships/slide" Target="slides/slide64.xml"/><Relationship Id="rId46" Type="http://schemas.openxmlformats.org/officeDocument/2006/relationships/slide" Target="slides/slide72.xml"/><Relationship Id="rId59" Type="http://schemas.openxmlformats.org/officeDocument/2006/relationships/slide" Target="slides/slide85.xml"/><Relationship Id="rId2" Type="http://schemas.openxmlformats.org/officeDocument/2006/relationships/slide" Target="slides/slide23.xml"/><Relationship Id="rId16" Type="http://schemas.openxmlformats.org/officeDocument/2006/relationships/slide" Target="slides/slide37.xml"/><Relationship Id="rId20" Type="http://schemas.openxmlformats.org/officeDocument/2006/relationships/slide" Target="slides/slide41.xml"/><Relationship Id="rId29" Type="http://schemas.openxmlformats.org/officeDocument/2006/relationships/slide" Target="slides/slide51.xml"/><Relationship Id="rId41" Type="http://schemas.openxmlformats.org/officeDocument/2006/relationships/slide" Target="slides/slide67.xml"/><Relationship Id="rId54" Type="http://schemas.openxmlformats.org/officeDocument/2006/relationships/slide" Target="slides/slide80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11" Type="http://schemas.openxmlformats.org/officeDocument/2006/relationships/slide" Target="slides/slide32.xml"/><Relationship Id="rId24" Type="http://schemas.openxmlformats.org/officeDocument/2006/relationships/slide" Target="slides/slide45.xml"/><Relationship Id="rId32" Type="http://schemas.openxmlformats.org/officeDocument/2006/relationships/slide" Target="slides/slide54.xml"/><Relationship Id="rId37" Type="http://schemas.openxmlformats.org/officeDocument/2006/relationships/slide" Target="slides/slide63.xml"/><Relationship Id="rId40" Type="http://schemas.openxmlformats.org/officeDocument/2006/relationships/slide" Target="slides/slide66.xml"/><Relationship Id="rId45" Type="http://schemas.openxmlformats.org/officeDocument/2006/relationships/slide" Target="slides/slide71.xml"/><Relationship Id="rId53" Type="http://schemas.openxmlformats.org/officeDocument/2006/relationships/slide" Target="slides/slide79.xml"/><Relationship Id="rId58" Type="http://schemas.openxmlformats.org/officeDocument/2006/relationships/slide" Target="slides/slide84.xml"/><Relationship Id="rId5" Type="http://schemas.openxmlformats.org/officeDocument/2006/relationships/slide" Target="slides/slide26.xml"/><Relationship Id="rId15" Type="http://schemas.openxmlformats.org/officeDocument/2006/relationships/slide" Target="slides/slide36.xml"/><Relationship Id="rId23" Type="http://schemas.openxmlformats.org/officeDocument/2006/relationships/slide" Target="slides/slide44.xml"/><Relationship Id="rId28" Type="http://schemas.openxmlformats.org/officeDocument/2006/relationships/slide" Target="slides/slide50.xml"/><Relationship Id="rId36" Type="http://schemas.openxmlformats.org/officeDocument/2006/relationships/slide" Target="slides/slide62.xml"/><Relationship Id="rId49" Type="http://schemas.openxmlformats.org/officeDocument/2006/relationships/slide" Target="slides/slide75.xml"/><Relationship Id="rId57" Type="http://schemas.openxmlformats.org/officeDocument/2006/relationships/slide" Target="slides/slide83.xml"/><Relationship Id="rId10" Type="http://schemas.openxmlformats.org/officeDocument/2006/relationships/slide" Target="slides/slide31.xml"/><Relationship Id="rId19" Type="http://schemas.openxmlformats.org/officeDocument/2006/relationships/slide" Target="slides/slide40.xml"/><Relationship Id="rId31" Type="http://schemas.openxmlformats.org/officeDocument/2006/relationships/slide" Target="slides/slide53.xml"/><Relationship Id="rId44" Type="http://schemas.openxmlformats.org/officeDocument/2006/relationships/slide" Target="slides/slide70.xml"/><Relationship Id="rId52" Type="http://schemas.openxmlformats.org/officeDocument/2006/relationships/slide" Target="slides/slide78.xml"/><Relationship Id="rId60" Type="http://schemas.openxmlformats.org/officeDocument/2006/relationships/slide" Target="slides/slide86.xml"/><Relationship Id="rId4" Type="http://schemas.openxmlformats.org/officeDocument/2006/relationships/slide" Target="slides/slide25.xml"/><Relationship Id="rId9" Type="http://schemas.openxmlformats.org/officeDocument/2006/relationships/slide" Target="slides/slide30.xml"/><Relationship Id="rId14" Type="http://schemas.openxmlformats.org/officeDocument/2006/relationships/slide" Target="slides/slide35.xml"/><Relationship Id="rId22" Type="http://schemas.openxmlformats.org/officeDocument/2006/relationships/slide" Target="slides/slide43.xml"/><Relationship Id="rId27" Type="http://schemas.openxmlformats.org/officeDocument/2006/relationships/slide" Target="slides/slide49.xml"/><Relationship Id="rId30" Type="http://schemas.openxmlformats.org/officeDocument/2006/relationships/slide" Target="slides/slide52.xml"/><Relationship Id="rId35" Type="http://schemas.openxmlformats.org/officeDocument/2006/relationships/slide" Target="slides/slide61.xml"/><Relationship Id="rId43" Type="http://schemas.openxmlformats.org/officeDocument/2006/relationships/slide" Target="slides/slide69.xml"/><Relationship Id="rId48" Type="http://schemas.openxmlformats.org/officeDocument/2006/relationships/slide" Target="slides/slide74.xml"/><Relationship Id="rId56" Type="http://schemas.openxmlformats.org/officeDocument/2006/relationships/slide" Target="slides/slide82.xml"/><Relationship Id="rId8" Type="http://schemas.openxmlformats.org/officeDocument/2006/relationships/slide" Target="slides/slide29.xml"/><Relationship Id="rId51" Type="http://schemas.openxmlformats.org/officeDocument/2006/relationships/slide" Target="slides/slide77.xml"/><Relationship Id="rId3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AB10357-4108-47D9-88DE-8A1DC59FE4B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2695A78-013C-4F68-BB4B-E6E143EEA8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D53446A-F98C-4A0E-BD52-4E6563821E59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737A4FC-2842-4D5E-B099-9F195AA6F9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7A4FC-2842-4D5E-B099-9F195AA6F99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32900B-2629-44F1-AD1D-60AFC05BBB34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16C7F-5EC5-42D4-994E-8A4577C383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E90D77-CC59-4C6D-9C3A-F3F82E0741AA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2C54D-E16D-4D8B-8283-A782358E7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3DA9308B-BD2A-4FBA-9283-05FDCD949C14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BD4E49A5-A797-4694-8921-CD0C2421C5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5F572-73B1-480E-BD70-566AE56DB3FC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C2860-55C6-451E-ABB0-47EF9823E6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BDB9E-DA30-4327-A08E-F3A8E543189D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09587CD-2843-47BF-8117-4248EA016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BC0FB427-B87E-4F66-AC8B-ED4EBB70834C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FB6AC57-E1CE-4F9C-A2EF-E57E748AC7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B6FC2CB7-2CEA-4471-B23F-C8AAC380F8A8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D89CE2F-A123-431C-9A1A-0910BCAD6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12ABF-5F4D-4756-9427-A13BB9582580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91B5236-A766-4232-8FF1-D0AC2A1269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AE97C-7393-4F0A-AF7A-7F85B184D7D1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48A9663-E28F-4ED5-8C6C-4ECCD58DB9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DDF2A-6A3A-4B5B-9218-29B039405D39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0434D6-A488-4AA6-B45B-E93D024581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9C3DA907-C88D-4CE8-98B3-3B0961A69EDF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A2AEB46-FB14-4AD1-90B3-05F233FDE1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D2F763F-F2EC-413A-8662-1ED21AEA4611}" type="datetimeFigureOut">
              <a:rPr lang="en-US" smtClean="0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3BF368-3077-4BC2-A159-1E90428A95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r.paul.wood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-almanac.org/" TargetMode="External"/><Relationship Id="rId2" Type="http://schemas.openxmlformats.org/officeDocument/2006/relationships/hyperlink" Target="http://mrhak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oovykoans.org/" TargetMode="External"/><Relationship Id="rId4" Type="http://schemas.openxmlformats.org/officeDocument/2006/relationships/hyperlink" Target="http://groovyconsole.appspot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.codehaus.org/Download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://gpars.codehaus.org/" TargetMode="External"/><Relationship Id="rId3" Type="http://schemas.openxmlformats.org/officeDocument/2006/relationships/hyperlink" Target="http://groovy.codehaus.org/gapi/index.html?groovy/transform/ToString.html" TargetMode="External"/><Relationship Id="rId7" Type="http://schemas.openxmlformats.org/officeDocument/2006/relationships/hyperlink" Target="http://griffon.codehaus.org/" TargetMode="External"/><Relationship Id="rId2" Type="http://schemas.openxmlformats.org/officeDocument/2006/relationships/hyperlink" Target="http://groovy.codehaus.org/groovy-jd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aelyk.appspot.com/" TargetMode="External"/><Relationship Id="rId5" Type="http://schemas.openxmlformats.org/officeDocument/2006/relationships/hyperlink" Target="http://gradle.org/" TargetMode="External"/><Relationship Id="rId4" Type="http://schemas.openxmlformats.org/officeDocument/2006/relationships/hyperlink" Target="http://grails.org/" TargetMode="External"/><Relationship Id="rId9" Type="http://schemas.openxmlformats.org/officeDocument/2006/relationships/hyperlink" Target="http://groovy.codehaus.org/Compile-time+Metaprogramming+-+AST+Transforma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ctrTitle"/>
          </p:nvPr>
        </p:nvSpPr>
        <p:spPr>
          <a:xfrm>
            <a:off x="2362200" y="2286000"/>
            <a:ext cx="6477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Switching From Java to Groovy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572000"/>
            <a:ext cx="6705600" cy="121920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Paul Woods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hlinkClick r:id="rId3"/>
              </a:rPr>
              <a:t>mr.paul.woods@gmail.com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mr_paul_woods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4187" y="6059248"/>
            <a:ext cx="2137787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 2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9/26/2012</a:t>
            </a:r>
          </a:p>
        </p:txBody>
      </p:sp>
      <p:pic>
        <p:nvPicPr>
          <p:cNvPr id="89090" name="Picture 2" descr="http://groovy.codehaus.org/images/groovy-logo-mediu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2400"/>
            <a:ext cx="3048000" cy="1520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no primitive types in Groovy. They are promoted to objects.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 = 1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a.class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java.lang.Integer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float f = 2.5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f.class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java.lang.Float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are not forced to define the types, either. The Def keyword allows you to do this:</a:t>
            </a:r>
          </a:p>
          <a:p>
            <a:pPr lvl="1"/>
            <a:r>
              <a:rPr lang="en-US" dirty="0" smtClean="0"/>
              <a:t>def a = 1</a:t>
            </a:r>
          </a:p>
          <a:p>
            <a:pPr lvl="1"/>
            <a:r>
              <a:rPr lang="en-US" dirty="0" smtClean="0"/>
              <a:t>def b = 2.0</a:t>
            </a:r>
          </a:p>
          <a:p>
            <a:pPr lvl="1"/>
            <a:r>
              <a:rPr lang="en-US" dirty="0" smtClean="0"/>
              <a:t>def c = "Howdy"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a.class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b.class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c.class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java.lang.Integer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java.math.BigDecimal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java.lang.String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String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Strings can use single quotes or double quotes.</a:t>
            </a:r>
          </a:p>
          <a:p>
            <a:pPr lvl="1"/>
            <a:r>
              <a:rPr lang="en-US" dirty="0" smtClean="0"/>
              <a:t>def a = "Hello World"</a:t>
            </a:r>
          </a:p>
          <a:p>
            <a:pPr lvl="1"/>
            <a:r>
              <a:rPr lang="en-US" dirty="0" smtClean="0"/>
              <a:t>def b = 'Goodbye'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a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Hello World</a:t>
            </a:r>
          </a:p>
          <a:p>
            <a:pPr lvl="2"/>
            <a:r>
              <a:rPr lang="en-US" dirty="0" smtClean="0"/>
              <a:t>Goodbye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</a:t>
            </a:r>
            <a:r>
              <a:rPr lang="en-US" dirty="0" err="1" smtClean="0"/>
              <a:t>GStrings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GString</a:t>
            </a:r>
            <a:r>
              <a:rPr lang="en-US" dirty="0" smtClean="0"/>
              <a:t> type allows expressions to be evaluated inside a string. Simple variables/properties are prefixed with $. Full expressions are wrapped in ${}</a:t>
            </a:r>
          </a:p>
          <a:p>
            <a:pPr lvl="1"/>
            <a:r>
              <a:rPr lang="en-US" dirty="0" smtClean="0"/>
              <a:t>def first = "Paul"</a:t>
            </a:r>
          </a:p>
          <a:p>
            <a:pPr lvl="1"/>
            <a:r>
              <a:rPr lang="en-US" dirty="0" smtClean="0"/>
              <a:t>def last = "Woods“</a:t>
            </a:r>
          </a:p>
          <a:p>
            <a:pPr lvl="1"/>
            <a:r>
              <a:rPr lang="en-US" dirty="0" smtClean="0"/>
              <a:t>def a = 11</a:t>
            </a:r>
          </a:p>
          <a:p>
            <a:pPr lvl="1"/>
            <a:r>
              <a:rPr lang="en-US" dirty="0" smtClean="0"/>
              <a:t>def b = 22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fullname</a:t>
            </a:r>
            <a:r>
              <a:rPr lang="en-US" dirty="0" smtClean="0"/>
              <a:t> = "$first $last ${a + b}"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endParaRPr lang="en-US" dirty="0" smtClean="0"/>
          </a:p>
          <a:p>
            <a:pPr lvl="2"/>
            <a:r>
              <a:rPr lang="en-US" dirty="0" smtClean="0"/>
              <a:t>Paul Woods 33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</a:t>
            </a:r>
            <a:r>
              <a:rPr lang="en-US" dirty="0" err="1" smtClean="0"/>
              <a:t>GStrings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GStrings</a:t>
            </a:r>
            <a:r>
              <a:rPr lang="en-US" dirty="0" smtClean="0"/>
              <a:t> are not Strings. </a:t>
            </a:r>
          </a:p>
          <a:p>
            <a:r>
              <a:rPr lang="en-US" dirty="0" smtClean="0"/>
              <a:t>They are very similar and can be used almost anywhere a String can be used.</a:t>
            </a:r>
          </a:p>
          <a:p>
            <a:pPr lvl="1"/>
            <a:r>
              <a:rPr lang="en-US" dirty="0" smtClean="0"/>
              <a:t>Don’t use them as map keys.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- </a:t>
            </a:r>
            <a:r>
              <a:rPr lang="en-US" dirty="0" err="1" smtClean="0"/>
              <a:t>GStrings</a:t>
            </a:r>
            <a:r>
              <a:rPr lang="en-US" dirty="0" smtClean="0"/>
              <a:t> - Double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GString</a:t>
            </a:r>
            <a:r>
              <a:rPr lang="en-US" dirty="0" smtClean="0"/>
              <a:t> uses double quote marks in order to evaluate expressions. Single quote marks are not evaluated.</a:t>
            </a:r>
          </a:p>
          <a:p>
            <a:pPr lvl="1"/>
            <a:r>
              <a:rPr lang="en-US" dirty="0" smtClean="0"/>
              <a:t>def age = 8</a:t>
            </a:r>
          </a:p>
          <a:p>
            <a:pPr lvl="1"/>
            <a:r>
              <a:rPr lang="en-US" dirty="0" smtClean="0"/>
              <a:t>def a = "I am $age years old"</a:t>
            </a:r>
          </a:p>
          <a:p>
            <a:pPr lvl="1"/>
            <a:r>
              <a:rPr lang="en-US" dirty="0" smtClean="0"/>
              <a:t>def b = 'I am $age years old'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"a = " + a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"b = " + b	</a:t>
            </a:r>
          </a:p>
          <a:p>
            <a:pPr lvl="2"/>
            <a:r>
              <a:rPr lang="en-US" dirty="0" smtClean="0"/>
              <a:t>a = I am 8 years old</a:t>
            </a:r>
          </a:p>
          <a:p>
            <a:pPr lvl="2"/>
            <a:r>
              <a:rPr lang="en-US" dirty="0" smtClean="0"/>
              <a:t>b = I am $age years old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String - Triple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triple quotes to keep from escaping quote marks.</a:t>
            </a:r>
          </a:p>
          <a:p>
            <a:pPr lvl="1"/>
            <a:r>
              <a:rPr lang="en-US" dirty="0" smtClean="0"/>
              <a:t>def a = """She said "Bring home some milk", but I forgot"""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a</a:t>
            </a:r>
          </a:p>
          <a:p>
            <a:pPr lvl="2"/>
            <a:r>
              <a:rPr lang="en-US" dirty="0" smtClean="0"/>
              <a:t> She said "Bring home some milk", but I forgot.</a:t>
            </a:r>
          </a:p>
          <a:p>
            <a:pPr lvl="1"/>
            <a:r>
              <a:rPr lang="en-US" dirty="0" smtClean="0"/>
              <a:t>def b = '''It's time to learn Groovy.'''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 It's time to learn Groovy.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Multi-line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easily define multi-line strings. Each line of the string is terminated with a newline - \n</a:t>
            </a:r>
          </a:p>
          <a:p>
            <a:pPr lvl="1"/>
            <a:r>
              <a:rPr lang="en-US" dirty="0" smtClean="0"/>
              <a:t>def data = """</a:t>
            </a:r>
          </a:p>
          <a:p>
            <a:pPr lvl="1"/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Test"""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This</a:t>
            </a:r>
          </a:p>
          <a:p>
            <a:pPr lvl="2"/>
            <a:r>
              <a:rPr lang="en-US" dirty="0" smtClean="0"/>
              <a:t>Is</a:t>
            </a:r>
          </a:p>
          <a:p>
            <a:pPr lvl="2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Test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String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Groovy overrides the == for case-sensitive String comparison. </a:t>
            </a:r>
          </a:p>
          <a:p>
            <a:r>
              <a:rPr lang="en-US" dirty="0" smtClean="0"/>
              <a:t>No more:  if(0 == </a:t>
            </a:r>
            <a:r>
              <a:rPr lang="en-US" dirty="0" err="1" smtClean="0"/>
              <a:t>a.compareTo</a:t>
            </a:r>
            <a:r>
              <a:rPr lang="en-US" dirty="0" smtClean="0"/>
              <a:t>(b)) …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def a = "</a:t>
            </a:r>
            <a:r>
              <a:rPr lang="en-US" dirty="0" err="1" smtClean="0"/>
              <a:t>abc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def b = "a" + "b" + "c"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a == b</a:t>
            </a:r>
          </a:p>
          <a:p>
            <a:pPr lvl="2"/>
            <a:r>
              <a:rPr lang="en-US" dirty="0" smtClean="0"/>
              <a:t>true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Groovy files can be either compiled into classes, or ran as script. Here is a script that defines a function, then executes it.</a:t>
            </a:r>
          </a:p>
          <a:p>
            <a:pPr lvl="1"/>
            <a:r>
              <a:rPr lang="en-US" dirty="0" smtClean="0"/>
              <a:t>Integer sum(Integer a, Integer b) {</a:t>
            </a:r>
          </a:p>
          <a:p>
            <a:pPr lvl="1"/>
            <a:r>
              <a:rPr lang="en-US" dirty="0" smtClean="0"/>
              <a:t>	a + b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"10 + 20 is " + sum(10,20)</a:t>
            </a:r>
          </a:p>
          <a:p>
            <a:pPr lvl="2"/>
            <a:r>
              <a:rPr lang="en-US" dirty="0" smtClean="0"/>
              <a:t>10 + 20 is 30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06952" cy="4495800"/>
          </a:xfrm>
        </p:spPr>
        <p:txBody>
          <a:bodyPr/>
          <a:lstStyle/>
          <a:p>
            <a:r>
              <a:rPr lang="en-US" dirty="0" smtClean="0"/>
              <a:t>Installing &amp; Running</a:t>
            </a:r>
          </a:p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Basics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Ranges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806952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>
                <a:latin typeface="+mn-lt"/>
                <a:cs typeface="+mn-cs"/>
              </a:rPr>
              <a:t>Multi-assign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</a:t>
            </a:r>
            <a:r>
              <a:rPr lang="en-US" sz="2900" dirty="0" smtClean="0">
                <a:latin typeface="+mn-lt"/>
                <a:cs typeface="+mn-cs"/>
              </a:rPr>
              <a:t>s</a:t>
            </a:r>
          </a:p>
          <a:p>
            <a:pPr marL="77724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itchFamily="34" charset="0"/>
              <a:buChar char="•"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Parenthesis</a:t>
            </a:r>
          </a:p>
          <a:p>
            <a:pPr marL="77724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itchFamily="34" charset="0"/>
              <a:buChar char="•"/>
            </a:pPr>
            <a:r>
              <a:rPr lang="en-US" sz="2900" dirty="0" smtClean="0">
                <a:latin typeface="+mn-lt"/>
                <a:cs typeface="+mn-cs"/>
              </a:rPr>
              <a:t>Semicolons</a:t>
            </a:r>
          </a:p>
          <a:p>
            <a:pPr marL="777240" lvl="1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Arial" pitchFamily="34" charset="0"/>
              <a:buChar char="•"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</a:t>
            </a:r>
          </a:p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smtClean="0">
                <a:latin typeface="+mn-lt"/>
                <a:cs typeface="+mn-cs"/>
              </a:rPr>
              <a:t>Power Assert</a:t>
            </a:r>
          </a:p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Programming</a:t>
            </a:r>
          </a:p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noProof="0" dirty="0" smtClean="0">
                <a:latin typeface="+mn-lt"/>
                <a:cs typeface="+mn-cs"/>
              </a:rPr>
              <a:t>Conclusion</a:t>
            </a:r>
          </a:p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Groovy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Groovy truth tells how values are coerced into Booleans.</a:t>
            </a:r>
          </a:p>
          <a:p>
            <a:pPr lvl="1"/>
            <a:r>
              <a:rPr lang="en-US" dirty="0" smtClean="0"/>
              <a:t>non zero numbers are true.</a:t>
            </a:r>
          </a:p>
          <a:p>
            <a:pPr lvl="1"/>
            <a:r>
              <a:rPr lang="en-US" dirty="0" smtClean="0"/>
              <a:t>zero numbers are false</a:t>
            </a:r>
          </a:p>
          <a:p>
            <a:pPr lvl="1"/>
            <a:r>
              <a:rPr lang="en-US" dirty="0" smtClean="0"/>
              <a:t>non-null objects are true</a:t>
            </a:r>
          </a:p>
          <a:p>
            <a:pPr lvl="1"/>
            <a:r>
              <a:rPr lang="en-US" dirty="0" smtClean="0"/>
              <a:t>null objects are false</a:t>
            </a:r>
          </a:p>
          <a:p>
            <a:pPr lvl="1"/>
            <a:r>
              <a:rPr lang="en-US" dirty="0" smtClean="0"/>
              <a:t>non-empty strings are true</a:t>
            </a:r>
          </a:p>
          <a:p>
            <a:pPr lvl="1"/>
            <a:r>
              <a:rPr lang="en-US" dirty="0" smtClean="0"/>
              <a:t>empty strings are false</a:t>
            </a:r>
          </a:p>
          <a:p>
            <a:pPr lvl="1"/>
            <a:r>
              <a:rPr lang="en-US" dirty="0" smtClean="0"/>
              <a:t>non-empty collections are true</a:t>
            </a:r>
          </a:p>
          <a:p>
            <a:pPr lvl="1"/>
            <a:r>
              <a:rPr lang="en-US" dirty="0" smtClean="0"/>
              <a:t>empty collections are false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Class - Map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map default constructor is available to classes.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String first</a:t>
            </a:r>
          </a:p>
          <a:p>
            <a:pPr lvl="1"/>
            <a:r>
              <a:rPr lang="en-US" dirty="0" smtClean="0"/>
              <a:t>	String last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name = new Name(first:"Paul", last:"Woods")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name.dump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&lt;Name@5c6ed020 first=Paul last=Woods&gt;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dirty="0" smtClean="0"/>
              <a:t>Basics - Class - Getters &amp; Setters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all public fields, groovy makes the field private, and automatically creates a getter and setter for each.</a:t>
            </a:r>
          </a:p>
          <a:p>
            <a:r>
              <a:rPr lang="en-US" dirty="0" smtClean="0"/>
              <a:t>If you define a getter and/or setter, groovy doesn't define one.</a:t>
            </a:r>
          </a:p>
          <a:p>
            <a:r>
              <a:rPr lang="en-US" dirty="0" smtClean="0"/>
              <a:t>If you mark the field as </a:t>
            </a:r>
            <a:r>
              <a:rPr lang="en-US" dirty="0" err="1" smtClean="0"/>
              <a:t>readonly</a:t>
            </a:r>
            <a:r>
              <a:rPr lang="en-US" dirty="0" smtClean="0"/>
              <a:t>, only a getter will be created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Groovy has a native syntax for lists. It uses square brackets [] to indicate a list.</a:t>
            </a:r>
          </a:p>
          <a:p>
            <a:pPr eaLnBrk="1" hangingPunct="1"/>
            <a:r>
              <a:rPr lang="en-US" dirty="0" smtClean="0"/>
              <a:t>Define a empty list</a:t>
            </a:r>
          </a:p>
          <a:p>
            <a:pPr lvl="1"/>
            <a:r>
              <a:rPr lang="en-US" dirty="0" smtClean="0"/>
              <a:t>def list = []</a:t>
            </a:r>
          </a:p>
          <a:p>
            <a:r>
              <a:rPr lang="en-US" dirty="0" smtClean="0"/>
              <a:t>Initialize a list with values</a:t>
            </a:r>
          </a:p>
          <a:p>
            <a:pPr lvl="1" eaLnBrk="1" hangingPunct="1"/>
            <a:r>
              <a:rPr lang="en-US" dirty="0" smtClean="0"/>
              <a:t>def list = [ 1, 2, 3 ]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2"/>
            <a:r>
              <a:rPr lang="en-US" dirty="0" smtClean="0"/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Lists are a normal java data type</a:t>
            </a:r>
          </a:p>
          <a:p>
            <a:pPr lvl="1"/>
            <a:r>
              <a:rPr lang="en-US" dirty="0" smtClean="0"/>
              <a:t>def list = []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list.class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java.util.ArrayList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Gotcha - Static Type Checking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 eaLnBrk="1" hangingPunct="1"/>
            <a:r>
              <a:rPr lang="en-US" dirty="0" smtClean="0"/>
              <a:t>The items in a list are non-typed.</a:t>
            </a:r>
          </a:p>
          <a:p>
            <a:pPr marL="514350" indent="-514350" eaLnBrk="1" hangingPunct="1"/>
            <a:r>
              <a:rPr lang="en-US" dirty="0" smtClean="0"/>
              <a:t>We add a Integer, </a:t>
            </a:r>
            <a:r>
              <a:rPr lang="en-US" dirty="0" err="1" smtClean="0"/>
              <a:t>BigDecimal</a:t>
            </a:r>
            <a:r>
              <a:rPr lang="en-US" dirty="0" smtClean="0"/>
              <a:t>, String and Date</a:t>
            </a:r>
          </a:p>
          <a:p>
            <a:pPr marL="796925" lvl="1" indent="-514350"/>
            <a:r>
              <a:rPr lang="en-US" dirty="0" smtClean="0"/>
              <a:t>def a = [ 1, 2.3, "</a:t>
            </a:r>
            <a:r>
              <a:rPr lang="en-US" dirty="0" err="1" smtClean="0"/>
              <a:t>Abc</a:t>
            </a:r>
            <a:r>
              <a:rPr lang="en-US" dirty="0" smtClean="0"/>
              <a:t>", new Date()]</a:t>
            </a:r>
          </a:p>
          <a:p>
            <a:pPr marL="796925" lvl="1" indent="-514350"/>
            <a:r>
              <a:rPr lang="en-US" dirty="0" err="1" smtClean="0"/>
              <a:t>println</a:t>
            </a:r>
            <a:r>
              <a:rPr lang="en-US" dirty="0" smtClean="0"/>
              <a:t> a</a:t>
            </a:r>
          </a:p>
          <a:p>
            <a:pPr marL="1071245" lvl="2" indent="-514350"/>
            <a:r>
              <a:rPr lang="fr-FR" dirty="0" smtClean="0"/>
              <a:t>[1, 2.3, Abc, Tue Sep 25 20:21:17 CDT 2012]</a:t>
            </a:r>
            <a:endParaRPr lang="en-US" dirty="0" smtClean="0"/>
          </a:p>
          <a:p>
            <a:pPr marL="476885" indent="-514350"/>
            <a:r>
              <a:rPr lang="en-US" dirty="0" smtClean="0"/>
              <a:t>Generics are compile-time checked. Groovy ignores them, with no syntax error</a:t>
            </a:r>
          </a:p>
          <a:p>
            <a:pPr marL="796925" lvl="1" indent="-514350"/>
            <a:r>
              <a:rPr lang="en-US" dirty="0" smtClean="0"/>
              <a:t>List&lt;Integer&gt; b = [“A”, new Date()]</a:t>
            </a:r>
          </a:p>
          <a:p>
            <a:pPr marL="796925" lvl="1" indent="-514350"/>
            <a:r>
              <a:rPr lang="en-US" dirty="0" err="1" smtClean="0"/>
              <a:t>println</a:t>
            </a:r>
            <a:r>
              <a:rPr lang="en-US" dirty="0" smtClean="0"/>
              <a:t> b</a:t>
            </a:r>
          </a:p>
          <a:p>
            <a:pPr marL="1071245" lvl="2" indent="-514350"/>
            <a:r>
              <a:rPr lang="fr-FR" dirty="0" smtClean="0"/>
              <a:t>[A, Tue Sep 25 20:22:10 CDT 2012]</a:t>
            </a:r>
            <a:endParaRPr lang="en-US" dirty="0" smtClean="0"/>
          </a:p>
          <a:p>
            <a:pPr marL="1071245" lvl="2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Adding Elements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Add elements to a list using left shift</a:t>
            </a:r>
          </a:p>
          <a:p>
            <a:pPr lvl="1" eaLnBrk="1" hangingPunct="1"/>
            <a:r>
              <a:rPr lang="en-US" dirty="0" smtClean="0"/>
              <a:t>def list = ['q', 'w', 'e']</a:t>
            </a:r>
          </a:p>
          <a:p>
            <a:pPr lvl="1" eaLnBrk="1" hangingPunct="1"/>
            <a:r>
              <a:rPr lang="en-US" dirty="0" smtClean="0"/>
              <a:t>list &lt;&lt; 'r' &lt;&lt; 't' &lt;&lt; 'y'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2"/>
            <a:r>
              <a:rPr lang="pt-BR" dirty="0" smtClean="0"/>
              <a:t>[q, w, e, r, t, y]</a:t>
            </a:r>
            <a:endParaRPr lang="en-US" dirty="0" smtClean="0"/>
          </a:p>
          <a:p>
            <a:pPr eaLnBrk="1" hangingPunct="1"/>
            <a:r>
              <a:rPr lang="en-US" dirty="0" smtClean="0"/>
              <a:t>Add a list to a list - use the plus operation</a:t>
            </a:r>
          </a:p>
          <a:p>
            <a:pPr lvl="1" eaLnBrk="1" hangingPunct="1"/>
            <a:r>
              <a:rPr lang="en-US" dirty="0" smtClean="0"/>
              <a:t>def list = ["</a:t>
            </a:r>
            <a:r>
              <a:rPr lang="en-US" dirty="0" err="1" smtClean="0"/>
              <a:t>a","b","c</a:t>
            </a:r>
            <a:r>
              <a:rPr lang="en-US" dirty="0" smtClean="0"/>
              <a:t>"]</a:t>
            </a:r>
          </a:p>
          <a:p>
            <a:pPr lvl="1" eaLnBrk="1" hangingPunct="1"/>
            <a:r>
              <a:rPr lang="en-US" dirty="0" smtClean="0"/>
              <a:t>list += [1,2,3]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2"/>
            <a:r>
              <a:rPr lang="pt-BR" dirty="0" smtClean="0"/>
              <a:t>[a, b, c, 1, 2, 3]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Iterating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ways to loop through the elements in a list.</a:t>
            </a:r>
          </a:p>
          <a:p>
            <a:r>
              <a:rPr lang="en-US" dirty="0" smtClean="0"/>
              <a:t>By For Colon</a:t>
            </a:r>
          </a:p>
          <a:p>
            <a:pPr lvl="1"/>
            <a:r>
              <a:rPr lang="en-US" dirty="0" smtClean="0"/>
              <a:t>def list = ['q', 'w', 'e', 'r', 't', 'y']</a:t>
            </a:r>
          </a:p>
          <a:p>
            <a:pPr lvl="1"/>
            <a:r>
              <a:rPr lang="en-US" dirty="0" smtClean="0"/>
              <a:t>for(def item : list) 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"by item : $item"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by item : q</a:t>
            </a:r>
          </a:p>
          <a:p>
            <a:pPr lvl="2"/>
            <a:r>
              <a:rPr lang="en-US" dirty="0" smtClean="0"/>
              <a:t>by item : w</a:t>
            </a:r>
          </a:p>
          <a:p>
            <a:pPr lvl="2"/>
            <a:r>
              <a:rPr lang="en-US" dirty="0" smtClean="0"/>
              <a:t>by item : e</a:t>
            </a:r>
          </a:p>
          <a:p>
            <a:pPr lvl="2"/>
            <a:r>
              <a:rPr lang="en-US" dirty="0" smtClean="0"/>
              <a:t>by item : r</a:t>
            </a:r>
          </a:p>
          <a:p>
            <a:pPr lvl="2"/>
            <a:r>
              <a:rPr lang="en-US" dirty="0" smtClean="0"/>
              <a:t>by item : t</a:t>
            </a:r>
          </a:p>
          <a:p>
            <a:pPr lvl="2"/>
            <a:r>
              <a:rPr lang="en-US" dirty="0" smtClean="0"/>
              <a:t>by item : 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Iterating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For in</a:t>
            </a:r>
          </a:p>
          <a:p>
            <a:pPr lvl="1"/>
            <a:r>
              <a:rPr lang="en-US" dirty="0" smtClean="0"/>
              <a:t>def list = ['q', 'w', 'e', 'r', 't', 'y']</a:t>
            </a:r>
          </a:p>
          <a:p>
            <a:pPr lvl="1"/>
            <a:r>
              <a:rPr lang="en-US" dirty="0" smtClean="0"/>
              <a:t>for(def item in list) 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"by item in : $item"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by item in : q</a:t>
            </a:r>
          </a:p>
          <a:p>
            <a:pPr lvl="2"/>
            <a:r>
              <a:rPr lang="en-US" dirty="0" smtClean="0"/>
              <a:t>by item in : w</a:t>
            </a:r>
          </a:p>
          <a:p>
            <a:pPr lvl="2"/>
            <a:r>
              <a:rPr lang="en-US" dirty="0" smtClean="0"/>
              <a:t>by item in : e</a:t>
            </a:r>
          </a:p>
          <a:p>
            <a:pPr lvl="2"/>
            <a:r>
              <a:rPr lang="en-US" dirty="0" smtClean="0"/>
              <a:t>by item in : r</a:t>
            </a:r>
          </a:p>
          <a:p>
            <a:pPr lvl="2"/>
            <a:r>
              <a:rPr lang="en-US" dirty="0" smtClean="0"/>
              <a:t>by item in : t</a:t>
            </a:r>
          </a:p>
          <a:p>
            <a:pPr lvl="2"/>
            <a:r>
              <a:rPr lang="en-US" dirty="0" smtClean="0"/>
              <a:t>by item in : 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Iterating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each method on list</a:t>
            </a:r>
          </a:p>
          <a:p>
            <a:pPr lvl="1"/>
            <a:r>
              <a:rPr lang="en-US" dirty="0" smtClean="0"/>
              <a:t>def list = ['q', 'w', 'e', 'r', 't', 'y']</a:t>
            </a:r>
          </a:p>
          <a:p>
            <a:pPr lvl="1"/>
            <a:r>
              <a:rPr lang="en-US" dirty="0" err="1" smtClean="0"/>
              <a:t>list.each</a:t>
            </a:r>
            <a:r>
              <a:rPr lang="en-US" dirty="0" smtClean="0"/>
              <a:t> { item 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"by each : $item" 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by each : q</a:t>
            </a:r>
          </a:p>
          <a:p>
            <a:pPr lvl="2"/>
            <a:r>
              <a:rPr lang="en-US" dirty="0" smtClean="0"/>
              <a:t>by each : w</a:t>
            </a:r>
          </a:p>
          <a:p>
            <a:pPr lvl="2"/>
            <a:r>
              <a:rPr lang="en-US" dirty="0" smtClean="0"/>
              <a:t>by each : e</a:t>
            </a:r>
          </a:p>
          <a:p>
            <a:pPr lvl="2"/>
            <a:r>
              <a:rPr lang="en-US" dirty="0" smtClean="0"/>
              <a:t>by each : r</a:t>
            </a:r>
          </a:p>
          <a:p>
            <a:pPr lvl="2"/>
            <a:r>
              <a:rPr lang="en-US" dirty="0" smtClean="0"/>
              <a:t>by each : t</a:t>
            </a:r>
          </a:p>
          <a:p>
            <a:pPr lvl="2"/>
            <a:r>
              <a:rPr lang="en-US" dirty="0" smtClean="0"/>
              <a:t>by each : 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Teaching Resources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Haki</a:t>
            </a:r>
            <a:r>
              <a:rPr lang="en-US" dirty="0" smtClean="0"/>
              <a:t> - Great Groovy Tips Resource</a:t>
            </a:r>
          </a:p>
          <a:p>
            <a:pPr lvl="1"/>
            <a:r>
              <a:rPr lang="en-US" dirty="0" smtClean="0">
                <a:hlinkClick r:id="rId2"/>
              </a:rPr>
              <a:t>http://mrhaki.blogspot.com/</a:t>
            </a:r>
            <a:endParaRPr lang="en-US" dirty="0" smtClean="0"/>
          </a:p>
          <a:p>
            <a:r>
              <a:rPr lang="en-US" dirty="0" smtClean="0"/>
              <a:t>How to do X in Groovy</a:t>
            </a:r>
          </a:p>
          <a:p>
            <a:pPr lvl="1"/>
            <a:r>
              <a:rPr lang="en-US" dirty="0" smtClean="0">
                <a:hlinkClick r:id="rId3"/>
              </a:rPr>
              <a:t>http://groovy-almanac.org/</a:t>
            </a:r>
            <a:endParaRPr lang="en-US" dirty="0" smtClean="0"/>
          </a:p>
          <a:p>
            <a:r>
              <a:rPr lang="en-US" dirty="0" smtClean="0"/>
              <a:t>Share and Run Groovy Scripts</a:t>
            </a:r>
          </a:p>
          <a:p>
            <a:pPr lvl="1"/>
            <a:r>
              <a:rPr lang="en-US" dirty="0" smtClean="0">
                <a:hlinkClick r:id="rId4"/>
              </a:rPr>
              <a:t>http://groovyconsole.appspot.com/</a:t>
            </a:r>
            <a:endParaRPr lang="en-US" dirty="0" smtClean="0"/>
          </a:p>
          <a:p>
            <a:r>
              <a:rPr lang="en-US" dirty="0" smtClean="0"/>
              <a:t>Learn Groovy by Fixing Failing Tests</a:t>
            </a:r>
          </a:p>
          <a:p>
            <a:pPr lvl="1"/>
            <a:r>
              <a:rPr lang="en-US" dirty="0" smtClean="0">
                <a:hlinkClick r:id="rId5"/>
              </a:rPr>
              <a:t>http://groovykoans.org/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Transform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Transform a list into another list using the collect method. The results of the closure are appended in a new list.</a:t>
            </a:r>
          </a:p>
          <a:p>
            <a:pPr lvl="1" eaLnBrk="1" hangingPunct="1"/>
            <a:r>
              <a:rPr lang="en-US" dirty="0" smtClean="0"/>
              <a:t>def list1 = [1,2,3,4,5]</a:t>
            </a:r>
          </a:p>
          <a:p>
            <a:pPr lvl="1" eaLnBrk="1" hangingPunct="1"/>
            <a:r>
              <a:rPr lang="en-US" dirty="0" smtClean="0"/>
              <a:t>def list2 = list1.collect { it * 10 }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"list1=$list1"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"list2=$list2"</a:t>
            </a:r>
          </a:p>
          <a:p>
            <a:pPr lvl="2"/>
            <a:r>
              <a:rPr lang="en-US" dirty="0" smtClean="0"/>
              <a:t>list1=[1, 2, 3, 4, 5]</a:t>
            </a:r>
          </a:p>
          <a:p>
            <a:pPr lvl="2"/>
            <a:r>
              <a:rPr lang="en-US" dirty="0" smtClean="0"/>
              <a:t>list2=[10, 20, 30, 40, 50]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Retrieving Elements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Multiple ways to retrieve list elements</a:t>
            </a:r>
          </a:p>
          <a:p>
            <a:pPr eaLnBrk="1" hangingPunct="1"/>
            <a:r>
              <a:rPr lang="en-US" dirty="0" smtClean="0"/>
              <a:t>def list = ['q', 'w', 'e', 'r', 't', 'y']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"element 0 : ${</a:t>
            </a:r>
            <a:r>
              <a:rPr lang="en-US" dirty="0" err="1" smtClean="0"/>
              <a:t>list.get</a:t>
            </a:r>
            <a:r>
              <a:rPr lang="en-US" dirty="0" smtClean="0"/>
              <a:t>(0)}"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"element 1 : ${list[1]}"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"elements 1,3,5 : ${list[1,3,5]}"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"elements 0..3 : ${list[0..3]}"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"last 3 elements : ${list[-3..-1]} "</a:t>
            </a:r>
          </a:p>
          <a:p>
            <a:pPr lvl="2"/>
            <a:r>
              <a:rPr lang="fr-FR" dirty="0" err="1" smtClean="0"/>
              <a:t>element</a:t>
            </a:r>
            <a:r>
              <a:rPr lang="fr-FR" dirty="0" smtClean="0"/>
              <a:t> 0 : q</a:t>
            </a:r>
          </a:p>
          <a:p>
            <a:pPr lvl="2"/>
            <a:r>
              <a:rPr lang="fr-FR" dirty="0" err="1" smtClean="0"/>
              <a:t>element</a:t>
            </a:r>
            <a:r>
              <a:rPr lang="fr-FR" dirty="0" smtClean="0"/>
              <a:t> 1 : w</a:t>
            </a:r>
          </a:p>
          <a:p>
            <a:pPr lvl="2"/>
            <a:r>
              <a:rPr lang="fr-FR" dirty="0" err="1" smtClean="0"/>
              <a:t>elements</a:t>
            </a:r>
            <a:r>
              <a:rPr lang="fr-FR" dirty="0" smtClean="0"/>
              <a:t> 1,3,5 : [w, r, y]</a:t>
            </a:r>
          </a:p>
          <a:p>
            <a:pPr lvl="2"/>
            <a:r>
              <a:rPr lang="fr-FR" dirty="0" err="1" smtClean="0"/>
              <a:t>elements</a:t>
            </a:r>
            <a:r>
              <a:rPr lang="fr-FR" dirty="0" smtClean="0"/>
              <a:t> 0..3 : [q, w, e, r]</a:t>
            </a:r>
          </a:p>
          <a:p>
            <a:pPr lvl="2"/>
            <a:r>
              <a:rPr lang="fr-FR" dirty="0" smtClean="0"/>
              <a:t>last 3 </a:t>
            </a:r>
            <a:r>
              <a:rPr lang="fr-FR" dirty="0" err="1" smtClean="0"/>
              <a:t>elements</a:t>
            </a:r>
            <a:r>
              <a:rPr lang="fr-FR" dirty="0" smtClean="0"/>
              <a:t> : [r, t, y]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Removing Elements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Removing Elements</a:t>
            </a:r>
          </a:p>
          <a:p>
            <a:pPr lvl="1"/>
            <a:r>
              <a:rPr lang="en-US" dirty="0" smtClean="0"/>
              <a:t>def list = ["q", "w", "e", "r", "t", "y"]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1"/>
            <a:r>
              <a:rPr lang="en-US" dirty="0" err="1" smtClean="0"/>
              <a:t>list.remove</a:t>
            </a:r>
            <a:r>
              <a:rPr lang="en-US" dirty="0" smtClean="0"/>
              <a:t>(0)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list -= "e"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list -= ["t", "r"]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list</a:t>
            </a:r>
          </a:p>
          <a:p>
            <a:pPr lvl="2"/>
            <a:r>
              <a:rPr lang="fr-FR" dirty="0" smtClean="0"/>
              <a:t>[q, w, e, r, t, y]</a:t>
            </a:r>
          </a:p>
          <a:p>
            <a:pPr lvl="2"/>
            <a:r>
              <a:rPr lang="fr-FR" dirty="0" smtClean="0"/>
              <a:t>[w, e, r, t, y]</a:t>
            </a:r>
          </a:p>
          <a:p>
            <a:pPr lvl="2"/>
            <a:r>
              <a:rPr lang="fr-FR" dirty="0" smtClean="0"/>
              <a:t>[w, r, t, y]</a:t>
            </a:r>
          </a:p>
          <a:p>
            <a:pPr lvl="2"/>
            <a:r>
              <a:rPr lang="fr-FR" dirty="0" smtClean="0"/>
              <a:t>[w, y]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Sorting 1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Sorting Lists - By Default, the original list is modified.</a:t>
            </a:r>
          </a:p>
          <a:p>
            <a:pPr lvl="1"/>
            <a:r>
              <a:rPr lang="en-US" dirty="0" smtClean="0"/>
              <a:t>def original = ['q', 'w', 'e', 'r', 't', 'y']</a:t>
            </a:r>
          </a:p>
          <a:p>
            <a:pPr lvl="1"/>
            <a:r>
              <a:rPr lang="en-US" dirty="0" smtClean="0"/>
              <a:t>def sorted = </a:t>
            </a:r>
            <a:r>
              <a:rPr lang="en-US" dirty="0" err="1" smtClean="0"/>
              <a:t>original.sort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"original = " + original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"sorted   = " + sorted</a:t>
            </a:r>
          </a:p>
          <a:p>
            <a:pPr lvl="2"/>
            <a:r>
              <a:rPr lang="pt-BR" dirty="0" smtClean="0"/>
              <a:t>original = [e, q, r, t, w, y]</a:t>
            </a:r>
          </a:p>
          <a:p>
            <a:pPr lvl="2"/>
            <a:r>
              <a:rPr lang="pt-BR" dirty="0" smtClean="0"/>
              <a:t>sorted   = [e, q, r, t, w, y]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Sorting 2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Sorting Lists - sort(false) will not sort the original.</a:t>
            </a:r>
          </a:p>
          <a:p>
            <a:pPr lvl="1"/>
            <a:r>
              <a:rPr lang="en-US" dirty="0" smtClean="0"/>
              <a:t>def original = ['q', 'w', 'e', 'r', 't', 'y']</a:t>
            </a:r>
          </a:p>
          <a:p>
            <a:pPr lvl="1"/>
            <a:r>
              <a:rPr lang="en-US" dirty="0" smtClean="0"/>
              <a:t>def sorted = </a:t>
            </a:r>
            <a:r>
              <a:rPr lang="en-US" dirty="0" err="1" smtClean="0"/>
              <a:t>original.sort</a:t>
            </a:r>
            <a:r>
              <a:rPr lang="en-US" dirty="0" smtClean="0"/>
              <a:t>(false)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"original = " + original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"sorted   = " + sorted</a:t>
            </a:r>
          </a:p>
          <a:p>
            <a:pPr lvl="2"/>
            <a:r>
              <a:rPr lang="pt-BR" dirty="0" smtClean="0"/>
              <a:t>original = [q, w, e, r, t, y]</a:t>
            </a:r>
          </a:p>
          <a:p>
            <a:pPr lvl="2"/>
            <a:r>
              <a:rPr lang="pt-BR" dirty="0" smtClean="0"/>
              <a:t>sorted   = [e, q, r, t, w, y]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Unique 1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Retrieving the unique elements. </a:t>
            </a:r>
          </a:p>
          <a:p>
            <a:pPr eaLnBrk="1" hangingPunct="1"/>
            <a:r>
              <a:rPr lang="en-US" dirty="0" smtClean="0"/>
              <a:t>The list does not need to be sorted.</a:t>
            </a:r>
          </a:p>
          <a:p>
            <a:pPr eaLnBrk="1" hangingPunct="1"/>
            <a:r>
              <a:rPr lang="en-US" dirty="0" smtClean="0"/>
              <a:t>The original list is modified.</a:t>
            </a:r>
          </a:p>
          <a:p>
            <a:pPr lvl="1"/>
            <a:r>
              <a:rPr lang="en-US" dirty="0" smtClean="0"/>
              <a:t>def original = ['a', 'b', 'c', 'a', 'b', 'c' ]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uniqued</a:t>
            </a:r>
            <a:r>
              <a:rPr lang="en-US" dirty="0" smtClean="0"/>
              <a:t> = </a:t>
            </a:r>
            <a:r>
              <a:rPr lang="en-US" dirty="0" err="1" smtClean="0"/>
              <a:t>original.unique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"original = " + original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</a:t>
            </a:r>
            <a:r>
              <a:rPr lang="en-US" dirty="0" err="1" smtClean="0"/>
              <a:t>uniqued</a:t>
            </a:r>
            <a:r>
              <a:rPr lang="en-US" dirty="0" smtClean="0"/>
              <a:t>  = " + </a:t>
            </a:r>
            <a:r>
              <a:rPr lang="en-US" dirty="0" err="1" smtClean="0"/>
              <a:t>uniqued</a:t>
            </a:r>
            <a:endParaRPr lang="en-US" dirty="0" smtClean="0"/>
          </a:p>
          <a:p>
            <a:pPr lvl="2"/>
            <a:r>
              <a:rPr lang="en-US" dirty="0" smtClean="0"/>
              <a:t>original = [a, b, c]</a:t>
            </a:r>
          </a:p>
          <a:p>
            <a:pPr lvl="2"/>
            <a:r>
              <a:rPr lang="en-US" dirty="0" err="1" smtClean="0"/>
              <a:t>uniqued</a:t>
            </a:r>
            <a:r>
              <a:rPr lang="en-US" dirty="0" smtClean="0"/>
              <a:t> = [a, b, c]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Unique 2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.unique(false) to not modify the original.</a:t>
            </a:r>
          </a:p>
          <a:p>
            <a:pPr lvl="1"/>
            <a:r>
              <a:rPr lang="en-US" dirty="0" smtClean="0"/>
              <a:t>def original = ['a', 'b', 'c', 'a', 'b', 'c' ]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uniqued</a:t>
            </a:r>
            <a:r>
              <a:rPr lang="en-US" dirty="0" smtClean="0"/>
              <a:t> = </a:t>
            </a:r>
            <a:r>
              <a:rPr lang="en-US" dirty="0" err="1" smtClean="0"/>
              <a:t>original.unique</a:t>
            </a:r>
            <a:r>
              <a:rPr lang="en-US" dirty="0" smtClean="0"/>
              <a:t>(false)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"original = " + original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</a:t>
            </a:r>
            <a:r>
              <a:rPr lang="en-US" dirty="0" err="1" smtClean="0"/>
              <a:t>uniqued</a:t>
            </a:r>
            <a:r>
              <a:rPr lang="en-US" dirty="0" smtClean="0"/>
              <a:t>  = " + </a:t>
            </a:r>
            <a:r>
              <a:rPr lang="en-US" dirty="0" err="1" smtClean="0"/>
              <a:t>uniqued</a:t>
            </a:r>
            <a:endParaRPr lang="en-US" dirty="0" smtClean="0"/>
          </a:p>
          <a:p>
            <a:pPr lvl="2"/>
            <a:r>
              <a:rPr lang="en-US" dirty="0" smtClean="0"/>
              <a:t>original = [a, b, c, a, b, c]</a:t>
            </a:r>
          </a:p>
          <a:p>
            <a:pPr lvl="2"/>
            <a:r>
              <a:rPr lang="en-US" dirty="0" err="1" smtClean="0"/>
              <a:t>uniqued</a:t>
            </a:r>
            <a:r>
              <a:rPr lang="en-US" dirty="0" smtClean="0"/>
              <a:t> = [a, b, c]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Find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Finding a single element in a list</a:t>
            </a:r>
          </a:p>
          <a:p>
            <a:pPr lvl="1"/>
            <a:r>
              <a:rPr lang="en-US" dirty="0" smtClean="0"/>
              <a:t>def list = ['q', 'w', 'e', 'r', 't', 'y']</a:t>
            </a:r>
          </a:p>
          <a:p>
            <a:pPr lvl="1"/>
            <a:r>
              <a:rPr lang="en-US" dirty="0" smtClean="0"/>
              <a:t>def item1 = </a:t>
            </a:r>
            <a:r>
              <a:rPr lang="en-US" dirty="0" err="1" smtClean="0"/>
              <a:t>list.find</a:t>
            </a:r>
            <a:r>
              <a:rPr lang="en-US" dirty="0" smtClean="0"/>
              <a:t> { item -&gt; item == 'w' } </a:t>
            </a:r>
          </a:p>
          <a:p>
            <a:pPr lvl="1"/>
            <a:r>
              <a:rPr lang="en-US" dirty="0" smtClean="0"/>
              <a:t>def item2 = </a:t>
            </a:r>
            <a:r>
              <a:rPr lang="en-US" dirty="0" err="1" smtClean="0"/>
              <a:t>list.find</a:t>
            </a:r>
            <a:r>
              <a:rPr lang="en-US" dirty="0" smtClean="0"/>
              <a:t> { item -&gt; item == '12345' } 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"find 1 : " + item1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"find 2 : " + item2</a:t>
            </a:r>
          </a:p>
          <a:p>
            <a:pPr lvl="2"/>
            <a:r>
              <a:rPr lang="en-US" dirty="0" smtClean="0"/>
              <a:t>find 1 : w </a:t>
            </a:r>
          </a:p>
          <a:p>
            <a:pPr lvl="2"/>
            <a:r>
              <a:rPr lang="en-US" dirty="0" smtClean="0"/>
              <a:t>find 2 : null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</a:t>
            </a:r>
            <a:r>
              <a:rPr lang="en-US" dirty="0" err="1" smtClean="0">
                <a:solidFill>
                  <a:srgbClr val="7B9899"/>
                </a:solidFill>
              </a:rPr>
              <a:t>FindAll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Finding all matching elements in in a list</a:t>
            </a:r>
          </a:p>
          <a:p>
            <a:pPr lvl="1"/>
            <a:r>
              <a:rPr lang="en-US" dirty="0" smtClean="0"/>
              <a:t>def list = ['q', 'w', 'e', 'r', 't', 'y']</a:t>
            </a:r>
          </a:p>
          <a:p>
            <a:pPr lvl="1"/>
            <a:r>
              <a:rPr lang="en-US" dirty="0" smtClean="0"/>
              <a:t>def letters = </a:t>
            </a:r>
            <a:r>
              <a:rPr lang="en-US" dirty="0" err="1" smtClean="0"/>
              <a:t>list.findAll</a:t>
            </a:r>
            <a:r>
              <a:rPr lang="en-US" dirty="0" smtClean="0"/>
              <a:t> { it &lt; 't' 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</a:t>
            </a:r>
            <a:r>
              <a:rPr lang="en-US" dirty="0" err="1" smtClean="0"/>
              <a:t>findAll</a:t>
            </a:r>
            <a:r>
              <a:rPr lang="en-US" dirty="0" smtClean="0"/>
              <a:t> : $letters"</a:t>
            </a:r>
          </a:p>
          <a:p>
            <a:pPr lvl="2"/>
            <a:r>
              <a:rPr lang="en-US" dirty="0" err="1" smtClean="0"/>
              <a:t>findAll</a:t>
            </a:r>
            <a:r>
              <a:rPr lang="en-US" dirty="0" smtClean="0"/>
              <a:t> : [q, e, r]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Every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Returns true if the closure returns true for every item in the list.</a:t>
            </a:r>
          </a:p>
          <a:p>
            <a:pPr lvl="1"/>
            <a:r>
              <a:rPr lang="en-US" dirty="0" smtClean="0"/>
              <a:t>def list = [4,5,6]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result1 = </a:t>
            </a:r>
            <a:r>
              <a:rPr lang="en-US" dirty="0" err="1" smtClean="0"/>
              <a:t>list.every</a:t>
            </a:r>
            <a:r>
              <a:rPr lang="en-US" dirty="0" smtClean="0"/>
              <a:t> { item -&gt; item &lt; 10 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"every item less than 10 : $result1"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result2 = </a:t>
            </a:r>
            <a:r>
              <a:rPr lang="en-US" dirty="0" err="1" smtClean="0"/>
              <a:t>list.every</a:t>
            </a:r>
            <a:r>
              <a:rPr lang="en-US" dirty="0" smtClean="0"/>
              <a:t> { item -&gt; 0 == item%2 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"every item is even : $result2"</a:t>
            </a:r>
          </a:p>
          <a:p>
            <a:pPr lvl="2"/>
            <a:r>
              <a:rPr lang="en-US" dirty="0" smtClean="0"/>
              <a:t>every item less than 10 : true</a:t>
            </a:r>
          </a:p>
          <a:p>
            <a:pPr lvl="2"/>
            <a:r>
              <a:rPr lang="en-US" dirty="0" smtClean="0"/>
              <a:t>every item is even : false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Groovy In Action</a:t>
            </a:r>
          </a:p>
          <a:p>
            <a:pPr eaLnBrk="1" hangingPunct="1"/>
            <a:r>
              <a:rPr lang="en-US" dirty="0" smtClean="0"/>
              <a:t>Programming Groovy </a:t>
            </a:r>
          </a:p>
          <a:p>
            <a:r>
              <a:rPr lang="en-US" dirty="0" smtClean="0"/>
              <a:t>Groovy Recipes</a:t>
            </a:r>
          </a:p>
        </p:txBody>
      </p:sp>
      <p:pic>
        <p:nvPicPr>
          <p:cNvPr id="87042" name="Picture 2" descr="http://imagery.pragprog.com/products/100/vslg.jpg?12985897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4145280"/>
            <a:ext cx="2133600" cy="2560320"/>
          </a:xfrm>
          <a:prstGeom prst="rect">
            <a:avLst/>
          </a:prstGeom>
          <a:noFill/>
        </p:spPr>
      </p:pic>
      <p:pic>
        <p:nvPicPr>
          <p:cNvPr id="102402" name="Picture 2" descr="http://www.manning.com/koenig/koenig_cover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91000"/>
            <a:ext cx="2038350" cy="2554733"/>
          </a:xfrm>
          <a:prstGeom prst="rect">
            <a:avLst/>
          </a:prstGeom>
          <a:noFill/>
        </p:spPr>
      </p:pic>
      <p:pic>
        <p:nvPicPr>
          <p:cNvPr id="102404" name="Picture 4" descr="http://imagery.pragprog.com/products/101/sdgrvr.jpg?129858975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343400"/>
            <a:ext cx="1866900" cy="224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Any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Returns true if the closure returns true for any item in the list.</a:t>
            </a:r>
          </a:p>
          <a:p>
            <a:pPr lvl="1"/>
            <a:r>
              <a:rPr lang="en-US" dirty="0" smtClean="0"/>
              <a:t>def list = [4,5,6]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result1 = </a:t>
            </a:r>
            <a:r>
              <a:rPr lang="en-US" dirty="0" err="1" smtClean="0"/>
              <a:t>list.any</a:t>
            </a:r>
            <a:r>
              <a:rPr lang="en-US" dirty="0" smtClean="0"/>
              <a:t> { item -&gt; item &gt; 5 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"contains </a:t>
            </a:r>
            <a:r>
              <a:rPr lang="en-US" dirty="0" err="1" smtClean="0"/>
              <a:t>atleast</a:t>
            </a:r>
            <a:r>
              <a:rPr lang="en-US" dirty="0" smtClean="0"/>
              <a:t> one item greater than 5 : $result1"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result2 = </a:t>
            </a:r>
            <a:r>
              <a:rPr lang="en-US" dirty="0" err="1" smtClean="0"/>
              <a:t>list.any</a:t>
            </a:r>
            <a:r>
              <a:rPr lang="en-US" dirty="0" smtClean="0"/>
              <a:t> { item -&gt; 1 == item%2 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"contains </a:t>
            </a:r>
            <a:r>
              <a:rPr lang="en-US" dirty="0" err="1" smtClean="0"/>
              <a:t>atleast</a:t>
            </a:r>
            <a:r>
              <a:rPr lang="en-US" dirty="0" smtClean="0"/>
              <a:t> one item that is odd : $result2"</a:t>
            </a:r>
          </a:p>
          <a:p>
            <a:pPr lvl="2"/>
            <a:r>
              <a:rPr lang="en-US" dirty="0" smtClean="0"/>
              <a:t>contains </a:t>
            </a:r>
            <a:r>
              <a:rPr lang="en-US" dirty="0" err="1" smtClean="0"/>
              <a:t>atleast</a:t>
            </a:r>
            <a:r>
              <a:rPr lang="en-US" dirty="0" smtClean="0"/>
              <a:t> one item greater than 5 : true</a:t>
            </a:r>
          </a:p>
          <a:p>
            <a:pPr lvl="2"/>
            <a:r>
              <a:rPr lang="en-US" dirty="0" smtClean="0"/>
              <a:t>contains </a:t>
            </a:r>
            <a:r>
              <a:rPr lang="en-US" dirty="0" err="1" smtClean="0"/>
              <a:t>atleast</a:t>
            </a:r>
            <a:r>
              <a:rPr lang="en-US" dirty="0" smtClean="0"/>
              <a:t> one item that is odd : true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Join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 list into a string by converting each element to a string (</a:t>
            </a:r>
            <a:r>
              <a:rPr lang="en-US" dirty="0" err="1" smtClean="0"/>
              <a:t>toString</a:t>
            </a:r>
            <a:r>
              <a:rPr lang="en-US" dirty="0" smtClean="0"/>
              <a:t>()) and inserting a delimiter between elements.</a:t>
            </a:r>
          </a:p>
          <a:p>
            <a:pPr lvl="1"/>
            <a:r>
              <a:rPr lang="en-US" dirty="0" smtClean="0"/>
              <a:t>def list = [ '</a:t>
            </a:r>
            <a:r>
              <a:rPr lang="en-US" dirty="0" err="1" smtClean="0"/>
              <a:t>q','w','e','r','t','y</a:t>
            </a:r>
            <a:r>
              <a:rPr lang="en-US" dirty="0" smtClean="0"/>
              <a:t>']</a:t>
            </a:r>
          </a:p>
          <a:p>
            <a:pPr lvl="1"/>
            <a:r>
              <a:rPr lang="en-US" dirty="0" smtClean="0"/>
              <a:t>def result = </a:t>
            </a:r>
            <a:r>
              <a:rPr lang="en-US" dirty="0" err="1" smtClean="0"/>
              <a:t>list.join</a:t>
            </a:r>
            <a:r>
              <a:rPr lang="en-US" dirty="0" smtClean="0"/>
              <a:t>("-")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result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result.class</a:t>
            </a:r>
            <a:endParaRPr lang="en-US" dirty="0" smtClean="0"/>
          </a:p>
          <a:p>
            <a:pPr lvl="2"/>
            <a:r>
              <a:rPr lang="en-US" dirty="0" smtClean="0"/>
              <a:t>q-w-e-r-t-y</a:t>
            </a:r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java.lang.String</a:t>
            </a: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Advanced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Sorting by values in a Map</a:t>
            </a:r>
          </a:p>
          <a:p>
            <a:pPr lvl="1"/>
            <a:r>
              <a:rPr lang="en-US" dirty="0" smtClean="0"/>
              <a:t>list = [  </a:t>
            </a:r>
          </a:p>
          <a:p>
            <a:pPr lvl="1"/>
            <a:r>
              <a:rPr lang="en-US" dirty="0" smtClean="0"/>
              <a:t>	[first:"</a:t>
            </a:r>
            <a:r>
              <a:rPr lang="en-US" dirty="0" err="1" smtClean="0"/>
              <a:t>paul</a:t>
            </a:r>
            <a:r>
              <a:rPr lang="en-US" dirty="0" smtClean="0"/>
              <a:t>", last:"woods"], </a:t>
            </a:r>
          </a:p>
          <a:p>
            <a:pPr lvl="1"/>
            <a:r>
              <a:rPr lang="en-US" dirty="0" smtClean="0"/>
              <a:t>	[first:"</a:t>
            </a:r>
            <a:r>
              <a:rPr lang="en-US" dirty="0" err="1" smtClean="0"/>
              <a:t>linda</a:t>
            </a:r>
            <a:r>
              <a:rPr lang="en-US" dirty="0" smtClean="0"/>
              <a:t>", last:"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pPr lvl="1"/>
            <a:r>
              <a:rPr lang="en-US" dirty="0" smtClean="0"/>
              <a:t>	[first:"</a:t>
            </a:r>
            <a:r>
              <a:rPr lang="en-US" dirty="0" err="1" smtClean="0"/>
              <a:t>alex</a:t>
            </a:r>
            <a:r>
              <a:rPr lang="en-US" dirty="0" smtClean="0"/>
              <a:t>", last:"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pPr lvl="1"/>
            <a:r>
              <a:rPr lang="en-US" dirty="0" smtClean="0"/>
              <a:t>	[first:"</a:t>
            </a:r>
            <a:r>
              <a:rPr lang="en-US" dirty="0" err="1" smtClean="0"/>
              <a:t>paul</a:t>
            </a:r>
            <a:r>
              <a:rPr lang="en-US" dirty="0" smtClean="0"/>
              <a:t>", last:"</a:t>
            </a:r>
            <a:r>
              <a:rPr lang="en-US" dirty="0" err="1" smtClean="0"/>
              <a:t>allen</a:t>
            </a:r>
            <a:r>
              <a:rPr lang="en-US" dirty="0" smtClean="0"/>
              <a:t>"] </a:t>
            </a:r>
          </a:p>
          <a:p>
            <a:pPr lvl="1"/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"sorted by first : ${</a:t>
            </a:r>
            <a:r>
              <a:rPr lang="en-US" dirty="0" err="1" smtClean="0"/>
              <a:t>list.sort</a:t>
            </a:r>
            <a:r>
              <a:rPr lang="en-US" dirty="0" smtClean="0"/>
              <a:t> { </a:t>
            </a:r>
            <a:r>
              <a:rPr lang="en-US" dirty="0" err="1" smtClean="0"/>
              <a:t>it.first</a:t>
            </a:r>
            <a:r>
              <a:rPr lang="en-US" dirty="0" smtClean="0"/>
              <a:t> } }"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"sorted by last  : ${</a:t>
            </a:r>
            <a:r>
              <a:rPr lang="en-US" dirty="0" err="1" smtClean="0"/>
              <a:t>list.sort</a:t>
            </a:r>
            <a:r>
              <a:rPr lang="en-US" dirty="0" smtClean="0"/>
              <a:t> { </a:t>
            </a:r>
            <a:r>
              <a:rPr lang="en-US" dirty="0" err="1" smtClean="0"/>
              <a:t>it.last</a:t>
            </a:r>
            <a:r>
              <a:rPr lang="en-US" dirty="0" smtClean="0"/>
              <a:t> } }"</a:t>
            </a:r>
          </a:p>
          <a:p>
            <a:pPr lvl="2"/>
            <a:r>
              <a:rPr lang="en-US" dirty="0" smtClean="0"/>
              <a:t>sorted by first : [[</a:t>
            </a:r>
            <a:r>
              <a:rPr lang="en-US" dirty="0" err="1" smtClean="0"/>
              <a:t>first:alex</a:t>
            </a:r>
            <a:r>
              <a:rPr lang="en-US" dirty="0" smtClean="0"/>
              <a:t>, </a:t>
            </a:r>
            <a:r>
              <a:rPr lang="en-US" dirty="0" err="1" smtClean="0"/>
              <a:t>last:zinde</a:t>
            </a:r>
            <a:r>
              <a:rPr lang="en-US" dirty="0" smtClean="0"/>
              <a:t>], [</a:t>
            </a:r>
            <a:r>
              <a:rPr lang="en-US" dirty="0" err="1" smtClean="0"/>
              <a:t>first:linda</a:t>
            </a:r>
            <a:r>
              <a:rPr lang="en-US" dirty="0" smtClean="0"/>
              <a:t>, </a:t>
            </a:r>
            <a:r>
              <a:rPr lang="en-US" dirty="0" err="1" smtClean="0"/>
              <a:t>last:zinde</a:t>
            </a:r>
            <a:r>
              <a:rPr lang="en-US" dirty="0" smtClean="0"/>
              <a:t>], 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last:woods</a:t>
            </a:r>
            <a:r>
              <a:rPr lang="en-US" dirty="0" smtClean="0"/>
              <a:t>], 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last:allen</a:t>
            </a:r>
            <a:r>
              <a:rPr lang="en-US" dirty="0" smtClean="0"/>
              <a:t>]]</a:t>
            </a:r>
          </a:p>
          <a:p>
            <a:pPr lvl="2"/>
            <a:r>
              <a:rPr lang="en-US" dirty="0" smtClean="0"/>
              <a:t>sorted by last  : [[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last:allen</a:t>
            </a:r>
            <a:r>
              <a:rPr lang="en-US" dirty="0" smtClean="0"/>
              <a:t>], 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last:woods</a:t>
            </a:r>
            <a:r>
              <a:rPr lang="en-US" dirty="0" smtClean="0"/>
              <a:t>], [</a:t>
            </a:r>
            <a:r>
              <a:rPr lang="en-US" dirty="0" err="1" smtClean="0"/>
              <a:t>first:alex</a:t>
            </a:r>
            <a:r>
              <a:rPr lang="en-US" dirty="0" smtClean="0"/>
              <a:t>, </a:t>
            </a:r>
            <a:r>
              <a:rPr lang="en-US" dirty="0" err="1" smtClean="0"/>
              <a:t>last:zinde</a:t>
            </a:r>
            <a:r>
              <a:rPr lang="en-US" dirty="0" smtClean="0"/>
              <a:t>], [</a:t>
            </a:r>
            <a:r>
              <a:rPr lang="en-US" dirty="0" err="1" smtClean="0"/>
              <a:t>first:linda</a:t>
            </a:r>
            <a:r>
              <a:rPr lang="en-US" dirty="0" smtClean="0"/>
              <a:t>, </a:t>
            </a:r>
            <a:r>
              <a:rPr lang="en-US" dirty="0" err="1" smtClean="0"/>
              <a:t>last:zinde</a:t>
            </a:r>
            <a:r>
              <a:rPr lang="en-US" dirty="0" smtClean="0"/>
              <a:t>]]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Advanced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list = [  </a:t>
            </a:r>
          </a:p>
          <a:p>
            <a:r>
              <a:rPr lang="en-US" dirty="0" smtClean="0"/>
              <a:t>	[first:"</a:t>
            </a:r>
            <a:r>
              <a:rPr lang="en-US" dirty="0" err="1" smtClean="0"/>
              <a:t>paul</a:t>
            </a:r>
            <a:r>
              <a:rPr lang="en-US" dirty="0" smtClean="0"/>
              <a:t>", last:"woods"], </a:t>
            </a:r>
          </a:p>
          <a:p>
            <a:r>
              <a:rPr lang="en-US" dirty="0" smtClean="0"/>
              <a:t>	[first:"</a:t>
            </a:r>
            <a:r>
              <a:rPr lang="en-US" dirty="0" err="1" smtClean="0"/>
              <a:t>linda</a:t>
            </a:r>
            <a:r>
              <a:rPr lang="en-US" dirty="0" smtClean="0"/>
              <a:t>", last:"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r>
              <a:rPr lang="en-US" dirty="0" smtClean="0"/>
              <a:t>	[first:"</a:t>
            </a:r>
            <a:r>
              <a:rPr lang="en-US" dirty="0" err="1" smtClean="0"/>
              <a:t>alex</a:t>
            </a:r>
            <a:r>
              <a:rPr lang="en-US" dirty="0" smtClean="0"/>
              <a:t>", last:"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r>
              <a:rPr lang="en-US" dirty="0" smtClean="0"/>
              <a:t>	[first:"</a:t>
            </a:r>
            <a:r>
              <a:rPr lang="en-US" dirty="0" err="1" smtClean="0"/>
              <a:t>paul</a:t>
            </a:r>
            <a:r>
              <a:rPr lang="en-US" dirty="0" smtClean="0"/>
              <a:t>", last:"</a:t>
            </a:r>
            <a:r>
              <a:rPr lang="en-US" dirty="0" err="1" smtClean="0"/>
              <a:t>allen</a:t>
            </a:r>
            <a:r>
              <a:rPr lang="en-US" dirty="0" smtClean="0"/>
              <a:t>"] </a:t>
            </a:r>
          </a:p>
          <a:p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// sorting by a value in a map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"sorted by first : ${</a:t>
            </a:r>
            <a:r>
              <a:rPr lang="en-US" dirty="0" err="1" smtClean="0"/>
              <a:t>list.sort</a:t>
            </a:r>
            <a:r>
              <a:rPr lang="en-US" dirty="0" smtClean="0"/>
              <a:t> { </a:t>
            </a:r>
            <a:r>
              <a:rPr lang="en-US" dirty="0" err="1" smtClean="0"/>
              <a:t>it.first</a:t>
            </a:r>
            <a:r>
              <a:rPr lang="en-US" dirty="0" smtClean="0"/>
              <a:t> } }"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"sorted by last  : ${</a:t>
            </a:r>
            <a:r>
              <a:rPr lang="en-US" dirty="0" err="1" smtClean="0"/>
              <a:t>list.sort</a:t>
            </a:r>
            <a:r>
              <a:rPr lang="en-US" dirty="0" smtClean="0"/>
              <a:t> { </a:t>
            </a:r>
            <a:r>
              <a:rPr lang="en-US" dirty="0" err="1" smtClean="0"/>
              <a:t>it.last</a:t>
            </a:r>
            <a:r>
              <a:rPr lang="en-US" dirty="0" smtClean="0"/>
              <a:t> } }"</a:t>
            </a:r>
          </a:p>
          <a:p>
            <a:endParaRPr lang="en-US" dirty="0" smtClean="0"/>
          </a:p>
          <a:p>
            <a:r>
              <a:rPr lang="en-US" dirty="0" smtClean="0"/>
              <a:t>// sorting by 2 values</a:t>
            </a:r>
          </a:p>
          <a:p>
            <a:endParaRPr lang="en-US" dirty="0" smtClean="0"/>
          </a:p>
          <a:p>
            <a:r>
              <a:rPr lang="en-US" dirty="0" smtClean="0"/>
              <a:t>def sorted = </a:t>
            </a:r>
            <a:r>
              <a:rPr lang="en-US" dirty="0" err="1" smtClean="0"/>
              <a:t>list.sort</a:t>
            </a:r>
            <a:r>
              <a:rPr lang="en-US" dirty="0" smtClean="0"/>
              <a:t> { x, y -&gt; 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x.last</a:t>
            </a:r>
            <a:r>
              <a:rPr lang="en-US" dirty="0" smtClean="0"/>
              <a:t> &lt;=&gt; </a:t>
            </a:r>
            <a:r>
              <a:rPr lang="en-US" dirty="0" err="1" smtClean="0"/>
              <a:t>y.last</a:t>
            </a:r>
            <a:r>
              <a:rPr lang="en-US" dirty="0" smtClean="0"/>
              <a:t>) ?: (</a:t>
            </a:r>
            <a:r>
              <a:rPr lang="en-US" dirty="0" err="1" smtClean="0"/>
              <a:t>x.first</a:t>
            </a:r>
            <a:r>
              <a:rPr lang="en-US" dirty="0" smtClean="0"/>
              <a:t> &lt;=&gt; </a:t>
            </a:r>
            <a:r>
              <a:rPr lang="en-US" dirty="0" err="1" smtClean="0"/>
              <a:t>y.first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"sort by last and first : ${sorted}"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Advanced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Transform a list of lists to a quoted-field </a:t>
            </a:r>
            <a:r>
              <a:rPr lang="en-US" dirty="0" err="1" smtClean="0"/>
              <a:t>csv</a:t>
            </a:r>
            <a:r>
              <a:rPr lang="en-US" dirty="0" smtClean="0"/>
              <a:t> string</a:t>
            </a:r>
          </a:p>
          <a:p>
            <a:pPr lvl="1"/>
            <a:r>
              <a:rPr lang="en-US" dirty="0" smtClean="0"/>
              <a:t>def list = [</a:t>
            </a:r>
          </a:p>
          <a:p>
            <a:pPr lvl="1"/>
            <a:r>
              <a:rPr lang="en-US" dirty="0" smtClean="0"/>
              <a:t>	[ "first", "last" ],</a:t>
            </a:r>
          </a:p>
          <a:p>
            <a:pPr lvl="1"/>
            <a:r>
              <a:rPr lang="en-US" dirty="0" smtClean="0"/>
              <a:t>	[ "</a:t>
            </a:r>
            <a:r>
              <a:rPr lang="en-US" dirty="0" err="1" smtClean="0"/>
              <a:t>paul</a:t>
            </a:r>
            <a:r>
              <a:rPr lang="en-US" dirty="0" smtClean="0"/>
              <a:t>", "woods"], </a:t>
            </a:r>
          </a:p>
          <a:p>
            <a:pPr lvl="1"/>
            <a:r>
              <a:rPr lang="en-US" dirty="0" smtClean="0"/>
              <a:t>	[ "</a:t>
            </a:r>
            <a:r>
              <a:rPr lang="en-US" dirty="0" err="1" smtClean="0"/>
              <a:t>linda</a:t>
            </a:r>
            <a:r>
              <a:rPr lang="en-US" dirty="0" smtClean="0"/>
              <a:t>", 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pPr lvl="1"/>
            <a:r>
              <a:rPr lang="en-US" dirty="0" smtClean="0"/>
              <a:t>	[ "</a:t>
            </a:r>
            <a:r>
              <a:rPr lang="en-US" dirty="0" err="1" smtClean="0"/>
              <a:t>alex</a:t>
            </a:r>
            <a:r>
              <a:rPr lang="en-US" dirty="0" smtClean="0"/>
              <a:t>", "</a:t>
            </a:r>
            <a:r>
              <a:rPr lang="en-US" dirty="0" err="1" smtClean="0"/>
              <a:t>zinde</a:t>
            </a:r>
            <a:r>
              <a:rPr lang="en-US" dirty="0" smtClean="0"/>
              <a:t>"], </a:t>
            </a:r>
          </a:p>
          <a:p>
            <a:pPr lvl="1"/>
            <a:r>
              <a:rPr lang="en-US" dirty="0" smtClean="0"/>
              <a:t>	[ "</a:t>
            </a:r>
            <a:r>
              <a:rPr lang="en-US" dirty="0" err="1" smtClean="0"/>
              <a:t>paul</a:t>
            </a:r>
            <a:r>
              <a:rPr lang="en-US" dirty="0" smtClean="0"/>
              <a:t>", "</a:t>
            </a:r>
            <a:r>
              <a:rPr lang="en-US" dirty="0" err="1" smtClean="0"/>
              <a:t>allen</a:t>
            </a:r>
            <a:r>
              <a:rPr lang="en-US" dirty="0" smtClean="0"/>
              <a:t>"] </a:t>
            </a:r>
          </a:p>
          <a:p>
            <a:pPr lvl="1"/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csv</a:t>
            </a:r>
            <a:r>
              <a:rPr lang="en-US" dirty="0" smtClean="0"/>
              <a:t> = </a:t>
            </a:r>
            <a:r>
              <a:rPr lang="en-US" dirty="0" err="1" smtClean="0"/>
              <a:t>list.collect</a:t>
            </a:r>
            <a:r>
              <a:rPr lang="en-US" dirty="0" smtClean="0"/>
              <a:t> { row 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row.collect</a:t>
            </a:r>
            <a:r>
              <a:rPr lang="en-US" dirty="0" smtClean="0"/>
              <a:t> { item -&gt; </a:t>
            </a:r>
          </a:p>
          <a:p>
            <a:pPr lvl="1"/>
            <a:r>
              <a:rPr lang="en-US" dirty="0" smtClean="0"/>
              <a:t>	    "\"$item\""</a:t>
            </a:r>
          </a:p>
          <a:p>
            <a:pPr lvl="1"/>
            <a:r>
              <a:rPr lang="en-US" dirty="0" smtClean="0"/>
              <a:t>	}.join(',')</a:t>
            </a:r>
          </a:p>
          <a:p>
            <a:pPr lvl="1"/>
            <a:r>
              <a:rPr lang="en-US" dirty="0" smtClean="0"/>
              <a:t>}.join('\n')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csv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34000" y="1752600"/>
            <a:ext cx="3578352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first","last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paul","woods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linda","zinde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alex","zinde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paul","allen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List - Mystery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Why does this work?</a:t>
            </a:r>
          </a:p>
          <a:p>
            <a:pPr lvl="1" eaLnBrk="1" hangingPunct="1"/>
            <a:r>
              <a:rPr lang="en-US" smtClean="0"/>
              <a:t>List&lt;String&gt; z = new ArrayList&lt;String&gt;()</a:t>
            </a:r>
          </a:p>
          <a:p>
            <a:pPr lvl="1" eaLnBrk="1" hangingPunct="1"/>
            <a:r>
              <a:rPr lang="en-US" smtClean="0"/>
              <a:t>z &lt;&lt; "A"</a:t>
            </a:r>
          </a:p>
          <a:p>
            <a:pPr lvl="1" eaLnBrk="1" hangingPunct="1"/>
            <a:r>
              <a:rPr lang="en-US" smtClean="0"/>
              <a:t>z &lt;&lt; 1</a:t>
            </a:r>
          </a:p>
          <a:p>
            <a:pPr lvl="1" eaLnBrk="1" hangingPunct="1"/>
            <a:r>
              <a:rPr lang="en-US" smtClean="0"/>
              <a:t>z &lt;&lt; new Date()</a:t>
            </a:r>
          </a:p>
          <a:p>
            <a:pPr lvl="1" eaLnBrk="1" hangingPunct="1"/>
            <a:r>
              <a:rPr lang="en-US" smtClean="0"/>
              <a:t>println z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? because generics in java are checked at compile time, and groovy doesn't check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map is defined using the [:] syntax</a:t>
            </a:r>
          </a:p>
          <a:p>
            <a:pPr lvl="1"/>
            <a:r>
              <a:rPr lang="en-US" dirty="0" smtClean="0"/>
              <a:t>def name = [:]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map is a normal java data structure</a:t>
            </a:r>
          </a:p>
          <a:p>
            <a:pPr lvl="1"/>
            <a:r>
              <a:rPr lang="en-US" dirty="0" smtClean="0"/>
              <a:t>def name = [:]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name.getClass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java.util.LinkedHashMap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Initialize with Data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Create map</a:t>
            </a:r>
          </a:p>
          <a:p>
            <a:pPr lvl="1"/>
            <a:r>
              <a:rPr lang="en-US" dirty="0" smtClean="0"/>
              <a:t>def map = [first : "</a:t>
            </a:r>
            <a:r>
              <a:rPr lang="en-US" dirty="0" err="1" smtClean="0"/>
              <a:t>Paul",last</a:t>
            </a:r>
            <a:r>
              <a:rPr lang="en-US" dirty="0" smtClean="0"/>
              <a:t> : "Woods"]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map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last:Woods</a:t>
            </a:r>
            <a:r>
              <a:rPr lang="en-US" dirty="0" smtClean="0"/>
              <a:t>]</a:t>
            </a:r>
          </a:p>
          <a:p>
            <a:pPr eaLnBrk="1" hangingPunct="1"/>
            <a:r>
              <a:rPr lang="en-US" dirty="0" smtClean="0"/>
              <a:t>Tip - if you need iterate through your keys in order, do this:</a:t>
            </a:r>
          </a:p>
          <a:p>
            <a:pPr lvl="1" eaLnBrk="1" hangingPunct="1"/>
            <a:r>
              <a:rPr lang="en-US" dirty="0" smtClean="0"/>
              <a:t>def map = new </a:t>
            </a:r>
            <a:r>
              <a:rPr lang="en-US" dirty="0" err="1" smtClean="0"/>
              <a:t>TreeMap</a:t>
            </a:r>
            <a:r>
              <a:rPr lang="en-US" dirty="0" smtClean="0"/>
              <a:t>&lt;</a:t>
            </a:r>
            <a:r>
              <a:rPr lang="en-US" dirty="0" err="1" smtClean="0"/>
              <a:t>String,String</a:t>
            </a:r>
            <a:r>
              <a:rPr lang="en-US" dirty="0" smtClean="0"/>
              <a:t>&gt;()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Add Data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 elements to a map</a:t>
            </a:r>
          </a:p>
          <a:p>
            <a:pPr lvl="1"/>
            <a:r>
              <a:rPr lang="en-US" dirty="0" smtClean="0"/>
              <a:t>def map = [:]</a:t>
            </a:r>
          </a:p>
          <a:p>
            <a:pPr lvl="1"/>
            <a:r>
              <a:rPr lang="en-US" dirty="0" smtClean="0"/>
              <a:t>map += [first : "Paul"]</a:t>
            </a:r>
          </a:p>
          <a:p>
            <a:pPr lvl="1"/>
            <a:r>
              <a:rPr lang="en-US" dirty="0" err="1" smtClean="0"/>
              <a:t>map.middle</a:t>
            </a:r>
            <a:r>
              <a:rPr lang="en-US" dirty="0" smtClean="0"/>
              <a:t> = "Alexander"</a:t>
            </a:r>
          </a:p>
          <a:p>
            <a:pPr lvl="1"/>
            <a:r>
              <a:rPr lang="en-US" dirty="0" err="1" smtClean="0"/>
              <a:t>map.put</a:t>
            </a:r>
            <a:r>
              <a:rPr lang="en-US" dirty="0" smtClean="0"/>
              <a:t>("last", "Woods")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map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first:Paul</a:t>
            </a:r>
            <a:r>
              <a:rPr lang="en-US" dirty="0" smtClean="0"/>
              <a:t>, </a:t>
            </a:r>
            <a:r>
              <a:rPr lang="en-US" dirty="0" err="1" smtClean="0"/>
              <a:t>middle:Alexander</a:t>
            </a:r>
            <a:r>
              <a:rPr lang="en-US" dirty="0" smtClean="0"/>
              <a:t>, </a:t>
            </a:r>
            <a:r>
              <a:rPr lang="en-US" dirty="0" err="1" smtClean="0"/>
              <a:t>last:Woods</a:t>
            </a:r>
            <a:r>
              <a:rPr lang="en-US" dirty="0" smtClean="0"/>
              <a:t>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Iterating with For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Looping through maps</a:t>
            </a:r>
          </a:p>
          <a:p>
            <a:pPr lvl="1"/>
            <a:r>
              <a:rPr lang="en-US" dirty="0" smtClean="0"/>
              <a:t>def map = [ first: "Paul", last: "Woods" ]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keyValue</a:t>
            </a:r>
            <a:r>
              <a:rPr lang="en-US" dirty="0" smtClean="0"/>
              <a:t> in map) {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</a:t>
            </a:r>
            <a:r>
              <a:rPr lang="en-US" dirty="0" err="1" smtClean="0"/>
              <a:t>keyValue</a:t>
            </a:r>
            <a:r>
              <a:rPr lang="en-US" dirty="0" smtClean="0"/>
              <a:t> = $</a:t>
            </a:r>
            <a:r>
              <a:rPr lang="en-US" dirty="0" err="1" smtClean="0"/>
              <a:t>keyValue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"key         = $</a:t>
            </a:r>
            <a:r>
              <a:rPr lang="en-US" dirty="0" err="1" smtClean="0"/>
              <a:t>keyValue.key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"value      = $</a:t>
            </a:r>
            <a:r>
              <a:rPr lang="en-US" dirty="0" err="1" smtClean="0"/>
              <a:t>keyValue.value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keyValue</a:t>
            </a:r>
            <a:r>
              <a:rPr lang="en-US" dirty="0" smtClean="0"/>
              <a:t> = first=Paul</a:t>
            </a:r>
          </a:p>
          <a:p>
            <a:pPr lvl="2"/>
            <a:r>
              <a:rPr lang="en-US" dirty="0" smtClean="0"/>
              <a:t>key         = first</a:t>
            </a:r>
          </a:p>
          <a:p>
            <a:pPr lvl="2"/>
            <a:r>
              <a:rPr lang="en-US" dirty="0" smtClean="0"/>
              <a:t>value      = Paul</a:t>
            </a:r>
          </a:p>
          <a:p>
            <a:pPr lvl="2"/>
            <a:r>
              <a:rPr lang="en-US" dirty="0" err="1" smtClean="0"/>
              <a:t>keyValue</a:t>
            </a:r>
            <a:r>
              <a:rPr lang="en-US" dirty="0" smtClean="0"/>
              <a:t> = last=Woods</a:t>
            </a:r>
          </a:p>
          <a:p>
            <a:pPr lvl="2"/>
            <a:r>
              <a:rPr lang="en-US" dirty="0" smtClean="0"/>
              <a:t>key         = last</a:t>
            </a:r>
          </a:p>
          <a:p>
            <a:pPr lvl="2"/>
            <a:r>
              <a:rPr lang="en-US" dirty="0" smtClean="0"/>
              <a:t>value      = Woods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Groovy - Installing to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 Java JDK</a:t>
            </a:r>
          </a:p>
          <a:p>
            <a:r>
              <a:rPr lang="en-US" dirty="0" smtClean="0"/>
              <a:t>Set JAVA_HOME</a:t>
            </a:r>
          </a:p>
          <a:p>
            <a:r>
              <a:rPr lang="en-US" dirty="0" smtClean="0"/>
              <a:t>Make sure &lt;</a:t>
            </a:r>
            <a:r>
              <a:rPr lang="en-US" dirty="0" err="1" smtClean="0"/>
              <a:t>javahome</a:t>
            </a:r>
            <a:r>
              <a:rPr lang="en-US" dirty="0" smtClean="0"/>
              <a:t>&gt;/bin is in path</a:t>
            </a:r>
          </a:p>
          <a:p>
            <a:r>
              <a:rPr lang="en-US" dirty="0" smtClean="0"/>
              <a:t>Download Zip or installer package</a:t>
            </a:r>
          </a:p>
          <a:p>
            <a:pPr lvl="1"/>
            <a:r>
              <a:rPr lang="en-US" dirty="0" smtClean="0">
                <a:hlinkClick r:id="rId2"/>
              </a:rPr>
              <a:t>http://groovy.codehaus.org/Download</a:t>
            </a:r>
            <a:endParaRPr lang="en-US" dirty="0" smtClean="0"/>
          </a:p>
          <a:p>
            <a:r>
              <a:rPr lang="en-US" dirty="0" smtClean="0"/>
              <a:t>Make sure &lt;</a:t>
            </a:r>
            <a:r>
              <a:rPr lang="en-US" dirty="0" err="1" smtClean="0"/>
              <a:t>groovyhome</a:t>
            </a:r>
            <a:r>
              <a:rPr lang="en-US" dirty="0" smtClean="0"/>
              <a:t>&gt;/bin is in path</a:t>
            </a:r>
          </a:p>
          <a:p>
            <a:r>
              <a:rPr lang="en-US" dirty="0" smtClean="0"/>
              <a:t>Test it</a:t>
            </a:r>
          </a:p>
          <a:p>
            <a:pPr lvl="1"/>
            <a:r>
              <a:rPr lang="en-US" dirty="0" smtClean="0"/>
              <a:t>java -version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-version</a:t>
            </a:r>
          </a:p>
          <a:p>
            <a:pPr lvl="1"/>
            <a:r>
              <a:rPr lang="en-US" dirty="0" smtClean="0"/>
              <a:t>groovy -version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Iterating with Each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looping through maps</a:t>
            </a:r>
          </a:p>
          <a:p>
            <a:pPr lvl="1"/>
            <a:r>
              <a:rPr lang="en-US" dirty="0" smtClean="0"/>
              <a:t>def map = [ first: "Paul", last: "Woods" ]</a:t>
            </a:r>
          </a:p>
          <a:p>
            <a:pPr lvl="1"/>
            <a:r>
              <a:rPr lang="en-US" dirty="0" err="1" smtClean="0"/>
              <a:t>map.each</a:t>
            </a:r>
            <a:r>
              <a:rPr lang="en-US" dirty="0" smtClean="0"/>
              <a:t> { </a:t>
            </a:r>
            <a:r>
              <a:rPr lang="en-US" dirty="0" err="1" smtClean="0"/>
              <a:t>keyValue</a:t>
            </a:r>
            <a:r>
              <a:rPr lang="en-US" dirty="0" smtClean="0"/>
              <a:t> 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</a:t>
            </a:r>
            <a:r>
              <a:rPr lang="en-US" dirty="0" err="1" smtClean="0"/>
              <a:t>keyValue</a:t>
            </a:r>
            <a:r>
              <a:rPr lang="en-US" dirty="0" smtClean="0"/>
              <a:t> = $</a:t>
            </a:r>
            <a:r>
              <a:rPr lang="en-US" dirty="0" err="1" smtClean="0"/>
              <a:t>keyValue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"key      = $</a:t>
            </a:r>
            <a:r>
              <a:rPr lang="en-US" dirty="0" err="1" smtClean="0"/>
              <a:t>keyValue.key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"value    = $</a:t>
            </a:r>
            <a:r>
              <a:rPr lang="en-US" dirty="0" err="1" smtClean="0"/>
              <a:t>keyValue.value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keyValue</a:t>
            </a:r>
            <a:r>
              <a:rPr lang="en-US" dirty="0" smtClean="0"/>
              <a:t> = first=Paul</a:t>
            </a:r>
          </a:p>
          <a:p>
            <a:pPr lvl="2"/>
            <a:r>
              <a:rPr lang="en-US" dirty="0" smtClean="0"/>
              <a:t>key         = first</a:t>
            </a:r>
          </a:p>
          <a:p>
            <a:pPr lvl="2"/>
            <a:r>
              <a:rPr lang="en-US" dirty="0" smtClean="0"/>
              <a:t>value      = Paul</a:t>
            </a:r>
          </a:p>
          <a:p>
            <a:pPr lvl="2"/>
            <a:r>
              <a:rPr lang="en-US" dirty="0" err="1" smtClean="0"/>
              <a:t>keyValue</a:t>
            </a:r>
            <a:r>
              <a:rPr lang="en-US" dirty="0" smtClean="0"/>
              <a:t> = last=Woods</a:t>
            </a:r>
          </a:p>
          <a:p>
            <a:pPr lvl="2"/>
            <a:r>
              <a:rPr lang="en-US" dirty="0" smtClean="0"/>
              <a:t>key         = last</a:t>
            </a:r>
          </a:p>
          <a:p>
            <a:pPr lvl="2"/>
            <a:r>
              <a:rPr lang="en-US" dirty="0" smtClean="0"/>
              <a:t>value       = Woods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Iterating with Each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Looping through maps. Closure has 2 parameters</a:t>
            </a:r>
          </a:p>
          <a:p>
            <a:pPr lvl="1"/>
            <a:r>
              <a:rPr lang="en-US" dirty="0" smtClean="0"/>
              <a:t>def map = [ first: "Paul", last: "Woods" ]</a:t>
            </a:r>
          </a:p>
          <a:p>
            <a:pPr lvl="1"/>
            <a:r>
              <a:rPr lang="en-US" dirty="0" err="1" smtClean="0"/>
              <a:t>map.each</a:t>
            </a:r>
            <a:r>
              <a:rPr lang="en-US" dirty="0" smtClean="0"/>
              <a:t> { key, value 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"key   = $key"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"value = $value"</a:t>
            </a:r>
          </a:p>
          <a:p>
            <a:pPr lvl="1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key   = first</a:t>
            </a:r>
          </a:p>
          <a:p>
            <a:pPr lvl="2"/>
            <a:r>
              <a:rPr lang="en-US" dirty="0" smtClean="0"/>
              <a:t>value = Paul</a:t>
            </a:r>
          </a:p>
          <a:p>
            <a:pPr lvl="2"/>
            <a:r>
              <a:rPr lang="en-US" dirty="0" smtClean="0"/>
              <a:t>key    = last</a:t>
            </a:r>
          </a:p>
          <a:p>
            <a:pPr lvl="2"/>
            <a:r>
              <a:rPr lang="en-US" dirty="0" smtClean="0"/>
              <a:t>value = Woods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Retrieving elements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245352" cy="4495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retrieving elements</a:t>
            </a:r>
          </a:p>
          <a:p>
            <a:pPr lvl="1"/>
            <a:r>
              <a:rPr lang="en-US" dirty="0" smtClean="0"/>
              <a:t>def map = [ first : "Paul", last : "Woods" ]</a:t>
            </a:r>
          </a:p>
          <a:p>
            <a:pPr lvl="1"/>
            <a:r>
              <a:rPr lang="en-US" dirty="0" smtClean="0"/>
              <a:t>def key = "first"</a:t>
            </a:r>
          </a:p>
          <a:p>
            <a:pPr lvl="1"/>
            <a:r>
              <a:rPr lang="en-US" dirty="0" smtClean="0"/>
              <a:t>def val1 = </a:t>
            </a:r>
            <a:r>
              <a:rPr lang="en-US" dirty="0" err="1" smtClean="0"/>
              <a:t>map.first</a:t>
            </a:r>
            <a:endParaRPr lang="en-US" dirty="0" smtClean="0"/>
          </a:p>
          <a:p>
            <a:pPr lvl="1"/>
            <a:r>
              <a:rPr lang="en-US" dirty="0" smtClean="0"/>
              <a:t>def val2 = map["first"]</a:t>
            </a:r>
          </a:p>
          <a:p>
            <a:pPr lvl="1"/>
            <a:r>
              <a:rPr lang="en-US" dirty="0" smtClean="0"/>
              <a:t>def val3 = map[key]</a:t>
            </a:r>
          </a:p>
          <a:p>
            <a:pPr lvl="1"/>
            <a:r>
              <a:rPr lang="en-US" dirty="0" smtClean="0"/>
              <a:t>def val4 = map."$key"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"val1 = " + val1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"val2 = " + val2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"val3 = " + val3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"val4 = " + val4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5400" y="3733800"/>
            <a:ext cx="3806952" cy="2514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nn-NO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val1 = Paul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nn-NO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val2 = Paul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nn-NO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val3 = Paul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nn-NO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val4 = Paul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Removing Elements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Removing elements from a map</a:t>
            </a:r>
          </a:p>
          <a:p>
            <a:pPr lvl="1" eaLnBrk="1" hangingPunct="1"/>
            <a:r>
              <a:rPr lang="en-US" dirty="0" smtClean="0"/>
              <a:t>def map = [ first : "Paul", last : "Woods" ]</a:t>
            </a:r>
          </a:p>
          <a:p>
            <a:pPr lvl="1" eaLnBrk="1" hangingPunct="1"/>
            <a:r>
              <a:rPr lang="en-US" dirty="0" err="1" smtClean="0"/>
              <a:t>map.remove</a:t>
            </a:r>
            <a:r>
              <a:rPr lang="en-US" dirty="0" smtClean="0"/>
              <a:t>('first')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map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last:Woods</a:t>
            </a:r>
            <a:r>
              <a:rPr lang="en-US" dirty="0" smtClean="0"/>
              <a:t>]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Find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finding elements</a:t>
            </a:r>
          </a:p>
          <a:p>
            <a:pPr lvl="1" eaLnBrk="1" hangingPunct="1"/>
            <a:r>
              <a:rPr lang="en-US" dirty="0" smtClean="0"/>
              <a:t>def map = [ first : "Paul", last : "Woods"]</a:t>
            </a:r>
          </a:p>
          <a:p>
            <a:pPr lvl="1" eaLnBrk="1" hangingPunct="1"/>
            <a:r>
              <a:rPr lang="en-US" dirty="0" smtClean="0"/>
              <a:t>def result1 = </a:t>
            </a:r>
            <a:r>
              <a:rPr lang="en-US" dirty="0" err="1" smtClean="0"/>
              <a:t>map.find</a:t>
            </a:r>
            <a:r>
              <a:rPr lang="en-US" dirty="0" smtClean="0"/>
              <a:t> { </a:t>
            </a:r>
            <a:r>
              <a:rPr lang="en-US" dirty="0" err="1" smtClean="0"/>
              <a:t>kv</a:t>
            </a:r>
            <a:r>
              <a:rPr lang="en-US" dirty="0" smtClean="0"/>
              <a:t> -&gt; </a:t>
            </a:r>
            <a:r>
              <a:rPr lang="en-US" dirty="0" err="1" smtClean="0"/>
              <a:t>kv.value</a:t>
            </a:r>
            <a:r>
              <a:rPr lang="en-US" dirty="0" smtClean="0"/>
              <a:t> == "Woods" }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result1.getClass()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result1</a:t>
            </a:r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java.util.LinkedHashMap$Entry</a:t>
            </a:r>
            <a:endParaRPr lang="en-US" dirty="0" smtClean="0"/>
          </a:p>
          <a:p>
            <a:pPr lvl="2"/>
            <a:r>
              <a:rPr lang="en-US" dirty="0" smtClean="0"/>
              <a:t>last=Woods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Map - </a:t>
            </a:r>
            <a:r>
              <a:rPr lang="en-US" dirty="0" err="1" smtClean="0">
                <a:solidFill>
                  <a:srgbClr val="7B9899"/>
                </a:solidFill>
              </a:rPr>
              <a:t>FindAll</a:t>
            </a:r>
            <a:endParaRPr lang="en-US" dirty="0" smtClean="0">
              <a:solidFill>
                <a:srgbClr val="7B9899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finding elements</a:t>
            </a:r>
          </a:p>
          <a:p>
            <a:pPr lvl="1" eaLnBrk="1" hangingPunct="1"/>
            <a:r>
              <a:rPr lang="en-US" dirty="0" smtClean="0"/>
              <a:t>def map = [ first : "Paul", last : "Woods"]</a:t>
            </a:r>
          </a:p>
          <a:p>
            <a:pPr lvl="1" eaLnBrk="1" hangingPunct="1"/>
            <a:r>
              <a:rPr lang="en-US" dirty="0" smtClean="0"/>
              <a:t>def result2 = </a:t>
            </a:r>
            <a:r>
              <a:rPr lang="en-US" dirty="0" err="1" smtClean="0"/>
              <a:t>map.findAll</a:t>
            </a:r>
            <a:r>
              <a:rPr lang="en-US" dirty="0" smtClean="0"/>
              <a:t> { </a:t>
            </a:r>
            <a:r>
              <a:rPr lang="en-US" dirty="0" err="1" smtClean="0"/>
              <a:t>kv</a:t>
            </a:r>
            <a:r>
              <a:rPr lang="en-US" dirty="0" smtClean="0"/>
              <a:t> -&gt; </a:t>
            </a:r>
            <a:r>
              <a:rPr lang="en-US" dirty="0" err="1" smtClean="0"/>
              <a:t>kv.key</a:t>
            </a:r>
            <a:r>
              <a:rPr lang="en-US" dirty="0" smtClean="0"/>
              <a:t> != "last" }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result2.getClass()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result2</a:t>
            </a:r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java.util.LinkedHashMap</a:t>
            </a:r>
            <a:endParaRPr lang="en-US" dirty="0" smtClean="0"/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first:Paul</a:t>
            </a:r>
            <a:r>
              <a:rPr lang="en-US" dirty="0" smtClean="0"/>
              <a:t>]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Range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Range is a data structure that contains the beginning and ending value of a sequence. It can iterate through the sequence, and determine if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value is inside or outside  of the sequence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 range = (1..5)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range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println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range.class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Range - Iteration - Step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You can use the each method to loop through all of the values.</a:t>
            </a:r>
          </a:p>
          <a:p>
            <a:pPr lvl="1">
              <a:defRPr/>
            </a:pPr>
            <a:r>
              <a:rPr lang="en-US" dirty="0" smtClean="0"/>
              <a:t>def range = (1..5)</a:t>
            </a:r>
          </a:p>
          <a:p>
            <a:pPr lvl="1">
              <a:defRPr/>
            </a:pPr>
            <a:r>
              <a:rPr lang="en-US" dirty="0" err="1" smtClean="0"/>
              <a:t>range.step</a:t>
            </a:r>
            <a:r>
              <a:rPr lang="en-US" dirty="0" smtClean="0"/>
              <a:t>(2) { </a:t>
            </a:r>
            <a:r>
              <a:rPr lang="en-US" dirty="0" err="1" smtClean="0"/>
              <a:t>println</a:t>
            </a:r>
            <a:r>
              <a:rPr lang="en-US" dirty="0" smtClean="0"/>
              <a:t> it }</a:t>
            </a:r>
          </a:p>
          <a:p>
            <a:pPr lvl="2">
              <a:defRPr/>
            </a:pPr>
            <a:r>
              <a:rPr lang="en-US" dirty="0" smtClean="0"/>
              <a:t>1</a:t>
            </a:r>
          </a:p>
          <a:p>
            <a:pPr lvl="2">
              <a:defRPr/>
            </a:pPr>
            <a:r>
              <a:rPr lang="en-US" dirty="0" smtClean="0"/>
              <a:t>3</a:t>
            </a:r>
          </a:p>
          <a:p>
            <a:pPr lvl="2">
              <a:defRPr/>
            </a:pPr>
            <a:r>
              <a:rPr lang="en-US" dirty="0" smtClean="0"/>
              <a:t>5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Range - Iteration - Step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You can use the each method to loop through all of the values.</a:t>
            </a:r>
          </a:p>
          <a:p>
            <a:pPr lvl="1">
              <a:defRPr/>
            </a:pPr>
            <a:r>
              <a:rPr lang="en-US" dirty="0" smtClean="0"/>
              <a:t>def range = (1..5)</a:t>
            </a:r>
          </a:p>
          <a:p>
            <a:pPr lvl="1">
              <a:defRPr/>
            </a:pPr>
            <a:r>
              <a:rPr lang="en-US" dirty="0" err="1" smtClean="0"/>
              <a:t>range.step</a:t>
            </a:r>
            <a:r>
              <a:rPr lang="en-US" dirty="0" smtClean="0"/>
              <a:t>(2) { </a:t>
            </a:r>
            <a:r>
              <a:rPr lang="en-US" dirty="0" err="1" smtClean="0"/>
              <a:t>println</a:t>
            </a:r>
            <a:r>
              <a:rPr lang="en-US" dirty="0" smtClean="0"/>
              <a:t> it }</a:t>
            </a:r>
          </a:p>
          <a:p>
            <a:pPr lvl="2">
              <a:defRPr/>
            </a:pPr>
            <a:r>
              <a:rPr lang="en-US" dirty="0" smtClean="0"/>
              <a:t>1</a:t>
            </a:r>
          </a:p>
          <a:p>
            <a:pPr lvl="2">
              <a:defRPr/>
            </a:pPr>
            <a:r>
              <a:rPr lang="en-US" dirty="0" smtClean="0"/>
              <a:t>3</a:t>
            </a:r>
          </a:p>
          <a:p>
            <a:pPr lvl="2">
              <a:defRPr/>
            </a:pPr>
            <a:r>
              <a:rPr lang="en-US" dirty="0" smtClean="0"/>
              <a:t>5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Range - Contains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You can use the each method to loop through all of the values.</a:t>
            </a:r>
          </a:p>
          <a:p>
            <a:pPr lvl="1">
              <a:defRPr/>
            </a:pPr>
            <a:r>
              <a:rPr lang="en-US" dirty="0" smtClean="0"/>
              <a:t>def range = (1..5)</a:t>
            </a:r>
          </a:p>
          <a:p>
            <a:pPr lvl="1">
              <a:defRPr/>
            </a:pPr>
            <a:r>
              <a:rPr lang="en-US" dirty="0" err="1" smtClean="0"/>
              <a:t>println</a:t>
            </a:r>
            <a:r>
              <a:rPr lang="en-US" dirty="0" smtClean="0"/>
              <a:t> "contains 5 : " + </a:t>
            </a:r>
            <a:r>
              <a:rPr lang="en-US" dirty="0" err="1" smtClean="0"/>
              <a:t>range.contains</a:t>
            </a:r>
            <a:r>
              <a:rPr lang="en-US" dirty="0" smtClean="0"/>
              <a:t>(5)</a:t>
            </a:r>
          </a:p>
          <a:p>
            <a:pPr lvl="1">
              <a:defRPr/>
            </a:pPr>
            <a:r>
              <a:rPr lang="en-US" dirty="0" err="1" smtClean="0"/>
              <a:t>println</a:t>
            </a:r>
            <a:r>
              <a:rPr lang="en-US" dirty="0" smtClean="0"/>
              <a:t> "contains 7 : " + </a:t>
            </a:r>
            <a:r>
              <a:rPr lang="en-US" dirty="0" err="1" smtClean="0"/>
              <a:t>range.contains</a:t>
            </a:r>
            <a:r>
              <a:rPr lang="en-US" dirty="0" smtClean="0"/>
              <a:t>(7)</a:t>
            </a:r>
          </a:p>
          <a:p>
            <a:pPr lvl="2">
              <a:defRPr/>
            </a:pPr>
            <a:r>
              <a:rPr lang="fr-FR" dirty="0" err="1" smtClean="0"/>
              <a:t>contains</a:t>
            </a:r>
            <a:r>
              <a:rPr lang="fr-FR" dirty="0" smtClean="0"/>
              <a:t> 5 : </a:t>
            </a:r>
            <a:r>
              <a:rPr lang="fr-FR" dirty="0" err="1" smtClean="0"/>
              <a:t>true</a:t>
            </a:r>
            <a:endParaRPr lang="fr-FR" dirty="0" smtClean="0"/>
          </a:p>
          <a:p>
            <a:pPr lvl="2">
              <a:defRPr/>
            </a:pPr>
            <a:r>
              <a:rPr lang="fr-FR" dirty="0" err="1" smtClean="0"/>
              <a:t>contains</a:t>
            </a:r>
            <a:r>
              <a:rPr lang="fr-FR" dirty="0" smtClean="0"/>
              <a:t> 7 : false</a:t>
            </a:r>
            <a:endParaRPr lang="en-US" dirty="0" smtClean="0"/>
          </a:p>
          <a:p>
            <a:pPr lvl="2">
              <a:defRPr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Groovy - Running on Web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hlinkClick r:id="rId2"/>
              </a:rPr>
              <a:t>http://groovyconsole.appspot.com/</a:t>
            </a:r>
            <a:endParaRPr lang="en-US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 smtClean="0"/>
          </a:p>
          <a:p>
            <a:r>
              <a:rPr lang="en-US" dirty="0" smtClean="0"/>
              <a:t>Allows you to execute groovy programs on a web-based console.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Range - Data Types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Ranges can also work on other data types, including dates.</a:t>
            </a:r>
          </a:p>
          <a:p>
            <a:pPr lvl="1">
              <a:defRPr/>
            </a:pPr>
            <a:r>
              <a:rPr lang="en-US" dirty="0" smtClean="0"/>
              <a:t>def range2 = (new Date()-7 .. new Date())</a:t>
            </a:r>
          </a:p>
          <a:p>
            <a:pPr lvl="1">
              <a:defRPr/>
            </a:pPr>
            <a:r>
              <a:rPr lang="en-US" dirty="0" smtClean="0"/>
              <a:t>range2.each { date -&gt; </a:t>
            </a:r>
            <a:r>
              <a:rPr lang="en-US" dirty="0" err="1" smtClean="0"/>
              <a:t>println</a:t>
            </a:r>
            <a:r>
              <a:rPr lang="en-US" dirty="0" smtClean="0"/>
              <a:t> date }</a:t>
            </a:r>
          </a:p>
          <a:p>
            <a:pPr lvl="2">
              <a:defRPr/>
            </a:pPr>
            <a:r>
              <a:rPr lang="en-US" dirty="0" smtClean="0"/>
              <a:t>Tue Sep 18 22:18:26 CDT 2012</a:t>
            </a:r>
          </a:p>
          <a:p>
            <a:pPr lvl="2">
              <a:defRPr/>
            </a:pPr>
            <a:r>
              <a:rPr lang="en-US" dirty="0" smtClean="0"/>
              <a:t>Wed Sep 19 22:18:26 CDT 2012</a:t>
            </a:r>
          </a:p>
          <a:p>
            <a:pPr lvl="2">
              <a:defRPr/>
            </a:pPr>
            <a:r>
              <a:rPr lang="en-US" dirty="0" smtClean="0"/>
              <a:t>Thu Sep 20 22:18:26 CDT 2012</a:t>
            </a:r>
          </a:p>
          <a:p>
            <a:pPr lvl="2">
              <a:defRPr/>
            </a:pPr>
            <a:r>
              <a:rPr lang="en-US" dirty="0" smtClean="0"/>
              <a:t>Fri Sep 21 22:18:26 CDT 2012</a:t>
            </a:r>
          </a:p>
          <a:p>
            <a:pPr lvl="2">
              <a:defRPr/>
            </a:pPr>
            <a:r>
              <a:rPr lang="en-US" dirty="0" smtClean="0"/>
              <a:t>Sat Sep 22 22:18:26 CDT 2012</a:t>
            </a:r>
          </a:p>
          <a:p>
            <a:pPr lvl="2">
              <a:defRPr/>
            </a:pPr>
            <a:r>
              <a:rPr lang="en-US" dirty="0" smtClean="0"/>
              <a:t>Sun Sep 23 22:18:26 CDT 2012</a:t>
            </a:r>
          </a:p>
          <a:p>
            <a:pPr lvl="2">
              <a:defRPr/>
            </a:pPr>
            <a:r>
              <a:rPr lang="en-US" dirty="0" smtClean="0"/>
              <a:t>Mon Sep 24 22:18:26 CDT 2012</a:t>
            </a:r>
          </a:p>
          <a:p>
            <a:pPr lvl="2">
              <a:defRPr/>
            </a:pPr>
            <a:r>
              <a:rPr lang="en-US" dirty="0" smtClean="0"/>
              <a:t>Tue Sep 25 22:18:26 CDT 2012</a:t>
            </a:r>
          </a:p>
          <a:p>
            <a:pPr lvl="2">
              <a:defRPr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Operation - ?. subscript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This operator checks if the value is null, and either returns null or calls the method and returns its result.</a:t>
            </a:r>
          </a:p>
          <a:p>
            <a:pPr eaLnBrk="1" hangingPunct="1"/>
            <a:r>
              <a:rPr lang="en-US" dirty="0" smtClean="0"/>
              <a:t>This code fails with NPE</a:t>
            </a:r>
          </a:p>
          <a:p>
            <a:pPr lvl="1" eaLnBrk="1" hangingPunct="1"/>
            <a:r>
              <a:rPr lang="en-US" dirty="0" smtClean="0"/>
              <a:t>def list = [ 'a', 'b', null, 'c', 'd' ]</a:t>
            </a:r>
          </a:p>
          <a:p>
            <a:pPr lvl="1" eaLnBrk="1" hangingPunct="1"/>
            <a:r>
              <a:rPr lang="en-US" dirty="0" err="1" smtClean="0"/>
              <a:t>list.each</a:t>
            </a:r>
            <a:r>
              <a:rPr lang="en-US" dirty="0" smtClean="0"/>
              <a:t> { item -&gt; </a:t>
            </a:r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item.toUpperCase</a:t>
            </a:r>
            <a:r>
              <a:rPr lang="en-US" dirty="0" smtClean="0"/>
              <a:t>() }</a:t>
            </a:r>
          </a:p>
          <a:p>
            <a:pPr lvl="2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Caught: </a:t>
            </a:r>
            <a:r>
              <a:rPr lang="en-US" dirty="0" err="1" smtClean="0"/>
              <a:t>java.lang.NullPointerException</a:t>
            </a:r>
            <a:r>
              <a:rPr lang="en-US" dirty="0" smtClean="0"/>
              <a:t>: Cannot invoke method </a:t>
            </a:r>
            <a:r>
              <a:rPr lang="en-US" dirty="0" err="1" smtClean="0"/>
              <a:t>toUpperCase</a:t>
            </a:r>
            <a:r>
              <a:rPr lang="en-US" dirty="0" smtClean="0"/>
              <a:t>() on null object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Operation - ?. subscript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code succeeds</a:t>
            </a:r>
          </a:p>
          <a:p>
            <a:pPr lvl="1"/>
            <a:r>
              <a:rPr lang="en-US" dirty="0" smtClean="0"/>
              <a:t>def list = [ 'a', 'b', null, 'c', 'd' ]</a:t>
            </a:r>
          </a:p>
          <a:p>
            <a:pPr lvl="1" eaLnBrk="1" hangingPunct="1"/>
            <a:r>
              <a:rPr lang="en-US" dirty="0" err="1" smtClean="0"/>
              <a:t>list.each</a:t>
            </a:r>
            <a:r>
              <a:rPr lang="en-US" dirty="0" smtClean="0"/>
              <a:t> { item -&gt; </a:t>
            </a:r>
            <a:r>
              <a:rPr lang="en-US" dirty="0" err="1" smtClean="0"/>
              <a:t>println</a:t>
            </a:r>
            <a:r>
              <a:rPr lang="en-US" dirty="0" smtClean="0"/>
              <a:t> item?.</a:t>
            </a:r>
            <a:r>
              <a:rPr lang="en-US" dirty="0" err="1" smtClean="0"/>
              <a:t>toUpperCase</a:t>
            </a:r>
            <a:r>
              <a:rPr lang="en-US" dirty="0" smtClean="0"/>
              <a:t>() }</a:t>
            </a:r>
          </a:p>
          <a:p>
            <a:pPr lvl="2"/>
            <a:r>
              <a:rPr lang="it-IT" dirty="0" smtClean="0"/>
              <a:t>A</a:t>
            </a:r>
          </a:p>
          <a:p>
            <a:pPr lvl="2"/>
            <a:r>
              <a:rPr lang="it-IT" dirty="0" smtClean="0"/>
              <a:t>B</a:t>
            </a:r>
          </a:p>
          <a:p>
            <a:pPr lvl="2"/>
            <a:r>
              <a:rPr lang="it-IT" dirty="0" smtClean="0"/>
              <a:t>null</a:t>
            </a:r>
          </a:p>
          <a:p>
            <a:pPr lvl="2"/>
            <a:r>
              <a:rPr lang="it-IT" dirty="0" smtClean="0"/>
              <a:t>C</a:t>
            </a:r>
          </a:p>
          <a:p>
            <a:pPr lvl="2"/>
            <a:r>
              <a:rPr lang="it-IT" dirty="0" smtClean="0"/>
              <a:t>D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Operation - ?: conditional - Elvis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if object is false, return another object. else return the object</a:t>
            </a:r>
          </a:p>
          <a:p>
            <a:pPr lvl="1"/>
            <a:r>
              <a:rPr lang="en-US" dirty="0" smtClean="0"/>
              <a:t>def a = null</a:t>
            </a:r>
          </a:p>
          <a:p>
            <a:pPr lvl="1"/>
            <a:r>
              <a:rPr lang="en-US" dirty="0" smtClean="0"/>
              <a:t>def b = ""</a:t>
            </a:r>
          </a:p>
          <a:p>
            <a:pPr lvl="1"/>
            <a:r>
              <a:rPr lang="en-US" dirty="0" smtClean="0"/>
              <a:t>def c = "</a:t>
            </a:r>
            <a:r>
              <a:rPr lang="en-US" dirty="0" err="1" smtClean="0"/>
              <a:t>abc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"null  : " + (a ?: "it is false")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"empty : " + (b ?: "it is false")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"value : " + (c ?: "it is false")</a:t>
            </a:r>
          </a:p>
          <a:p>
            <a:pPr lvl="2"/>
            <a:r>
              <a:rPr lang="en-US" dirty="0" smtClean="0"/>
              <a:t>null : it is false</a:t>
            </a:r>
          </a:p>
          <a:p>
            <a:pPr lvl="2"/>
            <a:r>
              <a:rPr lang="en-US" dirty="0" smtClean="0"/>
              <a:t>empty : it is false</a:t>
            </a:r>
          </a:p>
          <a:p>
            <a:pPr lvl="2"/>
            <a:r>
              <a:rPr lang="en-US" dirty="0" smtClean="0"/>
              <a:t>value : </a:t>
            </a:r>
            <a:r>
              <a:rPr lang="en-US" dirty="0" err="1" smtClean="0"/>
              <a:t>abc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Operation - </a:t>
            </a:r>
            <a:r>
              <a:rPr lang="en-US" smtClean="0">
                <a:solidFill>
                  <a:srgbClr val="7B9899"/>
                </a:solidFill>
                <a:sym typeface="Wingdings" pitchFamily="2" charset="2"/>
              </a:rPr>
              <a:t>&lt;=&gt; - </a:t>
            </a:r>
            <a:r>
              <a:rPr lang="en-US" smtClean="0">
                <a:solidFill>
                  <a:srgbClr val="7B9899"/>
                </a:solidFill>
              </a:rPr>
              <a:t>spaceship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calls the .</a:t>
            </a:r>
            <a:r>
              <a:rPr lang="en-US" dirty="0" err="1" smtClean="0"/>
              <a:t>compareTo</a:t>
            </a:r>
            <a:r>
              <a:rPr lang="en-US" dirty="0" smtClean="0"/>
              <a:t> method </a:t>
            </a:r>
          </a:p>
          <a:p>
            <a:r>
              <a:rPr lang="en-US" dirty="0" smtClean="0"/>
              <a:t>returns -1 if a &lt; b</a:t>
            </a:r>
          </a:p>
          <a:p>
            <a:r>
              <a:rPr lang="en-US" dirty="0" smtClean="0"/>
              <a:t>returns +1 if a &gt; b</a:t>
            </a:r>
          </a:p>
          <a:p>
            <a:r>
              <a:rPr lang="en-US" dirty="0" smtClean="0"/>
              <a:t>returns 0 if a == b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"1 &lt;=&gt; 2 : " + (1 &lt;=&gt; 2)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"2 &lt;=&gt; 1 : " + (2 &lt;=&gt; 1)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"1 &lt;=&gt; 1 : " + (1 &lt;=&gt; 1)</a:t>
            </a:r>
          </a:p>
          <a:p>
            <a:pPr lvl="2"/>
            <a:r>
              <a:rPr lang="en-US" dirty="0" smtClean="0"/>
              <a:t>1 &lt;=&gt; 2 : -1</a:t>
            </a:r>
          </a:p>
          <a:p>
            <a:pPr lvl="2"/>
            <a:r>
              <a:rPr lang="en-US" dirty="0" smtClean="0"/>
              <a:t>2 &lt;=&gt; 1 : 1</a:t>
            </a:r>
          </a:p>
          <a:p>
            <a:pPr lvl="2"/>
            <a:r>
              <a:rPr lang="en-US" dirty="0" smtClean="0"/>
              <a:t>1 &lt;=&gt; 1 : 0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Closures - Introduction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A closure is a block of code.</a:t>
            </a:r>
          </a:p>
          <a:p>
            <a:r>
              <a:rPr lang="en-US" dirty="0" smtClean="0"/>
              <a:t>Unlike methods, the closure is assigned to a object.</a:t>
            </a:r>
          </a:p>
          <a:p>
            <a:r>
              <a:rPr lang="en-US" dirty="0" smtClean="0"/>
              <a:t>A closure can be reassigned to another object.</a:t>
            </a:r>
          </a:p>
          <a:p>
            <a:r>
              <a:rPr lang="en-US" dirty="0" smtClean="0"/>
              <a:t>The scope of a method (the values it can access) is determined by who owns the closure (by default). The scope rules can be changed at runtime.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Closures - Create and Call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Define a closure that adds numbers, and call it</a:t>
            </a:r>
          </a:p>
          <a:p>
            <a:pPr lvl="1"/>
            <a:r>
              <a:rPr lang="en-US" dirty="0" smtClean="0"/>
              <a:t>Closure add = { a, b -&gt;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a+b</a:t>
            </a:r>
            <a:endParaRPr lang="en-US" dirty="0" smtClean="0"/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add(1,2)</a:t>
            </a:r>
          </a:p>
          <a:p>
            <a:pPr lvl="2"/>
            <a:r>
              <a:rPr lang="en-US" dirty="0" smtClean="0"/>
              <a:t>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 - Zero Parameter Syntax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Syntax for zero parameter closures</a:t>
            </a:r>
          </a:p>
          <a:p>
            <a:pPr lvl="1"/>
            <a:r>
              <a:rPr lang="en-US" dirty="0" smtClean="0"/>
              <a:t>def zero = { -&gt;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"zero parameters"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zero.call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zero parameters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 - One Parameter Syntax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Syntax for a one parameter closure.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one_a</a:t>
            </a:r>
            <a:r>
              <a:rPr lang="en-US" dirty="0" smtClean="0"/>
              <a:t> = {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"one parameter : $it"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one_b</a:t>
            </a:r>
            <a:r>
              <a:rPr lang="en-US" dirty="0" smtClean="0"/>
              <a:t> = { a-&gt;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"one named parameter : $a"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one_a.call</a:t>
            </a:r>
            <a:r>
              <a:rPr lang="en-US" dirty="0" smtClean="0"/>
              <a:t>('alpha')</a:t>
            </a:r>
          </a:p>
          <a:p>
            <a:pPr lvl="1"/>
            <a:r>
              <a:rPr lang="en-US" dirty="0" err="1" smtClean="0"/>
              <a:t>one_b.call</a:t>
            </a:r>
            <a:r>
              <a:rPr lang="en-US" dirty="0" smtClean="0"/>
              <a:t>('beta')</a:t>
            </a:r>
          </a:p>
          <a:p>
            <a:pPr lvl="2"/>
            <a:r>
              <a:rPr lang="en-US" dirty="0" smtClean="0"/>
              <a:t>one parameter : alpha</a:t>
            </a:r>
          </a:p>
          <a:p>
            <a:pPr lvl="2"/>
            <a:r>
              <a:rPr lang="en-US" dirty="0" smtClean="0"/>
              <a:t>one named parameter : beta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 - Parameter Syntax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Syntax for 2+ parameter closures</a:t>
            </a:r>
          </a:p>
          <a:p>
            <a:pPr lvl="1"/>
            <a:r>
              <a:rPr lang="en-US" dirty="0" smtClean="0"/>
              <a:t>def two = { a, b -&gt;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"two parameters : $a $b"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two.call</a:t>
            </a:r>
            <a:r>
              <a:rPr lang="en-US" dirty="0" smtClean="0"/>
              <a:t>('22', '2222')</a:t>
            </a:r>
          </a:p>
          <a:p>
            <a:pPr lvl="2"/>
            <a:r>
              <a:rPr lang="en-US" dirty="0" smtClean="0"/>
              <a:t>two parameters : 22 2222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-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file called Hello.java</a:t>
            </a:r>
          </a:p>
          <a:p>
            <a:pPr lvl="1"/>
            <a:r>
              <a:rPr lang="en-US" dirty="0" smtClean="0"/>
              <a:t>public class Hello {</a:t>
            </a:r>
          </a:p>
          <a:p>
            <a:pPr lvl="1"/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("Hello Java World");</a:t>
            </a:r>
          </a:p>
          <a:p>
            <a:pPr lvl="1"/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Compile It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Hello.java</a:t>
            </a:r>
          </a:p>
          <a:p>
            <a:r>
              <a:rPr lang="en-US" dirty="0" smtClean="0"/>
              <a:t>Run It</a:t>
            </a:r>
          </a:p>
          <a:p>
            <a:pPr lvl="1"/>
            <a:r>
              <a:rPr lang="en-US" dirty="0" smtClean="0"/>
              <a:t>java Hello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 - Method Takes Closure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method that takes a closure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first</a:t>
            </a:r>
          </a:p>
          <a:p>
            <a:pPr lvl="1"/>
            <a:r>
              <a:rPr lang="en-US" dirty="0" smtClean="0"/>
              <a:t>	def modify(Closure </a:t>
            </a:r>
            <a:r>
              <a:rPr lang="en-US" dirty="0" err="1" smtClean="0"/>
              <a:t>closure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	    </a:t>
            </a:r>
            <a:r>
              <a:rPr lang="en-US" dirty="0" err="1" smtClean="0"/>
              <a:t>closure.call</a:t>
            </a:r>
            <a:r>
              <a:rPr lang="en-US" dirty="0" smtClean="0"/>
              <a:t> this</a:t>
            </a:r>
          </a:p>
          <a:p>
            <a:pPr lvl="1"/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	String </a:t>
            </a:r>
            <a:r>
              <a:rPr lang="en-US" dirty="0" err="1" smtClean="0"/>
              <a:t>toString</a:t>
            </a:r>
            <a:r>
              <a:rPr lang="en-US" dirty="0" smtClean="0"/>
              <a:t>() {first}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capitalizer</a:t>
            </a:r>
            <a:r>
              <a:rPr lang="en-US" dirty="0" smtClean="0"/>
              <a:t> = { Name </a:t>
            </a:r>
            <a:r>
              <a:rPr lang="en-US" dirty="0" err="1" smtClean="0"/>
              <a:t>name</a:t>
            </a:r>
            <a:r>
              <a:rPr lang="en-US" dirty="0" smtClean="0"/>
              <a:t> -&gt;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name.first</a:t>
            </a:r>
            <a:r>
              <a:rPr lang="en-US" dirty="0" smtClean="0"/>
              <a:t> = </a:t>
            </a:r>
            <a:r>
              <a:rPr lang="en-US" dirty="0" err="1" smtClean="0"/>
              <a:t>name.first.capitalize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paul</a:t>
            </a:r>
            <a:r>
              <a:rPr lang="en-US" dirty="0" smtClean="0"/>
              <a:t> = new Name(name:"</a:t>
            </a:r>
            <a:r>
              <a:rPr lang="en-US" dirty="0" err="1" smtClean="0"/>
              <a:t>paul</a:t>
            </a:r>
            <a:r>
              <a:rPr lang="en-US" dirty="0" smtClean="0"/>
              <a:t>")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"before = " + </a:t>
            </a:r>
            <a:r>
              <a:rPr lang="en-US" dirty="0" err="1" smtClean="0"/>
              <a:t>paul</a:t>
            </a:r>
            <a:endParaRPr lang="en-US" dirty="0" smtClean="0"/>
          </a:p>
          <a:p>
            <a:pPr lvl="1"/>
            <a:r>
              <a:rPr lang="en-US" dirty="0" err="1" smtClean="0"/>
              <a:t>paul.modify</a:t>
            </a:r>
            <a:r>
              <a:rPr lang="en-US" dirty="0" smtClean="0"/>
              <a:t> </a:t>
            </a:r>
            <a:r>
              <a:rPr lang="en-US" dirty="0" err="1" smtClean="0"/>
              <a:t>capitalizer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"after = " + </a:t>
            </a:r>
            <a:r>
              <a:rPr lang="en-US" dirty="0" err="1" smtClean="0"/>
              <a:t>paul</a:t>
            </a:r>
            <a:endParaRPr lang="en-US" dirty="0" smtClean="0"/>
          </a:p>
          <a:p>
            <a:pPr lvl="2"/>
            <a:r>
              <a:rPr lang="en-US" dirty="0" smtClean="0"/>
              <a:t>before = </a:t>
            </a:r>
            <a:r>
              <a:rPr lang="en-US" dirty="0" err="1" smtClean="0"/>
              <a:t>paul</a:t>
            </a:r>
            <a:endParaRPr lang="en-US" dirty="0" smtClean="0"/>
          </a:p>
          <a:p>
            <a:pPr lvl="2"/>
            <a:r>
              <a:rPr lang="en-US" dirty="0" smtClean="0"/>
              <a:t>after = Paul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Closure - Delegate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Delegate changes the scope of a closure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name = ""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name1 = new Name(name:"Paul")</a:t>
            </a:r>
          </a:p>
          <a:p>
            <a:pPr lvl="1"/>
            <a:r>
              <a:rPr lang="en-US" dirty="0" smtClean="0"/>
              <a:t>def name2 = new Name(name:"Woods")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 </a:t>
            </a:r>
            <a:r>
              <a:rPr lang="en-US" dirty="0" err="1" smtClean="0"/>
              <a:t>namePrinter</a:t>
            </a:r>
            <a:r>
              <a:rPr lang="en-US" dirty="0" smtClean="0"/>
              <a:t> = { -&gt;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namePrinter.delegate</a:t>
            </a:r>
            <a:r>
              <a:rPr lang="en-US" dirty="0" smtClean="0"/>
              <a:t> = name1</a:t>
            </a:r>
          </a:p>
          <a:p>
            <a:pPr lvl="1"/>
            <a:r>
              <a:rPr lang="en-US" dirty="0" err="1" smtClean="0"/>
              <a:t>namePrinter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namePrinter.delegate</a:t>
            </a:r>
            <a:r>
              <a:rPr lang="en-US" dirty="0" smtClean="0"/>
              <a:t> = name2</a:t>
            </a:r>
          </a:p>
          <a:p>
            <a:pPr lvl="1"/>
            <a:r>
              <a:rPr lang="en-US" dirty="0" err="1" smtClean="0"/>
              <a:t>namePrinter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Paul</a:t>
            </a:r>
          </a:p>
          <a:p>
            <a:pPr lvl="2"/>
            <a:r>
              <a:rPr lang="en-US" dirty="0" smtClean="0"/>
              <a:t>Woods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MultiAssign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Initialize or assign multiple variables with values from a list.</a:t>
            </a:r>
          </a:p>
          <a:p>
            <a:pPr lvl="1"/>
            <a:r>
              <a:rPr lang="en-US" dirty="0" smtClean="0"/>
              <a:t>def a </a:t>
            </a:r>
          </a:p>
          <a:p>
            <a:pPr lvl="1"/>
            <a:r>
              <a:rPr lang="en-US" dirty="0" smtClean="0"/>
              <a:t>def b</a:t>
            </a:r>
          </a:p>
          <a:p>
            <a:pPr lvl="1"/>
            <a:r>
              <a:rPr lang="en-US" dirty="0" smtClean="0"/>
              <a:t>(a, b) = [ 1, 2 ]</a:t>
            </a:r>
          </a:p>
          <a:p>
            <a:pPr lvl="1"/>
            <a:r>
              <a:rPr lang="en-US" dirty="0" smtClean="0"/>
              <a:t>def (c, d) = [ 3 , 4 ]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"a=$a"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"b=$b"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"c=$c"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"d=$d"</a:t>
            </a:r>
          </a:p>
          <a:p>
            <a:pPr lvl="2"/>
            <a:r>
              <a:rPr lang="en-US" dirty="0" smtClean="0"/>
              <a:t>a=1</a:t>
            </a:r>
          </a:p>
          <a:p>
            <a:pPr lvl="2"/>
            <a:r>
              <a:rPr lang="en-US" dirty="0" smtClean="0"/>
              <a:t>b=2</a:t>
            </a:r>
          </a:p>
          <a:p>
            <a:pPr lvl="2"/>
            <a:r>
              <a:rPr lang="en-US" dirty="0" smtClean="0"/>
              <a:t>c=3</a:t>
            </a:r>
          </a:p>
          <a:p>
            <a:pPr lvl="2"/>
            <a:r>
              <a:rPr lang="en-US" dirty="0" smtClean="0"/>
              <a:t>d=4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Optional parenthesis, semicolons, and returns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some situations, groovy allows you to remove parenthesis, semicolons and return statements.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Optional - Parenthesis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 Arguments and no ‘get’ prefix - () mandatory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first, last</a:t>
            </a:r>
          </a:p>
          <a:p>
            <a:pPr lvl="1"/>
            <a:r>
              <a:rPr lang="en-US" dirty="0" smtClean="0"/>
              <a:t>	def print() { </a:t>
            </a:r>
            <a:r>
              <a:rPr lang="en-US" dirty="0" err="1" smtClean="0"/>
              <a:t>println</a:t>
            </a:r>
            <a:r>
              <a:rPr lang="en-US" dirty="0" smtClean="0"/>
              <a:t>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printDelim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</a:t>
            </a:r>
            <a:r>
              <a:rPr lang="en-US" dirty="0" err="1" smtClean="0"/>
              <a:t>println</a:t>
            </a:r>
            <a:r>
              <a:rPr lang="en-US" dirty="0" smtClean="0"/>
              <a:t>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getFullName</a:t>
            </a:r>
            <a:r>
              <a:rPr lang="en-US" dirty="0" smtClean="0"/>
              <a:t>() { return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getTotal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return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name = new Name(first:"Paul", last:"Woods")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name.print</a:t>
            </a:r>
            <a:r>
              <a:rPr lang="en-US" dirty="0" smtClean="0"/>
              <a:t>()   // () required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Paul Woods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Optional - Parenthesis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or more arguments and not referencing the return value - () optional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first, last</a:t>
            </a:r>
          </a:p>
          <a:p>
            <a:pPr lvl="1"/>
            <a:r>
              <a:rPr lang="en-US" dirty="0" smtClean="0"/>
              <a:t>	def print() { </a:t>
            </a:r>
            <a:r>
              <a:rPr lang="en-US" dirty="0" err="1" smtClean="0"/>
              <a:t>println</a:t>
            </a:r>
            <a:r>
              <a:rPr lang="en-US" dirty="0" smtClean="0"/>
              <a:t>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printDelim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</a:t>
            </a:r>
            <a:r>
              <a:rPr lang="en-US" dirty="0" err="1" smtClean="0"/>
              <a:t>println</a:t>
            </a:r>
            <a:r>
              <a:rPr lang="en-US" dirty="0" smtClean="0"/>
              <a:t>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getFullName</a:t>
            </a:r>
            <a:r>
              <a:rPr lang="en-US" dirty="0" smtClean="0"/>
              <a:t>() { return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getTotal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return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name = new Name(first:"Paul", last:"Woods")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name.printDelim</a:t>
            </a:r>
            <a:r>
              <a:rPr lang="en-US" dirty="0" smtClean="0"/>
              <a:t> " "   // () not required</a:t>
            </a:r>
          </a:p>
          <a:p>
            <a:pPr lvl="2"/>
            <a:r>
              <a:rPr lang="en-US" dirty="0" smtClean="0"/>
              <a:t>Paul Woods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7B9899"/>
                </a:solidFill>
              </a:rPr>
              <a:t>Optional - Parenthesis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method has a ‘get’ prefix, and no arguments. () optional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first, last</a:t>
            </a:r>
          </a:p>
          <a:p>
            <a:pPr lvl="1"/>
            <a:r>
              <a:rPr lang="en-US" dirty="0" smtClean="0"/>
              <a:t>	def print() { </a:t>
            </a:r>
            <a:r>
              <a:rPr lang="en-US" dirty="0" err="1" smtClean="0"/>
              <a:t>println</a:t>
            </a:r>
            <a:r>
              <a:rPr lang="en-US" dirty="0" smtClean="0"/>
              <a:t>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printDelim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</a:t>
            </a:r>
            <a:r>
              <a:rPr lang="en-US" dirty="0" err="1" smtClean="0"/>
              <a:t>println</a:t>
            </a:r>
            <a:r>
              <a:rPr lang="en-US" dirty="0" smtClean="0"/>
              <a:t>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getFullName</a:t>
            </a:r>
            <a:r>
              <a:rPr lang="en-US" dirty="0" smtClean="0"/>
              <a:t>() { return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getTotal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return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def name = new Name(first:"Paul", last:"Woods")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name.fullName</a:t>
            </a:r>
            <a:r>
              <a:rPr lang="en-US" dirty="0" smtClean="0"/>
              <a:t>  // drop get prefix and ()</a:t>
            </a:r>
          </a:p>
          <a:p>
            <a:pPr lvl="2"/>
            <a:r>
              <a:rPr lang="en-US" dirty="0" smtClean="0"/>
              <a:t>Paul Woods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7B9899"/>
                </a:solidFill>
              </a:rPr>
              <a:t>Optional - Parenthesis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Method has ‘get’ prefix and 1 or more arguments and using the return value. () mandatory</a:t>
            </a:r>
          </a:p>
          <a:p>
            <a:pPr lvl="1"/>
            <a:r>
              <a:rPr lang="en-US" dirty="0" smtClean="0"/>
              <a:t>class Name {</a:t>
            </a:r>
          </a:p>
          <a:p>
            <a:pPr lvl="1"/>
            <a:r>
              <a:rPr lang="en-US" dirty="0" smtClean="0"/>
              <a:t>	def first, last</a:t>
            </a:r>
          </a:p>
          <a:p>
            <a:pPr lvl="1"/>
            <a:r>
              <a:rPr lang="en-US" dirty="0" smtClean="0"/>
              <a:t>	def print() { </a:t>
            </a:r>
            <a:r>
              <a:rPr lang="en-US" dirty="0" err="1" smtClean="0"/>
              <a:t>println</a:t>
            </a:r>
            <a:r>
              <a:rPr lang="en-US" dirty="0" smtClean="0"/>
              <a:t>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printDelim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</a:t>
            </a:r>
            <a:r>
              <a:rPr lang="en-US" dirty="0" err="1" smtClean="0"/>
              <a:t>println</a:t>
            </a:r>
            <a:r>
              <a:rPr lang="en-US" dirty="0" smtClean="0"/>
              <a:t>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getFullName</a:t>
            </a:r>
            <a:r>
              <a:rPr lang="en-US" dirty="0" smtClean="0"/>
              <a:t>() { return first + " " + last }</a:t>
            </a:r>
          </a:p>
          <a:p>
            <a:pPr lvl="1"/>
            <a:r>
              <a:rPr lang="en-US" dirty="0" smtClean="0"/>
              <a:t>	def </a:t>
            </a:r>
            <a:r>
              <a:rPr lang="en-US" dirty="0" err="1" smtClean="0"/>
              <a:t>getTotal</a:t>
            </a:r>
            <a:r>
              <a:rPr lang="en-US" dirty="0" smtClean="0"/>
              <a:t>(</a:t>
            </a:r>
            <a:r>
              <a:rPr lang="en-US" dirty="0" err="1" smtClean="0"/>
              <a:t>delim</a:t>
            </a:r>
            <a:r>
              <a:rPr lang="en-US" dirty="0" smtClean="0"/>
              <a:t>) { return first + </a:t>
            </a:r>
            <a:r>
              <a:rPr lang="en-US" dirty="0" err="1" smtClean="0"/>
              <a:t>delim</a:t>
            </a:r>
            <a:r>
              <a:rPr lang="en-US" dirty="0" smtClean="0"/>
              <a:t> + last 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 name = new Name(first:"Paul", last:"Woods")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name.getTotal</a:t>
            </a:r>
            <a:r>
              <a:rPr lang="en-US" dirty="0" smtClean="0"/>
              <a:t>(",")  // () mandatory</a:t>
            </a:r>
          </a:p>
          <a:p>
            <a:pPr lvl="2"/>
            <a:r>
              <a:rPr lang="en-US" dirty="0" smtClean="0"/>
              <a:t>Paul Woods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Optional - Semicolons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Semicolons are almost always optional</a:t>
            </a:r>
          </a:p>
          <a:p>
            <a:pPr eaLnBrk="1" hangingPunct="1"/>
            <a:r>
              <a:rPr lang="en-US" dirty="0" smtClean="0"/>
              <a:t>Must be used if multiple statements on a single line.</a:t>
            </a:r>
          </a:p>
          <a:p>
            <a:pPr lvl="1" eaLnBrk="1" hangingPunct="1"/>
            <a:r>
              <a:rPr lang="en-US" dirty="0" smtClean="0"/>
              <a:t>def a = 1</a:t>
            </a:r>
          </a:p>
          <a:p>
            <a:pPr lvl="1" eaLnBrk="1" hangingPunct="1"/>
            <a:r>
              <a:rPr lang="en-US" dirty="0" smtClean="0"/>
              <a:t>def b = 2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a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b</a:t>
            </a:r>
          </a:p>
          <a:p>
            <a:pPr lvl="1" eaLnBrk="1" hangingPunct="1"/>
            <a:r>
              <a:rPr lang="en-US" dirty="0" err="1" smtClean="0"/>
              <a:t>println</a:t>
            </a:r>
            <a:r>
              <a:rPr lang="en-US" dirty="0" smtClean="0"/>
              <a:t> a; </a:t>
            </a:r>
            <a:r>
              <a:rPr lang="en-US" dirty="0" err="1" smtClean="0"/>
              <a:t>println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1</a:t>
            </a:r>
          </a:p>
          <a:p>
            <a:pPr lvl="2"/>
            <a:r>
              <a:rPr lang="en-US" dirty="0" smtClean="0"/>
              <a:t>2</a:t>
            </a:r>
          </a:p>
          <a:p>
            <a:pPr lvl="2"/>
            <a:r>
              <a:rPr lang="en-US" dirty="0" smtClean="0"/>
              <a:t>1</a:t>
            </a:r>
          </a:p>
          <a:p>
            <a:pPr lvl="2"/>
            <a:r>
              <a:rPr lang="en-US" dirty="0" smtClean="0"/>
              <a:t>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Optional - Returns - 1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Returns are optional when the value to be returned is the last line of the method.</a:t>
            </a:r>
          </a:p>
          <a:p>
            <a:pPr lvl="1"/>
            <a:r>
              <a:rPr lang="en-US" dirty="0" smtClean="0"/>
              <a:t>def sum(a, b) {</a:t>
            </a:r>
          </a:p>
          <a:p>
            <a:pPr lvl="1"/>
            <a:r>
              <a:rPr lang="en-US" dirty="0" smtClean="0"/>
              <a:t>	a + b</a:t>
            </a:r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def sub(a, b) {</a:t>
            </a:r>
          </a:p>
          <a:p>
            <a:pPr lvl="1"/>
            <a:r>
              <a:rPr lang="en-US" dirty="0" smtClean="0"/>
              <a:t>	def total = a + b</a:t>
            </a:r>
          </a:p>
          <a:p>
            <a:pPr lvl="1"/>
            <a:r>
              <a:rPr lang="en-US" dirty="0" smtClean="0"/>
              <a:t>	total</a:t>
            </a:r>
          </a:p>
          <a:p>
            <a:pPr lvl="1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- 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hello.groovy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"Hello Groovy World!"</a:t>
            </a:r>
          </a:p>
          <a:p>
            <a:r>
              <a:rPr lang="en-US" dirty="0" smtClean="0"/>
              <a:t>Execute the file</a:t>
            </a:r>
          </a:p>
          <a:p>
            <a:pPr lvl="1"/>
            <a:r>
              <a:rPr lang="en-US" dirty="0" smtClean="0"/>
              <a:t>groovy </a:t>
            </a:r>
            <a:r>
              <a:rPr lang="en-US" dirty="0" err="1" smtClean="0"/>
              <a:t>hello.groovy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Optional - Returns - 2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Returns are optional when the method is a if/else method. The value to be returned is the last line of each block, and the if/else is the bottom of the method.</a:t>
            </a:r>
          </a:p>
          <a:p>
            <a:pPr lvl="1"/>
            <a:r>
              <a:rPr lang="en-US" dirty="0" smtClean="0"/>
              <a:t>def choose(a, b, c) {</a:t>
            </a:r>
          </a:p>
          <a:p>
            <a:pPr lvl="1"/>
            <a:r>
              <a:rPr lang="en-US" dirty="0" smtClean="0"/>
              <a:t>	if(a &gt; 0) {</a:t>
            </a:r>
          </a:p>
          <a:p>
            <a:pPr lvl="1"/>
            <a:r>
              <a:rPr lang="en-US" dirty="0" smtClean="0"/>
              <a:t>	    b</a:t>
            </a:r>
          </a:p>
          <a:p>
            <a:pPr lvl="1"/>
            <a:r>
              <a:rPr lang="en-US" dirty="0" smtClean="0"/>
              <a:t>	} else if(a &lt; 0) {</a:t>
            </a:r>
          </a:p>
          <a:p>
            <a:pPr lvl="1"/>
            <a:r>
              <a:rPr lang="en-US" dirty="0" smtClean="0"/>
              <a:t>	    c</a:t>
            </a:r>
          </a:p>
          <a:p>
            <a:pPr lvl="1"/>
            <a:r>
              <a:rPr lang="en-US" dirty="0" smtClean="0"/>
              <a:t>	} else {</a:t>
            </a:r>
          </a:p>
          <a:p>
            <a:pPr lvl="1"/>
            <a:r>
              <a:rPr lang="en-US" dirty="0" smtClean="0"/>
              <a:t>	    0</a:t>
            </a:r>
          </a:p>
          <a:p>
            <a:pPr lvl="1"/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 1 : " + choose( 1, 10, 20)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"-1 : " + choose(-1, 10, 20)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" 0 : " + choose( 0, 10, 20)</a:t>
            </a:r>
          </a:p>
          <a:p>
            <a:pPr lvl="2"/>
            <a:r>
              <a:rPr lang="en-US" dirty="0" smtClean="0"/>
              <a:t> 1 : 10</a:t>
            </a:r>
          </a:p>
          <a:p>
            <a:pPr lvl="2"/>
            <a:r>
              <a:rPr lang="en-US" dirty="0" smtClean="0"/>
              <a:t>-1 : 20</a:t>
            </a:r>
          </a:p>
          <a:p>
            <a:pPr lvl="2"/>
            <a:r>
              <a:rPr lang="en-US" dirty="0" smtClean="0"/>
              <a:t> 0 : 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PowerAssert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Power Assert - in a failed assert statement, groovy shows you the values of the objects.</a:t>
            </a:r>
          </a:p>
          <a:p>
            <a:pPr lvl="1"/>
            <a:r>
              <a:rPr lang="en-US" dirty="0" smtClean="0"/>
              <a:t>def map = [a: [b: [c: 2]]]</a:t>
            </a:r>
          </a:p>
          <a:p>
            <a:pPr lvl="1"/>
            <a:r>
              <a:rPr lang="en-US" dirty="0" smtClean="0"/>
              <a:t>assert 3 == </a:t>
            </a:r>
            <a:r>
              <a:rPr lang="en-US" dirty="0" err="1" smtClean="0"/>
              <a:t>map.a.b.c</a:t>
            </a:r>
            <a:endParaRPr lang="en-US" dirty="0" smtClean="0"/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Assertion failed:</a:t>
            </a:r>
          </a:p>
          <a:p>
            <a:pPr lvl="2"/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assert 3 ==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map.a.b.c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|  |   | | |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|  |   | | 2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|  |   | [c:2]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|  |   [b:[c:2]]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|  [a:[b:[c:2]]]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false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7B9899"/>
                </a:solidFill>
              </a:rPr>
              <a:t>PowerAssert</a:t>
            </a:r>
            <a:r>
              <a:rPr lang="en-US" dirty="0" smtClean="0">
                <a:solidFill>
                  <a:srgbClr val="7B9899"/>
                </a:solidFill>
              </a:rPr>
              <a:t> - Gotcha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PowerAssert</a:t>
            </a:r>
            <a:r>
              <a:rPr lang="en-US" dirty="0" smtClean="0"/>
              <a:t> Gotcha - If the difference is leading/trailing white space, the assert won't display a difference.</a:t>
            </a:r>
          </a:p>
          <a:p>
            <a:pPr lvl="1"/>
            <a:r>
              <a:rPr lang="en-US" dirty="0" smtClean="0"/>
              <a:t>def a = "a"</a:t>
            </a:r>
          </a:p>
          <a:p>
            <a:pPr lvl="1"/>
            <a:r>
              <a:rPr lang="en-US" dirty="0" smtClean="0"/>
              <a:t>def b = "a\r\n"</a:t>
            </a:r>
          </a:p>
          <a:p>
            <a:pPr lvl="1"/>
            <a:r>
              <a:rPr lang="en-US" dirty="0" smtClean="0"/>
              <a:t>assert a == b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Assertion failed: 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assert a == b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| |  |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a |  a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         false</a:t>
            </a:r>
          </a:p>
          <a:p>
            <a:endParaRPr lang="en-US" dirty="0" smtClean="0"/>
          </a:p>
          <a:p>
            <a:r>
              <a:rPr lang="en-US" dirty="0" smtClean="0"/>
              <a:t>It fails, but you can't tell why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Meta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Groovy can dynamically modify the code of classes at runtime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MP - Add Method to Object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Adding a method to a object</a:t>
            </a:r>
          </a:p>
          <a:p>
            <a:pPr lvl="1"/>
            <a:r>
              <a:rPr lang="en-US" dirty="0" smtClean="0"/>
              <a:t>String a = "a"</a:t>
            </a:r>
          </a:p>
          <a:p>
            <a:pPr lvl="1"/>
            <a:r>
              <a:rPr lang="en-US" dirty="0" smtClean="0"/>
              <a:t>String b = "b"</a:t>
            </a:r>
          </a:p>
          <a:p>
            <a:pPr lvl="1"/>
            <a:r>
              <a:rPr lang="en-US" dirty="0" err="1" smtClean="0"/>
              <a:t>a.metaClass.hashIt</a:t>
            </a:r>
            <a:r>
              <a:rPr lang="en-US" dirty="0" smtClean="0"/>
              <a:t> = {  -&gt;</a:t>
            </a:r>
          </a:p>
          <a:p>
            <a:pPr lvl="1"/>
            <a:r>
              <a:rPr lang="en-US" dirty="0" smtClean="0"/>
              <a:t>	"#" + delegate + "#"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a.hashIt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b.hashIt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#a#</a:t>
            </a:r>
          </a:p>
          <a:p>
            <a:pPr lvl="2"/>
            <a:r>
              <a:rPr lang="en-US" dirty="0" smtClean="0"/>
              <a:t>Caught: </a:t>
            </a:r>
            <a:r>
              <a:rPr lang="en-US" dirty="0" err="1" smtClean="0"/>
              <a:t>groovy.lang.MissingMethodException</a:t>
            </a:r>
            <a:r>
              <a:rPr lang="en-US" dirty="0" smtClean="0"/>
              <a:t>: No signature of method: </a:t>
            </a:r>
            <a:r>
              <a:rPr lang="en-US" dirty="0" err="1" smtClean="0"/>
              <a:t>java.lang.String.hashIt</a:t>
            </a:r>
            <a:r>
              <a:rPr lang="en-US" dirty="0" smtClean="0"/>
              <a:t>()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MP - Add Method to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a method to a class</a:t>
            </a:r>
          </a:p>
          <a:p>
            <a:pPr lvl="1"/>
            <a:r>
              <a:rPr lang="en-US" dirty="0" smtClean="0"/>
              <a:t>String a = "a"</a:t>
            </a:r>
          </a:p>
          <a:p>
            <a:pPr lvl="1"/>
            <a:r>
              <a:rPr lang="en-US" dirty="0" smtClean="0"/>
              <a:t>String b = "b"</a:t>
            </a:r>
          </a:p>
          <a:p>
            <a:pPr lvl="1"/>
            <a:r>
              <a:rPr lang="en-US" dirty="0" err="1" smtClean="0"/>
              <a:t>String.metaClass.hashIt</a:t>
            </a:r>
            <a:r>
              <a:rPr lang="en-US" dirty="0" smtClean="0"/>
              <a:t> = {  -&gt;</a:t>
            </a:r>
          </a:p>
          <a:p>
            <a:pPr lvl="1"/>
            <a:r>
              <a:rPr lang="en-US" dirty="0" smtClean="0"/>
              <a:t>	"#" + delegate + "#"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a.hashIt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b.hashIt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#a#</a:t>
            </a:r>
          </a:p>
          <a:p>
            <a:pPr lvl="2"/>
            <a:r>
              <a:rPr lang="en-US" dirty="0" smtClean="0"/>
              <a:t>#b#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MP - Add Static Method to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method to a class</a:t>
            </a:r>
          </a:p>
          <a:p>
            <a:pPr lvl="1"/>
            <a:r>
              <a:rPr lang="en-US" dirty="0" smtClean="0"/>
              <a:t>String a = "a"</a:t>
            </a:r>
          </a:p>
          <a:p>
            <a:pPr lvl="1"/>
            <a:r>
              <a:rPr lang="en-US" dirty="0" err="1" smtClean="0"/>
              <a:t>String.metaClass.static.hashIt</a:t>
            </a:r>
            <a:r>
              <a:rPr lang="en-US" dirty="0" smtClean="0"/>
              <a:t> = {  -&gt;</a:t>
            </a:r>
          </a:p>
          <a:p>
            <a:pPr lvl="1"/>
            <a:r>
              <a:rPr lang="en-US" dirty="0" smtClean="0"/>
              <a:t>	"#" + delegate + "#"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a.hashIt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String.hashIt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#a#</a:t>
            </a:r>
          </a:p>
          <a:p>
            <a:pPr lvl="2"/>
            <a:r>
              <a:rPr lang="en-US" dirty="0" smtClean="0"/>
              <a:t>#class </a:t>
            </a:r>
            <a:r>
              <a:rPr lang="en-US" dirty="0" err="1" smtClean="0"/>
              <a:t>java.lang.String</a:t>
            </a:r>
            <a:r>
              <a:rPr lang="en-US" dirty="0" smtClean="0"/>
              <a:t>#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Read the Groovy JDK to see what Groovy added to the java classes.</a:t>
            </a:r>
          </a:p>
          <a:p>
            <a:pPr lvl="1"/>
            <a:r>
              <a:rPr lang="en-US" dirty="0" smtClean="0">
                <a:hlinkClick r:id="rId2"/>
              </a:rPr>
              <a:t>http://groovy.codehaus.org/groovy-jdk/</a:t>
            </a:r>
            <a:endParaRPr lang="en-US" dirty="0" smtClean="0"/>
          </a:p>
          <a:p>
            <a:r>
              <a:rPr lang="en-US" dirty="0" smtClean="0"/>
              <a:t>Read about the groovy transformation annotations</a:t>
            </a:r>
          </a:p>
          <a:p>
            <a:pPr lvl="1"/>
            <a:r>
              <a:rPr lang="en-US" dirty="0" smtClean="0">
                <a:hlinkClick r:id="rId3"/>
              </a:rPr>
              <a:t>http://groovy.codehaus.org/gapi/index.html?groovy/transform/ToString.html</a:t>
            </a:r>
            <a:endParaRPr lang="en-US" dirty="0" smtClean="0"/>
          </a:p>
          <a:p>
            <a:r>
              <a:rPr lang="en-US" dirty="0" smtClean="0"/>
              <a:t>Try Grails - Groovy / Spring / Hibernate </a:t>
            </a:r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http://grails.org/</a:t>
            </a:r>
            <a:endParaRPr lang="en-US" dirty="0" smtClean="0"/>
          </a:p>
          <a:p>
            <a:r>
              <a:rPr lang="en-US" dirty="0" smtClean="0"/>
              <a:t> Try </a:t>
            </a:r>
            <a:r>
              <a:rPr lang="en-US" dirty="0" err="1" smtClean="0"/>
              <a:t>Gradle</a:t>
            </a:r>
            <a:r>
              <a:rPr lang="en-US" dirty="0" smtClean="0"/>
              <a:t> - Groovy Build Automation</a:t>
            </a:r>
          </a:p>
          <a:p>
            <a:pPr lvl="1"/>
            <a:r>
              <a:rPr lang="en-US" dirty="0" smtClean="0">
                <a:hlinkClick r:id="rId5"/>
              </a:rPr>
              <a:t>http://gradle.org/</a:t>
            </a:r>
            <a:endParaRPr lang="en-US" dirty="0" smtClean="0"/>
          </a:p>
          <a:p>
            <a:r>
              <a:rPr lang="en-US" dirty="0" smtClean="0"/>
              <a:t>Try </a:t>
            </a:r>
            <a:r>
              <a:rPr lang="en-US" dirty="0" err="1" smtClean="0"/>
              <a:t>Gaelyk</a:t>
            </a:r>
            <a:r>
              <a:rPr lang="en-US" dirty="0" smtClean="0"/>
              <a:t> - Groovy on Google </a:t>
            </a:r>
            <a:r>
              <a:rPr lang="en-US" dirty="0" err="1" smtClean="0"/>
              <a:t>AppServer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http://gaelyk.appspot.com/</a:t>
            </a:r>
            <a:endParaRPr lang="en-US" dirty="0" smtClean="0"/>
          </a:p>
          <a:p>
            <a:r>
              <a:rPr lang="en-US" dirty="0" smtClean="0"/>
              <a:t>Try Griffon - Groovy desktop java applications</a:t>
            </a:r>
          </a:p>
          <a:p>
            <a:pPr lvl="1"/>
            <a:r>
              <a:rPr lang="en-US" dirty="0" smtClean="0">
                <a:hlinkClick r:id="rId7"/>
              </a:rPr>
              <a:t>http://griffon.codehaus.org/</a:t>
            </a:r>
            <a:endParaRPr lang="en-US" dirty="0" smtClean="0"/>
          </a:p>
          <a:p>
            <a:r>
              <a:rPr lang="en-US" dirty="0" smtClean="0"/>
              <a:t>Try </a:t>
            </a:r>
            <a:r>
              <a:rPr lang="en-US" dirty="0" err="1" smtClean="0"/>
              <a:t>Gpars</a:t>
            </a:r>
            <a:r>
              <a:rPr lang="en-US" dirty="0" smtClean="0"/>
              <a:t> - Concurrency with Groovy</a:t>
            </a:r>
          </a:p>
          <a:p>
            <a:pPr lvl="1"/>
            <a:r>
              <a:rPr lang="en-US" dirty="0" smtClean="0">
                <a:hlinkClick r:id="rId8"/>
              </a:rPr>
              <a:t>http://gpars.codehaus.org/</a:t>
            </a:r>
            <a:endParaRPr lang="en-US" dirty="0" smtClean="0"/>
          </a:p>
          <a:p>
            <a:r>
              <a:rPr lang="en-US" dirty="0" smtClean="0"/>
              <a:t>Abstract Syntax Trees</a:t>
            </a:r>
          </a:p>
          <a:p>
            <a:pPr lvl="1"/>
            <a:r>
              <a:rPr lang="en-US" dirty="0" smtClean="0">
                <a:hlinkClick r:id="rId9"/>
              </a:rPr>
              <a:t>http://groovy.codehaus.org/Compile-time+Metaprogramming+-+AST+Transformations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over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 groovy script file.</a:t>
            </a:r>
          </a:p>
          <a:p>
            <a:r>
              <a:rPr lang="en-US" dirty="0" smtClean="0"/>
              <a:t>No ceremony</a:t>
            </a:r>
          </a:p>
          <a:p>
            <a:pPr lvl="1"/>
            <a:r>
              <a:rPr lang="en-US" dirty="0" smtClean="0"/>
              <a:t>No Class</a:t>
            </a:r>
          </a:p>
          <a:p>
            <a:pPr lvl="1"/>
            <a:r>
              <a:rPr lang="en-US" dirty="0" smtClean="0"/>
              <a:t>No Public Method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System.out</a:t>
            </a:r>
            <a:endParaRPr lang="en-US" dirty="0" smtClean="0"/>
          </a:p>
          <a:p>
            <a:pPr lvl="1"/>
            <a:r>
              <a:rPr lang="en-US" dirty="0" smtClean="0"/>
              <a:t>No Parenthesis</a:t>
            </a:r>
          </a:p>
          <a:p>
            <a:pPr lvl="1"/>
            <a:r>
              <a:rPr lang="en-US" dirty="0" smtClean="0"/>
              <a:t>No Semicolon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* Of course, we can still add them if we want, and in some cases they are required.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1354</TotalTime>
  <Words>3912</Words>
  <Application>Microsoft Office PowerPoint</Application>
  <PresentationFormat>On-screen Show (4:3)</PresentationFormat>
  <Paragraphs>876</Paragraphs>
  <Slides>87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Median</vt:lpstr>
      <vt:lpstr>Switching From Java to Groovy</vt:lpstr>
      <vt:lpstr>Table Of Contents</vt:lpstr>
      <vt:lpstr>Teaching Resources</vt:lpstr>
      <vt:lpstr>Books</vt:lpstr>
      <vt:lpstr>Groovy - Installing to Your Computer</vt:lpstr>
      <vt:lpstr>Groovy - Running on Web Console</vt:lpstr>
      <vt:lpstr>Hello World - Java</vt:lpstr>
      <vt:lpstr>Hello World - Groovy</vt:lpstr>
      <vt:lpstr>Improvements over Java</vt:lpstr>
      <vt:lpstr>Basics - Primitives</vt:lpstr>
      <vt:lpstr>Basics - Types</vt:lpstr>
      <vt:lpstr>Basics - String Quotes</vt:lpstr>
      <vt:lpstr>Basics - GStrings</vt:lpstr>
      <vt:lpstr>Basics - GStrings</vt:lpstr>
      <vt:lpstr>Basic - GStrings - Double Quotes</vt:lpstr>
      <vt:lpstr>Basics - String - Triple Quotes</vt:lpstr>
      <vt:lpstr>Basics - Multi-line Strings</vt:lpstr>
      <vt:lpstr>Basics - String Comparison</vt:lpstr>
      <vt:lpstr>Basics - Script Files</vt:lpstr>
      <vt:lpstr>Basics - Groovy Truth</vt:lpstr>
      <vt:lpstr>Basics - Class - Map Constructor</vt:lpstr>
      <vt:lpstr>Basics - Class - Getters &amp; Setters</vt:lpstr>
      <vt:lpstr>Lists</vt:lpstr>
      <vt:lpstr>Lists</vt:lpstr>
      <vt:lpstr>List Gotcha - Static Type Checking</vt:lpstr>
      <vt:lpstr>List - Adding Elements</vt:lpstr>
      <vt:lpstr>List - Iterating 1</vt:lpstr>
      <vt:lpstr>List - Iterating 2</vt:lpstr>
      <vt:lpstr>List - Iterating 3</vt:lpstr>
      <vt:lpstr>List - Transform</vt:lpstr>
      <vt:lpstr>List - Retrieving Elements</vt:lpstr>
      <vt:lpstr>List - Removing Elements</vt:lpstr>
      <vt:lpstr>List - Sorting 1</vt:lpstr>
      <vt:lpstr>List - Sorting 2</vt:lpstr>
      <vt:lpstr>List - Unique 1</vt:lpstr>
      <vt:lpstr>List - Unique 2</vt:lpstr>
      <vt:lpstr>List - Find</vt:lpstr>
      <vt:lpstr>List - FindAll</vt:lpstr>
      <vt:lpstr>List - Every</vt:lpstr>
      <vt:lpstr>List - Any</vt:lpstr>
      <vt:lpstr>List - Join</vt:lpstr>
      <vt:lpstr>List - Advanced 1</vt:lpstr>
      <vt:lpstr>List - Advanced 2</vt:lpstr>
      <vt:lpstr>List - Advanced 3</vt:lpstr>
      <vt:lpstr>List - Mystery</vt:lpstr>
      <vt:lpstr>Map</vt:lpstr>
      <vt:lpstr>Map - Initialize with Data</vt:lpstr>
      <vt:lpstr>Map - Add Data</vt:lpstr>
      <vt:lpstr>Map - Iterating with For</vt:lpstr>
      <vt:lpstr>Map - Iterating with Each 1</vt:lpstr>
      <vt:lpstr>Map - Iterating with Each 2</vt:lpstr>
      <vt:lpstr>Map - Retrieving elements</vt:lpstr>
      <vt:lpstr>Map - Removing Elements</vt:lpstr>
      <vt:lpstr>Map - Find</vt:lpstr>
      <vt:lpstr>Map - FindAll</vt:lpstr>
      <vt:lpstr>Range</vt:lpstr>
      <vt:lpstr>Range - Iteration - Step</vt:lpstr>
      <vt:lpstr>Range - Iteration - Step</vt:lpstr>
      <vt:lpstr>Range - Contains</vt:lpstr>
      <vt:lpstr>Range - Data Types</vt:lpstr>
      <vt:lpstr>Operation - ?. subscript</vt:lpstr>
      <vt:lpstr>Operation - ?. subscript </vt:lpstr>
      <vt:lpstr>Operation - ?: conditional - Elvis</vt:lpstr>
      <vt:lpstr>Operation - &lt;=&gt; - spaceship</vt:lpstr>
      <vt:lpstr>Closures - Introduction</vt:lpstr>
      <vt:lpstr>Closures - Create and Call</vt:lpstr>
      <vt:lpstr>Closure - Zero Parameter Syntax</vt:lpstr>
      <vt:lpstr>Closure - One Parameter Syntax</vt:lpstr>
      <vt:lpstr>Closure - Parameter Syntax</vt:lpstr>
      <vt:lpstr>Closure - Method Takes Closure</vt:lpstr>
      <vt:lpstr>Closure - Delegate</vt:lpstr>
      <vt:lpstr>MultiAssign</vt:lpstr>
      <vt:lpstr>Optional parenthesis, semicolons, and returns</vt:lpstr>
      <vt:lpstr>Optional - Parenthesis 1</vt:lpstr>
      <vt:lpstr>Optional - Parenthesis 2</vt:lpstr>
      <vt:lpstr>Optional - Parenthesis 3</vt:lpstr>
      <vt:lpstr>Optional - Parenthesis 4</vt:lpstr>
      <vt:lpstr>Optional - Semicolons</vt:lpstr>
      <vt:lpstr>Optional - Returns - 1</vt:lpstr>
      <vt:lpstr>Optional - Returns - 2</vt:lpstr>
      <vt:lpstr>PowerAssert</vt:lpstr>
      <vt:lpstr>PowerAssert - Gotcha 1</vt:lpstr>
      <vt:lpstr>Meta Programming</vt:lpstr>
      <vt:lpstr>MP - Add Method to Object </vt:lpstr>
      <vt:lpstr>MP - Add Method to Class</vt:lpstr>
      <vt:lpstr>MP - Add Static Method to Class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 Talk</dc:title>
  <dc:creator>Paul Woods</dc:creator>
  <cp:lastModifiedBy>Paul A Woods</cp:lastModifiedBy>
  <cp:revision>157</cp:revision>
  <dcterms:created xsi:type="dcterms:W3CDTF">2006-08-16T00:00:00Z</dcterms:created>
  <dcterms:modified xsi:type="dcterms:W3CDTF">2012-09-26T05:14:27Z</dcterms:modified>
</cp:coreProperties>
</file>