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9" r:id="rId16"/>
    <p:sldId id="259" r:id="rId17"/>
    <p:sldId id="262" r:id="rId18"/>
    <p:sldId id="265" r:id="rId1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623CC-8765-704D-9258-DCA3ABCF7678}" v="159" dt="2024-04-03T23:30:19.935"/>
    <p1510:client id="{8373064E-F6B4-41A9-8C36-874E5FA3A53D}" v="223" dt="2024-04-03T15:35:56.229"/>
    <p1510:client id="{E86DB899-7B60-AE56-95D6-A382D516421A}" v="230" dt="2024-04-03T21:02:43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26" y="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10/04/2024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.twsiyuan.com/2017/04/calculate-file-chunks-md5-checksum-gola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GROUPIE-TRACKER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rtl="0"/>
            <a:r>
              <a:rPr lang="fr-FR" sz="2400" dirty="0"/>
              <a:t>DALLAS </a:t>
            </a:r>
            <a:r>
              <a:rPr lang="fr-FR" sz="2400"/>
              <a:t>ABEYA</a:t>
            </a:r>
            <a:endParaRPr lang="fr-FR" sz="2400" dirty="0"/>
          </a:p>
          <a:p>
            <a:pPr rtl="0"/>
            <a:r>
              <a:rPr lang="fr-FR" sz="2400" dirty="0"/>
              <a:t>NICOLAS DECAYEUX</a:t>
            </a:r>
          </a:p>
          <a:p>
            <a:pPr rtl="0"/>
            <a:r>
              <a:rPr lang="fr-FR" sz="2400" dirty="0"/>
              <a:t>Netanel Serfaty</a:t>
            </a:r>
          </a:p>
          <a:p>
            <a:pPr rtl="0"/>
            <a:r>
              <a:rPr lang="fr-FR" sz="2400" dirty="0"/>
              <a:t>MAHDI WOUHAIBI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12EB9-C982-A9CD-88E2-52B9195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536927"/>
            <a:ext cx="12008860" cy="1418696"/>
          </a:xfrm>
        </p:spPr>
        <p:txBody>
          <a:bodyPr>
            <a:noAutofit/>
          </a:bodyPr>
          <a:lstStyle/>
          <a:p>
            <a:r>
              <a:rPr lang="fr-FR" sz="5300"/>
              <a:t>SPOTIFY</a:t>
            </a:r>
          </a:p>
        </p:txBody>
      </p:sp>
      <p:pic>
        <p:nvPicPr>
          <p:cNvPr id="3" name="Image 2" descr="Spotify PNG Transparent Images - PNG All">
            <a:extLst>
              <a:ext uri="{FF2B5EF4-FFF2-40B4-BE49-F238E27FC236}">
                <a16:creationId xmlns:a16="http://schemas.microsoft.com/office/drawing/2014/main" id="{CD7F4338-03A5-8F39-D506-FD363F6A7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14" y="1955623"/>
            <a:ext cx="399288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12EB9-C982-A9CD-88E2-52B9195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536927"/>
            <a:ext cx="12008860" cy="1418696"/>
          </a:xfrm>
        </p:spPr>
        <p:txBody>
          <a:bodyPr>
            <a:noAutofit/>
          </a:bodyPr>
          <a:lstStyle/>
          <a:p>
            <a:r>
              <a:rPr lang="fr-FR" sz="5300"/>
              <a:t>PROFILE </a:t>
            </a:r>
          </a:p>
        </p:txBody>
      </p:sp>
      <p:pic>
        <p:nvPicPr>
          <p:cNvPr id="3" name="Image 2" descr="Profile PNG Images - PNG All | PNG All">
            <a:extLst>
              <a:ext uri="{FF2B5EF4-FFF2-40B4-BE49-F238E27FC236}">
                <a16:creationId xmlns:a16="http://schemas.microsoft.com/office/drawing/2014/main" id="{5581B4D0-55A9-E78D-B83F-F0131E84A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51" y="1745436"/>
            <a:ext cx="4647750" cy="46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Piste d’améliorations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223827" y="1711749"/>
            <a:ext cx="5038351" cy="420752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 rtl="0">
              <a:buNone/>
            </a:pPr>
            <a:endParaRPr lang="fr-FR" dirty="0"/>
          </a:p>
          <a:p>
            <a:pPr marL="304165" indent="-304165"/>
            <a:r>
              <a:rPr lang="fr-FR" dirty="0"/>
              <a:t>Rendre l’application plus belle avec différentes polices</a:t>
            </a:r>
            <a:r>
              <a:rPr lang="fr-FR"/>
              <a:t>, couleurs</a:t>
            </a:r>
            <a:r>
              <a:rPr lang="fr-FR" dirty="0"/>
              <a:t> et </a:t>
            </a:r>
            <a:r>
              <a:rPr lang="fr-FR" err="1"/>
              <a:t>icons</a:t>
            </a:r>
            <a:endParaRPr lang="fr-FR" err="1">
              <a:ea typeface="Calibri"/>
              <a:cs typeface="Calibri"/>
            </a:endParaRPr>
          </a:p>
          <a:p>
            <a:pPr marL="304165" indent="-304165" rtl="0"/>
            <a:r>
              <a:rPr lang="fr-FR" dirty="0"/>
              <a:t>Faire un </a:t>
            </a:r>
            <a:r>
              <a:rPr lang="fr-FR"/>
              <a:t>historique </a:t>
            </a:r>
            <a:r>
              <a:rPr lang="fr-FR" dirty="0"/>
              <a:t>de recherche.</a:t>
            </a:r>
            <a:endParaRPr lang="fr-FR"/>
          </a:p>
          <a:p>
            <a:pPr marL="304165" indent="-304165"/>
            <a:r>
              <a:rPr lang="fr-FR">
                <a:ea typeface="Calibri"/>
                <a:cs typeface="Calibri"/>
              </a:rPr>
              <a:t>Afficher plus d'infos sur les artistes dans les profils</a:t>
            </a:r>
          </a:p>
          <a:p>
            <a:pPr marL="304165" indent="-304165"/>
            <a:endParaRPr lang="fr-FR">
              <a:ea typeface="Calibri"/>
              <a:cs typeface="Calibri"/>
            </a:endParaRPr>
          </a:p>
        </p:txBody>
      </p:sp>
      <p:pic>
        <p:nvPicPr>
          <p:cNvPr id="8" name="Image 7" descr="Une image contenant conception, art&#10;&#10;Description générée automatiquement">
            <a:extLst>
              <a:ext uri="{FF2B5EF4-FFF2-40B4-BE49-F238E27FC236}">
                <a16:creationId xmlns:a16="http://schemas.microsoft.com/office/drawing/2014/main" id="{210A5E44-0EBB-9E99-76B1-3965C5675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2204864"/>
            <a:ext cx="5078677" cy="2845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4794DEF-28FA-4060-8DD1-0B728634A73A}"/>
              </a:ext>
            </a:extLst>
          </p:cNvPr>
          <p:cNvSpPr txBox="1"/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600" kern="1200">
                <a:latin typeface="+mj-lt"/>
                <a:ea typeface="+mj-ea"/>
                <a:cs typeface="+mj-cs"/>
              </a:rPr>
              <a:t>Les difficultés liées à la programmation </a:t>
            </a:r>
          </a:p>
        </p:txBody>
      </p:sp>
      <p:pic>
        <p:nvPicPr>
          <p:cNvPr id="11" name="Image 10" descr="Une image contenant intérieur, personne, mur, ordinateur">
            <a:extLst>
              <a:ext uri="{FF2B5EF4-FFF2-40B4-BE49-F238E27FC236}">
                <a16:creationId xmlns:a16="http://schemas.microsoft.com/office/drawing/2014/main" id="{929142DD-5B8F-744E-7B56-1FAB9DC6F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t="-187" r="15050" b="189"/>
          <a:stretch/>
        </p:blipFill>
        <p:spPr>
          <a:xfrm>
            <a:off x="1218883" y="1706880"/>
            <a:ext cx="5078677" cy="4465320"/>
          </a:xfrm>
          <a:prstGeom prst="rect">
            <a:avLst/>
          </a:prstGeom>
          <a:noFill/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3AA57C0-5F95-4CBC-8B8A-B6980F4758D9}"/>
              </a:ext>
            </a:extLst>
          </p:cNvPr>
          <p:cNvSpPr txBox="1">
            <a:spLocks/>
          </p:cNvSpPr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fr-FR" dirty="0"/>
              <a:t>Prise en main de </a:t>
            </a:r>
            <a:r>
              <a:rPr lang="fr-FR" dirty="0" err="1"/>
              <a:t>fyne</a:t>
            </a:r>
            <a:endParaRPr lang="fr-FR" dirty="0"/>
          </a:p>
          <a:p>
            <a:pPr>
              <a:lnSpc>
                <a:spcPct val="250000"/>
              </a:lnSpc>
            </a:pPr>
            <a:r>
              <a:rPr lang="fr-FR" dirty="0"/>
              <a:t>Chargement des données de l’API</a:t>
            </a:r>
          </a:p>
          <a:p>
            <a:pPr>
              <a:lnSpc>
                <a:spcPct val="250000"/>
              </a:lnSpc>
            </a:pPr>
            <a:r>
              <a:rPr lang="fr-FR" dirty="0"/>
              <a:t>Appliquer le filtre sur l’API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Les solutions apportées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8EEB9B-B4F8-3E0B-59B8-B839E811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5170" y="1761545"/>
            <a:ext cx="5078677" cy="4465320"/>
          </a:xfrm>
        </p:spPr>
        <p:txBody>
          <a:bodyPr>
            <a:normAutofit/>
          </a:bodyPr>
          <a:lstStyle/>
          <a:p>
            <a:r>
              <a:rPr lang="en-US" sz="3200" dirty="0" err="1"/>
              <a:t>Liées</a:t>
            </a:r>
            <a:r>
              <a:rPr lang="en-US" sz="3200" dirty="0"/>
              <a:t> a la </a:t>
            </a:r>
            <a:r>
              <a:rPr lang="fr-FR" sz="3200" dirty="0"/>
              <a:t>programmation </a:t>
            </a:r>
          </a:p>
          <a:p>
            <a:pPr lvl="1"/>
            <a:r>
              <a:rPr lang="en-US" sz="2800" dirty="0"/>
              <a:t>Internet </a:t>
            </a:r>
          </a:p>
          <a:p>
            <a:pPr lvl="1"/>
            <a:r>
              <a:rPr lang="fr-FR" sz="2800" dirty="0"/>
              <a:t>Documentation de Fyne</a:t>
            </a:r>
            <a:endParaRPr lang="en-US" sz="2800" dirty="0"/>
          </a:p>
          <a:p>
            <a:pPr lvl="1"/>
            <a:r>
              <a:rPr lang="en-US" sz="2800" dirty="0"/>
              <a:t>Communication avec des </a:t>
            </a:r>
            <a:r>
              <a:rPr lang="fr-FR" sz="2800" dirty="0"/>
              <a:t>élèves d’autres groupes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692400" y="2789562"/>
            <a:ext cx="8136904" cy="854224"/>
          </a:xfrm>
        </p:spPr>
        <p:txBody>
          <a:bodyPr rtlCol="0">
            <a:normAutofit/>
          </a:bodyPr>
          <a:lstStyle/>
          <a:p>
            <a:pPr algn="ctr"/>
            <a:r>
              <a:rPr lang="fr-FR" sz="4400" err="1"/>
              <a:t>Demo</a:t>
            </a:r>
            <a:endParaRPr lang="fr-FR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SOMMAIRE 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 rtl="0"/>
            <a:r>
              <a:rPr lang="fr-FR" sz="2600" dirty="0" err="1"/>
              <a:t>GROUPIE-TRACKER</a:t>
            </a:r>
            <a:endParaRPr lang="fr-FR" dirty="0"/>
          </a:p>
          <a:p>
            <a:pPr marL="608965" lvl="1" indent="-231140"/>
            <a:r>
              <a:rPr lang="fr-FR" sz="2600" dirty="0"/>
              <a:t>Pourquoi on l’a fait ?</a:t>
            </a:r>
            <a:endParaRPr lang="fr-FR" sz="2600" dirty="0">
              <a:ea typeface="Calibri"/>
              <a:cs typeface="Calibri"/>
            </a:endParaRPr>
          </a:p>
          <a:p>
            <a:pPr marL="608965" lvl="1" indent="-231140"/>
            <a:r>
              <a:rPr lang="fr-FR" sz="2600" dirty="0">
                <a:ea typeface="Calibri"/>
                <a:cs typeface="Calibri"/>
              </a:rPr>
              <a:t>Qu'est-ce que c'est ?</a:t>
            </a:r>
            <a:endParaRPr lang="fr-FR" sz="2600" dirty="0"/>
          </a:p>
          <a:p>
            <a:pPr marL="608965" lvl="1" indent="-231140"/>
            <a:r>
              <a:rPr lang="fr-FR" sz="2600" dirty="0"/>
              <a:t>Les pistes d’améliorations</a:t>
            </a:r>
            <a:endParaRPr lang="fr-FR" sz="2600" dirty="0">
              <a:ea typeface="Calibri"/>
              <a:cs typeface="Calibri"/>
            </a:endParaRPr>
          </a:p>
          <a:p>
            <a:pPr marL="608965" lvl="1" indent="-231140"/>
            <a:r>
              <a:rPr lang="fr-FR" sz="2600" dirty="0"/>
              <a:t>Les différentes fonctionnalités </a:t>
            </a:r>
            <a:endParaRPr lang="fr-FR" sz="2600" dirty="0">
              <a:ea typeface="Calibri"/>
              <a:cs typeface="Calibri"/>
            </a:endParaRPr>
          </a:p>
          <a:p>
            <a:pPr marL="304165" indent="-304165" rtl="0"/>
            <a:r>
              <a:rPr lang="fr-FR" sz="2600" dirty="0"/>
              <a:t>Les difficultés</a:t>
            </a:r>
            <a:endParaRPr lang="fr-FR" sz="2600" dirty="0">
              <a:ea typeface="Calibri"/>
              <a:cs typeface="Calibri"/>
            </a:endParaRPr>
          </a:p>
          <a:p>
            <a:pPr marL="304165" indent="-304165"/>
            <a:r>
              <a:rPr lang="fr-FR" sz="2600" dirty="0"/>
              <a:t>Les Solutions</a:t>
            </a:r>
            <a:endParaRPr lang="fr-FR" sz="2600" dirty="0">
              <a:ea typeface="Calibri"/>
              <a:cs typeface="Calibri"/>
            </a:endParaRPr>
          </a:p>
          <a:p>
            <a:pPr marL="304165" indent="-304165" rtl="0"/>
            <a:r>
              <a:rPr lang="fr-FR" sz="2600" dirty="0"/>
              <a:t>Répartition des tâches </a:t>
            </a:r>
            <a:endParaRPr lang="fr-FR" sz="2600" dirty="0">
              <a:ea typeface="Calibri"/>
              <a:cs typeface="Calibri"/>
            </a:endParaRPr>
          </a:p>
        </p:txBody>
      </p:sp>
      <p:pic>
        <p:nvPicPr>
          <p:cNvPr id="3" name="Image 2" descr="Une image contenant Visage humain, femme, collage, habits">
            <a:extLst>
              <a:ext uri="{FF2B5EF4-FFF2-40B4-BE49-F238E27FC236}">
                <a16:creationId xmlns:a16="http://schemas.microsoft.com/office/drawing/2014/main" id="{89DA4A4F-2260-EED4-FBAF-D1B7E5EFFB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7" r="12347" b="1"/>
          <a:stretch/>
        </p:blipFill>
        <p:spPr>
          <a:xfrm>
            <a:off x="6500707" y="1706880"/>
            <a:ext cx="5078677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3425DA4-85BE-306F-AB79-940A9835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fr-FR"/>
              <a:t>Pourquoi on l’a fait ?</a:t>
            </a:r>
          </a:p>
        </p:txBody>
      </p:sp>
      <p:pic>
        <p:nvPicPr>
          <p:cNvPr id="4" name="Image 3" descr="Une image contenant clipart, dessin humoristique, illustration">
            <a:extLst>
              <a:ext uri="{FF2B5EF4-FFF2-40B4-BE49-F238E27FC236}">
                <a16:creationId xmlns:a16="http://schemas.microsoft.com/office/drawing/2014/main" id="{C5A40034-7AA0-FD48-18B6-2A04472C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3852" y="1844824"/>
            <a:ext cx="5078677" cy="3390016"/>
          </a:xfrm>
          <a:prstGeom prst="rect">
            <a:avLst/>
          </a:prstGeom>
          <a:noFill/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E4DAE1C-DCC8-3BD5-C9E8-28D0B0EF3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452" y="2276872"/>
            <a:ext cx="5078677" cy="2376264"/>
          </a:xfrm>
        </p:spPr>
        <p:txBody>
          <a:bodyPr>
            <a:normAutofit/>
          </a:bodyPr>
          <a:lstStyle/>
          <a:p>
            <a:r>
              <a:rPr lang="fr-FR"/>
              <a:t>Créer une application</a:t>
            </a:r>
          </a:p>
          <a:p>
            <a:r>
              <a:rPr lang="fr-FR"/>
              <a:t>Travail d’équipes </a:t>
            </a:r>
          </a:p>
          <a:p>
            <a:r>
              <a:rPr lang="fr-FR"/>
              <a:t>Développement des compétences 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9847E-39DE-2862-433F-4AB600238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fr-FR" sz="4400" dirty="0"/>
              <a:t>Qu’est-ce que GROUPIE-TRACKER?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F59C7A4-6982-7E38-4035-B6049B324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237" y="2869647"/>
            <a:ext cx="8735325" cy="1752600"/>
          </a:xfrm>
        </p:spPr>
        <p:txBody>
          <a:bodyPr/>
          <a:lstStyle/>
          <a:p>
            <a:r>
              <a:rPr lang="en-US" dirty="0"/>
              <a:t>Application pour </a:t>
            </a:r>
            <a:r>
              <a:rPr lang="en-US" dirty="0" err="1"/>
              <a:t>Suivre</a:t>
            </a:r>
            <a:r>
              <a:rPr lang="en-US" dirty="0"/>
              <a:t> de </a:t>
            </a:r>
            <a:r>
              <a:rPr lang="en-US" dirty="0" err="1"/>
              <a:t>près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artistes </a:t>
            </a:r>
            <a:r>
              <a:rPr lang="fr-FR" dirty="0"/>
              <a:t>préférés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12EB9-C982-A9CD-88E2-52B9195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536927"/>
            <a:ext cx="12008860" cy="1418696"/>
          </a:xfrm>
        </p:spPr>
        <p:txBody>
          <a:bodyPr>
            <a:noAutofit/>
          </a:bodyPr>
          <a:lstStyle/>
          <a:p>
            <a:r>
              <a:rPr lang="fr-FR" sz="5300"/>
              <a:t>RECHERCHE </a:t>
            </a:r>
          </a:p>
        </p:txBody>
      </p:sp>
      <p:pic>
        <p:nvPicPr>
          <p:cNvPr id="5" name="Image 4" descr="Lupe Suchen Vergrößerung · Kostenlose Vektorgrafik auf Pixabay">
            <a:extLst>
              <a:ext uri="{FF2B5EF4-FFF2-40B4-BE49-F238E27FC236}">
                <a16:creationId xmlns:a16="http://schemas.microsoft.com/office/drawing/2014/main" id="{2F390AD8-BEDF-A4A4-15A5-02342DECD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17" y="1955623"/>
            <a:ext cx="4143874" cy="41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9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12EB9-C982-A9CD-88E2-52B9195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536927"/>
            <a:ext cx="12008860" cy="1418696"/>
          </a:xfrm>
        </p:spPr>
        <p:txBody>
          <a:bodyPr>
            <a:noAutofit/>
          </a:bodyPr>
          <a:lstStyle/>
          <a:p>
            <a:r>
              <a:rPr lang="fr-FR" sz="5300"/>
              <a:t>SUGGESTIONS</a:t>
            </a:r>
          </a:p>
        </p:txBody>
      </p:sp>
      <p:pic>
        <p:nvPicPr>
          <p:cNvPr id="3" name="Image 2" descr="Ampoule Idée Lumineux · Image gratuite sur Pixabay">
            <a:extLst>
              <a:ext uri="{FF2B5EF4-FFF2-40B4-BE49-F238E27FC236}">
                <a16:creationId xmlns:a16="http://schemas.microsoft.com/office/drawing/2014/main" id="{E48BCF40-A03D-0087-9E7D-A8B603F2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23" y="1497949"/>
            <a:ext cx="6092352" cy="45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12EB9-C982-A9CD-88E2-52B9195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536927"/>
            <a:ext cx="12008860" cy="1418696"/>
          </a:xfrm>
        </p:spPr>
        <p:txBody>
          <a:bodyPr>
            <a:noAutofit/>
          </a:bodyPr>
          <a:lstStyle/>
          <a:p>
            <a:r>
              <a:rPr lang="fr-FR" sz="5300"/>
              <a:t>FILTRE</a:t>
            </a:r>
          </a:p>
        </p:txBody>
      </p:sp>
      <p:pic>
        <p:nvPicPr>
          <p:cNvPr id="4" name="Image 3" descr="Angry Man Bas Relief Filter Free Stock Photo - Public Domain Pictures">
            <a:extLst>
              <a:ext uri="{FF2B5EF4-FFF2-40B4-BE49-F238E27FC236}">
                <a16:creationId xmlns:a16="http://schemas.microsoft.com/office/drawing/2014/main" id="{E9375A94-D93A-13F8-79C2-321B156A8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85" y="1697336"/>
            <a:ext cx="4623737" cy="46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3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12EB9-C982-A9CD-88E2-52B9195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536927"/>
            <a:ext cx="12008860" cy="1418696"/>
          </a:xfrm>
        </p:spPr>
        <p:txBody>
          <a:bodyPr>
            <a:noAutofit/>
          </a:bodyPr>
          <a:lstStyle/>
          <a:p>
            <a:r>
              <a:rPr lang="fr-FR" sz="5300"/>
              <a:t>FAVORIS</a:t>
            </a:r>
          </a:p>
        </p:txBody>
      </p:sp>
      <p:pic>
        <p:nvPicPr>
          <p:cNvPr id="3" name="Image 2" descr="Clipart - Favorite icon">
            <a:extLst>
              <a:ext uri="{FF2B5EF4-FFF2-40B4-BE49-F238E27FC236}">
                <a16:creationId xmlns:a16="http://schemas.microsoft.com/office/drawing/2014/main" id="{977E795F-44FF-1A40-FFD8-96807DCCC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75" y="1326657"/>
            <a:ext cx="4568247" cy="45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5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12EB9-C982-A9CD-88E2-52B91957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536927"/>
            <a:ext cx="12008860" cy="1418696"/>
          </a:xfrm>
        </p:spPr>
        <p:txBody>
          <a:bodyPr>
            <a:noAutofit/>
          </a:bodyPr>
          <a:lstStyle/>
          <a:p>
            <a:r>
              <a:rPr lang="fr-FR" sz="5300"/>
              <a:t>GÉOLOCALISATION</a:t>
            </a:r>
          </a:p>
        </p:txBody>
      </p:sp>
      <p:pic>
        <p:nvPicPr>
          <p:cNvPr id="4" name="Image 3" descr="GPS icon PNG">
            <a:extLst>
              <a:ext uri="{FF2B5EF4-FFF2-40B4-BE49-F238E27FC236}">
                <a16:creationId xmlns:a16="http://schemas.microsoft.com/office/drawing/2014/main" id="{5418A120-2713-91AE-886D-2CAD6DA0C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63" y="2195599"/>
            <a:ext cx="4130716" cy="41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0</TotalTime>
  <Words>140</Words>
  <Application>Microsoft Office PowerPoint</Application>
  <PresentationFormat>Personnalisé</PresentationFormat>
  <Paragraphs>49</Paragraphs>
  <Slides>15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Technologie 16:9</vt:lpstr>
      <vt:lpstr>GROUPIE-TRACKER</vt:lpstr>
      <vt:lpstr>SOMMAIRE :</vt:lpstr>
      <vt:lpstr>Pourquoi on l’a fait ?</vt:lpstr>
      <vt:lpstr>Qu’est-ce que GROUPIE-TRACKER?</vt:lpstr>
      <vt:lpstr>RECHERCHE </vt:lpstr>
      <vt:lpstr>SUGGESTIONS</vt:lpstr>
      <vt:lpstr>FILTRE</vt:lpstr>
      <vt:lpstr>FAVORIS</vt:lpstr>
      <vt:lpstr>GÉOLOCALISATION</vt:lpstr>
      <vt:lpstr>SPOTIFY</vt:lpstr>
      <vt:lpstr>PROFILE </vt:lpstr>
      <vt:lpstr>Piste d’améliorations </vt:lpstr>
      <vt:lpstr>Présentation PowerPoint</vt:lpstr>
      <vt:lpstr>Les solutions apportées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SERFATY Netanel</dc:creator>
  <cp:lastModifiedBy>SERFATY Netanel</cp:lastModifiedBy>
  <cp:revision>2</cp:revision>
  <dcterms:created xsi:type="dcterms:W3CDTF">2023-11-09T14:34:34Z</dcterms:created>
  <dcterms:modified xsi:type="dcterms:W3CDTF">2024-04-11T06:52:18Z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