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67" r:id="rId3"/>
    <p:sldId id="268" r:id="rId4"/>
    <p:sldId id="266" r:id="rId5"/>
    <p:sldId id="270" r:id="rId6"/>
    <p:sldId id="269" r:id="rId7"/>
    <p:sldId id="271" r:id="rId8"/>
    <p:sldId id="28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5696" autoAdjust="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13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Espn</a:t>
            </a:r>
            <a:r>
              <a:rPr lang="en-US" sz="5400" dirty="0">
                <a:solidFill>
                  <a:schemeClr val="tx2"/>
                </a:solidFill>
              </a:rPr>
              <a:t> play-by-play </a:t>
            </a:r>
            <a:r>
              <a:rPr lang="en-US" sz="5400" dirty="0" err="1">
                <a:solidFill>
                  <a:schemeClr val="tx2"/>
                </a:solidFill>
              </a:rPr>
              <a:t>api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Matt Mckenna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err="1">
                <a:solidFill>
                  <a:schemeClr val="tx2"/>
                </a:solidFill>
              </a:rPr>
              <a:t>dsci</a:t>
            </a:r>
            <a:r>
              <a:rPr lang="en-US" sz="2400" dirty="0">
                <a:solidFill>
                  <a:schemeClr val="tx2"/>
                </a:solidFill>
              </a:rPr>
              <a:t> 511, fall 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1EF-8A14-CD05-A4F4-491F14AA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Challenges, Distribution plan,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EFFE-CD93-8293-9664-16573CA1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18" y="2937164"/>
            <a:ext cx="3355242" cy="2908968"/>
          </a:xfrm>
        </p:spPr>
        <p:txBody>
          <a:bodyPr anchor="t"/>
          <a:lstStyle/>
          <a:p>
            <a:r>
              <a:rPr lang="en-US" dirty="0"/>
              <a:t>The API’s I used did not provide metadata for the data I accessed</a:t>
            </a:r>
          </a:p>
          <a:p>
            <a:r>
              <a:rPr lang="en-US" dirty="0"/>
              <a:t>I was able to see the websites that the data appeared on, so that I had the context to use the data properly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CA1D8-53C9-8CDA-702F-F872F598622E}"/>
              </a:ext>
            </a:extLst>
          </p:cNvPr>
          <p:cNvSpPr txBox="1"/>
          <p:nvPr/>
        </p:nvSpPr>
        <p:spPr>
          <a:xfrm>
            <a:off x="484118" y="2167829"/>
            <a:ext cx="3399113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D4BA2-ABCD-F36B-49D0-5490042055F4}"/>
              </a:ext>
            </a:extLst>
          </p:cNvPr>
          <p:cNvSpPr txBox="1"/>
          <p:nvPr/>
        </p:nvSpPr>
        <p:spPr>
          <a:xfrm>
            <a:off x="4422767" y="2167829"/>
            <a:ext cx="3399113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Target Audience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3E39F-17DA-2E0F-81C5-5379D8C0261F}"/>
              </a:ext>
            </a:extLst>
          </p:cNvPr>
          <p:cNvSpPr txBox="1"/>
          <p:nvPr/>
        </p:nvSpPr>
        <p:spPr>
          <a:xfrm>
            <a:off x="8361416" y="2167829"/>
            <a:ext cx="3399113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Distribution Plan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05836-82B5-9F69-8374-C2551E2BAB55}"/>
              </a:ext>
            </a:extLst>
          </p:cNvPr>
          <p:cNvSpPr txBox="1">
            <a:spLocks/>
          </p:cNvSpPr>
          <p:nvPr/>
        </p:nvSpPr>
        <p:spPr>
          <a:xfrm>
            <a:off x="4466638" y="2937164"/>
            <a:ext cx="3355242" cy="2908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NFL has a large audience that has an interest in statistics</a:t>
            </a:r>
          </a:p>
          <a:p>
            <a:pPr lvl="1"/>
            <a:r>
              <a:rPr lang="en-US" dirty="0"/>
              <a:t>NFL Team Analysts</a:t>
            </a:r>
          </a:p>
          <a:p>
            <a:pPr lvl="1"/>
            <a:r>
              <a:rPr lang="en-US" dirty="0"/>
              <a:t>Casual Fans</a:t>
            </a:r>
          </a:p>
          <a:p>
            <a:pPr lvl="1"/>
            <a:r>
              <a:rPr lang="en-US" dirty="0"/>
              <a:t>Gamblers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B9D66-B6F1-0BB7-987C-C73B63B78964}"/>
              </a:ext>
            </a:extLst>
          </p:cNvPr>
          <p:cNvSpPr txBox="1">
            <a:spLocks/>
          </p:cNvSpPr>
          <p:nvPr/>
        </p:nvSpPr>
        <p:spPr>
          <a:xfrm>
            <a:off x="8352640" y="2937164"/>
            <a:ext cx="3355242" cy="2908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Data: No plans to distribute, as I don’t intend to keep the data up-to-date</a:t>
            </a:r>
          </a:p>
          <a:p>
            <a:r>
              <a:rPr lang="en-US" dirty="0"/>
              <a:t>Codebase: Available as a Public repo on my GitHub</a:t>
            </a:r>
          </a:p>
          <a:p>
            <a:pPr lvl="1"/>
            <a:r>
              <a:rPr lang="en-US" dirty="0"/>
              <a:t>https://github.com/DallasMatt/ESPN_Scrape</a:t>
            </a:r>
          </a:p>
        </p:txBody>
      </p:sp>
    </p:spTree>
    <p:extLst>
      <p:ext uri="{BB962C8B-B14F-4D97-AF65-F5344CB8AC3E}">
        <p14:creationId xmlns:p14="http://schemas.microsoft.com/office/powerpoint/2010/main" val="25231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Sylabus</a:t>
            </a:r>
            <a:r>
              <a:rPr lang="en-US" sz="3200" dirty="0">
                <a:solidFill>
                  <a:srgbClr val="FFFFFF"/>
                </a:solidFill>
              </a:rPr>
              <a:t>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dirty="0"/>
              <a:t>Implementation of Data Set Construction with Documentation and Dissemination The Project Implementation will be graded based on the following rubric: </a:t>
            </a:r>
          </a:p>
          <a:p>
            <a:pPr marL="342900" indent="-342900" algn="l">
              <a:buAutoNum type="alphaLcPeriod"/>
            </a:pPr>
            <a:r>
              <a:rPr lang="en-US" dirty="0"/>
              <a:t>Project results, including a final dataset and code which makes it possible to re-construct the dataset </a:t>
            </a:r>
          </a:p>
          <a:p>
            <a:pPr marL="342900" indent="-342900" algn="l">
              <a:buAutoNum type="alphaLcPeriod"/>
            </a:pPr>
            <a:r>
              <a:rPr lang="en-US" dirty="0"/>
              <a:t>Documentation (including </a:t>
            </a:r>
            <a:r>
              <a:rPr lang="en-US" dirty="0" err="1"/>
              <a:t>Jupyter</a:t>
            </a:r>
            <a:r>
              <a:rPr lang="en-US" dirty="0"/>
              <a:t> notebooks, ReadMe file, data dictionary and other supporting documents)</a:t>
            </a:r>
          </a:p>
          <a:p>
            <a:pPr marL="342900" indent="-342900" algn="l">
              <a:buAutoNum type="alphaLcPeriod"/>
            </a:pPr>
            <a:r>
              <a:rPr lang="en-US" dirty="0"/>
              <a:t>Distribution plan </a:t>
            </a:r>
          </a:p>
          <a:p>
            <a:pPr marL="342900" indent="-342900" algn="l">
              <a:buAutoNum type="alphaLcPeriod"/>
            </a:pPr>
            <a:r>
              <a:rPr lang="en-US" dirty="0"/>
              <a:t>Presentation (must have one slide/paragraph of workload distribution of each member in the team) </a:t>
            </a:r>
          </a:p>
          <a:p>
            <a:pPr marL="342900" indent="-342900" algn="l">
              <a:buAutoNum type="alphaLcPeriod"/>
            </a:pPr>
            <a:r>
              <a:rPr lang="en-US" dirty="0"/>
              <a:t>Submission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0D06-5197-1568-9A9E-1EEBBDEA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C712-FD45-6719-5BB2-CEEDDD7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038" y="2299188"/>
            <a:ext cx="5218533" cy="35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Matt McKenna</a:t>
            </a:r>
          </a:p>
          <a:p>
            <a:r>
              <a:rPr lang="en-US" b="1" dirty="0"/>
              <a:t>10 years in Financial Services</a:t>
            </a:r>
          </a:p>
          <a:p>
            <a:r>
              <a:rPr lang="en-US" b="1" dirty="0"/>
              <a:t>Seeking a Masters in Applied AI &amp; ML</a:t>
            </a:r>
          </a:p>
          <a:p>
            <a:r>
              <a:rPr lang="en-US" b="1" dirty="0"/>
              <a:t>Looking to get hands-on with acquiring my own data and more comfortable in exploring real-world datasets</a:t>
            </a:r>
          </a:p>
          <a:p>
            <a:r>
              <a:rPr lang="en-US" b="1" dirty="0"/>
              <a:t>Want to be versatile in which data types I use (JSON and Pandas)</a:t>
            </a:r>
          </a:p>
          <a:p>
            <a:r>
              <a:rPr lang="en-US" b="1" dirty="0"/>
              <a:t>Sole team member</a:t>
            </a:r>
          </a:p>
        </p:txBody>
      </p:sp>
    </p:spTree>
    <p:extLst>
      <p:ext uri="{BB962C8B-B14F-4D97-AF65-F5344CB8AC3E}">
        <p14:creationId xmlns:p14="http://schemas.microsoft.com/office/powerpoint/2010/main" val="52478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C712-FD45-6719-5BB2-CEEDDD7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0155"/>
            <a:ext cx="5101151" cy="4045690"/>
          </a:xfrm>
        </p:spPr>
        <p:txBody>
          <a:bodyPr>
            <a:normAutofit/>
          </a:bodyPr>
          <a:lstStyle/>
          <a:p>
            <a:r>
              <a:rPr lang="en-US" b="1" dirty="0"/>
              <a:t>ESPN is a major network (TV and Internet) that specializes in Sports</a:t>
            </a:r>
          </a:p>
          <a:p>
            <a:r>
              <a:rPr lang="en-US" b="1" dirty="0"/>
              <a:t>They maintain many Sports-related data API’s, including several related to NFL Football</a:t>
            </a:r>
          </a:p>
          <a:p>
            <a:pPr lvl="1"/>
            <a:r>
              <a:rPr lang="en-US" dirty="0"/>
              <a:t>Player API: Organizes their player data</a:t>
            </a:r>
          </a:p>
          <a:p>
            <a:pPr lvl="1"/>
            <a:r>
              <a:rPr lang="en-US" dirty="0"/>
              <a:t>Team API: Organizes their NFL team data</a:t>
            </a:r>
          </a:p>
          <a:p>
            <a:pPr lvl="1"/>
            <a:r>
              <a:rPr lang="en-US" dirty="0"/>
              <a:t>Game API: Details for every NFL game, including result of every play</a:t>
            </a:r>
          </a:p>
          <a:p>
            <a:pPr lvl="1"/>
            <a:r>
              <a:rPr lang="en-US" dirty="0">
                <a:latin typeface="+mj-lt"/>
              </a:rPr>
              <a:t>Limits: 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ot for commercial purposes and requests are limited to 10,000 per day; no Authorization required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ESPN Not for Sale, but Sports Deal Spending Evaluated, Iger Says">
            <a:extLst>
              <a:ext uri="{FF2B5EF4-FFF2-40B4-BE49-F238E27FC236}">
                <a16:creationId xmlns:a16="http://schemas.microsoft.com/office/drawing/2014/main" id="{5EA86CD5-8EFB-07BA-429E-2509383E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39" y="215162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ational Football League - Wikipedia">
            <a:extLst>
              <a:ext uri="{FF2B5EF4-FFF2-40B4-BE49-F238E27FC236}">
                <a16:creationId xmlns:a16="http://schemas.microsoft.com/office/drawing/2014/main" id="{3A993343-1901-06BB-4348-2D2171EB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40" y="3909469"/>
            <a:ext cx="18192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BEB095-39B9-D0DB-E77D-C56DAC86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err="1"/>
              <a:t>espn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DE-D7CC-06B7-FC83-BC42D111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beautiful soup to get every game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7065-C5C4-6B56-12EB-D835F2D3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0155"/>
            <a:ext cx="5101151" cy="4045690"/>
          </a:xfrm>
        </p:spPr>
        <p:txBody>
          <a:bodyPr/>
          <a:lstStyle/>
          <a:p>
            <a:r>
              <a:rPr lang="en-US" b="1" dirty="0"/>
              <a:t>The ESPN website has pages for every week of every season</a:t>
            </a:r>
          </a:p>
          <a:p>
            <a:pPr lvl="1"/>
            <a:r>
              <a:rPr lang="en-US" b="1" dirty="0"/>
              <a:t>These pages have predictable URL’s</a:t>
            </a:r>
          </a:p>
          <a:p>
            <a:r>
              <a:rPr lang="en-US" b="1" dirty="0"/>
              <a:t>I used </a:t>
            </a:r>
            <a:r>
              <a:rPr lang="en-US" b="1" dirty="0" err="1"/>
              <a:t>BeautifulSoup</a:t>
            </a:r>
            <a:r>
              <a:rPr lang="en-US" b="1" dirty="0"/>
              <a:t> to parse these pages</a:t>
            </a:r>
          </a:p>
          <a:p>
            <a:pPr lvl="1"/>
            <a:r>
              <a:rPr lang="en-US" b="1" dirty="0"/>
              <a:t>Cycle through all tables</a:t>
            </a:r>
          </a:p>
          <a:p>
            <a:pPr lvl="1"/>
            <a:r>
              <a:rPr lang="en-US" b="1" dirty="0"/>
              <a:t>Find the </a:t>
            </a:r>
            <a:r>
              <a:rPr lang="en-US" b="1" dirty="0" err="1"/>
              <a:t>href</a:t>
            </a:r>
            <a:r>
              <a:rPr lang="en-US" b="1" dirty="0"/>
              <a:t> link in each row’s “RESULT” column</a:t>
            </a:r>
          </a:p>
          <a:p>
            <a:r>
              <a:rPr lang="en-US" b="1" dirty="0"/>
              <a:t>From the link to each game, I extract the </a:t>
            </a:r>
            <a:r>
              <a:rPr lang="en-US" b="1" dirty="0" err="1"/>
              <a:t>event_id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9F075-0BBB-05EF-B425-6F36447A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1" y="2494299"/>
            <a:ext cx="5296639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6B54F-2490-59AF-C0AC-CCFC72EA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1" y="3048000"/>
            <a:ext cx="5334915" cy="311501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B39527A-2F9B-8A65-E3BF-ECCC2B48E193}"/>
              </a:ext>
            </a:extLst>
          </p:cNvPr>
          <p:cNvSpPr/>
          <p:nvPr/>
        </p:nvSpPr>
        <p:spPr>
          <a:xfrm>
            <a:off x="8442960" y="2547257"/>
            <a:ext cx="166650" cy="2525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B1D97-082D-A581-A6DB-CAE56F159880}"/>
              </a:ext>
            </a:extLst>
          </p:cNvPr>
          <p:cNvSpPr/>
          <p:nvPr/>
        </p:nvSpPr>
        <p:spPr>
          <a:xfrm>
            <a:off x="7965969" y="3388425"/>
            <a:ext cx="631767" cy="1781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0D06-5197-1568-9A9E-1EEBBDEA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requests to get every play of every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F2B7-35D8-0D36-9F32-5F84C60C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085" y="2110155"/>
            <a:ext cx="5101151" cy="4045690"/>
          </a:xfrm>
        </p:spPr>
        <p:txBody>
          <a:bodyPr/>
          <a:lstStyle/>
          <a:p>
            <a:r>
              <a:rPr lang="en-US" b="1" dirty="0"/>
              <a:t>Now that I have </a:t>
            </a:r>
            <a:r>
              <a:rPr lang="en-US" b="1" dirty="0" err="1"/>
              <a:t>event_id’s</a:t>
            </a:r>
            <a:r>
              <a:rPr lang="en-US" b="1" dirty="0"/>
              <a:t> for every game in 2022, I can use requests to access the NFL Game API</a:t>
            </a:r>
          </a:p>
          <a:p>
            <a:pPr lvl="1"/>
            <a:r>
              <a:rPr lang="en-US" b="1" dirty="0"/>
              <a:t>The raw text (left) is very long: ~ 750,000 characters</a:t>
            </a:r>
          </a:p>
          <a:p>
            <a:r>
              <a:rPr lang="en-US" b="1" dirty="0"/>
              <a:t>With JSON, I converted to a Python dictionary (</a:t>
            </a:r>
            <a:r>
              <a:rPr lang="en-US" b="1" dirty="0" err="1"/>
              <a:t>json_dict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json_dict</a:t>
            </a:r>
            <a:r>
              <a:rPr lang="en-US" b="1" dirty="0"/>
              <a:t>[‘items’] results in play-by-play info for the game (~175 plays per game)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61B61-68D4-50FE-EC0F-485DBE78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3" y="3067147"/>
            <a:ext cx="6514013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FC565-B25E-854D-080A-22254FB34CC7}"/>
              </a:ext>
            </a:extLst>
          </p:cNvPr>
          <p:cNvSpPr txBox="1"/>
          <p:nvPr/>
        </p:nvSpPr>
        <p:spPr>
          <a:xfrm>
            <a:off x="504764" y="2531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Raw Text from API</a:t>
            </a:r>
          </a:p>
        </p:txBody>
      </p:sp>
    </p:spTree>
    <p:extLst>
      <p:ext uri="{BB962C8B-B14F-4D97-AF65-F5344CB8AC3E}">
        <p14:creationId xmlns:p14="http://schemas.microsoft.com/office/powerpoint/2010/main" val="113182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B5AA-3DDA-B1CD-0B9B-228F7E9C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json</a:t>
            </a:r>
            <a:r>
              <a:rPr lang="en-US" dirty="0"/>
              <a:t> files with dictionaries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F07C0-2D5F-18F8-F081-0FBB3EBCF27C}"/>
              </a:ext>
            </a:extLst>
          </p:cNvPr>
          <p:cNvSpPr txBox="1"/>
          <p:nvPr/>
        </p:nvSpPr>
        <p:spPr>
          <a:xfrm>
            <a:off x="1294410" y="2164356"/>
            <a:ext cx="4120738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562C2-0D63-BBBD-610C-B5A9198A3AEB}"/>
              </a:ext>
            </a:extLst>
          </p:cNvPr>
          <p:cNvSpPr txBox="1"/>
          <p:nvPr/>
        </p:nvSpPr>
        <p:spPr>
          <a:xfrm>
            <a:off x="7287490" y="2164356"/>
            <a:ext cx="4120738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Player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85B38-530B-3F0B-440D-4DD229664A2B}"/>
              </a:ext>
            </a:extLst>
          </p:cNvPr>
          <p:cNvSpPr txBox="1"/>
          <p:nvPr/>
        </p:nvSpPr>
        <p:spPr>
          <a:xfrm>
            <a:off x="1294410" y="3118340"/>
            <a:ext cx="4120738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Play-by-Play Dictionary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57686-74A1-8B09-B3E6-E06E93C68946}"/>
              </a:ext>
            </a:extLst>
          </p:cNvPr>
          <p:cNvSpPr txBox="1"/>
          <p:nvPr/>
        </p:nvSpPr>
        <p:spPr>
          <a:xfrm>
            <a:off x="1294410" y="4072324"/>
            <a:ext cx="4120738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Lists of Player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09026-63DA-7F21-A621-A6C781B0C649}"/>
              </a:ext>
            </a:extLst>
          </p:cNvPr>
          <p:cNvSpPr txBox="1"/>
          <p:nvPr/>
        </p:nvSpPr>
        <p:spPr>
          <a:xfrm>
            <a:off x="4765932" y="5374653"/>
            <a:ext cx="4120738" cy="461665"/>
          </a:xfrm>
          <a:prstGeom prst="rect">
            <a:avLst/>
          </a:prstGeom>
          <a:solidFill>
            <a:srgbClr val="46535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JSON Files of Weekly Stats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66E62D-E702-F7CA-F4CE-A1EF1753AC9E}"/>
              </a:ext>
            </a:extLst>
          </p:cNvPr>
          <p:cNvSpPr/>
          <p:nvPr/>
        </p:nvSpPr>
        <p:spPr>
          <a:xfrm>
            <a:off x="3111335" y="2699657"/>
            <a:ext cx="486888" cy="37476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CDF6BE2-554D-B711-C64B-5BC569937297}"/>
              </a:ext>
            </a:extLst>
          </p:cNvPr>
          <p:cNvSpPr/>
          <p:nvPr/>
        </p:nvSpPr>
        <p:spPr>
          <a:xfrm>
            <a:off x="3111335" y="3638782"/>
            <a:ext cx="486888" cy="37476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A06BF9-ADFE-5D2F-91B0-3619F69F262B}"/>
              </a:ext>
            </a:extLst>
          </p:cNvPr>
          <p:cNvSpPr/>
          <p:nvPr/>
        </p:nvSpPr>
        <p:spPr>
          <a:xfrm rot="18075755">
            <a:off x="4081942" y="4363527"/>
            <a:ext cx="486888" cy="1210165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DACB80F-C027-3451-F1B7-99A71E08CC2E}"/>
              </a:ext>
            </a:extLst>
          </p:cNvPr>
          <p:cNvSpPr/>
          <p:nvPr/>
        </p:nvSpPr>
        <p:spPr>
          <a:xfrm rot="2102493">
            <a:off x="8350335" y="2440381"/>
            <a:ext cx="486888" cy="302760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59E-22DD-4552-AB03-8EE62A24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40E2A-09DA-AD2C-4864-10725228A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02"/>
          <a:stretch/>
        </p:blipFill>
        <p:spPr>
          <a:xfrm>
            <a:off x="576681" y="2568768"/>
            <a:ext cx="2502987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1D5F6-F53A-A576-10F8-DC31691BBCCB}"/>
              </a:ext>
            </a:extLst>
          </p:cNvPr>
          <p:cNvSpPr txBox="1"/>
          <p:nvPr/>
        </p:nvSpPr>
        <p:spPr>
          <a:xfrm>
            <a:off x="1765842" y="2670760"/>
            <a:ext cx="1313825" cy="276999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Project /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37F18-4FDC-FBFB-E7A6-DAA3F6E7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09" y="2356064"/>
            <a:ext cx="4314208" cy="296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116438-9814-1D37-456A-CCF414CE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813" y="2114660"/>
            <a:ext cx="2940977" cy="357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1CEC2-E971-AA77-7B4B-596ECA07EDC9}"/>
              </a:ext>
            </a:extLst>
          </p:cNvPr>
          <p:cNvSpPr txBox="1"/>
          <p:nvPr/>
        </p:nvSpPr>
        <p:spPr>
          <a:xfrm>
            <a:off x="4912428" y="2142366"/>
            <a:ext cx="1860467" cy="261610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 / Data / Receiving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8732A4-32B9-179F-24E5-9EB86308B3FE}"/>
              </a:ext>
            </a:extLst>
          </p:cNvPr>
          <p:cNvSpPr/>
          <p:nvPr/>
        </p:nvSpPr>
        <p:spPr>
          <a:xfrm>
            <a:off x="728355" y="3665518"/>
            <a:ext cx="1440873" cy="27699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8C077A-69AD-2D49-14E8-3BA5B2CDDC31}"/>
              </a:ext>
            </a:extLst>
          </p:cNvPr>
          <p:cNvSpPr/>
          <p:nvPr/>
        </p:nvSpPr>
        <p:spPr>
          <a:xfrm>
            <a:off x="4132614" y="3083624"/>
            <a:ext cx="1440873" cy="27699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E074B3-F7FA-B918-4904-E0294ADD14A6}"/>
              </a:ext>
            </a:extLst>
          </p:cNvPr>
          <p:cNvSpPr/>
          <p:nvPr/>
        </p:nvSpPr>
        <p:spPr>
          <a:xfrm rot="16200000">
            <a:off x="2739917" y="3277563"/>
            <a:ext cx="244724" cy="102063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339BB3-0BB0-1B5A-1CDF-1C79E6E92BBE}"/>
              </a:ext>
            </a:extLst>
          </p:cNvPr>
          <p:cNvSpPr/>
          <p:nvPr/>
        </p:nvSpPr>
        <p:spPr>
          <a:xfrm rot="16200000">
            <a:off x="6324286" y="2727856"/>
            <a:ext cx="244724" cy="102063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1EF-8A14-CD05-A4F4-491F14AA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csv file with pandas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B20A65-E3E1-B94C-17A2-68F0A29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14" y="2408948"/>
            <a:ext cx="3858687" cy="3678303"/>
          </a:xfrm>
        </p:spPr>
        <p:txBody>
          <a:bodyPr/>
          <a:lstStyle/>
          <a:p>
            <a:r>
              <a:rPr lang="en-US" dirty="0"/>
              <a:t>Pandas is a versatile data tool, and I used it for basic analysis</a:t>
            </a:r>
          </a:p>
          <a:p>
            <a:r>
              <a:rPr lang="en-US" dirty="0"/>
              <a:t>I went through every play of every game, and classified each play as “successful” or “unsuccessful” using logic from </a:t>
            </a:r>
            <a:r>
              <a:rPr lang="en-US" dirty="0" err="1"/>
              <a:t>ProFootballFocus</a:t>
            </a:r>
            <a:endParaRPr lang="en-US" dirty="0"/>
          </a:p>
          <a:p>
            <a:r>
              <a:rPr lang="en-US" dirty="0"/>
              <a:t>I used Data Frames to calculate weekly and season statistics</a:t>
            </a:r>
          </a:p>
          <a:p>
            <a:r>
              <a:rPr lang="en-US" dirty="0"/>
              <a:t>I exported the weekly data to 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72F32-44E0-0387-F887-75785A89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27" y="2503714"/>
            <a:ext cx="4363059" cy="3819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B2F54-B79A-7792-11D5-66C5A53B1077}"/>
              </a:ext>
            </a:extLst>
          </p:cNvPr>
          <p:cNvSpPr txBox="1"/>
          <p:nvPr/>
        </p:nvSpPr>
        <p:spPr>
          <a:xfrm>
            <a:off x="5925850" y="20396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CSV Export</a:t>
            </a:r>
          </a:p>
        </p:txBody>
      </p:sp>
    </p:spTree>
    <p:extLst>
      <p:ext uri="{BB962C8B-B14F-4D97-AF65-F5344CB8AC3E}">
        <p14:creationId xmlns:p14="http://schemas.microsoft.com/office/powerpoint/2010/main" val="746607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WebFD40</Template>
  <TotalTime>6973</TotalTime>
  <Words>562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Segoe UI</vt:lpstr>
      <vt:lpstr>Wingdings 2</vt:lpstr>
      <vt:lpstr>Dividend</vt:lpstr>
      <vt:lpstr>Espn play-by-play api  Matt Mckenna dsci 511, fall 2023</vt:lpstr>
      <vt:lpstr>Sylabus expectations</vt:lpstr>
      <vt:lpstr>About the team</vt:lpstr>
      <vt:lpstr>About the espn api</vt:lpstr>
      <vt:lpstr>Using beautiful soup to get every game in 2022</vt:lpstr>
      <vt:lpstr>Using requests to get every play of every game</vt:lpstr>
      <vt:lpstr>Making json files with dictionaries</vt:lpstr>
      <vt:lpstr>Organizing the json files</vt:lpstr>
      <vt:lpstr>Making csv file with pandas</vt:lpstr>
      <vt:lpstr>Challenges, Distribution plan, and 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Elizabeth Daley</dc:creator>
  <cp:lastModifiedBy>Elizabeth Daley</cp:lastModifiedBy>
  <cp:revision>5</cp:revision>
  <dcterms:created xsi:type="dcterms:W3CDTF">2023-11-13T14:19:51Z</dcterms:created>
  <dcterms:modified xsi:type="dcterms:W3CDTF">2023-11-21T04:29:52Z</dcterms:modified>
</cp:coreProperties>
</file>