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58" r:id="rId6"/>
    <p:sldId id="260" r:id="rId7"/>
    <p:sldId id="269" r:id="rId8"/>
    <p:sldId id="272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Hands-Machine-Learning-Scikit-Learn-Tensorflow/dp/1098125975/ref=pd_lpo_sccl_1/136-7590571-2666340?pd_rd_w=3wsDP&amp;content-id=amzn1.sym.a2197dac-0fbe-4cc8-beca-b52f96ea33d5&amp;pf_rd_p=a2197dac-0fbe-4cc8-beca-b52f96ea33d5&amp;pf_rd_r=1ZPTKRN7S158S450GK9D&amp;pd_rd_wg=gS5BE&amp;pd_rd_r=58d15381-1325-4e74-92f5-49a9932a4a8e&amp;pd_rd_i=1098125975&amp;psc=1" TargetMode="External"/><Relationship Id="rId2" Type="http://schemas.openxmlformats.org/officeDocument/2006/relationships/hyperlink" Target="https://www.amazon.com.br/Introduction-Machine-Learning-Andreas-Mueller/dp/14493694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(“decora”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Coeficientes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SUGESTÕES DE REFERÊNCIA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Introduction to Machine Learning with Python: A Guide for Data Scientists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i="1" dirty="0"/>
              <a:t>Hands-On Machine Learning with Scikit-Learn, </a:t>
            </a:r>
            <a:r>
              <a:rPr lang="en-US" b="1" i="1" dirty="0" err="1"/>
              <a:t>Keras</a:t>
            </a:r>
            <a:r>
              <a:rPr lang="en-US" b="1" i="1" dirty="0"/>
              <a:t>, and TensorFlow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Medium</a:t>
            </a:r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Foto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6C75EB8D-72AB-E391-CE33-D1BAA8C2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3865015" y="1825625"/>
            <a:ext cx="4461970" cy="4307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Retenção de clientes</a:t>
            </a:r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Turnover</a:t>
            </a:r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Clusterização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Target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(setor de seguros)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Naïve-Bayers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Articificias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Clusterização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Análise de componentes principais (PCA)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553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Clusterização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  <vt:lpstr>SUGESTÕES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20</cp:revision>
  <dcterms:created xsi:type="dcterms:W3CDTF">2024-07-15T22:26:16Z</dcterms:created>
  <dcterms:modified xsi:type="dcterms:W3CDTF">2024-07-19T18:31:46Z</dcterms:modified>
</cp:coreProperties>
</file>