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59" r:id="rId6"/>
    <p:sldId id="260" r:id="rId7"/>
    <p:sldId id="283" r:id="rId8"/>
    <p:sldId id="304" r:id="rId9"/>
    <p:sldId id="305" r:id="rId10"/>
    <p:sldId id="306" r:id="rId11"/>
    <p:sldId id="308" r:id="rId12"/>
    <p:sldId id="307" r:id="rId13"/>
    <p:sldId id="280" r:id="rId14"/>
    <p:sldId id="278" r:id="rId15"/>
    <p:sldId id="287" r:id="rId16"/>
    <p:sldId id="285" r:id="rId17"/>
    <p:sldId id="286" r:id="rId18"/>
    <p:sldId id="284" r:id="rId19"/>
    <p:sldId id="289" r:id="rId20"/>
    <p:sldId id="290" r:id="rId21"/>
    <p:sldId id="302" r:id="rId22"/>
    <p:sldId id="288" r:id="rId23"/>
    <p:sldId id="293" r:id="rId24"/>
    <p:sldId id="297" r:id="rId25"/>
    <p:sldId id="299" r:id="rId26"/>
    <p:sldId id="298" r:id="rId27"/>
    <p:sldId id="300" r:id="rId28"/>
    <p:sldId id="292" r:id="rId29"/>
    <p:sldId id="301" r:id="rId30"/>
    <p:sldId id="30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4F7"/>
    <a:srgbClr val="7C282A"/>
    <a:srgbClr val="235867"/>
    <a:srgbClr val="1B7328"/>
    <a:srgbClr val="558100"/>
    <a:srgbClr val="B8737F"/>
    <a:srgbClr val="6D3740"/>
    <a:srgbClr val="CE686A"/>
    <a:srgbClr val="B044DF"/>
    <a:srgbClr val="6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Métrica mais comum: 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R² | RMSE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 </a:t>
            </a:r>
            <a:r>
              <a:rPr lang="pt-BR" sz="1500" b="1" dirty="0">
                <a:solidFill>
                  <a:srgbClr val="7C282A"/>
                </a:solidFill>
              </a:rPr>
              <a:t>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235867"/>
                </a:solidFill>
              </a:rPr>
              <a:t>modelo #2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2" descr="Ícone&#10;&#10;Descrição gerada automaticamente">
            <a:extLst>
              <a:ext uri="{FF2B5EF4-FFF2-40B4-BE49-F238E27FC236}">
                <a16:creationId xmlns:a16="http://schemas.microsoft.com/office/drawing/2014/main" id="{4E39335C-870F-2CF6-5D8C-DEDDC6BB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825" y="2486561"/>
            <a:ext cx="1239866" cy="13292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i="1" dirty="0"/>
              <a:t>Clustering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  <a:p>
            <a:r>
              <a:rPr lang="pt-BR" sz="2200" dirty="0"/>
              <a:t>Outros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758195" y="3620752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3704927"/>
            <a:chOff x="1139125" y="1612902"/>
            <a:chExt cx="11058041" cy="37049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37049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0697706" cy="3704927"/>
              <a:chOff x="1139125" y="1612902"/>
              <a:chExt cx="10697706" cy="37049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91898" y="1716843"/>
                <a:ext cx="10144933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com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model.fit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epochs=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200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batch_size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validation_data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), callbacks=[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epochs =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range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len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 +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gráfico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plt.figure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figsize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8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plt.plot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(epochs,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label=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color=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'C4'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plt.plot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(epochs,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label=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'Teste'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color=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'C3'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plt.xlabel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'Epochs'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plt.ylabel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'Mean Squared Error'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plt.legend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edgecolor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'white'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plt.grid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(alpha=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plt.show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370492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55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2997259"/>
            <a:chOff x="1139125" y="1612902"/>
            <a:chExt cx="11058041" cy="2997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29088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0697706" cy="2997259"/>
              <a:chOff x="1139125" y="1612902"/>
              <a:chExt cx="10697706" cy="299725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91898" y="1747839"/>
                <a:ext cx="1014493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Avaliação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e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cálculo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de R²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model.predict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train_r2 = r2_score(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y_train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model.predict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test_r2 = r2_score(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y_test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test_predictions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Imprima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resultados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'Batch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 Size: 32, Train R²: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{train_r2}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Test R²: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{test_r2}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Val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'\n'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29088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241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690688"/>
            <a:ext cx="11058041" cy="2908817"/>
            <a:chOff x="1139125" y="1612902"/>
            <a:chExt cx="11058041" cy="29088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12902"/>
              <a:ext cx="10646044" cy="29088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12902"/>
              <a:ext cx="11058041" cy="2908817"/>
              <a:chOff x="1139125" y="1612902"/>
              <a:chExt cx="11058041" cy="290881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747839"/>
                <a:ext cx="1055692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Armazenar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histórico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de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treinamento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dicionário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{}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'sequential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len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+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[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historia.history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Exibir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resultados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para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cada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for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history 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in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models_history.items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():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"Model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model_name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f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"Last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{history[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, Last Val MSE: 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{history[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][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-1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]}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en-US" sz="16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"="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* 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12902"/>
                <a:ext cx="411997" cy="29088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79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29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30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2082</Words>
  <Application>Microsoft Office PowerPoint</Application>
  <PresentationFormat>Widescreen</PresentationFormat>
  <Paragraphs>271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Tipos de redes neurais</vt:lpstr>
      <vt:lpstr>Tipos de redes neurais</vt:lpstr>
      <vt:lpstr>Perceptron multicamada</vt:lpstr>
      <vt:lpstr>Implementação (Google colab)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35</cp:revision>
  <dcterms:created xsi:type="dcterms:W3CDTF">2024-07-15T22:26:16Z</dcterms:created>
  <dcterms:modified xsi:type="dcterms:W3CDTF">2024-07-22T13:44:43Z</dcterms:modified>
</cp:coreProperties>
</file>