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B06B8A-AB61-4FB8-AEB5-779B979FDAC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s.facebook.com/tools/explorer" TargetMode="External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findmyfbid.com/" TargetMode="External"/><Relationship Id="rId2" Type="http://schemas.openxmlformats.org/officeDocument/2006/relationships/hyperlink" Target="https://developers.facebook.com/tools/explorer" TargetMode="External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evelopers.facebook.com/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velopers.facebook.com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Noto Sans CJK SC Regular"/>
              </a:rPr>
              <a:t>SOCIAL MEDIA ANALYSIS(FACEBOOK)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Provision of RFacebook page package which provides collection of R functions to access data from your face book social network: By Pablo Barbera.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</a:rPr>
              <a:t>To use RFacebook, you first need to sign up for a Facebook developer account, which is quick and easy as long as you already have a Facebook profile.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Output on console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600" spc="-1" strike="noStrike">
                <a:latin typeface="Arial"/>
              </a:rPr>
              <a:t>The console will then print you the message: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Copy the URL and go to the settings of your Facebook app. Click on the settings tab on the left side and then choose “</a:t>
            </a:r>
            <a:r>
              <a:rPr b="1" lang="en-US" sz="2600" spc="-1" strike="noStrike">
                <a:latin typeface="Arial"/>
              </a:rPr>
              <a:t>+ Add Platform</a:t>
            </a:r>
            <a:r>
              <a:rPr b="0" lang="en-US" sz="2600" spc="-1" strike="noStrike">
                <a:latin typeface="Arial"/>
              </a:rPr>
              <a:t>“.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24160" y="3484440"/>
            <a:ext cx="9077040" cy="3190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914400" y="2245320"/>
            <a:ext cx="7132320" cy="4608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Then add the URL in the field “</a:t>
            </a:r>
            <a:r>
              <a:rPr b="1" lang="en-US" sz="3200" spc="-1" strike="noStrike">
                <a:latin typeface="Arial"/>
              </a:rPr>
              <a:t>Site URL</a:t>
            </a:r>
            <a:r>
              <a:rPr b="0" lang="en-US" sz="3200" spc="-1" strike="noStrike">
                <a:latin typeface="Arial"/>
              </a:rPr>
              <a:t>” and save the changes.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65240" y="2560320"/>
            <a:ext cx="6981480" cy="31906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Output on console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84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Go back to your R session and hit enter. Then a browser window should open you have to allow the app to access your Facebook account.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If everything worked the browser should show the message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And your R console will confirm it with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You can then save your fb_oauth object and use it for the next time.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save(fb_oauth, file="fb_oauth") load("fb_oauth")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load("fb_oauth")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05840" y="4292280"/>
            <a:ext cx="3668400" cy="7369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386280" y="3108960"/>
            <a:ext cx="9397800" cy="400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2" marL="457200" indent="-4572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uFillTx/>
                <a:latin typeface="Liberation Serif;Times New Roman"/>
                <a:ea typeface="FreeSans"/>
              </a:rPr>
              <a:t>Analyze Facebook with R(using app information)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200" spc="-1" strike="noStrike">
                <a:latin typeface="Arial"/>
              </a:rPr>
              <a:t>Now we connected everything and have access to Facebook. We will start with getting our own profile information.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As I mentioned before because of Facebook´s new API policies the information you can get is very limited compared to the amount you were able to download with apps using API 1.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So I will just show you now how to get your own personal information but other posts will follow with new use-cases of the new API version.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 getUsers function returns public information about one or more Facebook user. If we use “me” as the username argument, it will return our own profile info.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me &lt;- getUsers("me",token=fb_oauth)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Getting information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Now we saved our own public information in the variable „me“ and you can take a look at it.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advantage of the new API version is that you can get more than 100 likes. You can get the things you liked with: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my_likes &lt;- getLikes(user="me", token=fb_oauth)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uFillTx/>
                <a:latin typeface="Arial"/>
              </a:rPr>
              <a:t>Connecting to the Facebook API via Authentication Token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96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connection via an manually created authentication token has some less restrictions and so you can get more data. However, this token is only valid for 2 hours.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create your token at </a:t>
            </a:r>
            <a:r>
              <a:rPr b="0" lang="en-US" sz="2400" spc="-1" strike="noStrike">
                <a:latin typeface="Arial"/>
                <a:hlinkClick r:id="rId1"/>
              </a:rPr>
              <a:t>https://developers.facebook.com/tools/explorer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..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095840" y="2286000"/>
            <a:ext cx="667656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12440" y="365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2" marL="457200" indent="-4572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Liberation Serif;Times New Roman"/>
                <a:ea typeface="FreeSans"/>
              </a:rPr>
              <a:t>Analyze Facebook with R(using token)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token &lt;- 'YOUR AUTHENTICATION TOKEN'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 &lt;- getUsers("me", token, private_info=TRUE)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getUsers(c("barackobama", "donazdtrump"), token)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 u="sng">
                <a:uFillTx/>
                <a:latin typeface="Arial"/>
              </a:rPr>
              <a:t>Accessing page information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-get page using getpage function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-parameters: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Page id(numeric id) ,obtained from </a:t>
            </a:r>
            <a:r>
              <a:rPr b="0" lang="en-US" sz="3200" spc="-1" strike="noStrike">
                <a:latin typeface="Arial"/>
                <a:hlinkClick r:id="rId1"/>
              </a:rPr>
              <a:t>https://findmyfbid.com</a:t>
            </a:r>
            <a:r>
              <a:rPr b="0" lang="en-US" sz="3200" spc="-1" strike="noStrike">
                <a:latin typeface="Arial"/>
              </a:rPr>
              <a:t> where you enter the URL of the page you want to get information to analyse.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Page token, which is obtained from </a:t>
            </a:r>
            <a:r>
              <a:rPr b="0" lang="en-US" sz="3200" spc="-1" strike="noStrike">
                <a:latin typeface="Arial"/>
                <a:hlinkClick r:id="rId2"/>
              </a:rPr>
              <a:t>https://developers.facebook.com/tools/explorer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Number of posts(n) of the page to be accessed.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 u="sng">
                <a:uFillTx/>
                <a:latin typeface="Arial"/>
              </a:rPr>
              <a:t>Accessing page information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p_token&lt;-”your authentication token"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Variable&lt;-getPage(page ID/name,p_token,number_of_posts,optional parameters)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page_info&lt;-getPage(652353544896735, p_token, n = 25, since = NULL, until = NULL, feed = FALSE, reactions = FALSE, verbose = TRUE, api = NULL)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1"/>
          <p:cNvGraphicFramePr/>
          <p:nvPr/>
        </p:nvGraphicFramePr>
        <p:xfrm>
          <a:off x="504000" y="1769040"/>
          <a:ext cx="9071280" cy="174924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REG 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STUDENT 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ASINGWIRE DALLINGTON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16/U/127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216000708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KALEMA ARNOLD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16/U/5256/PS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216003529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MUTUNGI DENIS SHARP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16/X/2340/PS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NANJUKI SAIDAT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16/U/9715/PS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000" spc="-1" strike="noStrike">
                          <a:latin typeface="Times New Roman"/>
                        </a:rPr>
                        <a:t>216017634</a:t>
                      </a:r>
                      <a:endParaRPr b="0" lang="en-US" sz="2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latin typeface="Arial"/>
              </a:rPr>
              <a:t>GROUP 3 MEMBERS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Accessing user information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token &lt;- 'your authentication token'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 &lt;- getUsers("me",token,private_info=TRUE)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my_likes &lt;- getLikes(user="me", token=token)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Use of certain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Corpus- main structure for managing documents in tm(text mining)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tm_map function is used for transformations,maps a function to all elements of the corpus.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TermDocumentMatrix: approach to  create a term document matrix from a corpus, displays a sample whereas as.matrix() yields the full matrix in dense format.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Par() creates a matrix of nrows and ncols plots that are filled in by row.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Visualizations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Wordcloud; visual representation of text data.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Histogram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Scatterplot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Bar graph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Pie chart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Why need to analyze facebook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Needed for competitive gain analysis for the case of business enterprises.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Meet clients’ expectations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Draw future predictions d3epending on what has been analyzed.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Important packages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Devtool</a:t>
            </a:r>
            <a:r>
              <a:rPr b="0" lang="en-US" sz="3200" spc="-1" strike="noStrike">
                <a:latin typeface="Arial"/>
              </a:rPr>
              <a:t>s: make package development easier by providing R functions that simplify common tasks.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Rfacebook</a:t>
            </a:r>
            <a:r>
              <a:rPr b="0" lang="en-US" sz="3200" spc="-1" strike="noStrike">
                <a:latin typeface="Arial"/>
              </a:rPr>
              <a:t>: access to facebook API via R,provides an interface to facebook API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Rcurl</a:t>
            </a:r>
            <a:r>
              <a:rPr b="0" lang="en-US" sz="3200" spc="-1" strike="noStrike">
                <a:latin typeface="Arial"/>
              </a:rPr>
              <a:t>: client interface for R,provides great deal of control over APP protocols eg http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Rjson</a:t>
            </a:r>
            <a:r>
              <a:rPr b="0" lang="en-US" sz="3200" spc="-1" strike="noStrike">
                <a:latin typeface="Arial"/>
              </a:rPr>
              <a:t>: converts R object into JSON objects,stores data as text in human readable format.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1" lang="en-US" sz="3200" spc="-1" strike="noStrike">
                <a:latin typeface="Arial"/>
              </a:rPr>
              <a:t>Tm</a:t>
            </a:r>
            <a:r>
              <a:rPr b="0" lang="en-US" sz="3200" spc="-1" strike="noStrike">
                <a:latin typeface="Arial"/>
              </a:rPr>
              <a:t> :text mining from facebook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Wordcloud</a:t>
            </a:r>
            <a:r>
              <a:rPr b="0" lang="en-US" sz="3200" spc="-1" strike="noStrike">
                <a:latin typeface="Arial"/>
              </a:rPr>
              <a:t>: needed for visual representation of text data.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  <a:ea typeface="Noto Sans CJK SC Regular"/>
              </a:rPr>
              <a:t>Getting started with Rfacebook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-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Graph API explorer ; tool that allows you to explore facebook’s social graph. Get data(user information,comments and photos)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-Generate authentication token that is necessary for using Rfacebook functions.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-once authenticated,Rfacebook functions can be used to query your friend list and get information about your friends.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There are two versions to connect to Facebook API that is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via an app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-a temporary token (Duration of 2 hours)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 u="sng">
                <a:uFillTx/>
                <a:latin typeface="Arial"/>
              </a:rPr>
              <a:t>Merits and demerits of each version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3200" spc="-1" strike="noStrike" u="sng">
                <a:uFillTx/>
                <a:latin typeface="Arial"/>
              </a:rPr>
              <a:t>Using an app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-ADV: </a:t>
            </a:r>
            <a:r>
              <a:rPr b="0" lang="en-US" sz="3200" spc="-1" strike="noStrike">
                <a:latin typeface="Arial"/>
              </a:rPr>
              <a:t>it is quite comfortable to connect to the API once the app is created.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-Disadv: </a:t>
            </a:r>
            <a:r>
              <a:rPr b="0" lang="en-US" sz="3200" spc="-1" strike="noStrike">
                <a:latin typeface="Arial"/>
              </a:rPr>
              <a:t>Not all data available via this method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 u="sng">
                <a:uFillTx/>
                <a:latin typeface="Arial"/>
              </a:rPr>
              <a:t>using token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adv: </a:t>
            </a:r>
            <a:r>
              <a:rPr b="0" lang="en-US" sz="3200" spc="-1" strike="noStrike">
                <a:latin typeface="Arial"/>
              </a:rPr>
              <a:t>more data is available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disadv: </a:t>
            </a:r>
            <a:r>
              <a:rPr b="0" lang="en-US" sz="3200" spc="-1" strike="noStrike">
                <a:latin typeface="Arial"/>
              </a:rPr>
              <a:t>limited for use in two hours.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82880" y="4572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 strike="noStrike" u="sng">
                <a:uFillTx/>
                <a:latin typeface="Arial"/>
              </a:rPr>
              <a:t>Installing important package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Install.packages(“devtools”)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Install.package(“Rfacebook”)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Install.package(“Rcurl”)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Install.package(“JSON”)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Install.package(“xml2”)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Install.package(“tm”)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45320" y="257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1" marL="365760" indent="-36576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uFillTx/>
                <a:latin typeface="Arial"/>
              </a:rPr>
              <a:t>Connecting to the Facebook API via App: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365760" indent="-3657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-create an App on the Facebook platform.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-The App is used to connect to the Facebook API.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-To create a new app go to </a:t>
            </a:r>
            <a:r>
              <a:rPr b="0" lang="en-US" sz="2400" spc="-1" strike="noStrike">
                <a:latin typeface="Arial"/>
                <a:hlinkClick r:id="rId1"/>
              </a:rPr>
              <a:t>https://developers.facebook.com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This way you can manage your connections very good but it also has some disadvantages. Different than in version 1 of the API you can now just get information of the friends who are also using the app. This creates big problems as you can´t create a friend network with all you friends anymore.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 u="sng">
                <a:uFillTx/>
                <a:latin typeface="Arial"/>
              </a:rPr>
              <a:t>Creating an App on Developers facebook platform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-To create a new app go to </a:t>
            </a:r>
            <a:r>
              <a:rPr b="0" lang="en-US" sz="3200" spc="-1" strike="noStrike">
                <a:latin typeface="Arial"/>
                <a:hlinkClick r:id="rId1"/>
              </a:rPr>
              <a:t>https://developers.facebook.com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-get started -if logged in,just enter app name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-create new app by adding display name and Contact email and then click “create App ID”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-app is then created.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-connect your R session with app created and authenticate it to our facebook profile for data mining.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-Rfacebook offers a function “fbOAuth” for that and is used as follows(example)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require("Rfacebook")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fb&lt;- fbOAuth(app_id="123456789", app_secret="1A2B3C4D",extended_permissions = TRUE)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-The app id and  app secret  are obtained from your app settings on the Facebook developer page.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LibreOffice/6.0.1.1$Linux_X86_64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2018-06-01T15:47:15Z</dcterms:created>
  <dc:creator/>
  <dc:description/>
  <dc:language>en-US</dc:language>
  <cp:lastModifiedBy/>
  <dcterms:modified xsi:type="dcterms:W3CDTF">2018-06-10T21:41:32Z</dcterms:modified>
  <cp:revision>108</cp:revision>
  <dc:subject/>
  <dc:title/>
</cp:coreProperties>
</file>