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4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14"/>
          <a:stretch/>
        </p:blipFill>
        <p:spPr>
          <a:xfrm>
            <a:off x="0" y="6016680"/>
            <a:ext cx="10076400" cy="1542240"/>
          </a:xfrm>
          <a:prstGeom prst="rect">
            <a:avLst/>
          </a:prstGeom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15"/>
          <a:stretch/>
        </p:blipFill>
        <p:spPr>
          <a:xfrm>
            <a:off x="0" y="0"/>
            <a:ext cx="10076760" cy="169488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/>
          <p:nvPr/>
        </p:nvPicPr>
        <p:blipFill>
          <a:blip r:embed="rId14"/>
          <a:stretch/>
        </p:blipFill>
        <p:spPr>
          <a:xfrm>
            <a:off x="0" y="6108480"/>
            <a:ext cx="10076400" cy="145080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New Vision Chat Analysis App</a:t>
            </a:r>
          </a:p>
        </p:txBody>
      </p:sp>
      <p:sp>
        <p:nvSpPr>
          <p:cNvPr id="80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Project Team(group 3)</a:t>
            </a:r>
          </a:p>
        </p:txBody>
      </p:sp>
      <p:graphicFrame>
        <p:nvGraphicFramePr>
          <p:cNvPr id="81" name="Table 3"/>
          <p:cNvGraphicFramePr/>
          <p:nvPr/>
        </p:nvGraphicFramePr>
        <p:xfrm>
          <a:off x="1033200" y="2535120"/>
          <a:ext cx="7634160" cy="2517120"/>
        </p:xfrm>
        <a:graphic>
          <a:graphicData uri="http://schemas.openxmlformats.org/drawingml/2006/table">
            <a:tbl>
              <a:tblPr/>
              <a:tblGrid>
                <a:gridCol w="2413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7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3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40"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spc="-1">
                          <a:latin typeface="Arial"/>
                        </a:rPr>
                        <a:t>Name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spc="-1">
                          <a:latin typeface="Arial"/>
                        </a:rPr>
                        <a:t>Registration Number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spc="-1">
                          <a:latin typeface="Arial"/>
                        </a:rPr>
                        <a:t>Student Number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56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Mutungi Denis Sharp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16/X/2340/PS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216002239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40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Kalema Arnold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16/U/5256/PS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216003529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Asingwire Dallington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16/U/127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216000708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Nanjuki Saidat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16/U/9715/PS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216017634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latin typeface="Arial"/>
              </a:rPr>
              <a:t>Operations and features of app</a:t>
            </a:r>
          </a:p>
        </p:txBody>
      </p:sp>
      <p:sp>
        <p:nvSpPr>
          <p:cNvPr id="105" name="CustomShape 2"/>
          <p:cNvSpPr/>
          <p:nvPr/>
        </p:nvSpPr>
        <p:spPr>
          <a:xfrm>
            <a:off x="503640" y="2685960"/>
            <a:ext cx="9071280" cy="254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TextShape 3"/>
          <p:cNvSpPr txBox="1"/>
          <p:nvPr/>
        </p:nvSpPr>
        <p:spPr>
          <a:xfrm>
            <a:off x="365760" y="1463040"/>
            <a:ext cx="9280440" cy="1005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600" b="1" strike="noStrike" spc="-1">
                <a:latin typeface="Arial"/>
              </a:rPr>
              <a:t>4.Select any tab to accomplish a given data analysis </a:t>
            </a:r>
            <a:r>
              <a:rPr lang="en-US" sz="2600" b="0" strike="noStrike" spc="-1">
                <a:latin typeface="Arial"/>
              </a:rPr>
              <a:t> </a:t>
            </a:r>
          </a:p>
        </p:txBody>
      </p:sp>
      <p:pic>
        <p:nvPicPr>
          <p:cNvPr id="107" name="Picture 106"/>
          <p:cNvPicPr/>
          <p:nvPr/>
        </p:nvPicPr>
        <p:blipFill>
          <a:blip r:embed="rId2"/>
          <a:stretch/>
        </p:blipFill>
        <p:spPr>
          <a:xfrm>
            <a:off x="374040" y="2296800"/>
            <a:ext cx="9044280" cy="4469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Operations and features of app</a:t>
            </a:r>
          </a:p>
        </p:txBody>
      </p:sp>
      <p:sp>
        <p:nvSpPr>
          <p:cNvPr id="109" name="TextShape 2"/>
          <p:cNvSpPr txBox="1"/>
          <p:nvPr/>
        </p:nvSpPr>
        <p:spPr>
          <a:xfrm>
            <a:off x="822960" y="1645920"/>
            <a:ext cx="8229600" cy="146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800" b="1" strike="noStrike" spc="-1">
                <a:latin typeface="Arial"/>
              </a:rPr>
              <a:t>5.Download the data or any model</a:t>
            </a:r>
            <a:endParaRPr lang="en-US" sz="2800" b="0" strike="noStrike" spc="-1">
              <a:latin typeface="Arial"/>
            </a:endParaRPr>
          </a:p>
          <a:p>
            <a:r>
              <a:rPr lang="en-US" sz="2400" b="0" strike="noStrike" spc="-1">
                <a:latin typeface="Arial"/>
              </a:rPr>
              <a:t>select any model to download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2531102"/>
            <a:ext cx="9361920" cy="48033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Operations and features of app</a:t>
            </a:r>
          </a:p>
        </p:txBody>
      </p:sp>
      <p:sp>
        <p:nvSpPr>
          <p:cNvPr id="112" name="TextShape 2"/>
          <p:cNvSpPr txBox="1"/>
          <p:nvPr/>
        </p:nvSpPr>
        <p:spPr>
          <a:xfrm>
            <a:off x="345240" y="1371600"/>
            <a:ext cx="9621720" cy="2064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800" b="1" strike="noStrike" spc="-1" dirty="0">
                <a:latin typeface="Arial"/>
              </a:rPr>
              <a:t>6.Communication</a:t>
            </a:r>
            <a:endParaRPr lang="en-US" sz="2800" b="0" strike="noStrike" spc="-1" dirty="0">
              <a:latin typeface="Arial"/>
            </a:endParaRPr>
          </a:p>
          <a:p>
            <a:r>
              <a:rPr lang="en-US" sz="2800" b="0" strike="noStrike" spc="-1">
                <a:latin typeface="Arial"/>
              </a:rPr>
              <a:t>send communication to required authorities after identifying some info about the chat data after analysis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60" y="2758440"/>
            <a:ext cx="9814560" cy="45317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Findings</a:t>
            </a:r>
          </a:p>
        </p:txBody>
      </p:sp>
      <p:sp>
        <p:nvSpPr>
          <p:cNvPr id="115" name="TextShape 2"/>
          <p:cNvSpPr txBox="1"/>
          <p:nvPr/>
        </p:nvSpPr>
        <p:spPr>
          <a:xfrm>
            <a:off x="504000" y="1280160"/>
            <a:ext cx="9144000" cy="6207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400" b="0" strike="noStrike" spc="-1">
                <a:latin typeface="Arial"/>
              </a:rPr>
              <a:t>Uganda has most participants(customers)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sz="2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400" b="0" strike="noStrike" spc="-1">
                <a:latin typeface="Arial"/>
              </a:rPr>
              <a:t>japan foreign country with highest participants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sz="2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400" b="0" strike="noStrike" spc="-1">
                <a:latin typeface="Arial"/>
              </a:rPr>
              <a:t>No chatting involved between 20:00 and 20:59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sz="2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400" b="0" strike="noStrike" spc="-1">
                <a:latin typeface="Arial"/>
              </a:rPr>
              <a:t>Time range with the most chat sessions being 04:00 to 04:59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sz="2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400" b="0" strike="noStrike" spc="-1">
                <a:latin typeface="Arial"/>
              </a:rPr>
              <a:t>Most selected department being Customer support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sz="2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400" b="0" strike="noStrike" spc="-1">
                <a:latin typeface="Arial"/>
              </a:rPr>
              <a:t>Employee involved in most chats being Joseph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sz="2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400" b="0" strike="noStrike" spc="-1">
                <a:latin typeface="Arial"/>
              </a:rPr>
              <a:t>Less data obtained from Came.from column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sz="2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400" b="0" strike="noStrike" spc="-1">
                <a:latin typeface="Arial"/>
              </a:rPr>
              <a:t>Column City with no data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sz="2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400" b="0" strike="noStrike" spc="-1">
                <a:latin typeface="Arial"/>
              </a:rPr>
              <a:t>Most people start chat around 05:00 to 05:59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Findings</a:t>
            </a:r>
          </a:p>
        </p:txBody>
      </p:sp>
      <p:sp>
        <p:nvSpPr>
          <p:cNvPr id="117" name="TextShape 2"/>
          <p:cNvSpPr txBox="1"/>
          <p:nvPr/>
        </p:nvSpPr>
        <p:spPr>
          <a:xfrm>
            <a:off x="182880" y="1920240"/>
            <a:ext cx="9692640" cy="1920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400" b="0" strike="noStrike" spc="-1">
                <a:latin typeface="Arial"/>
                <a:ea typeface="Tahoma"/>
              </a:rPr>
              <a:t>Most word involved in chat data is welcome</a:t>
            </a:r>
            <a:r>
              <a:rPr lang="en-US" sz="2400" b="0" strike="noStrike" spc="-1">
                <a:latin typeface="Arial"/>
              </a:rPr>
              <a:t>(positive communication)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sz="2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400" b="0" strike="noStrike" spc="-1">
                <a:latin typeface="Arial"/>
              </a:rPr>
              <a:t>Most of waiting time between 09:00 and 09:59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Recommendations</a:t>
            </a:r>
          </a:p>
        </p:txBody>
      </p:sp>
      <p:sp>
        <p:nvSpPr>
          <p:cNvPr id="119" name="TextShape 2"/>
          <p:cNvSpPr txBox="1"/>
          <p:nvPr/>
        </p:nvSpPr>
        <p:spPr>
          <a:xfrm>
            <a:off x="548640" y="1737360"/>
            <a:ext cx="8686800" cy="3383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400" b="0" strike="noStrike" spc="-1">
                <a:latin typeface="Arial"/>
              </a:rPr>
              <a:t>Addition of one system assistant between 02:00 to 11:59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sz="2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400" b="0" strike="noStrike" spc="-1">
                <a:latin typeface="Arial"/>
              </a:rPr>
              <a:t>Adjustment of the New Vision web site to capture city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sz="2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400" b="0" strike="noStrike" spc="-1">
                <a:latin typeface="Arial"/>
              </a:rPr>
              <a:t>Appreciation of most hard working system assistant with an award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Predictions</a:t>
            </a:r>
          </a:p>
        </p:txBody>
      </p:sp>
      <p:sp>
        <p:nvSpPr>
          <p:cNvPr id="121" name="TextShape 2"/>
          <p:cNvSpPr txBox="1"/>
          <p:nvPr/>
        </p:nvSpPr>
        <p:spPr>
          <a:xfrm>
            <a:off x="914400" y="2286000"/>
            <a:ext cx="8595360" cy="3780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600" b="0" strike="noStrike" spc="-1">
                <a:latin typeface="Arial"/>
              </a:rPr>
              <a:t>Graph of chat starting time almost same as graph of chat sessions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sz="26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600" b="0" strike="noStrike" spc="-1">
                <a:latin typeface="Arial"/>
              </a:rPr>
              <a:t>Ability to analyze more data from Came.from column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sz="26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600" b="0" strike="noStrike" spc="-1">
                <a:latin typeface="Arial"/>
              </a:rPr>
              <a:t>Ability to analyze city data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sz="26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600" b="0" strike="noStrike" spc="-1">
                <a:latin typeface="Arial"/>
              </a:rPr>
              <a:t>Increase in worker's morale hence more productivity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n-US" sz="26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2600" b="0" strike="noStrike" spc="-1">
                <a:latin typeface="Arial"/>
              </a:rPr>
              <a:t>More customers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Description of the Application</a:t>
            </a:r>
          </a:p>
        </p:txBody>
      </p:sp>
      <p:sp>
        <p:nvSpPr>
          <p:cNvPr id="83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The New Vision Analysis App is a chat analysis application whose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>
                <a:latin typeface="Arial"/>
              </a:rPr>
              <a:t>Main functionality</a:t>
            </a:r>
            <a:r>
              <a:rPr lang="en-US" sz="3200" b="0" strike="noStrike" spc="-1">
                <a:latin typeface="Arial"/>
              </a:rPr>
              <a:t> is to analyze chat data and outputs identified insights in the chat data that human beings can’t figure out.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>
                <a:latin typeface="Arial"/>
              </a:rPr>
              <a:t>Clients</a:t>
            </a:r>
            <a:endParaRPr lang="en-US" sz="3200" b="0" strike="noStrike" spc="-1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New Vision company a media company in Uganda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Application users</a:t>
            </a:r>
          </a:p>
        </p:txBody>
      </p:sp>
      <p:sp>
        <p:nvSpPr>
          <p:cNvPr id="85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latin typeface="Arial"/>
              </a:rPr>
              <a:t>Clients of New Vision Chat Analysis App is the New Vision company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>
                <a:latin typeface="Arial"/>
              </a:rPr>
              <a:t>Specific Users</a:t>
            </a:r>
            <a:endParaRPr lang="en-US" sz="2800" b="0" strike="noStrike" spc="-1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>
                <a:latin typeface="Arial"/>
              </a:rPr>
              <a:t>Top level management</a:t>
            </a:r>
            <a:r>
              <a:rPr lang="en-US" sz="2800" b="0" strike="noStrike" spc="-1">
                <a:latin typeface="Arial"/>
              </a:rPr>
              <a:t> of New Vision such as the CEO, CTO, System Administrators etc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>
                <a:latin typeface="Arial"/>
              </a:rPr>
              <a:t>Purpose:</a:t>
            </a:r>
            <a:r>
              <a:rPr lang="en-US" sz="2800" b="0" strike="noStrike" spc="-1">
                <a:latin typeface="Arial"/>
              </a:rPr>
              <a:t> to analyze the chat data using the application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>
                <a:latin typeface="Arial"/>
              </a:rPr>
              <a:t>Developers </a:t>
            </a:r>
            <a:endParaRPr lang="en-US" sz="2800" b="0" strike="noStrike" spc="-1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latin typeface="Arial"/>
              </a:rPr>
              <a:t>Purpose: to enhance the application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why use the application</a:t>
            </a:r>
          </a:p>
        </p:txBody>
      </p:sp>
      <p:sp>
        <p:nvSpPr>
          <p:cNvPr id="87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50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>
                <a:latin typeface="Arial"/>
              </a:rPr>
              <a:t>Save time</a:t>
            </a:r>
            <a:r>
              <a:rPr lang="en-US" sz="3200" b="0" strike="noStrike" spc="-1">
                <a:latin typeface="Arial"/>
              </a:rPr>
              <a:t> 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 results are produced quickly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>
                <a:latin typeface="Arial"/>
              </a:rPr>
              <a:t>Accurate results</a:t>
            </a:r>
            <a:endParaRPr lang="en-US" sz="3200" b="0" strike="noStrike" spc="-1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Application was fully tested i.e modular test and integration test hence correct results.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>
                <a:latin typeface="Arial"/>
              </a:rPr>
              <a:t>Secure</a:t>
            </a:r>
            <a:endParaRPr lang="en-US" sz="3200" b="0" strike="noStrike" spc="-1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it involves authentication of the user preventing unauthorized people from accessing personal data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>
                <a:latin typeface="Arial"/>
              </a:rPr>
              <a:t>Easy to use and understand</a:t>
            </a:r>
            <a:endParaRPr lang="en-US" sz="3200" b="0" strike="noStrike" spc="-1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use of clearly named buttons and tabs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Origin of the data set</a:t>
            </a:r>
          </a:p>
        </p:txBody>
      </p:sp>
      <p:sp>
        <p:nvSpPr>
          <p:cNvPr id="89" name="TextShape 2"/>
          <p:cNvSpPr txBox="1"/>
          <p:nvPr/>
        </p:nvSpPr>
        <p:spPr>
          <a:xfrm>
            <a:off x="504000" y="2468880"/>
            <a:ext cx="9072000" cy="1554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  <a:ea typeface="Tahoma"/>
              </a:rPr>
              <a:t>The data in the data set which was analyzed was generated from the chat section on the new vision web site. (</a:t>
            </a:r>
            <a:r>
              <a:rPr lang="en-US" sz="3200" b="1" strike="noStrike" spc="-1">
                <a:latin typeface="Arial"/>
              </a:rPr>
              <a:t>https://www.newvision.co.ug/</a:t>
            </a:r>
            <a:r>
              <a:rPr lang="en-US" sz="3200" b="0" strike="noStrike" spc="-1">
                <a:latin typeface="Arial"/>
              </a:rPr>
              <a:t>)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>
              <a:latin typeface="Arial"/>
            </a:endParaRPr>
          </a:p>
        </p:txBody>
      </p:sp>
      <p:pic>
        <p:nvPicPr>
          <p:cNvPr id="90" name="Picture 89"/>
          <p:cNvPicPr/>
          <p:nvPr/>
        </p:nvPicPr>
        <p:blipFill>
          <a:blip r:embed="rId2"/>
          <a:stretch/>
        </p:blipFill>
        <p:spPr>
          <a:xfrm>
            <a:off x="731520" y="4023360"/>
            <a:ext cx="8229600" cy="3383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Operations and features of app</a:t>
            </a:r>
          </a:p>
        </p:txBody>
      </p:sp>
      <p:sp>
        <p:nvSpPr>
          <p:cNvPr id="92" name="TextShape 2"/>
          <p:cNvSpPr txBox="1"/>
          <p:nvPr/>
        </p:nvSpPr>
        <p:spPr>
          <a:xfrm>
            <a:off x="504000" y="1768680"/>
            <a:ext cx="9072000" cy="2163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>
                <a:latin typeface="Arial"/>
              </a:rPr>
              <a:t>1. Login</a:t>
            </a:r>
            <a:endParaRPr lang="en-US" sz="3200" b="0" strike="noStrike" spc="-1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 	Allow only authorized users access the app.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This is the first step, requires users credentials i.e username and password</a:t>
            </a:r>
          </a:p>
        </p:txBody>
      </p:sp>
      <p:pic>
        <p:nvPicPr>
          <p:cNvPr id="93" name="Picture 92"/>
          <p:cNvPicPr/>
          <p:nvPr/>
        </p:nvPicPr>
        <p:blipFill>
          <a:blip r:embed="rId2"/>
          <a:stretch/>
        </p:blipFill>
        <p:spPr>
          <a:xfrm>
            <a:off x="640080" y="3902040"/>
            <a:ext cx="8412480" cy="3657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latin typeface="Arial"/>
              </a:rPr>
              <a:t>Operations and features of app</a:t>
            </a:r>
          </a:p>
        </p:txBody>
      </p:sp>
      <p:sp>
        <p:nvSpPr>
          <p:cNvPr id="96" name="CustomShape 2"/>
          <p:cNvSpPr/>
          <p:nvPr/>
        </p:nvSpPr>
        <p:spPr>
          <a:xfrm>
            <a:off x="1005840" y="1563480"/>
            <a:ext cx="43887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Home Page after a successful  login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" y="2046332"/>
            <a:ext cx="9616440" cy="46758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latin typeface="Arial"/>
              </a:rPr>
              <a:t>Operations and features of app</a:t>
            </a:r>
          </a:p>
        </p:txBody>
      </p:sp>
      <p:pic>
        <p:nvPicPr>
          <p:cNvPr id="98" name="Picture 97"/>
          <p:cNvPicPr/>
          <p:nvPr/>
        </p:nvPicPr>
        <p:blipFill>
          <a:blip r:embed="rId2"/>
          <a:stretch/>
        </p:blipFill>
        <p:spPr>
          <a:xfrm>
            <a:off x="347040" y="2890080"/>
            <a:ext cx="9071280" cy="4333680"/>
          </a:xfrm>
          <a:prstGeom prst="rect">
            <a:avLst/>
          </a:prstGeom>
          <a:ln>
            <a:noFill/>
          </a:ln>
        </p:spPr>
      </p:pic>
      <p:sp>
        <p:nvSpPr>
          <p:cNvPr id="99" name="CustomShape 2"/>
          <p:cNvSpPr/>
          <p:nvPr/>
        </p:nvSpPr>
        <p:spPr>
          <a:xfrm>
            <a:off x="731520" y="1371600"/>
            <a:ext cx="8229600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latin typeface="Arial"/>
              </a:rPr>
              <a:t>2. Upload data set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   Allow the user upload the chat data(csv file) to be analyzed 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1" name="Picture 100"/>
          <p:cNvPicPr/>
          <p:nvPr/>
        </p:nvPicPr>
        <p:blipFill>
          <a:blip r:embed="rId2"/>
          <a:stretch/>
        </p:blipFill>
        <p:spPr>
          <a:xfrm>
            <a:off x="548640" y="1920240"/>
            <a:ext cx="8704080" cy="4384080"/>
          </a:xfrm>
          <a:prstGeom prst="rect">
            <a:avLst/>
          </a:prstGeom>
          <a:ln>
            <a:noFill/>
          </a:ln>
        </p:spPr>
      </p:pic>
      <p:sp>
        <p:nvSpPr>
          <p:cNvPr id="102" name="CustomShape 2"/>
          <p:cNvSpPr/>
          <p:nvPr/>
        </p:nvSpPr>
        <p:spPr>
          <a:xfrm>
            <a:off x="640080" y="1447200"/>
            <a:ext cx="36572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latin typeface="Arial"/>
              </a:rPr>
              <a:t>3. Uploaded Data</a:t>
            </a:r>
          </a:p>
        </p:txBody>
      </p:sp>
      <p:sp>
        <p:nvSpPr>
          <p:cNvPr id="103" name="TextShape 3"/>
          <p:cNvSpPr txBox="1"/>
          <p:nvPr/>
        </p:nvSpPr>
        <p:spPr>
          <a:xfrm>
            <a:off x="704880" y="457200"/>
            <a:ext cx="8347680" cy="99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400" b="0" strike="noStrike" spc="-1">
                <a:latin typeface="Arial"/>
              </a:rPr>
              <a:t>Operations and features of app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</TotalTime>
  <Words>461</Words>
  <Application>Microsoft Office PowerPoint</Application>
  <PresentationFormat>Custom</PresentationFormat>
  <Paragraphs>100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DejaVu Sans</vt:lpstr>
      <vt:lpstr>Symbol</vt:lpstr>
      <vt:lpstr>Tahoma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Beehive</dc:title>
  <dc:subject/>
  <dc:creator>Dallington Asin</dc:creator>
  <dc:description/>
  <cp:lastModifiedBy>Dallington The Venom</cp:lastModifiedBy>
  <cp:revision>79</cp:revision>
  <dcterms:created xsi:type="dcterms:W3CDTF">2018-07-23T06:58:07Z</dcterms:created>
  <dcterms:modified xsi:type="dcterms:W3CDTF">2018-07-25T16:01:50Z</dcterms:modified>
  <dc:language>en-US</dc:language>
</cp:coreProperties>
</file>