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5" r:id="rId6"/>
    <p:sldId id="273" r:id="rId7"/>
    <p:sldId id="259" r:id="rId8"/>
    <p:sldId id="260" r:id="rId9"/>
    <p:sldId id="262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C39F-E8F6-4663-84CB-70878307F5C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BE37-7D96-4D27-ADF7-D3736F330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327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C39F-E8F6-4663-84CB-70878307F5C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BE37-7D96-4D27-ADF7-D3736F330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918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C39F-E8F6-4663-84CB-70878307F5C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BE37-7D96-4D27-ADF7-D3736F330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91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C39F-E8F6-4663-84CB-70878307F5C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BE37-7D96-4D27-ADF7-D3736F330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2588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C39F-E8F6-4663-84CB-70878307F5C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BE37-7D96-4D27-ADF7-D3736F330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15400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C39F-E8F6-4663-84CB-70878307F5C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BE37-7D96-4D27-ADF7-D3736F330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4530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C39F-E8F6-4663-84CB-70878307F5C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BE37-7D96-4D27-ADF7-D3736F330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1443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C39F-E8F6-4663-84CB-70878307F5C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BE37-7D96-4D27-ADF7-D3736F330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254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C39F-E8F6-4663-84CB-70878307F5C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BE37-7D96-4D27-ADF7-D3736F330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470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C39F-E8F6-4663-84CB-70878307F5C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BE37-7D96-4D27-ADF7-D3736F330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142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C39F-E8F6-4663-84CB-70878307F5C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BE37-7D96-4D27-ADF7-D3736F330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731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C39F-E8F6-4663-84CB-70878307F5C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BE37-7D96-4D27-ADF7-D3736F330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74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C39F-E8F6-4663-84CB-70878307F5C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BE37-7D96-4D27-ADF7-D3736F330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609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C39F-E8F6-4663-84CB-70878307F5C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BE37-7D96-4D27-ADF7-D3736F330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494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C39F-E8F6-4663-84CB-70878307F5C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BE37-7D96-4D27-ADF7-D3736F330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290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C39F-E8F6-4663-84CB-70878307F5C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BE37-7D96-4D27-ADF7-D3736F330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18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9C39F-E8F6-4663-84CB-70878307F5C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4BBE37-7D96-4D27-ADF7-D3736F330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427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rofaned-sash.000webhostapp.com/eris_11-11-2018/index.php?q=regist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26" y="1013032"/>
            <a:ext cx="7169426" cy="1703964"/>
          </a:xfrm>
        </p:spPr>
        <p:txBody>
          <a:bodyPr>
            <a:normAutofit/>
          </a:bodyPr>
          <a:lstStyle/>
          <a:p>
            <a:r>
              <a:rPr lang="en-US" dirty="0" smtClean="0"/>
              <a:t>Job Portal</a:t>
            </a:r>
            <a:br>
              <a:rPr lang="en-US" dirty="0" smtClean="0"/>
            </a:br>
            <a:r>
              <a:rPr lang="en-US" sz="1400" i="1" dirty="0" smtClean="0"/>
              <a:t>A platform to search your Dream job</a:t>
            </a:r>
            <a:endParaRPr lang="en-US" sz="1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49534"/>
            <a:ext cx="9144000" cy="2040775"/>
          </a:xfrm>
        </p:spPr>
        <p:txBody>
          <a:bodyPr/>
          <a:lstStyle/>
          <a:p>
            <a:pPr algn="l"/>
            <a:r>
              <a:rPr lang="en-US" u="sng" dirty="0" smtClean="0"/>
              <a:t>Group Members:</a:t>
            </a:r>
          </a:p>
          <a:p>
            <a:pPr algn="l"/>
            <a:r>
              <a:rPr lang="en-US" dirty="0"/>
              <a:t> </a:t>
            </a:r>
            <a:r>
              <a:rPr lang="en-US" dirty="0" err="1" smtClean="0"/>
              <a:t>Ghale</a:t>
            </a:r>
            <a:r>
              <a:rPr lang="en-US" dirty="0" smtClean="0"/>
              <a:t> Kiran 1724055</a:t>
            </a:r>
          </a:p>
          <a:p>
            <a:pPr algn="l"/>
            <a:r>
              <a:rPr lang="en-US" dirty="0" smtClean="0"/>
              <a:t> </a:t>
            </a:r>
            <a:r>
              <a:rPr lang="en-US" dirty="0" err="1" smtClean="0"/>
              <a:t>Ghimire</a:t>
            </a:r>
            <a:r>
              <a:rPr lang="en-US" dirty="0" smtClean="0"/>
              <a:t> </a:t>
            </a:r>
            <a:r>
              <a:rPr lang="en-US" dirty="0" err="1" smtClean="0"/>
              <a:t>Subin</a:t>
            </a:r>
            <a:r>
              <a:rPr lang="en-US" dirty="0" smtClean="0"/>
              <a:t> 1724052</a:t>
            </a:r>
          </a:p>
          <a:p>
            <a:pPr algn="l"/>
            <a:r>
              <a:rPr lang="en-US" dirty="0" smtClean="0"/>
              <a:t> </a:t>
            </a:r>
            <a:r>
              <a:rPr lang="en-US" dirty="0" err="1" smtClean="0"/>
              <a:t>Dahit</a:t>
            </a:r>
            <a:r>
              <a:rPr lang="en-US" dirty="0" smtClean="0"/>
              <a:t> Santosh 1724044</a:t>
            </a:r>
            <a:endParaRPr lang="en-US" dirty="0"/>
          </a:p>
        </p:txBody>
      </p:sp>
      <p:pic>
        <p:nvPicPr>
          <p:cNvPr id="1026" name="Picture 2" descr="C:\Users\ghimi\Downloads\125459914_404920797309497_4908167774302005708_n.jpg"/>
          <p:cNvPicPr>
            <a:picLocks noChangeAspect="1" noChangeArrowheads="1"/>
          </p:cNvPicPr>
          <p:nvPr/>
        </p:nvPicPr>
        <p:blipFill>
          <a:blip r:embed="rId2" cstate="print"/>
          <a:srcRect t="8250" b="5219"/>
          <a:stretch>
            <a:fillRect/>
          </a:stretch>
        </p:blipFill>
        <p:spPr bwMode="auto">
          <a:xfrm>
            <a:off x="6150056" y="2920095"/>
            <a:ext cx="2235505" cy="3362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302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seekers does not have to travel.</a:t>
            </a:r>
          </a:p>
          <a:p>
            <a:r>
              <a:rPr lang="en-US" dirty="0" smtClean="0"/>
              <a:t>Cost efficient for both Companies and Job seekers.</a:t>
            </a:r>
          </a:p>
          <a:p>
            <a:r>
              <a:rPr lang="en-US" dirty="0" smtClean="0"/>
              <a:t>Time efficient for both Companies and Job seekers.</a:t>
            </a:r>
          </a:p>
          <a:p>
            <a:r>
              <a:rPr lang="en-US" dirty="0" smtClean="0"/>
              <a:t>24 x 7 Availability.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Homepage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-866"/>
          <a:stretch>
            <a:fillRect/>
          </a:stretch>
        </p:blipFill>
        <p:spPr bwMode="auto">
          <a:xfrm>
            <a:off x="1356886" y="1351723"/>
            <a:ext cx="8091547" cy="45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Job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3724" y="1383405"/>
            <a:ext cx="9115285" cy="512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4157" y="1447384"/>
            <a:ext cx="8517835" cy="486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739" y="1680334"/>
            <a:ext cx="8438321" cy="4746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461" y="1410113"/>
            <a:ext cx="8289234" cy="466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464193" cy="38807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hlinkClick r:id="rId2"/>
              </a:rPr>
              <a:t>https://profaned-sash.000webhostapp.com/eris_11-11-2018/index.php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this job portal we can able to search job as well companies can find best candidate with less time </a:t>
            </a:r>
            <a:r>
              <a:rPr lang="en-US" dirty="0" smtClean="0"/>
              <a:t>with convenient </a:t>
            </a:r>
            <a:r>
              <a:rPr lang="en-US" dirty="0" smtClean="0"/>
              <a:t>way. While in this pandemic </a:t>
            </a:r>
            <a:r>
              <a:rPr lang="en-US" dirty="0" smtClean="0"/>
              <a:t>time </a:t>
            </a:r>
            <a:r>
              <a:rPr lang="en-US" dirty="0" smtClean="0"/>
              <a:t>, we try not to </a:t>
            </a:r>
            <a:r>
              <a:rPr lang="en-US" dirty="0" smtClean="0"/>
              <a:t>spread corona </a:t>
            </a:r>
            <a:r>
              <a:rPr lang="en-US" dirty="0" smtClean="0"/>
              <a:t>virus by using job portal.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you!!!</a:t>
            </a:r>
            <a:endParaRPr lang="en-US" dirty="0"/>
          </a:p>
        </p:txBody>
      </p:sp>
      <p:pic>
        <p:nvPicPr>
          <p:cNvPr id="1026" name="Picture 2" descr="C:\Users\ghimi\Downloads\51vqeY7SdRL._AC_SY355_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37881" y="1496292"/>
            <a:ext cx="5589607" cy="35058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Purpose</a:t>
            </a:r>
          </a:p>
          <a:p>
            <a:r>
              <a:rPr lang="en-US" dirty="0" smtClean="0"/>
              <a:t>Tools &amp; technology</a:t>
            </a:r>
            <a:endParaRPr lang="en-US" dirty="0" smtClean="0"/>
          </a:p>
          <a:p>
            <a:r>
              <a:rPr lang="en-US" dirty="0" smtClean="0"/>
              <a:t>Features</a:t>
            </a:r>
            <a:endParaRPr lang="en-US" dirty="0" smtClean="0"/>
          </a:p>
          <a:p>
            <a:r>
              <a:rPr lang="en-US" dirty="0" smtClean="0"/>
              <a:t>Benefits</a:t>
            </a:r>
          </a:p>
          <a:p>
            <a:r>
              <a:rPr lang="en-US" dirty="0" smtClean="0"/>
              <a:t>Main Websites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27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0986"/>
          </a:xfrm>
        </p:spPr>
        <p:txBody>
          <a:bodyPr>
            <a:normAutofit/>
          </a:bodyPr>
          <a:lstStyle/>
          <a:p>
            <a:r>
              <a:rPr lang="en-US" dirty="0" smtClean="0"/>
              <a:t>Job portal is developed for creating an interactive job vacancy Portal for candidates.</a:t>
            </a:r>
          </a:p>
          <a:p>
            <a:r>
              <a:rPr lang="en-US" dirty="0" smtClean="0"/>
              <a:t>Flat form to update for both companies &amp; job seeker.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58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jobseekers to place their resumes and find  jobs while companies to publish their vacancies and find good candidates.</a:t>
            </a:r>
          </a:p>
          <a:p>
            <a:r>
              <a:rPr lang="en-US" dirty="0" smtClean="0"/>
              <a:t>Enables jobseekers to post their resume, search for jobs, view personal job listings.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Purpose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P</a:t>
            </a:r>
            <a:r>
              <a:rPr lang="en-US" dirty="0" smtClean="0"/>
              <a:t>latform </a:t>
            </a:r>
            <a:r>
              <a:rPr lang="en-US" dirty="0" smtClean="0"/>
              <a:t>for finding a right and a satisfactory </a:t>
            </a:r>
            <a:r>
              <a:rPr lang="en-US" dirty="0" smtClean="0"/>
              <a:t>job.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onnects </a:t>
            </a:r>
            <a:r>
              <a:rPr lang="en-US" dirty="0" smtClean="0"/>
              <a:t>the job seekers with the major organizations. </a:t>
            </a:r>
            <a:endParaRPr lang="en-US" dirty="0" smtClean="0"/>
          </a:p>
          <a:p>
            <a:r>
              <a:rPr lang="en-US" dirty="0" smtClean="0"/>
              <a:t>Provides latest news for job vacancy</a:t>
            </a:r>
          </a:p>
          <a:p>
            <a:r>
              <a:rPr lang="en-US" dirty="0" smtClean="0"/>
              <a:t>Searching for qualified applicant</a:t>
            </a:r>
          </a:p>
          <a:p>
            <a:r>
              <a:rPr lang="en-US" dirty="0" smtClean="0"/>
              <a:t>Easy to choose the company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technology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Notepad++</a:t>
            </a:r>
          </a:p>
          <a:p>
            <a:r>
              <a:rPr lang="en-US" dirty="0" smtClean="0"/>
              <a:t>Brackets</a:t>
            </a:r>
          </a:p>
          <a:p>
            <a:r>
              <a:rPr lang="en-US" dirty="0" smtClean="0"/>
              <a:t>Google chrome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 000webhostapp.com(For hosting)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978"/>
            <a:ext cx="10515600" cy="5253644"/>
          </a:xfrm>
        </p:spPr>
        <p:txBody>
          <a:bodyPr>
            <a:normAutofit/>
          </a:bodyPr>
          <a:lstStyle/>
          <a:p>
            <a:r>
              <a:rPr lang="en-US" dirty="0" smtClean="0"/>
              <a:t>Online Job Features: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Administrative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Job Search</a:t>
            </a:r>
          </a:p>
          <a:p>
            <a:r>
              <a:rPr lang="en-US" dirty="0" smtClean="0"/>
              <a:t>Administrative </a:t>
            </a:r>
            <a:r>
              <a:rPr lang="en-US" dirty="0" smtClean="0"/>
              <a:t>features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marL="457200" lvl="1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4818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71" y="1689534"/>
            <a:ext cx="8596668" cy="3880773"/>
          </a:xfrm>
        </p:spPr>
        <p:txBody>
          <a:bodyPr/>
          <a:lstStyle/>
          <a:p>
            <a:r>
              <a:rPr lang="en-US" dirty="0" smtClean="0"/>
              <a:t>Company </a:t>
            </a:r>
            <a:r>
              <a:rPr lang="en-US" dirty="0" smtClean="0"/>
              <a:t>features.</a:t>
            </a:r>
            <a:endParaRPr lang="en-US" dirty="0" smtClean="0"/>
          </a:p>
          <a:p>
            <a:r>
              <a:rPr lang="en-US" dirty="0" smtClean="0"/>
              <a:t>Search for jobs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Apply Online for desire job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Add/Edit profile information.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Upload latest resume.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Websites: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Register as a jobseeker or as a job provider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Login to jobseeker or job provider portal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About 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Contact 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Recent Jobs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174</TotalTime>
  <Words>278</Words>
  <Application>Microsoft Office PowerPoint</Application>
  <PresentationFormat>Custom</PresentationFormat>
  <Paragraphs>69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Job Portal A platform to search your Dream job</vt:lpstr>
      <vt:lpstr>Contents</vt:lpstr>
      <vt:lpstr>Introductions</vt:lpstr>
      <vt:lpstr>Cont…</vt:lpstr>
      <vt:lpstr>Purpose  </vt:lpstr>
      <vt:lpstr>Tools &amp; technology </vt:lpstr>
      <vt:lpstr>Features</vt:lpstr>
      <vt:lpstr>Cont..</vt:lpstr>
      <vt:lpstr>Cont…</vt:lpstr>
      <vt:lpstr>Benefits</vt:lpstr>
      <vt:lpstr>Homepage</vt:lpstr>
      <vt:lpstr>Job Search</vt:lpstr>
      <vt:lpstr>Company</vt:lpstr>
      <vt:lpstr>About US</vt:lpstr>
      <vt:lpstr>Contact Us</vt:lpstr>
      <vt:lpstr>Slide 16</vt:lpstr>
      <vt:lpstr>Hosting Link</vt:lpstr>
      <vt:lpstr>Conclusion</vt:lpstr>
      <vt:lpstr>Thank you!!!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Job Portal A platform to search your Dream job</dc:title>
  <dc:creator>KDU</dc:creator>
  <cp:lastModifiedBy>Subin Ghimire</cp:lastModifiedBy>
  <cp:revision>26</cp:revision>
  <dcterms:created xsi:type="dcterms:W3CDTF">2020-11-12T02:23:00Z</dcterms:created>
  <dcterms:modified xsi:type="dcterms:W3CDTF">2020-11-30T17:23:40Z</dcterms:modified>
</cp:coreProperties>
</file>