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0" r:id="rId6"/>
    <p:sldId id="269" r:id="rId7"/>
    <p:sldId id="264" r:id="rId8"/>
    <p:sldId id="270" r:id="rId9"/>
    <p:sldId id="265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AAA72-915E-4CD6-972D-FF528EDD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76275"/>
            <a:ext cx="6781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38834-8159-4AB7-A3A1-B0F881E6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3" y="656949"/>
            <a:ext cx="8425474" cy="55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D3B920-4F37-42B5-9BE9-7574EB62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02"/>
            <a:ext cx="9144000" cy="55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0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07CFA-8010-4E23-B6B0-3C8E647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6" y="300015"/>
            <a:ext cx="6516208" cy="62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AF80D-7FB6-407E-B159-9F4F4D7E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223242"/>
            <a:ext cx="8487052" cy="6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46B46-FC7F-42DC-B86D-F6A4FDCE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330375"/>
            <a:ext cx="8149700" cy="61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24A32-CE7B-4041-8CD7-9D420495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457200"/>
            <a:ext cx="807432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320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Hypothesis Testing Exercise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 </cp:lastModifiedBy>
  <cp:revision>7</cp:revision>
  <dcterms:created xsi:type="dcterms:W3CDTF">2015-11-14T12:07:48Z</dcterms:created>
  <dcterms:modified xsi:type="dcterms:W3CDTF">2021-05-26T09:36:07Z</dcterms:modified>
</cp:coreProperties>
</file>