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9" r:id="rId2"/>
    <p:sldId id="257" r:id="rId3"/>
    <p:sldId id="270" r:id="rId4"/>
    <p:sldId id="271" r:id="rId5"/>
    <p:sldId id="272" r:id="rId6"/>
    <p:sldId id="275" r:id="rId7"/>
    <p:sldId id="277" r:id="rId8"/>
    <p:sldId id="276" r:id="rId9"/>
    <p:sldId id="278" r:id="rId10"/>
    <p:sldId id="273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9.4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4T20:34:06.9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26343 13742 0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640AD-6AEF-4B7B-BAF6-72769EC253E5}" type="datetimeFigureOut">
              <a:rPr lang="pt-BR" smtClean="0"/>
              <a:t>11/10/2022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8B2D7-0D22-4E29-BB2D-92BDF62499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875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Jake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8B2D7-0D22-4E29-BB2D-92BDF62499C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144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Jake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8B2D7-0D22-4E29-BB2D-92BDF62499C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345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Jake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8B2D7-0D22-4E29-BB2D-92BDF62499C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663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Jake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8B2D7-0D22-4E29-BB2D-92BDF62499C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029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Jake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8B2D7-0D22-4E29-BB2D-92BDF62499C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740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Jake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8B2D7-0D22-4E29-BB2D-92BDF62499C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976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Jake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8B2D7-0D22-4E29-BB2D-92BDF62499C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463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Jake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8B2D7-0D22-4E29-BB2D-92BDF62499C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301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E6CF-2803-41CC-9561-8D35E5C0427E}" type="datetimeFigureOut">
              <a:rPr lang="pt-BR" smtClean="0"/>
              <a:t>11/10/2022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90A-54D6-4EDF-854C-89608C1E72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50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E6CF-2803-41CC-9561-8D35E5C0427E}" type="datetimeFigureOut">
              <a:rPr lang="pt-BR" smtClean="0"/>
              <a:t>11/10/2022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90A-54D6-4EDF-854C-89608C1E72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372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E6CF-2803-41CC-9561-8D35E5C0427E}" type="datetimeFigureOut">
              <a:rPr lang="pt-BR" smtClean="0"/>
              <a:t>11/10/2022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90A-54D6-4EDF-854C-89608C1E72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96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E6CF-2803-41CC-9561-8D35E5C0427E}" type="datetimeFigureOut">
              <a:rPr lang="pt-BR" smtClean="0"/>
              <a:t>11/10/2022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90A-54D6-4EDF-854C-89608C1E72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760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E6CF-2803-41CC-9561-8D35E5C0427E}" type="datetimeFigureOut">
              <a:rPr lang="pt-BR" smtClean="0"/>
              <a:t>11/10/2022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90A-54D6-4EDF-854C-89608C1E72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57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E6CF-2803-41CC-9561-8D35E5C0427E}" type="datetimeFigureOut">
              <a:rPr lang="pt-BR" smtClean="0"/>
              <a:t>11/10/2022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90A-54D6-4EDF-854C-89608C1E72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28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E6CF-2803-41CC-9561-8D35E5C0427E}" type="datetimeFigureOut">
              <a:rPr lang="pt-BR" smtClean="0"/>
              <a:t>11/10/2022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90A-54D6-4EDF-854C-89608C1E72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84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E6CF-2803-41CC-9561-8D35E5C0427E}" type="datetimeFigureOut">
              <a:rPr lang="pt-BR" smtClean="0"/>
              <a:t>11/10/2022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90A-54D6-4EDF-854C-89608C1E72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44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E6CF-2803-41CC-9561-8D35E5C0427E}" type="datetimeFigureOut">
              <a:rPr lang="pt-BR" smtClean="0"/>
              <a:t>11/10/2022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90A-54D6-4EDF-854C-89608C1E72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79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E6CF-2803-41CC-9561-8D35E5C0427E}" type="datetimeFigureOut">
              <a:rPr lang="pt-BR" smtClean="0"/>
              <a:t>11/10/2022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90A-54D6-4EDF-854C-89608C1E72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60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E6CF-2803-41CC-9561-8D35E5C0427E}" type="datetimeFigureOut">
              <a:rPr lang="pt-BR" smtClean="0"/>
              <a:t>11/10/2022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90A-54D6-4EDF-854C-89608C1E72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35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8E6CF-2803-41CC-9561-8D35E5C0427E}" type="datetimeFigureOut">
              <a:rPr lang="pt-BR" smtClean="0"/>
              <a:t>11/10/2022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1F90A-54D6-4EDF-854C-89608C1E72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641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0711" y="3718250"/>
            <a:ext cx="6982678" cy="2634424"/>
          </a:xfrm>
        </p:spPr>
        <p:txBody>
          <a:bodyPr>
            <a:noAutofit/>
          </a:bodyPr>
          <a:lstStyle/>
          <a:p>
            <a:pPr algn="l"/>
            <a:r>
              <a:rPr lang="pt-BR" sz="2500" b="1" dirty="0" smtClean="0"/>
              <a:t>COMPONENTE CURRICULAR: INFORMÁTICA</a:t>
            </a:r>
          </a:p>
          <a:p>
            <a:pPr algn="l"/>
            <a:r>
              <a:rPr lang="pt-BR" sz="2500" b="1" dirty="0" smtClean="0"/>
              <a:t>PROFESSOR: DALMO SILVA MENDES</a:t>
            </a:r>
          </a:p>
          <a:p>
            <a:pPr algn="l"/>
            <a:r>
              <a:rPr lang="pt-BR" sz="2500" b="1" dirty="0" smtClean="0"/>
              <a:t>PRÁTICA 4º BIMESTRE</a:t>
            </a:r>
          </a:p>
          <a:p>
            <a:pPr algn="l"/>
            <a:r>
              <a:rPr lang="pt-BR" sz="2500" b="1" dirty="0" smtClean="0"/>
              <a:t>PROJETO GAME</a:t>
            </a:r>
          </a:p>
          <a:p>
            <a:pPr algn="l"/>
            <a:r>
              <a:rPr lang="pt-BR" sz="2500" dirty="0" smtClean="0"/>
              <a:t>TURMAS DO 5º AO 9º ANOS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263" y="166269"/>
            <a:ext cx="5630473" cy="32860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/>
              <p14:cNvContentPartPr/>
              <p14:nvPr/>
            </p14:nvContentPartPr>
            <p14:xfrm>
              <a:off x="9483480" y="4947120"/>
              <a:ext cx="360" cy="360"/>
            </p14:xfrm>
          </p:contentPart>
        </mc:Choice>
        <mc:Fallback xmlns="">
          <p:pic>
            <p:nvPicPr>
              <p:cNvPr id="2" name="Tinta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74120" y="49377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563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REFERÊNCIA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MANZARO, José; LOURENÇO, André; MATOS, Ecivaldo. </a:t>
            </a:r>
            <a:r>
              <a:rPr lang="pt-BR" b="1" dirty="0" smtClean="0"/>
              <a:t>Algoritmos</a:t>
            </a:r>
            <a:r>
              <a:rPr lang="pt-BR" dirty="0" smtClean="0"/>
              <a:t>: Técnicas de Programação. São Paulo: Érica, 2015.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176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OBJETIVO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82639" y="1804062"/>
            <a:ext cx="9847286" cy="4253837"/>
          </a:xfrm>
        </p:spPr>
        <p:txBody>
          <a:bodyPr>
            <a:noAutofit/>
          </a:bodyPr>
          <a:lstStyle/>
          <a:p>
            <a:pPr algn="just"/>
            <a:r>
              <a:rPr lang="pt-BR" sz="4000" dirty="0" smtClean="0"/>
              <a:t>Entender o processo de construção de um algoritmo básico, apresentando em diagrama de bloco, português estruturado e geração da aplicação via </a:t>
            </a:r>
            <a:r>
              <a:rPr lang="pt-BR" sz="4000" dirty="0" err="1" smtClean="0"/>
              <a:t>scratch</a:t>
            </a:r>
            <a:r>
              <a:rPr lang="pt-BR" sz="4000" dirty="0" smtClean="0"/>
              <a:t> 2.0.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8" r="15722" b="25917"/>
          <a:stretch/>
        </p:blipFill>
        <p:spPr>
          <a:xfrm>
            <a:off x="0" y="0"/>
            <a:ext cx="1302063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2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ATIVIDADE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82639" y="2343151"/>
            <a:ext cx="9847286" cy="2286000"/>
          </a:xfrm>
        </p:spPr>
        <p:txBody>
          <a:bodyPr>
            <a:noAutofit/>
          </a:bodyPr>
          <a:lstStyle/>
          <a:p>
            <a:pPr algn="just"/>
            <a:r>
              <a:rPr lang="pt-BR" sz="4000" dirty="0" smtClean="0"/>
              <a:t>Construa o diagrama de bloco para calcular e imprimir a soma de dois números inteiros fornecidos pelo usuário. Após isso, crie uma aplicação utilizando a ferramenta </a:t>
            </a:r>
            <a:r>
              <a:rPr lang="pt-BR" sz="4000" dirty="0" err="1" smtClean="0"/>
              <a:t>scratch</a:t>
            </a:r>
            <a:r>
              <a:rPr lang="pt-BR" sz="4000" dirty="0" smtClean="0"/>
              <a:t> 2.0.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8" r="15722" b="25917"/>
          <a:stretch/>
        </p:blipFill>
        <p:spPr>
          <a:xfrm>
            <a:off x="0" y="0"/>
            <a:ext cx="1302063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57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SOLUÇÃO</a:t>
            </a:r>
            <a:endParaRPr lang="pt-BR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8" r="15722" b="25917"/>
          <a:stretch/>
        </p:blipFill>
        <p:spPr>
          <a:xfrm>
            <a:off x="0" y="0"/>
            <a:ext cx="1302063" cy="734839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4044011" y="1027906"/>
            <a:ext cx="2510853" cy="59458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INÍCIO</a:t>
            </a:r>
            <a:endParaRPr lang="pt-BR" sz="2000" b="1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4044011" y="5507697"/>
            <a:ext cx="2510853" cy="59458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FIM</a:t>
            </a:r>
            <a:endParaRPr lang="pt-BR" sz="2000" b="1" dirty="0"/>
          </a:p>
        </p:txBody>
      </p:sp>
      <p:sp>
        <p:nvSpPr>
          <p:cNvPr id="7" name="Fluxograma: Entrada manual 6"/>
          <p:cNvSpPr/>
          <p:nvPr/>
        </p:nvSpPr>
        <p:spPr>
          <a:xfrm>
            <a:off x="4170760" y="1970185"/>
            <a:ext cx="2257354" cy="1035729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N1, N2</a:t>
            </a:r>
            <a:endParaRPr lang="pt-BR" sz="2000" b="1" dirty="0"/>
          </a:p>
        </p:txBody>
      </p:sp>
      <p:sp>
        <p:nvSpPr>
          <p:cNvPr id="8" name="Fluxograma: Processo 7"/>
          <p:cNvSpPr/>
          <p:nvPr/>
        </p:nvSpPr>
        <p:spPr>
          <a:xfrm>
            <a:off x="4105720" y="3471514"/>
            <a:ext cx="2322394" cy="5408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RESULTADO &lt;- N1+N2</a:t>
            </a:r>
            <a:endParaRPr lang="pt-BR" dirty="0"/>
          </a:p>
        </p:txBody>
      </p:sp>
      <p:grpSp>
        <p:nvGrpSpPr>
          <p:cNvPr id="22" name="Grupo 21"/>
          <p:cNvGrpSpPr/>
          <p:nvPr/>
        </p:nvGrpSpPr>
        <p:grpSpPr>
          <a:xfrm>
            <a:off x="3894061" y="4467010"/>
            <a:ext cx="2622294" cy="694321"/>
            <a:chOff x="3894061" y="4467010"/>
            <a:chExt cx="2622294" cy="694321"/>
          </a:xfrm>
        </p:grpSpPr>
        <p:sp>
          <p:nvSpPr>
            <p:cNvPr id="9" name="Fluxograma: Terminação 8"/>
            <p:cNvSpPr/>
            <p:nvPr/>
          </p:nvSpPr>
          <p:spPr>
            <a:xfrm>
              <a:off x="4343501" y="4467010"/>
              <a:ext cx="2172854" cy="694321"/>
            </a:xfrm>
            <a:prstGeom prst="flowChartTermina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Fluxograma: Conector fora de página 9"/>
            <p:cNvSpPr/>
            <p:nvPr/>
          </p:nvSpPr>
          <p:spPr>
            <a:xfrm rot="5400000">
              <a:off x="4650623" y="3710449"/>
              <a:ext cx="694320" cy="2207443"/>
            </a:xfrm>
            <a:prstGeom prst="flowChartOffpage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4578983" y="4620572"/>
              <a:ext cx="17018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bg1"/>
                  </a:solidFill>
                </a:rPr>
                <a:t>RESULTADO</a:t>
              </a:r>
              <a:endParaRPr lang="pt-BR" sz="2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" name="Conector de seta reta 13"/>
          <p:cNvCxnSpPr>
            <a:stCxn id="4" idx="2"/>
            <a:endCxn id="7" idx="0"/>
          </p:cNvCxnSpPr>
          <p:nvPr/>
        </p:nvCxnSpPr>
        <p:spPr>
          <a:xfrm>
            <a:off x="5299438" y="1622491"/>
            <a:ext cx="0" cy="4512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5266917" y="3020246"/>
            <a:ext cx="0" cy="4512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5266917" y="4015743"/>
            <a:ext cx="0" cy="4512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endCxn id="6" idx="0"/>
          </p:cNvCxnSpPr>
          <p:nvPr/>
        </p:nvCxnSpPr>
        <p:spPr>
          <a:xfrm>
            <a:off x="5299437" y="5145991"/>
            <a:ext cx="1" cy="3617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7672388" y="1027906"/>
            <a:ext cx="2286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TERMINAL</a:t>
            </a:r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ENTRADA MANUAL</a:t>
            </a:r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PROCESSAMENTO</a:t>
            </a:r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EXIBIÇÃO</a:t>
            </a:r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TERMINAL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716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SOLUÇÃO NO SCRATCH 2.0</a:t>
            </a:r>
            <a:endParaRPr lang="pt-BR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8" r="15722" b="25917"/>
          <a:stretch/>
        </p:blipFill>
        <p:spPr>
          <a:xfrm>
            <a:off x="0" y="0"/>
            <a:ext cx="1302063" cy="73483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338512" y="1666876"/>
            <a:ext cx="55149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</a:t>
            </a:r>
            <a:r>
              <a:rPr lang="pt-BR" sz="2400" b="1" dirty="0" smtClean="0"/>
              <a:t>rograma</a:t>
            </a:r>
            <a:r>
              <a:rPr lang="pt-BR" sz="2400" dirty="0" smtClean="0"/>
              <a:t> SOMA</a:t>
            </a:r>
          </a:p>
          <a:p>
            <a:endParaRPr lang="pt-BR" dirty="0"/>
          </a:p>
          <a:p>
            <a:r>
              <a:rPr lang="pt-BR" sz="2400" b="1" dirty="0"/>
              <a:t>v</a:t>
            </a:r>
            <a:r>
              <a:rPr lang="pt-BR" sz="2400" b="1" dirty="0" smtClean="0"/>
              <a:t>ar</a:t>
            </a:r>
          </a:p>
          <a:p>
            <a:endParaRPr lang="pt-BR" dirty="0"/>
          </a:p>
          <a:p>
            <a:r>
              <a:rPr lang="pt-BR" sz="2400" dirty="0" smtClean="0"/>
              <a:t>   N1, N2, RESULTADO: </a:t>
            </a:r>
            <a:r>
              <a:rPr lang="pt-BR" sz="2400" b="1" dirty="0" smtClean="0"/>
              <a:t>real</a:t>
            </a:r>
          </a:p>
          <a:p>
            <a:endParaRPr lang="pt-BR" dirty="0"/>
          </a:p>
          <a:p>
            <a:r>
              <a:rPr lang="pt-BR" sz="2400" b="1" dirty="0" smtClean="0"/>
              <a:t>inicio</a:t>
            </a:r>
          </a:p>
          <a:p>
            <a:endParaRPr lang="pt-BR" dirty="0" smtClean="0"/>
          </a:p>
          <a:p>
            <a:r>
              <a:rPr lang="pt-BR" sz="2400" dirty="0" smtClean="0"/>
              <a:t>   </a:t>
            </a:r>
            <a:r>
              <a:rPr lang="pt-BR" sz="2400" b="1" dirty="0" smtClean="0"/>
              <a:t>leia</a:t>
            </a:r>
            <a:r>
              <a:rPr lang="pt-BR" sz="2400" dirty="0" smtClean="0"/>
              <a:t>  N1, N2</a:t>
            </a:r>
          </a:p>
          <a:p>
            <a:endParaRPr lang="pt-BR" dirty="0" smtClean="0"/>
          </a:p>
          <a:p>
            <a:r>
              <a:rPr lang="pt-BR" sz="2400" dirty="0"/>
              <a:t> </a:t>
            </a:r>
            <a:r>
              <a:rPr lang="pt-BR" sz="2400" dirty="0" smtClean="0"/>
              <a:t>  RESULTADO &lt;- N1 + N2</a:t>
            </a:r>
          </a:p>
          <a:p>
            <a:endParaRPr lang="pt-BR" dirty="0" smtClean="0"/>
          </a:p>
          <a:p>
            <a:r>
              <a:rPr lang="pt-BR" sz="2400" b="1" dirty="0" smtClean="0"/>
              <a:t>   escreva</a:t>
            </a:r>
            <a:r>
              <a:rPr lang="pt-BR" sz="2400" dirty="0" smtClean="0"/>
              <a:t> RESULTADO</a:t>
            </a:r>
          </a:p>
          <a:p>
            <a:endParaRPr lang="pt-BR" dirty="0" smtClean="0"/>
          </a:p>
          <a:p>
            <a:r>
              <a:rPr lang="pt-BR" sz="2400" b="1" dirty="0" smtClean="0"/>
              <a:t>fim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45398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SOLUÇÃO NO SCRATCH 2.0</a:t>
            </a:r>
            <a:endParaRPr lang="pt-BR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8" r="15722" b="25917"/>
          <a:stretch/>
        </p:blipFill>
        <p:spPr>
          <a:xfrm>
            <a:off x="0" y="0"/>
            <a:ext cx="1302063" cy="73483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/>
          <a:srcRect l="18164" t="13316" r="58984" b="17068"/>
          <a:stretch/>
        </p:blipFill>
        <p:spPr>
          <a:xfrm>
            <a:off x="957262" y="1514475"/>
            <a:ext cx="6089297" cy="521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8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SOLUÇÃO NO SCRATCH 2.0</a:t>
            </a:r>
            <a:endParaRPr lang="pt-BR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8" r="15722" b="25917"/>
          <a:stretch/>
        </p:blipFill>
        <p:spPr>
          <a:xfrm>
            <a:off x="0" y="0"/>
            <a:ext cx="1302063" cy="73483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/>
          <a:srcRect l="18164" t="13316" r="58984" b="17068"/>
          <a:stretch/>
        </p:blipFill>
        <p:spPr>
          <a:xfrm>
            <a:off x="957262" y="1514475"/>
            <a:ext cx="6089297" cy="521493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5"/>
          <a:srcRect l="23320" t="17484" r="60039" b="15399"/>
          <a:stretch/>
        </p:blipFill>
        <p:spPr>
          <a:xfrm>
            <a:off x="7171354" y="1514475"/>
            <a:ext cx="4599510" cy="521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7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SOLUÇÃO NO SCRATCH 2.0</a:t>
            </a:r>
            <a:endParaRPr lang="pt-BR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8" r="15722" b="25917"/>
          <a:stretch/>
        </p:blipFill>
        <p:spPr>
          <a:xfrm>
            <a:off x="0" y="0"/>
            <a:ext cx="1302063" cy="73483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4"/>
          <a:srcRect l="16974" t="11987" r="55658" b="12187"/>
          <a:stretch/>
        </p:blipFill>
        <p:spPr>
          <a:xfrm>
            <a:off x="838199" y="1363579"/>
            <a:ext cx="7054565" cy="549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43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SOLUÇÃO NO SCRATCH 2.0</a:t>
            </a:r>
            <a:endParaRPr lang="pt-BR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8" r="15722" b="25917"/>
          <a:stretch/>
        </p:blipFill>
        <p:spPr>
          <a:xfrm>
            <a:off x="0" y="0"/>
            <a:ext cx="1302063" cy="73483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/>
          <a:srcRect t="8459" r="64211" b="36309"/>
          <a:stretch/>
        </p:blipFill>
        <p:spPr>
          <a:xfrm>
            <a:off x="838200" y="1411705"/>
            <a:ext cx="11167472" cy="484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6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184</Words>
  <Application>Microsoft Office PowerPoint</Application>
  <PresentationFormat>Widescreen</PresentationFormat>
  <Paragraphs>71</Paragraphs>
  <Slides>10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OBJETIVO</vt:lpstr>
      <vt:lpstr>ATIVIDADE</vt:lpstr>
      <vt:lpstr>SOLUÇÃO</vt:lpstr>
      <vt:lpstr>SOLUÇÃO NO SCRATCH 2.0</vt:lpstr>
      <vt:lpstr>SOLUÇÃO NO SCRATCH 2.0</vt:lpstr>
      <vt:lpstr>SOLUÇÃO NO SCRATCH 2.0</vt:lpstr>
      <vt:lpstr>SOLUÇÃO NO SCRATCH 2.0</vt:lpstr>
      <vt:lpstr>SOLUÇÃO NO SCRATCH 2.0</vt:lpstr>
      <vt:lpstr>REFERÊNCIA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dalmo</dc:creator>
  <cp:lastModifiedBy>dalmo</cp:lastModifiedBy>
  <cp:revision>74</cp:revision>
  <dcterms:created xsi:type="dcterms:W3CDTF">2022-09-14T18:58:38Z</dcterms:created>
  <dcterms:modified xsi:type="dcterms:W3CDTF">2022-10-11T16:52:15Z</dcterms:modified>
</cp:coreProperties>
</file>