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335087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dirty="0"/>
              <a:t>The </a:t>
            </a:r>
            <a:r>
              <a:rPr lang="en-GB" sz="4400" b="1" dirty="0"/>
              <a:t>Decorator</a:t>
            </a:r>
            <a:r>
              <a:rPr lang="da-DK" sz="4400" b="1" dirty="0"/>
              <a:t> pattern</a:t>
            </a:r>
            <a:endParaRPr lang="LID4096" sz="4400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4192588"/>
            <a:ext cx="5981700" cy="1655762"/>
          </a:xfrm>
        </p:spPr>
        <p:txBody>
          <a:bodyPr/>
          <a:lstStyle/>
          <a:p>
            <a:r>
              <a:rPr lang="da-DK" dirty="0"/>
              <a:t>Group 4</a:t>
            </a:r>
          </a:p>
          <a:p>
            <a:r>
              <a:rPr lang="da-DK" dirty="0"/>
              <a:t>Asger Breinholm, Mathias Brændgaard and Rob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25462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problem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A7276F-C126-4430-85A9-9BE50F95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Too </a:t>
            </a:r>
            <a:r>
              <a:rPr lang="da-DK" dirty="0" err="1"/>
              <a:t>many</a:t>
            </a:r>
            <a:r>
              <a:rPr lang="da-DK" dirty="0"/>
              <a:t> new </a:t>
            </a:r>
            <a:r>
              <a:rPr lang="da-DK" dirty="0" err="1"/>
              <a:t>classes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solution – with </a:t>
            </a:r>
            <a:r>
              <a:rPr lang="da-DK" dirty="0" err="1"/>
              <a:t>Decorator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Pros</a:t>
            </a:r>
            <a:r>
              <a:rPr lang="da-DK" dirty="0"/>
              <a:t> &amp; cons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717" y="1690688"/>
            <a:ext cx="2976283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endParaRPr lang="LID4096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2976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FF0000"/>
                </a:solidFill>
              </a:rPr>
              <a:t>Cons</a:t>
            </a:r>
            <a:r>
              <a:rPr lang="da-DK" dirty="0"/>
              <a:t>: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453999-F0E7-41CC-93D8-8B3BCCE9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BA37DB-95AB-4218-99BD-CBF0EF0D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7F8651-B2F1-4BA1-900A-066F8879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216B8-5AD1-47C9-8D17-78406F84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4</cp:revision>
  <dcterms:created xsi:type="dcterms:W3CDTF">2021-11-02T12:14:04Z</dcterms:created>
  <dcterms:modified xsi:type="dcterms:W3CDTF">2021-11-02T12:33:27Z</dcterms:modified>
</cp:coreProperties>
</file>