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ger Busk Breinholm" initials="ABB" lastIdx="3" clrIdx="0">
    <p:extLst>
      <p:ext uri="{19B8F6BF-5375-455C-9EA6-DF929625EA0E}">
        <p15:presenceInfo xmlns:p15="http://schemas.microsoft.com/office/powerpoint/2012/main" userId="ab34d727c2e678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BCEC-80EE-4143-A926-9B430D20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88B32-B28B-46C9-A580-43BE2034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4694F5-3029-423D-B4CC-B81C8CB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721251-E0B3-44EC-AD35-C0EE2B4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A60B1-00D4-4E30-AC69-3CF64A6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96164-1821-4802-A2E4-87B5820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57D39B-D578-42BD-B63F-25CADF6C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380EEA-204F-4D4B-80EC-1635E7C8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99E079-99FB-4AAF-956C-84D7ACA2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87724-7205-4D1D-B1D5-13AC30B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7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F5B38B-D961-4DD0-BA27-D40EBBDC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801F00-4D8D-4A6C-A042-E11C30FC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944AF0-0D65-4D51-A4DA-B15E3BA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B91BD-1A3B-4BD1-9689-6C3EC75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CD151-27C2-4BAA-B06A-5431C7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4001-F09F-41B6-BA2A-F48F10C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7C35-0D5C-46C8-9A6B-4C9D7F00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DEDA04-E763-4F3E-9BD7-0177B689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7A9ABB-6711-4FA8-A179-EE84093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D761D1-4E79-49C6-9A5E-6DA2E27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9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6CC0-8D39-450F-872E-AE4D7F5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C4ED3C-EBED-4F5F-A0B8-51BF67F9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0AC85-8542-41E4-B9E6-AD0C296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0AD3B0-9E74-49AB-AA08-1DBD09F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5AC1E-F2B1-40E5-B023-C657685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04CF-C588-4C53-9C69-6AFA1DC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5965BB-C86C-49A8-9463-304596AC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9BDF68-11F0-42E5-BC07-D9C85B5C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335F77-4276-4CD4-9BBD-38916D7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9DF577-4731-4248-A022-88D9E17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396DB6-3EA9-458F-9F11-ECFCB41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1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1931-CFA2-49F5-A97E-9CFDE54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DC9F64-7AFA-4083-A514-4A8B68D3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8C0CA-1FAA-4CD8-BAE4-06922F05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1F939F-3697-4E65-9A7A-A1979616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CC48C-7A16-487C-B1A5-FCBB5E526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642B05A-9F52-4088-8776-74447E7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C6A418-1B59-4626-AA32-89EAA1A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1A185A-1906-48AC-9CB5-932774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20FA-6CFA-4F81-B4CA-49DB7955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6C52E2-A39F-43F3-BE6F-0D5C94C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2CE022-1E88-4117-A835-FEB3639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D27CE0-6479-4298-8433-FBB51B9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A679FF-95AF-4929-9777-48DCDC2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458648-55D1-4235-84A2-343B60E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5B3A5E5-CC62-4CD7-974D-F852881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D679-B906-405A-A47A-439F11A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4EC88-D915-48EA-BBFB-1E472C6C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2B5B68-9169-4A98-8F4B-F8D7721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FB6339-02A8-42DF-B109-0E660B59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159335-14D8-48F1-81C5-CD81118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DBCFF9-B7DE-46F6-9BA6-03FF94B3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0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8827-E3E5-42FF-A3B6-5AA766C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463312-170B-4A78-934E-792941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CF1DA2-89C6-4019-AF51-F1C915C6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5F4F5B-5A96-472C-9D9C-0EC55BB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D9F753-3A71-46E8-8909-4A838AA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99D388-BEA7-4365-AA1F-8081978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CC1B54-0C66-42BA-869D-AF9D7F9E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9EA597-F5CB-4DE1-B5CA-FF15DF91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0AEC6-45F9-467C-9E3B-2381DC4C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3956-DF39-40C1-9994-18D9E8B714C2}" type="datetimeFigureOut">
              <a:rPr lang="LID4096" smtClean="0"/>
              <a:t>11/04/2021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7DBA8-3FD0-4DBB-A167-836ED768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476775-FEAC-4294-A875-A7F506CC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5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89C4-5A49-4730-893D-CDB14122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1698952"/>
            <a:ext cx="5524500" cy="863600"/>
          </a:xfrm>
        </p:spPr>
        <p:txBody>
          <a:bodyPr>
            <a:normAutofit/>
          </a:bodyPr>
          <a:lstStyle/>
          <a:p>
            <a:r>
              <a:rPr lang="da-DK" sz="4400" b="1" u="sng" dirty="0"/>
              <a:t>The </a:t>
            </a:r>
            <a:r>
              <a:rPr lang="en-GB" sz="4400" b="1" u="sng" dirty="0"/>
              <a:t>Decorator</a:t>
            </a:r>
            <a:r>
              <a:rPr lang="da-DK" sz="4400" b="1" u="sng" dirty="0"/>
              <a:t> pattern</a:t>
            </a:r>
            <a:endParaRPr lang="LID4096" sz="4400" b="1" u="sng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9B83E1-3E31-4080-A4ED-298D88B8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130" y="3429000"/>
            <a:ext cx="3156138" cy="1912938"/>
          </a:xfrm>
        </p:spPr>
        <p:txBody>
          <a:bodyPr>
            <a:normAutofit/>
          </a:bodyPr>
          <a:lstStyle/>
          <a:p>
            <a:r>
              <a:rPr lang="da-DK" dirty="0"/>
              <a:t>Group 4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Asger Breinholm, Mathias Brændgaard and Robin </a:t>
            </a:r>
            <a:r>
              <a:rPr lang="da-DK" dirty="0" err="1"/>
              <a:t>Bertojo</a:t>
            </a:r>
            <a:endParaRPr lang="LID4096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EA53CA-6254-4468-9216-C975DCDE1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58544"/>
            <a:ext cx="6838950" cy="5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AAE0-0BD1-4FDD-957F-AAF4385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problem</a:t>
            </a:r>
            <a:endParaRPr lang="LID4096" b="1" dirty="0"/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83CED092-1D46-41CC-92FD-648DC5C8EC82}"/>
              </a:ext>
            </a:extLst>
          </p:cNvPr>
          <p:cNvSpPr txBox="1">
            <a:spLocks/>
          </p:cNvSpPr>
          <p:nvPr/>
        </p:nvSpPr>
        <p:spPr>
          <a:xfrm>
            <a:off x="5862430" y="1986336"/>
            <a:ext cx="4701193" cy="6600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Subclass everything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CB05713-72FA-46C4-B8C4-357988570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14" t="29808" r="1681" b="30048"/>
          <a:stretch/>
        </p:blipFill>
        <p:spPr bwMode="auto">
          <a:xfrm>
            <a:off x="10563623" y="1814065"/>
            <a:ext cx="721659" cy="7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CE4599-80E8-490C-B6C8-273759EE4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5" y="1690688"/>
            <a:ext cx="5024230" cy="426028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E3FAFCF-2AB6-4B85-A7EE-6CCCC8F978A0}"/>
              </a:ext>
            </a:extLst>
          </p:cNvPr>
          <p:cNvSpPr txBox="1"/>
          <p:nvPr/>
        </p:nvSpPr>
        <p:spPr>
          <a:xfrm>
            <a:off x="838200" y="5950968"/>
            <a:ext cx="4607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* Head First, Design Patterns – Eric Freeman and Elisabeth Freeman with Kathy Sierra and Bert Bates</a:t>
            </a:r>
            <a:endParaRPr lang="LID4096" sz="800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A635F7E-9AA3-4B14-B505-C1FB918093D2}"/>
              </a:ext>
            </a:extLst>
          </p:cNvPr>
          <p:cNvSpPr txBox="1"/>
          <p:nvPr/>
        </p:nvSpPr>
        <p:spPr>
          <a:xfrm>
            <a:off x="5862430" y="3067050"/>
            <a:ext cx="3468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DarkRoastWithMilkAndSugar</a:t>
            </a:r>
            <a:r>
              <a:rPr lang="da-DK" dirty="0"/>
              <a:t>{</a:t>
            </a:r>
          </a:p>
          <a:p>
            <a:r>
              <a:rPr lang="da-DK" dirty="0"/>
              <a:t>    return </a:t>
            </a:r>
            <a:r>
              <a:rPr lang="da-DK" dirty="0" err="1"/>
              <a:t>GetDescription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EspressoWithSugar</a:t>
            </a:r>
            <a:r>
              <a:rPr lang="da-DK" dirty="0"/>
              <a:t>{</a:t>
            </a:r>
          </a:p>
          <a:p>
            <a:r>
              <a:rPr lang="da-DK" dirty="0"/>
              <a:t>   return </a:t>
            </a:r>
            <a:r>
              <a:rPr lang="da-DK" dirty="0" err="1"/>
              <a:t>GetDescription</a:t>
            </a:r>
            <a:r>
              <a:rPr lang="da-DK" dirty="0"/>
              <a:t>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722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2B02-E36B-49DB-9B15-44C73CD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solution – with </a:t>
            </a:r>
            <a:r>
              <a:rPr lang="da-DK" b="1" dirty="0" err="1"/>
              <a:t>Decorator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04EE-140E-4DE3-86DC-F7C7A8E86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3672"/>
            <a:ext cx="7143750" cy="760520"/>
          </a:xfrm>
        </p:spPr>
        <p:txBody>
          <a:bodyPr/>
          <a:lstStyle/>
          <a:p>
            <a:r>
              <a:rPr lang="da-DK" dirty="0"/>
              <a:t>Saves </a:t>
            </a:r>
            <a:r>
              <a:rPr lang="da-DK" dirty="0" err="1"/>
              <a:t>you</a:t>
            </a:r>
            <a:r>
              <a:rPr lang="da-DK" dirty="0"/>
              <a:t> from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9BF3B5B-FAD6-43F8-9989-9C8A907F3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5" y="1917700"/>
            <a:ext cx="3810000" cy="3022600"/>
          </a:xfrm>
          <a:prstGeom prst="rect">
            <a:avLst/>
          </a:prstGeom>
        </p:spPr>
      </p:pic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66BC6FE3-E4A1-45A6-A628-40D51A31D7C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024230" cy="660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Extension at runtime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C98E258-1F39-40B9-8CE8-0BDC64AC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430" y="1590267"/>
            <a:ext cx="760520" cy="7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135F0930-E1AD-4A7A-B0AA-B0832689E96B}"/>
              </a:ext>
            </a:extLst>
          </p:cNvPr>
          <p:cNvSpPr txBox="1"/>
          <p:nvPr/>
        </p:nvSpPr>
        <p:spPr>
          <a:xfrm>
            <a:off x="838200" y="2350787"/>
            <a:ext cx="91753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class </a:t>
            </a:r>
            <a:r>
              <a:rPr lang="da-DK" dirty="0" err="1"/>
              <a:t>DarkRoast</a:t>
            </a:r>
            <a:r>
              <a:rPr lang="da-DK" dirty="0"/>
              <a:t> : </a:t>
            </a:r>
            <a:r>
              <a:rPr lang="da-DK" dirty="0" err="1"/>
              <a:t>ICoffee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GetDescription</a:t>
            </a:r>
            <a:r>
              <a:rPr lang="da-DK" dirty="0"/>
              <a:t>() =&gt; ”Dark </a:t>
            </a:r>
            <a:r>
              <a:rPr lang="da-DK" dirty="0" err="1"/>
              <a:t>Roast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Milk : </a:t>
            </a:r>
            <a:r>
              <a:rPr lang="da-DK" dirty="0" err="1"/>
              <a:t>Condiment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GetDescription</a:t>
            </a:r>
            <a:r>
              <a:rPr lang="da-DK" dirty="0"/>
              <a:t>() =&gt; base. </a:t>
            </a:r>
            <a:r>
              <a:rPr lang="da-DK" dirty="0" err="1"/>
              <a:t>GetDescription</a:t>
            </a:r>
            <a:r>
              <a:rPr lang="da-DK" dirty="0"/>
              <a:t>() + ” with </a:t>
            </a:r>
            <a:r>
              <a:rPr lang="da-DK" dirty="0" err="1"/>
              <a:t>milk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r>
              <a:rPr lang="da-DK" dirty="0"/>
              <a:t>class </a:t>
            </a:r>
            <a:r>
              <a:rPr lang="da-DK" dirty="0" err="1"/>
              <a:t>Sugar</a:t>
            </a:r>
            <a:r>
              <a:rPr lang="da-DK" dirty="0"/>
              <a:t> : </a:t>
            </a:r>
            <a:r>
              <a:rPr lang="da-DK" dirty="0" err="1"/>
              <a:t>Condiment</a:t>
            </a:r>
            <a:r>
              <a:rPr lang="da-DK" dirty="0"/>
              <a:t>{</a:t>
            </a:r>
          </a:p>
          <a:p>
            <a:r>
              <a:rPr lang="da-DK" dirty="0"/>
              <a:t>    </a:t>
            </a:r>
            <a:r>
              <a:rPr lang="da-DK" dirty="0" err="1"/>
              <a:t>GetDescription</a:t>
            </a:r>
            <a:r>
              <a:rPr lang="da-DK" dirty="0"/>
              <a:t>() =&gt; base. </a:t>
            </a:r>
            <a:r>
              <a:rPr lang="da-DK" dirty="0" err="1"/>
              <a:t>GetDescription</a:t>
            </a:r>
            <a:r>
              <a:rPr lang="da-DK" dirty="0"/>
              <a:t>() + ” with </a:t>
            </a:r>
            <a:r>
              <a:rPr lang="da-DK" dirty="0" err="1"/>
              <a:t>sugar</a:t>
            </a:r>
            <a:r>
              <a:rPr lang="da-DK" dirty="0"/>
              <a:t>”;</a:t>
            </a:r>
          </a:p>
          <a:p>
            <a:r>
              <a:rPr lang="da-DK" dirty="0"/>
              <a:t>}</a:t>
            </a:r>
          </a:p>
          <a:p>
            <a:r>
              <a:rPr lang="da-DK" dirty="0" err="1"/>
              <a:t>bev</a:t>
            </a:r>
            <a:r>
              <a:rPr lang="da-DK" dirty="0"/>
              <a:t> = new </a:t>
            </a:r>
            <a:r>
              <a:rPr lang="da-DK" dirty="0" err="1"/>
              <a:t>Sugar</a:t>
            </a:r>
            <a:r>
              <a:rPr lang="da-DK" dirty="0"/>
              <a:t>(new Milk(new </a:t>
            </a:r>
            <a:r>
              <a:rPr lang="da-DK" dirty="0" err="1"/>
              <a:t>DarkRoast</a:t>
            </a:r>
            <a:r>
              <a:rPr lang="da-DK" dirty="0"/>
              <a:t>)))</a:t>
            </a:r>
          </a:p>
          <a:p>
            <a:r>
              <a:rPr lang="da-DK" dirty="0" err="1"/>
              <a:t>bev</a:t>
            </a:r>
            <a:r>
              <a:rPr lang="da-DK" dirty="0"/>
              <a:t>. </a:t>
            </a:r>
            <a:r>
              <a:rPr lang="da-DK" dirty="0" err="1"/>
              <a:t>GetDescription</a:t>
            </a:r>
            <a:r>
              <a:rPr lang="da-DK" dirty="0"/>
              <a:t>()</a:t>
            </a:r>
          </a:p>
          <a:p>
            <a:r>
              <a:rPr lang="da-DK" dirty="0"/>
              <a:t>This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 ”Dark </a:t>
            </a:r>
            <a:r>
              <a:rPr lang="da-DK" dirty="0" err="1"/>
              <a:t>Roast</a:t>
            </a:r>
            <a:r>
              <a:rPr lang="da-DK" dirty="0"/>
              <a:t>” + ” with </a:t>
            </a:r>
            <a:r>
              <a:rPr lang="da-DK" dirty="0" err="1"/>
              <a:t>milk</a:t>
            </a:r>
            <a:r>
              <a:rPr lang="da-DK" dirty="0"/>
              <a:t>” + ” with </a:t>
            </a:r>
            <a:r>
              <a:rPr lang="da-DK" dirty="0" err="1"/>
              <a:t>sugar</a:t>
            </a:r>
            <a:r>
              <a:rPr lang="da-DK" dirty="0"/>
              <a:t>” = ”Dark </a:t>
            </a:r>
            <a:r>
              <a:rPr lang="da-DK" dirty="0" err="1"/>
              <a:t>Roast</a:t>
            </a:r>
            <a:r>
              <a:rPr lang="da-DK" dirty="0"/>
              <a:t> with </a:t>
            </a:r>
            <a:r>
              <a:rPr lang="da-DK" dirty="0" err="1"/>
              <a:t>milk</a:t>
            </a:r>
            <a:r>
              <a:rPr lang="da-DK" dirty="0"/>
              <a:t> with </a:t>
            </a:r>
            <a:r>
              <a:rPr lang="da-DK" dirty="0" err="1"/>
              <a:t>sugar</a:t>
            </a:r>
            <a:r>
              <a:rPr lang="da-DK" dirty="0"/>
              <a:t>”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8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177B-032D-40EF-BE51-CACFF71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Pros</a:t>
            </a:r>
            <a:r>
              <a:rPr lang="da-DK" b="1" dirty="0"/>
              <a:t> &amp; cons</a:t>
            </a:r>
            <a:endParaRPr lang="LID4096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810CAE-6DB3-412E-B66E-AD3FC51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89" y="2080046"/>
            <a:ext cx="3908612" cy="3589235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Pros</a:t>
            </a:r>
            <a:r>
              <a:rPr lang="da-DK" dirty="0"/>
              <a:t>:</a:t>
            </a:r>
          </a:p>
          <a:p>
            <a:r>
              <a:rPr lang="en-GB" dirty="0"/>
              <a:t>Fewer subclasses</a:t>
            </a:r>
          </a:p>
          <a:p>
            <a:r>
              <a:rPr lang="en-GB" dirty="0"/>
              <a:t>Add at run time</a:t>
            </a:r>
          </a:p>
          <a:p>
            <a:r>
              <a:rPr lang="en-GB" dirty="0"/>
              <a:t>Any number</a:t>
            </a:r>
          </a:p>
          <a:p>
            <a:r>
              <a:rPr lang="en-GB" dirty="0"/>
              <a:t>Any order</a:t>
            </a:r>
          </a:p>
          <a:p>
            <a:endParaRPr lang="en-GB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D0B5872-F34C-4CFA-8B59-B46A35BA6171}"/>
              </a:ext>
            </a:extLst>
          </p:cNvPr>
          <p:cNvSpPr txBox="1">
            <a:spLocks/>
          </p:cNvSpPr>
          <p:nvPr/>
        </p:nvSpPr>
        <p:spPr>
          <a:xfrm>
            <a:off x="6096000" y="2080046"/>
            <a:ext cx="4411579" cy="358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FF0000"/>
                </a:solidFill>
              </a:rPr>
              <a:t>Cons</a:t>
            </a:r>
            <a:r>
              <a:rPr lang="en-GB" dirty="0"/>
              <a:t>:</a:t>
            </a:r>
          </a:p>
          <a:p>
            <a:r>
              <a:rPr lang="en-GB" dirty="0"/>
              <a:t>More complex undo</a:t>
            </a:r>
          </a:p>
          <a:p>
            <a:r>
              <a:rPr lang="en-GB" dirty="0"/>
              <a:t>Can impact execution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DCD0-E992-4D4D-B3AA-CBDB3FA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Class diagram</a:t>
            </a:r>
            <a:endParaRPr lang="LID4096" b="1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3110B71-00A0-49FD-A762-AA652FC104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2101056"/>
            <a:ext cx="8591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8F1B-667A-41BE-BB50-0F0DAC0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Sequence diagram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9943254-642B-422E-A225-B3B0DAB402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2" y="2166640"/>
            <a:ext cx="8253175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1C95-D13D-416B-B87E-A9FD2D0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implementation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C64B31-8B8C-404F-8D7B-B9EFCCA7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2B9B4FD-5B91-42EF-BDE6-B3D642512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19381"/>
              </p:ext>
            </p:extLst>
          </p:nvPr>
        </p:nvGraphicFramePr>
        <p:xfrm>
          <a:off x="6535737" y="2462212"/>
          <a:ext cx="4465638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3" imgW="5734061" imgH="3079433" progId="Word.OpenDocumentText.12">
                  <p:embed/>
                </p:oleObj>
              </mc:Choice>
              <mc:Fallback>
                <p:oleObj name="Document" r:id="rId3" imgW="5734061" imgH="307943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2075"/>
                      <a:stretch>
                        <a:fillRect/>
                      </a:stretch>
                    </p:blipFill>
                    <p:spPr bwMode="auto">
                      <a:xfrm>
                        <a:off x="6535737" y="2462212"/>
                        <a:ext cx="4465638" cy="3078163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A4AD1B06-904E-462E-9EFD-843D0370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4622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4B3E872D-BD24-4F04-8939-B825D9EFA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14842"/>
              </p:ext>
            </p:extLst>
          </p:nvPr>
        </p:nvGraphicFramePr>
        <p:xfrm>
          <a:off x="1497013" y="2460625"/>
          <a:ext cx="3689350" cy="3397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5" imgW="5731560" imgH="3531600" progId="Word.OpenDocumentText.12">
                  <p:embed/>
                </p:oleObj>
              </mc:Choice>
              <mc:Fallback>
                <p:oleObj name="Document" r:id="rId5" imgW="5731560" imgH="353160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r="36169"/>
                      <a:stretch>
                        <a:fillRect/>
                      </a:stretch>
                    </p:blipFill>
                    <p:spPr bwMode="auto">
                      <a:xfrm>
                        <a:off x="1497013" y="2460625"/>
                        <a:ext cx="3689350" cy="3397427"/>
                      </a:xfrm>
                      <a:prstGeom prst="rect">
                        <a:avLst/>
                      </a:prstGeom>
                      <a:solidFill>
                        <a:srgbClr val="D9E2F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kstfelt 7">
            <a:extLst>
              <a:ext uri="{FF2B5EF4-FFF2-40B4-BE49-F238E27FC236}">
                <a16:creationId xmlns:a16="http://schemas.microsoft.com/office/drawing/2014/main" id="{5D8C9CFF-26E6-42CA-B862-FE90D656E287}"/>
              </a:ext>
            </a:extLst>
          </p:cNvPr>
          <p:cNvSpPr txBox="1"/>
          <p:nvPr/>
        </p:nvSpPr>
        <p:spPr>
          <a:xfrm>
            <a:off x="1495425" y="1908216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LevelUp base:</a:t>
            </a:r>
            <a:endParaRPr lang="LID4096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740FB58-7256-4025-8625-7D6E23002BAC}"/>
              </a:ext>
            </a:extLst>
          </p:cNvPr>
          <p:cNvSpPr txBox="1"/>
          <p:nvPr/>
        </p:nvSpPr>
        <p:spPr>
          <a:xfrm>
            <a:off x="6535737" y="1908216"/>
            <a:ext cx="33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decorator StrUp who inherits:</a:t>
            </a:r>
          </a:p>
        </p:txBody>
      </p:sp>
    </p:spTree>
    <p:extLst>
      <p:ext uri="{BB962C8B-B14F-4D97-AF65-F5344CB8AC3E}">
        <p14:creationId xmlns:p14="http://schemas.microsoft.com/office/powerpoint/2010/main" val="27029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2E9B-0CB1-46E3-BC44-9E6A7E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Comparison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C27AB8B-FD54-4452-8F92-B4C154BB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611230"/>
            <a:ext cx="1366520" cy="419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Adaptor</a:t>
            </a:r>
            <a:endParaRPr lang="LID4096" dirty="0"/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6D9BBC2-B6D4-44BD-9A62-F9ADE94A8F3A}"/>
              </a:ext>
            </a:extLst>
          </p:cNvPr>
          <p:cNvSpPr txBox="1">
            <a:spLocks/>
          </p:cNvSpPr>
          <p:nvPr/>
        </p:nvSpPr>
        <p:spPr>
          <a:xfrm>
            <a:off x="6428433" y="1480820"/>
            <a:ext cx="1366520" cy="419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Strategy</a:t>
            </a:r>
            <a:endParaRPr lang="LID4096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5F60AF-6AB5-46E5-8A05-DE143141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33" y="2135765"/>
            <a:ext cx="5530141" cy="20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7BCF6-3489-46E0-A1C0-065BFA7B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2161373"/>
            <a:ext cx="5377489" cy="20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7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C67-B4B9-41CB-92B4-E7FAF82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31E3B-498D-450F-A6ED-038288F2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731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207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Document</vt:lpstr>
      <vt:lpstr>OpenDocument Text</vt:lpstr>
      <vt:lpstr>The Decorator pattern</vt:lpstr>
      <vt:lpstr>The problem</vt:lpstr>
      <vt:lpstr>The solution – with Decorator</vt:lpstr>
      <vt:lpstr>Pros &amp; cons</vt:lpstr>
      <vt:lpstr>Class diagram</vt:lpstr>
      <vt:lpstr>Sequence diagram</vt:lpstr>
      <vt:lpstr>Our implementation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Asger Busk Breinholm</dc:creator>
  <cp:lastModifiedBy>Asger Busk Breinholm</cp:lastModifiedBy>
  <cp:revision>28</cp:revision>
  <dcterms:created xsi:type="dcterms:W3CDTF">2021-11-02T12:14:04Z</dcterms:created>
  <dcterms:modified xsi:type="dcterms:W3CDTF">2021-11-04T16:29:56Z</dcterms:modified>
</cp:coreProperties>
</file>