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6BCEC-80EE-4143-A926-9B430D20F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A88B32-B28B-46C9-A580-43BE2034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4694F5-3029-423D-B4CC-B81C8CB8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721251-E0B3-44EC-AD35-C0EE2B47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1A60B1-00D4-4E30-AC69-3CF64A6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8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96164-1821-4802-A2E4-87B58203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57D39B-D578-42BD-B63F-25CADF6C8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380EEA-204F-4D4B-80EC-1635E7C8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99E079-99FB-4AAF-956C-84D7ACA2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A87724-7205-4D1D-B1D5-13AC30B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77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F5B38B-D961-4DD0-BA27-D40EBBDC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D801F00-4D8D-4A6C-A042-E11C30FC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944AF0-0D65-4D51-A4DA-B15E3BAE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AB91BD-1A3B-4BD1-9689-6C3EC759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ECD151-27C2-4BAA-B06A-5431C74D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57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4001-F09F-41B6-BA2A-F48F10C2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A07C35-0D5C-46C8-9A6B-4C9D7F00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DEDA04-E763-4F3E-9BD7-0177B689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7A9ABB-6711-4FA8-A179-EE840936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D761D1-4E79-49C6-9A5E-6DA2E271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891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46CC0-8D39-450F-872E-AE4D7F5A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C4ED3C-EBED-4F5F-A0B8-51BF67F9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F0AC85-8542-41E4-B9E6-AD0C2964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0AD3B0-9E74-49AB-AA08-1DBD09F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B5AC1E-F2B1-40E5-B023-C6576858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41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04CF-C588-4C53-9C69-6AFA1DC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5965BB-C86C-49A8-9463-304596AC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9BDF68-11F0-42E5-BC07-D9C85B5C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335F77-4276-4CD4-9BBD-38916D7A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9DF577-4731-4248-A022-88D9E17E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396DB6-3EA9-458F-9F11-ECFCB419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1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31931-CFA2-49F5-A97E-9CFDE54C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DC9F64-7AFA-4083-A514-4A8B68D3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2D8C0CA-1FAA-4CD8-BAE4-06922F05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1F939F-3697-4E65-9A7A-A1979616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CC48C-7A16-487C-B1A5-FCBB5E526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642B05A-9F52-4088-8776-74447E71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BC6A418-1B59-4626-AA32-89EAA1A7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81A185A-1906-48AC-9CB5-9327744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84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20FA-6CFA-4F81-B4CA-49DB7955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6C52E2-A39F-43F3-BE6F-0D5C94C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2CE022-1E88-4117-A835-FEB3639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AD27CE0-6479-4298-8433-FBB51B9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A679FF-95AF-4929-9777-48DCDC2D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6458648-55D1-4235-84A2-343B60E5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5B3A5E5-CC62-4CD7-974D-F852881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236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2D679-B906-405A-A47A-439F11A2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4EC88-D915-48EA-BBFB-1E472C6C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2B5B68-9169-4A98-8F4B-F8D7721EC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1FB6339-02A8-42DF-B109-0E660B59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159335-14D8-48F1-81C5-CD81118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DBCFF9-B7DE-46F6-9BA6-03FF94B3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80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28827-E3E5-42FF-A3B6-5AA766C6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463312-170B-4A78-934E-79294107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CF1DA2-89C6-4019-AF51-F1C915C6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5F4F5B-5A96-472C-9D9C-0EC55BB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D9F753-3A71-46E8-8909-4A838AA9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99D388-BEA7-4365-AA1F-8081978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6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CC1B54-0C66-42BA-869D-AF9D7F9E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LID4096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29EA597-F5CB-4DE1-B5CA-FF15DF91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LID4096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0AEC6-45F9-467C-9E3B-2381DC4C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3956-DF39-40C1-9994-18D9E8B714C2}" type="datetimeFigureOut">
              <a:rPr lang="LID4096" smtClean="0"/>
              <a:t>11/02/2021</a:t>
            </a:fld>
            <a:endParaRPr lang="LID4096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C7DBA8-3FD0-4DBB-A167-836ED7687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D476775-FEAC-4294-A875-A7F506CC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7BCA-B3A5-4C01-B669-45EF93D0D31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852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89C4-5A49-4730-893D-CDB14122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335087"/>
            <a:ext cx="5524500" cy="863600"/>
          </a:xfrm>
        </p:spPr>
        <p:txBody>
          <a:bodyPr>
            <a:normAutofit/>
          </a:bodyPr>
          <a:lstStyle/>
          <a:p>
            <a:r>
              <a:rPr lang="da-DK" sz="4400" b="1" dirty="0"/>
              <a:t>The </a:t>
            </a:r>
            <a:r>
              <a:rPr lang="en-GB" sz="4400" b="1" dirty="0"/>
              <a:t>Decorator</a:t>
            </a:r>
            <a:r>
              <a:rPr lang="da-DK" sz="4400" b="1" dirty="0"/>
              <a:t> pattern</a:t>
            </a:r>
            <a:endParaRPr lang="LID4096" sz="44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9B83E1-3E31-4080-A4ED-298D88B82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" y="4192588"/>
            <a:ext cx="5981700" cy="1655762"/>
          </a:xfrm>
        </p:spPr>
        <p:txBody>
          <a:bodyPr/>
          <a:lstStyle/>
          <a:p>
            <a:r>
              <a:rPr lang="da-DK" dirty="0"/>
              <a:t>Group 4</a:t>
            </a:r>
          </a:p>
          <a:p>
            <a:r>
              <a:rPr lang="da-DK" dirty="0"/>
              <a:t>Asger B. Breinholm, Mathias </a:t>
            </a:r>
            <a:r>
              <a:rPr lang="da-DK" dirty="0" err="1"/>
              <a:t>Brandgaard</a:t>
            </a:r>
            <a:r>
              <a:rPr lang="da-DK" dirty="0"/>
              <a:t> and Rob </a:t>
            </a:r>
            <a:r>
              <a:rPr lang="da-DK" dirty="0" err="1"/>
              <a:t>Bertojo</a:t>
            </a:r>
            <a:endParaRPr lang="LID4096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BDEA53CA-6254-4468-9216-C975DCDE15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25462"/>
            <a:ext cx="6838950" cy="5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0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5AAE0-0BD1-4FDD-957F-AAF43857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problem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A7276F-C126-4430-85A9-9BE50F95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Too </a:t>
            </a:r>
            <a:r>
              <a:rPr lang="da-DK" dirty="0" err="1"/>
              <a:t>many</a:t>
            </a:r>
            <a:r>
              <a:rPr lang="da-DK" dirty="0"/>
              <a:t> new </a:t>
            </a:r>
            <a:r>
              <a:rPr lang="da-DK" dirty="0" err="1"/>
              <a:t>classes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2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62B02-E36B-49DB-9B15-44C73CDB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solution – with </a:t>
            </a:r>
            <a:r>
              <a:rPr lang="da-DK" dirty="0" err="1"/>
              <a:t>Decorator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04EE-140E-4DE3-86DC-F7C7A8E8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804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177B-032D-40EF-BE51-CACFF71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Pros</a:t>
            </a:r>
            <a:r>
              <a:rPr lang="da-DK" dirty="0"/>
              <a:t> &amp; cons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810CAE-6DB3-412E-B66E-AD3FC51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717" y="1690688"/>
            <a:ext cx="2976283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accent6"/>
                </a:solidFill>
              </a:rPr>
              <a:t>Pros</a:t>
            </a:r>
            <a:r>
              <a:rPr lang="da-DK" dirty="0"/>
              <a:t>:</a:t>
            </a:r>
          </a:p>
          <a:p>
            <a:endParaRPr lang="LID4096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D0B5872-F34C-4CFA-8B59-B46A35BA617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29762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solidFill>
                  <a:srgbClr val="FF0000"/>
                </a:solidFill>
              </a:rPr>
              <a:t>Cons</a:t>
            </a:r>
            <a:r>
              <a:rPr lang="da-DK" dirty="0"/>
              <a:t>: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62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7DCD0-E992-4D4D-B3AA-CBDB3FA8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453999-F0E7-41CC-93D8-8B3BCCE9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2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8F1B-667A-41BE-BB50-0F0DAC00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Sequence</a:t>
            </a:r>
            <a:r>
              <a:rPr lang="da-DK" dirty="0"/>
              <a:t> diagram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BA37DB-95AB-4218-99BD-CBF0EF0D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696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61C95-D13D-416B-B87E-A9FD2D0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7F8651-B2F1-4BA1-900A-066F8879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290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62E9B-0CB1-46E3-BC44-9E6A7E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216B8-5AD1-47C9-8D17-78406F84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37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C67-B4B9-41CB-92B4-E7FAF826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031E3B-498D-450F-A6ED-038288F2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15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The Decorator pattern</vt:lpstr>
      <vt:lpstr>The problem</vt:lpstr>
      <vt:lpstr>The solution – with Decorator</vt:lpstr>
      <vt:lpstr>Pros &amp; cons</vt:lpstr>
      <vt:lpstr>Class diagram</vt:lpstr>
      <vt:lpstr>Sequence diagram</vt:lpstr>
      <vt:lpstr>Our implementation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Decorator pattern</dc:title>
  <dc:creator>Asger Busk Breinholm</dc:creator>
  <cp:lastModifiedBy>Asger Busk Breinholm</cp:lastModifiedBy>
  <cp:revision>3</cp:revision>
  <dcterms:created xsi:type="dcterms:W3CDTF">2021-11-02T12:14:04Z</dcterms:created>
  <dcterms:modified xsi:type="dcterms:W3CDTF">2021-11-02T12:30:58Z</dcterms:modified>
</cp:coreProperties>
</file>