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70" r:id="rId5"/>
    <p:sldId id="260" r:id="rId6"/>
    <p:sldId id="258" r:id="rId7"/>
    <p:sldId id="263" r:id="rId8"/>
    <p:sldId id="271" r:id="rId9"/>
  </p:sldIdLst>
  <p:sldSz cx="12192000" cy="6858000"/>
  <p:notesSz cx="6858000" cy="9144000"/>
  <p:embeddedFontLst>
    <p:embeddedFont>
      <p:font typeface="카페24 단정해" pitchFamily="2" charset="-127"/>
      <p:regular r:id="rId11"/>
    </p:embeddedFont>
    <p:embeddedFont>
      <p:font typeface="배달의민족 을지로체 TTF" panose="020B0600000101010101" pitchFamily="50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한컴 말랑말랑 Regular" panose="020F0303000000000000" pitchFamily="50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F48"/>
    <a:srgbClr val="FEC029"/>
    <a:srgbClr val="4D98B6"/>
    <a:srgbClr val="5280B2"/>
    <a:srgbClr val="5C89A8"/>
    <a:srgbClr val="F5EEDE"/>
    <a:srgbClr val="D86345"/>
    <a:srgbClr val="D96948"/>
    <a:srgbClr val="EEEAE5"/>
    <a:srgbClr val="FFF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8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D1AAE-2C6D-4ABE-9361-A005EAB7E3D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12A6-A2F8-41D3-B662-8A575CAA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8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6DABD-EC0C-42FB-A706-DDCA57BC6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EED739-3F7B-483C-B376-64DFBB013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01CC3-9F64-4E14-B39B-18217A5D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862D-7365-443A-AFC8-099F8E7BEB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4288C-F410-44F5-85CE-289E6F25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FB9D7-6DE3-410F-ABB1-03AF78AA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5F4C-36B9-4F6A-AFD0-7FFFB34BE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7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EEF44-0F2E-4CFD-9D58-A6838A13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07B147-FEA2-4C7F-84FE-54CCE6C83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05972-AFC6-45E1-AF8A-76A6F2FB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862D-7365-443A-AFC8-099F8E7BEB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37B60-370B-49A9-97AE-FF29A222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30463-8015-4C24-8A54-132872B3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5F4C-36B9-4F6A-AFD0-7FFFB34BE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08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CBBCAB-3F4A-42D9-B15B-3466DBD84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4F0025-57BA-4B4F-9588-07308EF5D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DD7FB-CBBA-4E47-9466-F2881417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862D-7365-443A-AFC8-099F8E7BEB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5A39B-4405-4574-A34D-7D6DA0E6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DAE51-B33C-4FBE-8F51-DB1E7B11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5F4C-36B9-4F6A-AFD0-7FFFB34BE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9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765CB-6EA7-424F-8B5E-21C466DA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63619-CE72-488C-BCC9-34658619A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AC3F6-6EFE-469F-84E0-AABF030C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862D-7365-443A-AFC8-099F8E7BEB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D2450-9F8E-4483-878B-DE25B031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5EEAF-0281-407B-AF00-DABEBDAB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5F4C-36B9-4F6A-AFD0-7FFFB34BE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0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905F7-6937-4C58-9856-F26AB6D4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16414-64FB-4754-87BD-523A880AB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6D2F2-C2E1-4881-B1CE-7ADB6A0D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862D-7365-443A-AFC8-099F8E7BEB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350D2-1721-46FB-B66F-F9FD3DEB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8592E-1C25-4F66-B1D0-D6D93BF0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5F4C-36B9-4F6A-AFD0-7FFFB34BE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5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2145C-44AC-4B56-A2C6-B9521DEC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D0C9A-1E84-4BDE-B91D-D4D7EB733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88D62-F96E-45A9-A579-33FF35ACD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CAA0C-79F2-4061-9F65-EB6AFD90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862D-7365-443A-AFC8-099F8E7BEB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476D0-9F3B-47EE-BA16-6DA6B3F7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F0D40-7F83-41CC-BA46-C7090021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5F4C-36B9-4F6A-AFD0-7FFFB34BE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1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9964F-A904-4FC4-8307-ECB57B90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7DB06F-AD14-4E50-9C91-CF80C061E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99A284-0518-4010-A4BB-449D79608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05A67-BA10-454A-9935-4A621159D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54C78A-D4F2-4649-BF62-6B990C23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284528-DCCE-4021-8C6B-8F79692A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862D-7365-443A-AFC8-099F8E7BEB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D61DA5-40A3-4974-91B7-ABAF0168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065B39-3301-4B89-859F-6F036C8C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5F4C-36B9-4F6A-AFD0-7FFFB34BE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3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18FD-09C6-4814-B21E-07D6DA77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4683DC-1497-48FB-9639-D13B4084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862D-7365-443A-AFC8-099F8E7BEB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50830C-34D6-4B81-AB73-D52AE7E6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F6D126-20D7-4811-BA34-EB308998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5F4C-36B9-4F6A-AFD0-7FFFB34BE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8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E7D8FF-BB83-4E01-A921-0889C8E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862D-7365-443A-AFC8-099F8E7BEB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FC479B-2869-4E11-8391-169F99A4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D343D-FDFE-40A9-870A-F792319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5F4C-36B9-4F6A-AFD0-7FFFB34BE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0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D8438-7D76-46B4-B88B-FEA4E148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2EC71-DE26-42A4-B99C-DAA7A024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FB557E-B198-4F5E-866F-A3A705374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F719A-BF87-4D18-8D56-A03A43E0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862D-7365-443A-AFC8-099F8E7BEB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BBE26-1BA0-44C5-A20A-F13EEDD4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8AE27-24CB-4395-B791-D71E8B5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5F4C-36B9-4F6A-AFD0-7FFFB34BE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2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12626-E224-4C58-94DE-54C75202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DB12CF-21CA-4E1B-B8D1-2BD31A6C7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D3025-0C61-4E50-8BC2-E445760B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A5553C-1727-4026-8551-343A28A1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862D-7365-443A-AFC8-099F8E7BEB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949BD-4AD7-4FC0-9978-3142BA4C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04E24-4F4B-46AC-9E07-D257E4E4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5F4C-36B9-4F6A-AFD0-7FFFB34BE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419919-2F04-4747-AB56-9B6DC14E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A43C9-37D0-4833-9591-9D0A1904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C0B35-0CFB-4FC8-8072-54CED804B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862D-7365-443A-AFC8-099F8E7BEB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73413-CADA-44E8-88F0-A1B0C1A21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9443E-A17D-4326-8C52-D55158181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5F4C-36B9-4F6A-AFD0-7FFFB34BE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03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/>
          <a:stretch>
            <a:fillRect l="-4000" t="-12000" r="-5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ADF3A-1966-4929-BE17-42AE63241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76" y="1651247"/>
            <a:ext cx="9144000" cy="3774640"/>
          </a:xfrm>
        </p:spPr>
        <p:txBody>
          <a:bodyPr anchor="ctr">
            <a:prstTxWarp prst="textArchUp">
              <a:avLst>
                <a:gd name="adj" fmla="val 9776693"/>
              </a:avLst>
            </a:prstTxWarp>
            <a:normAutofit/>
          </a:bodyPr>
          <a:lstStyle/>
          <a:p>
            <a:r>
              <a:rPr lang="ko-KR" altLang="en-US" sz="5400" dirty="0" err="1" smtClean="0">
                <a:solidFill>
                  <a:srgbClr val="4F9AB9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파이썬</a:t>
            </a:r>
            <a:r>
              <a:rPr lang="ko-KR" altLang="en-US" sz="5400" dirty="0" smtClean="0">
                <a:solidFill>
                  <a:srgbClr val="4F9AB9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프로젝트</a:t>
            </a:r>
            <a:endParaRPr lang="ko-KR" altLang="en-US" sz="5400" dirty="0">
              <a:solidFill>
                <a:srgbClr val="4F9AB9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F408CC-EF7D-4A49-A2C9-05247E8ED3EE}"/>
              </a:ext>
            </a:extLst>
          </p:cNvPr>
          <p:cNvSpPr/>
          <p:nvPr/>
        </p:nvSpPr>
        <p:spPr>
          <a:xfrm rot="2601244">
            <a:off x="2970363" y="2957146"/>
            <a:ext cx="1445062" cy="1445062"/>
          </a:xfrm>
          <a:prstGeom prst="rect">
            <a:avLst/>
          </a:prstGeom>
          <a:solidFill>
            <a:srgbClr val="E3B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70B49DC-4D48-4337-8DCB-A60A74427BEA}"/>
              </a:ext>
            </a:extLst>
          </p:cNvPr>
          <p:cNvSpPr/>
          <p:nvPr/>
        </p:nvSpPr>
        <p:spPr>
          <a:xfrm rot="2601244">
            <a:off x="5413442" y="2881545"/>
            <a:ext cx="1445062" cy="1445062"/>
          </a:xfrm>
          <a:prstGeom prst="rect">
            <a:avLst/>
          </a:prstGeom>
          <a:solidFill>
            <a:srgbClr val="E3B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D489BA-CB10-4EC7-B2F0-A6413A0AA732}"/>
              </a:ext>
            </a:extLst>
          </p:cNvPr>
          <p:cNvSpPr/>
          <p:nvPr/>
        </p:nvSpPr>
        <p:spPr>
          <a:xfrm rot="2601244">
            <a:off x="7856520" y="2865642"/>
            <a:ext cx="1445062" cy="1445062"/>
          </a:xfrm>
          <a:prstGeom prst="rect">
            <a:avLst/>
          </a:prstGeom>
          <a:solidFill>
            <a:srgbClr val="E3B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2F5BE-3988-4A36-AF13-5B2B18844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904" y="2861736"/>
            <a:ext cx="9144000" cy="1655762"/>
          </a:xfrm>
        </p:spPr>
        <p:txBody>
          <a:bodyPr anchor="ctr">
            <a:normAutofit/>
          </a:bodyPr>
          <a:lstStyle/>
          <a:p>
            <a:r>
              <a:rPr lang="ko-KR" altLang="en-US" sz="8800" spc="300" dirty="0" smtClean="0">
                <a:solidFill>
                  <a:srgbClr val="D86345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점    메    추</a:t>
            </a:r>
            <a:endParaRPr lang="ko-KR" altLang="en-US" sz="8800" spc="300" dirty="0">
              <a:solidFill>
                <a:srgbClr val="D86345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8640EA-517A-42C5-BDF3-5CC9EE70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2476" y="5164761"/>
            <a:ext cx="4114800" cy="365125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C289039 </a:t>
            </a:r>
            <a:r>
              <a:rPr lang="ko-KR" altLang="en-US" sz="1600" dirty="0" err="1" smtClean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유승환</a:t>
            </a:r>
            <a:r>
              <a:rPr lang="ko-KR" altLang="en-US" sz="1600" dirty="0" smtClean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/ C289044 </a:t>
            </a:r>
            <a:r>
              <a:rPr lang="ko-KR" altLang="en-US" sz="1600" dirty="0" err="1" smtClean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이예진</a:t>
            </a:r>
            <a:endParaRPr lang="ko-KR" altLang="en-US" sz="16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ECAF91B-B65C-431D-94C8-20DD8D54F4BF}"/>
              </a:ext>
            </a:extLst>
          </p:cNvPr>
          <p:cNvSpPr/>
          <p:nvPr/>
        </p:nvSpPr>
        <p:spPr>
          <a:xfrm>
            <a:off x="259307" y="136477"/>
            <a:ext cx="11750723" cy="6605516"/>
          </a:xfrm>
          <a:custGeom>
            <a:avLst/>
            <a:gdLst>
              <a:gd name="connsiteX0" fmla="*/ 408147 w 11750723"/>
              <a:gd name="connsiteY0" fmla="*/ 0 h 6605516"/>
              <a:gd name="connsiteX1" fmla="*/ 11343354 w 11750723"/>
              <a:gd name="connsiteY1" fmla="*/ 0 h 6605516"/>
              <a:gd name="connsiteX2" fmla="*/ 11341290 w 11750723"/>
              <a:gd name="connsiteY2" fmla="*/ 20472 h 6605516"/>
              <a:gd name="connsiteX3" fmla="*/ 11673657 w 11750723"/>
              <a:gd name="connsiteY3" fmla="*/ 428272 h 6605516"/>
              <a:gd name="connsiteX4" fmla="*/ 11750723 w 11750723"/>
              <a:gd name="connsiteY4" fmla="*/ 436041 h 6605516"/>
              <a:gd name="connsiteX5" fmla="*/ 11750723 w 11750723"/>
              <a:gd name="connsiteY5" fmla="*/ 6193049 h 6605516"/>
              <a:gd name="connsiteX6" fmla="*/ 11704425 w 11750723"/>
              <a:gd name="connsiteY6" fmla="*/ 6197716 h 6605516"/>
              <a:gd name="connsiteX7" fmla="*/ 11372058 w 11750723"/>
              <a:gd name="connsiteY7" fmla="*/ 6605516 h 6605516"/>
              <a:gd name="connsiteX8" fmla="*/ 426531 w 11750723"/>
              <a:gd name="connsiteY8" fmla="*/ 6605516 h 6605516"/>
              <a:gd name="connsiteX9" fmla="*/ 426978 w 11750723"/>
              <a:gd name="connsiteY9" fmla="*/ 6601086 h 6605516"/>
              <a:gd name="connsiteX10" fmla="*/ 10721 w 11750723"/>
              <a:gd name="connsiteY10" fmla="*/ 6184829 h 6605516"/>
              <a:gd name="connsiteX11" fmla="*/ 0 w 11750723"/>
              <a:gd name="connsiteY11" fmla="*/ 6185910 h 6605516"/>
              <a:gd name="connsiteX12" fmla="*/ 0 w 11750723"/>
              <a:gd name="connsiteY12" fmla="*/ 443374 h 6605516"/>
              <a:gd name="connsiteX13" fmla="*/ 78568 w 11750723"/>
              <a:gd name="connsiteY13" fmla="*/ 435454 h 6605516"/>
              <a:gd name="connsiteX14" fmla="*/ 410935 w 11750723"/>
              <a:gd name="connsiteY14" fmla="*/ 27654 h 6605516"/>
              <a:gd name="connsiteX15" fmla="*/ 408147 w 11750723"/>
              <a:gd name="connsiteY15" fmla="*/ 0 h 6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50723" h="6605516">
                <a:moveTo>
                  <a:pt x="408147" y="0"/>
                </a:moveTo>
                <a:lnTo>
                  <a:pt x="11343354" y="0"/>
                </a:lnTo>
                <a:lnTo>
                  <a:pt x="11341290" y="20472"/>
                </a:lnTo>
                <a:cubicBezTo>
                  <a:pt x="11341290" y="221627"/>
                  <a:pt x="11483976" y="389458"/>
                  <a:pt x="11673657" y="428272"/>
                </a:cubicBezTo>
                <a:lnTo>
                  <a:pt x="11750723" y="436041"/>
                </a:lnTo>
                <a:lnTo>
                  <a:pt x="11750723" y="6193049"/>
                </a:lnTo>
                <a:lnTo>
                  <a:pt x="11704425" y="6197716"/>
                </a:lnTo>
                <a:cubicBezTo>
                  <a:pt x="11514744" y="6236531"/>
                  <a:pt x="11372058" y="6404361"/>
                  <a:pt x="11372058" y="6605516"/>
                </a:cubicBezTo>
                <a:lnTo>
                  <a:pt x="426531" y="6605516"/>
                </a:lnTo>
                <a:lnTo>
                  <a:pt x="426978" y="6601086"/>
                </a:lnTo>
                <a:cubicBezTo>
                  <a:pt x="426978" y="6371194"/>
                  <a:pt x="240613" y="6184829"/>
                  <a:pt x="10721" y="6184829"/>
                </a:cubicBezTo>
                <a:lnTo>
                  <a:pt x="0" y="6185910"/>
                </a:lnTo>
                <a:lnTo>
                  <a:pt x="0" y="443374"/>
                </a:lnTo>
                <a:lnTo>
                  <a:pt x="78568" y="435454"/>
                </a:lnTo>
                <a:cubicBezTo>
                  <a:pt x="268249" y="396640"/>
                  <a:pt x="410935" y="228809"/>
                  <a:pt x="410935" y="27654"/>
                </a:cubicBezTo>
                <a:lnTo>
                  <a:pt x="408147" y="0"/>
                </a:lnTo>
                <a:close/>
              </a:path>
            </a:pathLst>
          </a:custGeom>
          <a:noFill/>
          <a:ln w="317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69C11E67-3BBB-44E0-82D1-6F4F1364DFB3}"/>
              </a:ext>
            </a:extLst>
          </p:cNvPr>
          <p:cNvSpPr/>
          <p:nvPr/>
        </p:nvSpPr>
        <p:spPr>
          <a:xfrm>
            <a:off x="276784" y="126242"/>
            <a:ext cx="11750723" cy="6605516"/>
          </a:xfrm>
          <a:custGeom>
            <a:avLst/>
            <a:gdLst>
              <a:gd name="connsiteX0" fmla="*/ 408147 w 11750723"/>
              <a:gd name="connsiteY0" fmla="*/ 0 h 6605516"/>
              <a:gd name="connsiteX1" fmla="*/ 11343354 w 11750723"/>
              <a:gd name="connsiteY1" fmla="*/ 0 h 6605516"/>
              <a:gd name="connsiteX2" fmla="*/ 11341290 w 11750723"/>
              <a:gd name="connsiteY2" fmla="*/ 20472 h 6605516"/>
              <a:gd name="connsiteX3" fmla="*/ 11673657 w 11750723"/>
              <a:gd name="connsiteY3" fmla="*/ 428272 h 6605516"/>
              <a:gd name="connsiteX4" fmla="*/ 11750723 w 11750723"/>
              <a:gd name="connsiteY4" fmla="*/ 436041 h 6605516"/>
              <a:gd name="connsiteX5" fmla="*/ 11750723 w 11750723"/>
              <a:gd name="connsiteY5" fmla="*/ 6193049 h 6605516"/>
              <a:gd name="connsiteX6" fmla="*/ 11704425 w 11750723"/>
              <a:gd name="connsiteY6" fmla="*/ 6197716 h 6605516"/>
              <a:gd name="connsiteX7" fmla="*/ 11372058 w 11750723"/>
              <a:gd name="connsiteY7" fmla="*/ 6605516 h 6605516"/>
              <a:gd name="connsiteX8" fmla="*/ 426531 w 11750723"/>
              <a:gd name="connsiteY8" fmla="*/ 6605516 h 6605516"/>
              <a:gd name="connsiteX9" fmla="*/ 426978 w 11750723"/>
              <a:gd name="connsiteY9" fmla="*/ 6601086 h 6605516"/>
              <a:gd name="connsiteX10" fmla="*/ 10721 w 11750723"/>
              <a:gd name="connsiteY10" fmla="*/ 6184829 h 6605516"/>
              <a:gd name="connsiteX11" fmla="*/ 0 w 11750723"/>
              <a:gd name="connsiteY11" fmla="*/ 6185910 h 6605516"/>
              <a:gd name="connsiteX12" fmla="*/ 0 w 11750723"/>
              <a:gd name="connsiteY12" fmla="*/ 443374 h 6605516"/>
              <a:gd name="connsiteX13" fmla="*/ 78568 w 11750723"/>
              <a:gd name="connsiteY13" fmla="*/ 435454 h 6605516"/>
              <a:gd name="connsiteX14" fmla="*/ 410935 w 11750723"/>
              <a:gd name="connsiteY14" fmla="*/ 27654 h 6605516"/>
              <a:gd name="connsiteX15" fmla="*/ 408147 w 11750723"/>
              <a:gd name="connsiteY15" fmla="*/ 0 h 6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50723" h="6605516">
                <a:moveTo>
                  <a:pt x="408147" y="0"/>
                </a:moveTo>
                <a:lnTo>
                  <a:pt x="11343354" y="0"/>
                </a:lnTo>
                <a:lnTo>
                  <a:pt x="11341290" y="20472"/>
                </a:lnTo>
                <a:cubicBezTo>
                  <a:pt x="11341290" y="221627"/>
                  <a:pt x="11483976" y="389458"/>
                  <a:pt x="11673657" y="428272"/>
                </a:cubicBezTo>
                <a:lnTo>
                  <a:pt x="11750723" y="436041"/>
                </a:lnTo>
                <a:lnTo>
                  <a:pt x="11750723" y="6193049"/>
                </a:lnTo>
                <a:lnTo>
                  <a:pt x="11704425" y="6197716"/>
                </a:lnTo>
                <a:cubicBezTo>
                  <a:pt x="11514744" y="6236531"/>
                  <a:pt x="11372058" y="6404361"/>
                  <a:pt x="11372058" y="6605516"/>
                </a:cubicBezTo>
                <a:lnTo>
                  <a:pt x="426531" y="6605516"/>
                </a:lnTo>
                <a:lnTo>
                  <a:pt x="426978" y="6601086"/>
                </a:lnTo>
                <a:cubicBezTo>
                  <a:pt x="426978" y="6371194"/>
                  <a:pt x="240613" y="6184829"/>
                  <a:pt x="10721" y="6184829"/>
                </a:cubicBezTo>
                <a:lnTo>
                  <a:pt x="0" y="6185910"/>
                </a:lnTo>
                <a:lnTo>
                  <a:pt x="0" y="443374"/>
                </a:lnTo>
                <a:lnTo>
                  <a:pt x="78568" y="435454"/>
                </a:lnTo>
                <a:cubicBezTo>
                  <a:pt x="268249" y="396640"/>
                  <a:pt x="410935" y="228809"/>
                  <a:pt x="410935" y="27654"/>
                </a:cubicBezTo>
                <a:lnTo>
                  <a:pt x="408147" y="0"/>
                </a:lnTo>
                <a:close/>
              </a:path>
            </a:pathLst>
          </a:custGeom>
          <a:noFill/>
          <a:ln w="317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962838BA-C2F6-4CBF-ADEB-D80924F35E26}"/>
              </a:ext>
            </a:extLst>
          </p:cNvPr>
          <p:cNvSpPr/>
          <p:nvPr/>
        </p:nvSpPr>
        <p:spPr>
          <a:xfrm>
            <a:off x="386593" y="232061"/>
            <a:ext cx="11528623" cy="6418937"/>
          </a:xfrm>
          <a:custGeom>
            <a:avLst/>
            <a:gdLst>
              <a:gd name="connsiteX0" fmla="*/ 408147 w 11750723"/>
              <a:gd name="connsiteY0" fmla="*/ 0 h 6605516"/>
              <a:gd name="connsiteX1" fmla="*/ 11343354 w 11750723"/>
              <a:gd name="connsiteY1" fmla="*/ 0 h 6605516"/>
              <a:gd name="connsiteX2" fmla="*/ 11341290 w 11750723"/>
              <a:gd name="connsiteY2" fmla="*/ 20472 h 6605516"/>
              <a:gd name="connsiteX3" fmla="*/ 11673657 w 11750723"/>
              <a:gd name="connsiteY3" fmla="*/ 428272 h 6605516"/>
              <a:gd name="connsiteX4" fmla="*/ 11750723 w 11750723"/>
              <a:gd name="connsiteY4" fmla="*/ 436041 h 6605516"/>
              <a:gd name="connsiteX5" fmla="*/ 11750723 w 11750723"/>
              <a:gd name="connsiteY5" fmla="*/ 6193049 h 6605516"/>
              <a:gd name="connsiteX6" fmla="*/ 11704425 w 11750723"/>
              <a:gd name="connsiteY6" fmla="*/ 6197716 h 6605516"/>
              <a:gd name="connsiteX7" fmla="*/ 11372058 w 11750723"/>
              <a:gd name="connsiteY7" fmla="*/ 6605516 h 6605516"/>
              <a:gd name="connsiteX8" fmla="*/ 426531 w 11750723"/>
              <a:gd name="connsiteY8" fmla="*/ 6605516 h 6605516"/>
              <a:gd name="connsiteX9" fmla="*/ 426978 w 11750723"/>
              <a:gd name="connsiteY9" fmla="*/ 6601086 h 6605516"/>
              <a:gd name="connsiteX10" fmla="*/ 10721 w 11750723"/>
              <a:gd name="connsiteY10" fmla="*/ 6184829 h 6605516"/>
              <a:gd name="connsiteX11" fmla="*/ 0 w 11750723"/>
              <a:gd name="connsiteY11" fmla="*/ 6185910 h 6605516"/>
              <a:gd name="connsiteX12" fmla="*/ 0 w 11750723"/>
              <a:gd name="connsiteY12" fmla="*/ 443374 h 6605516"/>
              <a:gd name="connsiteX13" fmla="*/ 78568 w 11750723"/>
              <a:gd name="connsiteY13" fmla="*/ 435454 h 6605516"/>
              <a:gd name="connsiteX14" fmla="*/ 410935 w 11750723"/>
              <a:gd name="connsiteY14" fmla="*/ 27654 h 6605516"/>
              <a:gd name="connsiteX15" fmla="*/ 408147 w 11750723"/>
              <a:gd name="connsiteY15" fmla="*/ 0 h 6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50723" h="6605516">
                <a:moveTo>
                  <a:pt x="408147" y="0"/>
                </a:moveTo>
                <a:lnTo>
                  <a:pt x="11343354" y="0"/>
                </a:lnTo>
                <a:lnTo>
                  <a:pt x="11341290" y="20472"/>
                </a:lnTo>
                <a:cubicBezTo>
                  <a:pt x="11341290" y="221627"/>
                  <a:pt x="11483976" y="389458"/>
                  <a:pt x="11673657" y="428272"/>
                </a:cubicBezTo>
                <a:lnTo>
                  <a:pt x="11750723" y="436041"/>
                </a:lnTo>
                <a:lnTo>
                  <a:pt x="11750723" y="6193049"/>
                </a:lnTo>
                <a:lnTo>
                  <a:pt x="11704425" y="6197716"/>
                </a:lnTo>
                <a:cubicBezTo>
                  <a:pt x="11514744" y="6236531"/>
                  <a:pt x="11372058" y="6404361"/>
                  <a:pt x="11372058" y="6605516"/>
                </a:cubicBezTo>
                <a:lnTo>
                  <a:pt x="426531" y="6605516"/>
                </a:lnTo>
                <a:lnTo>
                  <a:pt x="426978" y="6601086"/>
                </a:lnTo>
                <a:cubicBezTo>
                  <a:pt x="426978" y="6371194"/>
                  <a:pt x="240613" y="6184829"/>
                  <a:pt x="10721" y="6184829"/>
                </a:cubicBezTo>
                <a:lnTo>
                  <a:pt x="0" y="6185910"/>
                </a:lnTo>
                <a:lnTo>
                  <a:pt x="0" y="443374"/>
                </a:lnTo>
                <a:lnTo>
                  <a:pt x="78568" y="435454"/>
                </a:lnTo>
                <a:cubicBezTo>
                  <a:pt x="268249" y="396640"/>
                  <a:pt x="410935" y="228809"/>
                  <a:pt x="410935" y="27654"/>
                </a:cubicBezTo>
                <a:lnTo>
                  <a:pt x="408147" y="0"/>
                </a:lnTo>
                <a:close/>
              </a:path>
            </a:pathLst>
          </a:custGeom>
          <a:noFill/>
          <a:ln w="22225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/>
          <a:stretch>
            <a:fillRect l="-4000" t="-12000" r="-5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90F1CE74-0A40-437E-BFB0-24A379223DC4}"/>
              </a:ext>
            </a:extLst>
          </p:cNvPr>
          <p:cNvSpPr/>
          <p:nvPr/>
        </p:nvSpPr>
        <p:spPr>
          <a:xfrm rot="5400000">
            <a:off x="3043185" y="-1222912"/>
            <a:ext cx="859809" cy="928048"/>
          </a:xfrm>
          <a:prstGeom prst="ellipse">
            <a:avLst/>
          </a:prstGeom>
          <a:solidFill>
            <a:srgbClr val="4D98B6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0EB2A1-7F4F-44BE-AFF8-5CCE88B68714}"/>
              </a:ext>
            </a:extLst>
          </p:cNvPr>
          <p:cNvSpPr/>
          <p:nvPr/>
        </p:nvSpPr>
        <p:spPr>
          <a:xfrm rot="5400000">
            <a:off x="4359099" y="-1222912"/>
            <a:ext cx="859809" cy="928048"/>
          </a:xfrm>
          <a:prstGeom prst="ellipse">
            <a:avLst/>
          </a:prstGeom>
          <a:solidFill>
            <a:srgbClr val="D86345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0C3A6F3-5B65-4DA8-9D67-AFFBEFA49E4B}"/>
              </a:ext>
            </a:extLst>
          </p:cNvPr>
          <p:cNvSpPr/>
          <p:nvPr/>
        </p:nvSpPr>
        <p:spPr>
          <a:xfrm rot="5400000">
            <a:off x="5679743" y="-1222911"/>
            <a:ext cx="859809" cy="928048"/>
          </a:xfrm>
          <a:prstGeom prst="ellipse">
            <a:avLst/>
          </a:prstGeom>
          <a:solidFill>
            <a:srgbClr val="FEC029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41420E3-43BD-482E-8D9A-63E821AD7808}"/>
              </a:ext>
            </a:extLst>
          </p:cNvPr>
          <p:cNvSpPr/>
          <p:nvPr/>
        </p:nvSpPr>
        <p:spPr>
          <a:xfrm rot="5400000">
            <a:off x="6958122" y="-1222911"/>
            <a:ext cx="859809" cy="928048"/>
          </a:xfrm>
          <a:prstGeom prst="ellipse">
            <a:avLst/>
          </a:prstGeom>
          <a:solidFill>
            <a:srgbClr val="F5EEDE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103FCF2-E677-402B-97B1-8DB900A16CD8}"/>
              </a:ext>
            </a:extLst>
          </p:cNvPr>
          <p:cNvSpPr/>
          <p:nvPr/>
        </p:nvSpPr>
        <p:spPr>
          <a:xfrm rot="5400000">
            <a:off x="8236500" y="-1222911"/>
            <a:ext cx="859809" cy="928048"/>
          </a:xfrm>
          <a:prstGeom prst="ellipse">
            <a:avLst/>
          </a:prstGeom>
          <a:solidFill>
            <a:srgbClr val="0F5F48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D2C7FF6F-F8FA-4826-AA29-9E421261DD1D}"/>
              </a:ext>
            </a:extLst>
          </p:cNvPr>
          <p:cNvSpPr/>
          <p:nvPr/>
        </p:nvSpPr>
        <p:spPr>
          <a:xfrm>
            <a:off x="1" y="2902689"/>
            <a:ext cx="2103" cy="27127"/>
          </a:xfrm>
          <a:custGeom>
            <a:avLst/>
            <a:gdLst>
              <a:gd name="connsiteX0" fmla="*/ 0 w 2103"/>
              <a:gd name="connsiteY0" fmla="*/ 0 h 27127"/>
              <a:gd name="connsiteX1" fmla="*/ 2103 w 2103"/>
              <a:gd name="connsiteY1" fmla="*/ 0 h 27127"/>
              <a:gd name="connsiteX2" fmla="*/ 0 w 2103"/>
              <a:gd name="connsiteY2" fmla="*/ 27127 h 27127"/>
              <a:gd name="connsiteX3" fmla="*/ 0 w 2103"/>
              <a:gd name="connsiteY3" fmla="*/ 0 h 2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" h="27127">
                <a:moveTo>
                  <a:pt x="0" y="0"/>
                </a:moveTo>
                <a:lnTo>
                  <a:pt x="2103" y="0"/>
                </a:lnTo>
                <a:lnTo>
                  <a:pt x="0" y="271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9712D8B0-EB57-40D9-B6F1-18AE5B244FD4}"/>
              </a:ext>
            </a:extLst>
          </p:cNvPr>
          <p:cNvSpPr/>
          <p:nvPr/>
        </p:nvSpPr>
        <p:spPr>
          <a:xfrm>
            <a:off x="12189898" y="2902689"/>
            <a:ext cx="2103" cy="27127"/>
          </a:xfrm>
          <a:custGeom>
            <a:avLst/>
            <a:gdLst>
              <a:gd name="connsiteX0" fmla="*/ 0 w 2103"/>
              <a:gd name="connsiteY0" fmla="*/ 0 h 27127"/>
              <a:gd name="connsiteX1" fmla="*/ 2103 w 2103"/>
              <a:gd name="connsiteY1" fmla="*/ 0 h 27127"/>
              <a:gd name="connsiteX2" fmla="*/ 2103 w 2103"/>
              <a:gd name="connsiteY2" fmla="*/ 27127 h 27127"/>
              <a:gd name="connsiteX3" fmla="*/ 0 w 2103"/>
              <a:gd name="connsiteY3" fmla="*/ 0 h 2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" h="27127">
                <a:moveTo>
                  <a:pt x="0" y="0"/>
                </a:moveTo>
                <a:lnTo>
                  <a:pt x="2103" y="0"/>
                </a:lnTo>
                <a:lnTo>
                  <a:pt x="2103" y="271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F28BFD-2ACC-48B1-BECC-09C42D96BACC}"/>
              </a:ext>
            </a:extLst>
          </p:cNvPr>
          <p:cNvGrpSpPr/>
          <p:nvPr/>
        </p:nvGrpSpPr>
        <p:grpSpPr>
          <a:xfrm>
            <a:off x="16042" y="4649617"/>
            <a:ext cx="12155642" cy="2220821"/>
            <a:chOff x="16042" y="4649617"/>
            <a:chExt cx="12155642" cy="2220821"/>
          </a:xfrm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A3E205B-9617-426C-AA77-E1CCE56AC08B}"/>
                </a:ext>
              </a:extLst>
            </p:cNvPr>
            <p:cNvSpPr/>
            <p:nvPr/>
          </p:nvSpPr>
          <p:spPr>
            <a:xfrm flipH="1">
              <a:off x="11976836" y="4649617"/>
              <a:ext cx="194848" cy="2220821"/>
            </a:xfrm>
            <a:custGeom>
              <a:avLst/>
              <a:gdLst>
                <a:gd name="connsiteX0" fmla="*/ 0 w 298765"/>
                <a:gd name="connsiteY0" fmla="*/ 0 h 2220821"/>
                <a:gd name="connsiteX1" fmla="*/ 0 w 298765"/>
                <a:gd name="connsiteY1" fmla="*/ 2220821 h 2220821"/>
                <a:gd name="connsiteX2" fmla="*/ 298765 w 298765"/>
                <a:gd name="connsiteY2" fmla="*/ 2220821 h 2220821"/>
                <a:gd name="connsiteX3" fmla="*/ 298765 w 298765"/>
                <a:gd name="connsiteY3" fmla="*/ 615097 h 2220821"/>
                <a:gd name="connsiteX4" fmla="*/ 274064 w 298765"/>
                <a:gd name="connsiteY4" fmla="*/ 591286 h 2220821"/>
                <a:gd name="connsiteX5" fmla="*/ 0 w 298765"/>
                <a:gd name="connsiteY5" fmla="*/ 0 h 222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765" h="2220821">
                  <a:moveTo>
                    <a:pt x="0" y="0"/>
                  </a:moveTo>
                  <a:lnTo>
                    <a:pt x="0" y="2220821"/>
                  </a:lnTo>
                  <a:lnTo>
                    <a:pt x="298765" y="2220821"/>
                  </a:lnTo>
                  <a:lnTo>
                    <a:pt x="298765" y="615097"/>
                  </a:lnTo>
                  <a:lnTo>
                    <a:pt x="274064" y="591286"/>
                  </a:lnTo>
                  <a:cubicBezTo>
                    <a:pt x="95951" y="404499"/>
                    <a:pt x="0" y="205904"/>
                    <a:pt x="0" y="0"/>
                  </a:cubicBez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590048D5-219C-4C4E-B4AE-41F4DA113C1D}"/>
                </a:ext>
              </a:extLst>
            </p:cNvPr>
            <p:cNvSpPr/>
            <p:nvPr/>
          </p:nvSpPr>
          <p:spPr>
            <a:xfrm flipH="1">
              <a:off x="16042" y="4670883"/>
              <a:ext cx="178508" cy="2199555"/>
            </a:xfrm>
            <a:custGeom>
              <a:avLst/>
              <a:gdLst>
                <a:gd name="connsiteX0" fmla="*/ 273712 w 273712"/>
                <a:gd name="connsiteY0" fmla="*/ 0 h 2199555"/>
                <a:gd name="connsiteX1" fmla="*/ 81794 w 273712"/>
                <a:gd name="connsiteY1" fmla="*/ 496929 h 2199555"/>
                <a:gd name="connsiteX2" fmla="*/ 0 w 273712"/>
                <a:gd name="connsiteY2" fmla="*/ 590882 h 2199555"/>
                <a:gd name="connsiteX3" fmla="*/ 0 w 273712"/>
                <a:gd name="connsiteY3" fmla="*/ 2199555 h 2199555"/>
                <a:gd name="connsiteX4" fmla="*/ 273712 w 273712"/>
                <a:gd name="connsiteY4" fmla="*/ 2199555 h 2199555"/>
                <a:gd name="connsiteX5" fmla="*/ 273712 w 273712"/>
                <a:gd name="connsiteY5" fmla="*/ 0 h 219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712" h="2199555">
                  <a:moveTo>
                    <a:pt x="273712" y="0"/>
                  </a:moveTo>
                  <a:cubicBezTo>
                    <a:pt x="273712" y="171587"/>
                    <a:pt x="207079" y="338098"/>
                    <a:pt x="81794" y="496929"/>
                  </a:cubicBezTo>
                  <a:lnTo>
                    <a:pt x="0" y="590882"/>
                  </a:lnTo>
                  <a:lnTo>
                    <a:pt x="0" y="2199555"/>
                  </a:lnTo>
                  <a:lnTo>
                    <a:pt x="273712" y="2199555"/>
                  </a:lnTo>
                  <a:lnTo>
                    <a:pt x="273712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13975DC3-758E-4EE2-9D2C-73A5D7FF957A}"/>
                </a:ext>
              </a:extLst>
            </p:cNvPr>
            <p:cNvSpPr/>
            <p:nvPr/>
          </p:nvSpPr>
          <p:spPr>
            <a:xfrm flipH="1">
              <a:off x="503431" y="5386634"/>
              <a:ext cx="220012" cy="1483804"/>
            </a:xfrm>
            <a:custGeom>
              <a:avLst/>
              <a:gdLst>
                <a:gd name="connsiteX0" fmla="*/ 337351 w 337351"/>
                <a:gd name="connsiteY0" fmla="*/ 0 h 1483804"/>
                <a:gd name="connsiteX1" fmla="*/ 292682 w 337351"/>
                <a:gd name="connsiteY1" fmla="*/ 36953 h 1483804"/>
                <a:gd name="connsiteX2" fmla="*/ 35982 w 337351"/>
                <a:gd name="connsiteY2" fmla="*/ 210767 h 1483804"/>
                <a:gd name="connsiteX3" fmla="*/ 0 w 337351"/>
                <a:gd name="connsiteY3" fmla="*/ 231179 h 1483804"/>
                <a:gd name="connsiteX4" fmla="*/ 0 w 337351"/>
                <a:gd name="connsiteY4" fmla="*/ 1483804 h 1483804"/>
                <a:gd name="connsiteX5" fmla="*/ 337351 w 337351"/>
                <a:gd name="connsiteY5" fmla="*/ 1483804 h 1483804"/>
                <a:gd name="connsiteX6" fmla="*/ 337351 w 337351"/>
                <a:gd name="connsiteY6" fmla="*/ 0 h 148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1483804">
                  <a:moveTo>
                    <a:pt x="337351" y="0"/>
                  </a:moveTo>
                  <a:lnTo>
                    <a:pt x="292682" y="36953"/>
                  </a:lnTo>
                  <a:cubicBezTo>
                    <a:pt x="215563" y="96425"/>
                    <a:pt x="129826" y="154419"/>
                    <a:pt x="35982" y="210767"/>
                  </a:cubicBezTo>
                  <a:lnTo>
                    <a:pt x="0" y="231179"/>
                  </a:lnTo>
                  <a:lnTo>
                    <a:pt x="0" y="1483804"/>
                  </a:lnTo>
                  <a:lnTo>
                    <a:pt x="337351" y="1483804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CDCB4F95-0282-43C6-916E-D6E589190568}"/>
                </a:ext>
              </a:extLst>
            </p:cNvPr>
            <p:cNvSpPr/>
            <p:nvPr/>
          </p:nvSpPr>
          <p:spPr>
            <a:xfrm flipH="1">
              <a:off x="11464257" y="5407359"/>
              <a:ext cx="220012" cy="1463079"/>
            </a:xfrm>
            <a:custGeom>
              <a:avLst/>
              <a:gdLst>
                <a:gd name="connsiteX0" fmla="*/ 0 w 337351"/>
                <a:gd name="connsiteY0" fmla="*/ 0 h 1463079"/>
                <a:gd name="connsiteX1" fmla="*/ 0 w 337351"/>
                <a:gd name="connsiteY1" fmla="*/ 1463079 h 1463079"/>
                <a:gd name="connsiteX2" fmla="*/ 337351 w 337351"/>
                <a:gd name="connsiteY2" fmla="*/ 1463079 h 1463079"/>
                <a:gd name="connsiteX3" fmla="*/ 337351 w 337351"/>
                <a:gd name="connsiteY3" fmla="*/ 224666 h 1463079"/>
                <a:gd name="connsiteX4" fmla="*/ 276316 w 337351"/>
                <a:gd name="connsiteY4" fmla="*/ 190042 h 1463079"/>
                <a:gd name="connsiteX5" fmla="*/ 19616 w 337351"/>
                <a:gd name="connsiteY5" fmla="*/ 16228 h 1463079"/>
                <a:gd name="connsiteX6" fmla="*/ 0 w 337351"/>
                <a:gd name="connsiteY6" fmla="*/ 0 h 146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1463079">
                  <a:moveTo>
                    <a:pt x="0" y="0"/>
                  </a:moveTo>
                  <a:lnTo>
                    <a:pt x="0" y="1463079"/>
                  </a:lnTo>
                  <a:lnTo>
                    <a:pt x="337351" y="1463079"/>
                  </a:lnTo>
                  <a:lnTo>
                    <a:pt x="337351" y="224666"/>
                  </a:lnTo>
                  <a:lnTo>
                    <a:pt x="276316" y="190042"/>
                  </a:lnTo>
                  <a:cubicBezTo>
                    <a:pt x="182471" y="133694"/>
                    <a:pt x="96734" y="75700"/>
                    <a:pt x="19616" y="162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097C47E3-840F-4816-91B9-AB5E2F95E2C9}"/>
                </a:ext>
              </a:extLst>
            </p:cNvPr>
            <p:cNvSpPr/>
            <p:nvPr/>
          </p:nvSpPr>
          <p:spPr>
            <a:xfrm flipH="1">
              <a:off x="1001455" y="5706042"/>
              <a:ext cx="220012" cy="1164396"/>
            </a:xfrm>
            <a:custGeom>
              <a:avLst/>
              <a:gdLst>
                <a:gd name="connsiteX0" fmla="*/ 337351 w 337351"/>
                <a:gd name="connsiteY0" fmla="*/ 0 h 1164396"/>
                <a:gd name="connsiteX1" fmla="*/ 228659 w 337351"/>
                <a:gd name="connsiteY1" fmla="*/ 55301 h 1164396"/>
                <a:gd name="connsiteX2" fmla="*/ 58701 w 337351"/>
                <a:gd name="connsiteY2" fmla="*/ 133259 h 1164396"/>
                <a:gd name="connsiteX3" fmla="*/ 0 w 337351"/>
                <a:gd name="connsiteY3" fmla="*/ 157624 h 1164396"/>
                <a:gd name="connsiteX4" fmla="*/ 0 w 337351"/>
                <a:gd name="connsiteY4" fmla="*/ 1164396 h 1164396"/>
                <a:gd name="connsiteX5" fmla="*/ 337351 w 337351"/>
                <a:gd name="connsiteY5" fmla="*/ 1164396 h 1164396"/>
                <a:gd name="connsiteX6" fmla="*/ 337351 w 337351"/>
                <a:gd name="connsiteY6" fmla="*/ 0 h 116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1164396">
                  <a:moveTo>
                    <a:pt x="337351" y="0"/>
                  </a:moveTo>
                  <a:lnTo>
                    <a:pt x="228659" y="55301"/>
                  </a:lnTo>
                  <a:cubicBezTo>
                    <a:pt x="173884" y="81747"/>
                    <a:pt x="117210" y="107740"/>
                    <a:pt x="58701" y="133259"/>
                  </a:cubicBezTo>
                  <a:lnTo>
                    <a:pt x="0" y="157624"/>
                  </a:lnTo>
                  <a:lnTo>
                    <a:pt x="0" y="1164396"/>
                  </a:lnTo>
                  <a:lnTo>
                    <a:pt x="337351" y="1164396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9CD645CC-6C66-4F5E-A097-AD5C242286F7}"/>
                </a:ext>
              </a:extLst>
            </p:cNvPr>
            <p:cNvSpPr/>
            <p:nvPr/>
          </p:nvSpPr>
          <p:spPr>
            <a:xfrm flipH="1">
              <a:off x="10966233" y="5718789"/>
              <a:ext cx="220012" cy="1151649"/>
            </a:xfrm>
            <a:custGeom>
              <a:avLst/>
              <a:gdLst>
                <a:gd name="connsiteX0" fmla="*/ 0 w 337351"/>
                <a:gd name="connsiteY0" fmla="*/ 0 h 1151649"/>
                <a:gd name="connsiteX1" fmla="*/ 0 w 337351"/>
                <a:gd name="connsiteY1" fmla="*/ 1151649 h 1151649"/>
                <a:gd name="connsiteX2" fmla="*/ 337351 w 337351"/>
                <a:gd name="connsiteY2" fmla="*/ 1151649 h 1151649"/>
                <a:gd name="connsiteX3" fmla="*/ 337351 w 337351"/>
                <a:gd name="connsiteY3" fmla="*/ 155276 h 1151649"/>
                <a:gd name="connsiteX4" fmla="*/ 253597 w 337351"/>
                <a:gd name="connsiteY4" fmla="*/ 120512 h 1151649"/>
                <a:gd name="connsiteX5" fmla="*/ 83639 w 337351"/>
                <a:gd name="connsiteY5" fmla="*/ 42554 h 1151649"/>
                <a:gd name="connsiteX6" fmla="*/ 0 w 337351"/>
                <a:gd name="connsiteY6" fmla="*/ 0 h 115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1151649">
                  <a:moveTo>
                    <a:pt x="0" y="0"/>
                  </a:moveTo>
                  <a:lnTo>
                    <a:pt x="0" y="1151649"/>
                  </a:lnTo>
                  <a:lnTo>
                    <a:pt x="337351" y="1151649"/>
                  </a:lnTo>
                  <a:lnTo>
                    <a:pt x="337351" y="155276"/>
                  </a:lnTo>
                  <a:lnTo>
                    <a:pt x="253597" y="120512"/>
                  </a:lnTo>
                  <a:cubicBezTo>
                    <a:pt x="195088" y="94993"/>
                    <a:pt x="138414" y="69000"/>
                    <a:pt x="83639" y="425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5F093EA-9178-432F-A149-4B3FB62F4289}"/>
                </a:ext>
              </a:extLst>
            </p:cNvPr>
            <p:cNvSpPr/>
            <p:nvPr/>
          </p:nvSpPr>
          <p:spPr>
            <a:xfrm flipH="1">
              <a:off x="1499479" y="5928877"/>
              <a:ext cx="220012" cy="941561"/>
            </a:xfrm>
            <a:custGeom>
              <a:avLst/>
              <a:gdLst>
                <a:gd name="connsiteX0" fmla="*/ 337351 w 337351"/>
                <a:gd name="connsiteY0" fmla="*/ 0 h 941561"/>
                <a:gd name="connsiteX1" fmla="*/ 184154 w 337351"/>
                <a:gd name="connsiteY1" fmla="*/ 57687 h 941561"/>
                <a:gd name="connsiteX2" fmla="*/ 0 w 337351"/>
                <a:gd name="connsiteY2" fmla="*/ 120690 h 941561"/>
                <a:gd name="connsiteX3" fmla="*/ 0 w 337351"/>
                <a:gd name="connsiteY3" fmla="*/ 941561 h 941561"/>
                <a:gd name="connsiteX4" fmla="*/ 337351 w 337351"/>
                <a:gd name="connsiteY4" fmla="*/ 941561 h 941561"/>
                <a:gd name="connsiteX5" fmla="*/ 337351 w 337351"/>
                <a:gd name="connsiteY5" fmla="*/ 0 h 94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351" h="941561">
                  <a:moveTo>
                    <a:pt x="337351" y="0"/>
                  </a:moveTo>
                  <a:lnTo>
                    <a:pt x="184154" y="57687"/>
                  </a:lnTo>
                  <a:lnTo>
                    <a:pt x="0" y="120690"/>
                  </a:lnTo>
                  <a:lnTo>
                    <a:pt x="0" y="941561"/>
                  </a:lnTo>
                  <a:lnTo>
                    <a:pt x="337351" y="941561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06983C30-ED90-4F1A-8918-FB5D68F8ABA4}"/>
                </a:ext>
              </a:extLst>
            </p:cNvPr>
            <p:cNvSpPr/>
            <p:nvPr/>
          </p:nvSpPr>
          <p:spPr>
            <a:xfrm flipH="1">
              <a:off x="10468209" y="5938311"/>
              <a:ext cx="220012" cy="932127"/>
            </a:xfrm>
            <a:custGeom>
              <a:avLst/>
              <a:gdLst>
                <a:gd name="connsiteX0" fmla="*/ 0 w 337351"/>
                <a:gd name="connsiteY0" fmla="*/ 0 h 932127"/>
                <a:gd name="connsiteX1" fmla="*/ 0 w 337351"/>
                <a:gd name="connsiteY1" fmla="*/ 932127 h 932127"/>
                <a:gd name="connsiteX2" fmla="*/ 337351 w 337351"/>
                <a:gd name="connsiteY2" fmla="*/ 932127 h 932127"/>
                <a:gd name="connsiteX3" fmla="*/ 337351 w 337351"/>
                <a:gd name="connsiteY3" fmla="*/ 119598 h 932127"/>
                <a:gd name="connsiteX4" fmla="*/ 329991 w 337351"/>
                <a:gd name="connsiteY4" fmla="*/ 117309 h 932127"/>
                <a:gd name="connsiteX5" fmla="*/ 128144 w 337351"/>
                <a:gd name="connsiteY5" fmla="*/ 48253 h 932127"/>
                <a:gd name="connsiteX6" fmla="*/ 0 w 337351"/>
                <a:gd name="connsiteY6" fmla="*/ 0 h 9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932127">
                  <a:moveTo>
                    <a:pt x="0" y="0"/>
                  </a:moveTo>
                  <a:lnTo>
                    <a:pt x="0" y="932127"/>
                  </a:lnTo>
                  <a:lnTo>
                    <a:pt x="337351" y="932127"/>
                  </a:lnTo>
                  <a:lnTo>
                    <a:pt x="337351" y="119598"/>
                  </a:lnTo>
                  <a:lnTo>
                    <a:pt x="329991" y="117309"/>
                  </a:lnTo>
                  <a:cubicBezTo>
                    <a:pt x="261044" y="94820"/>
                    <a:pt x="193740" y="71794"/>
                    <a:pt x="128144" y="482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A323BEC0-21F9-4E19-9121-5B17CD51BB87}"/>
                </a:ext>
              </a:extLst>
            </p:cNvPr>
            <p:cNvSpPr/>
            <p:nvPr/>
          </p:nvSpPr>
          <p:spPr>
            <a:xfrm flipH="1">
              <a:off x="1997503" y="6100084"/>
              <a:ext cx="220012" cy="770354"/>
            </a:xfrm>
            <a:custGeom>
              <a:avLst/>
              <a:gdLst>
                <a:gd name="connsiteX0" fmla="*/ 337351 w 337351"/>
                <a:gd name="connsiteY0" fmla="*/ 0 h 770354"/>
                <a:gd name="connsiteX1" fmla="*/ 268621 w 337351"/>
                <a:gd name="connsiteY1" fmla="*/ 21374 h 770354"/>
                <a:gd name="connsiteX2" fmla="*/ 47430 w 337351"/>
                <a:gd name="connsiteY2" fmla="*/ 83870 h 770354"/>
                <a:gd name="connsiteX3" fmla="*/ 0 w 337351"/>
                <a:gd name="connsiteY3" fmla="*/ 96028 h 770354"/>
                <a:gd name="connsiteX4" fmla="*/ 0 w 337351"/>
                <a:gd name="connsiteY4" fmla="*/ 770354 h 770354"/>
                <a:gd name="connsiteX5" fmla="*/ 337351 w 337351"/>
                <a:gd name="connsiteY5" fmla="*/ 770354 h 770354"/>
                <a:gd name="connsiteX6" fmla="*/ 337351 w 337351"/>
                <a:gd name="connsiteY6" fmla="*/ 0 h 77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770354">
                  <a:moveTo>
                    <a:pt x="337351" y="0"/>
                  </a:moveTo>
                  <a:lnTo>
                    <a:pt x="268621" y="21374"/>
                  </a:lnTo>
                  <a:cubicBezTo>
                    <a:pt x="196449" y="42770"/>
                    <a:pt x="122698" y="63609"/>
                    <a:pt x="47430" y="83870"/>
                  </a:cubicBezTo>
                  <a:lnTo>
                    <a:pt x="0" y="96028"/>
                  </a:lnTo>
                  <a:lnTo>
                    <a:pt x="0" y="770354"/>
                  </a:lnTo>
                  <a:lnTo>
                    <a:pt x="337351" y="770354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F56FC4D3-C1D8-426D-B60D-8C34339AB0D5}"/>
                </a:ext>
              </a:extLst>
            </p:cNvPr>
            <p:cNvSpPr/>
            <p:nvPr/>
          </p:nvSpPr>
          <p:spPr>
            <a:xfrm flipH="1">
              <a:off x="9970185" y="6107875"/>
              <a:ext cx="220012" cy="762563"/>
            </a:xfrm>
            <a:custGeom>
              <a:avLst/>
              <a:gdLst>
                <a:gd name="connsiteX0" fmla="*/ 0 w 337351"/>
                <a:gd name="connsiteY0" fmla="*/ 0 h 762563"/>
                <a:gd name="connsiteX1" fmla="*/ 0 w 337351"/>
                <a:gd name="connsiteY1" fmla="*/ 762563 h 762563"/>
                <a:gd name="connsiteX2" fmla="*/ 337351 w 337351"/>
                <a:gd name="connsiteY2" fmla="*/ 762563 h 762563"/>
                <a:gd name="connsiteX3" fmla="*/ 337351 w 337351"/>
                <a:gd name="connsiteY3" fmla="*/ 94659 h 762563"/>
                <a:gd name="connsiteX4" fmla="*/ 264868 w 337351"/>
                <a:gd name="connsiteY4" fmla="*/ 76079 h 762563"/>
                <a:gd name="connsiteX5" fmla="*/ 43677 w 337351"/>
                <a:gd name="connsiteY5" fmla="*/ 13583 h 762563"/>
                <a:gd name="connsiteX6" fmla="*/ 0 w 337351"/>
                <a:gd name="connsiteY6" fmla="*/ 0 h 76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762563">
                  <a:moveTo>
                    <a:pt x="0" y="0"/>
                  </a:moveTo>
                  <a:lnTo>
                    <a:pt x="0" y="762563"/>
                  </a:lnTo>
                  <a:lnTo>
                    <a:pt x="337351" y="762563"/>
                  </a:lnTo>
                  <a:lnTo>
                    <a:pt x="337351" y="94659"/>
                  </a:lnTo>
                  <a:lnTo>
                    <a:pt x="264868" y="76079"/>
                  </a:lnTo>
                  <a:cubicBezTo>
                    <a:pt x="189600" y="55818"/>
                    <a:pt x="115849" y="34979"/>
                    <a:pt x="43677" y="135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0AA0D870-F5D2-43A5-A1B1-D4BA176F88FB}"/>
                </a:ext>
              </a:extLst>
            </p:cNvPr>
            <p:cNvSpPr/>
            <p:nvPr/>
          </p:nvSpPr>
          <p:spPr>
            <a:xfrm flipH="1">
              <a:off x="2495527" y="6237297"/>
              <a:ext cx="220012" cy="633141"/>
            </a:xfrm>
            <a:custGeom>
              <a:avLst/>
              <a:gdLst>
                <a:gd name="connsiteX0" fmla="*/ 337351 w 337351"/>
                <a:gd name="connsiteY0" fmla="*/ 0 h 633141"/>
                <a:gd name="connsiteX1" fmla="*/ 315166 w 337351"/>
                <a:gd name="connsiteY1" fmla="*/ 5686 h 633141"/>
                <a:gd name="connsiteX2" fmla="*/ 76164 w 337351"/>
                <a:gd name="connsiteY2" fmla="*/ 61122 h 633141"/>
                <a:gd name="connsiteX3" fmla="*/ 0 w 337351"/>
                <a:gd name="connsiteY3" fmla="*/ 77049 h 633141"/>
                <a:gd name="connsiteX4" fmla="*/ 0 w 337351"/>
                <a:gd name="connsiteY4" fmla="*/ 633141 h 633141"/>
                <a:gd name="connsiteX5" fmla="*/ 337351 w 337351"/>
                <a:gd name="connsiteY5" fmla="*/ 633141 h 633141"/>
                <a:gd name="connsiteX6" fmla="*/ 337351 w 337351"/>
                <a:gd name="connsiteY6" fmla="*/ 0 h 63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633141">
                  <a:moveTo>
                    <a:pt x="337351" y="0"/>
                  </a:moveTo>
                  <a:lnTo>
                    <a:pt x="315166" y="5686"/>
                  </a:lnTo>
                  <a:cubicBezTo>
                    <a:pt x="236930" y="24770"/>
                    <a:pt x="157241" y="43256"/>
                    <a:pt x="76164" y="61122"/>
                  </a:cubicBezTo>
                  <a:lnTo>
                    <a:pt x="0" y="77049"/>
                  </a:lnTo>
                  <a:lnTo>
                    <a:pt x="0" y="633141"/>
                  </a:lnTo>
                  <a:lnTo>
                    <a:pt x="337351" y="633141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59B85DCE-A368-401E-AB8D-A41A3CD97935}"/>
                </a:ext>
              </a:extLst>
            </p:cNvPr>
            <p:cNvSpPr/>
            <p:nvPr/>
          </p:nvSpPr>
          <p:spPr>
            <a:xfrm flipH="1">
              <a:off x="9472161" y="6243648"/>
              <a:ext cx="220012" cy="626790"/>
            </a:xfrm>
            <a:custGeom>
              <a:avLst/>
              <a:gdLst>
                <a:gd name="connsiteX0" fmla="*/ 0 w 337351"/>
                <a:gd name="connsiteY0" fmla="*/ 0 h 626790"/>
                <a:gd name="connsiteX1" fmla="*/ 0 w 337351"/>
                <a:gd name="connsiteY1" fmla="*/ 626790 h 626790"/>
                <a:gd name="connsiteX2" fmla="*/ 337351 w 337351"/>
                <a:gd name="connsiteY2" fmla="*/ 626790 h 626790"/>
                <a:gd name="connsiteX3" fmla="*/ 337351 w 337351"/>
                <a:gd name="connsiteY3" fmla="*/ 75937 h 626790"/>
                <a:gd name="connsiteX4" fmla="*/ 236134 w 337351"/>
                <a:gd name="connsiteY4" fmla="*/ 54771 h 626790"/>
                <a:gd name="connsiteX5" fmla="*/ 0 w 337351"/>
                <a:gd name="connsiteY5" fmla="*/ 0 h 62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351" h="626790">
                  <a:moveTo>
                    <a:pt x="0" y="0"/>
                  </a:moveTo>
                  <a:lnTo>
                    <a:pt x="0" y="626790"/>
                  </a:lnTo>
                  <a:lnTo>
                    <a:pt x="337351" y="626790"/>
                  </a:lnTo>
                  <a:lnTo>
                    <a:pt x="337351" y="75937"/>
                  </a:lnTo>
                  <a:lnTo>
                    <a:pt x="236134" y="5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C84AF18-1280-4458-B824-E52E51114298}"/>
                </a:ext>
              </a:extLst>
            </p:cNvPr>
            <p:cNvSpPr/>
            <p:nvPr/>
          </p:nvSpPr>
          <p:spPr>
            <a:xfrm flipH="1">
              <a:off x="2993551" y="6347944"/>
              <a:ext cx="220012" cy="522494"/>
            </a:xfrm>
            <a:custGeom>
              <a:avLst/>
              <a:gdLst>
                <a:gd name="connsiteX0" fmla="*/ 337351 w 337351"/>
                <a:gd name="connsiteY0" fmla="*/ 0 h 522494"/>
                <a:gd name="connsiteX1" fmla="*/ 326854 w 337351"/>
                <a:gd name="connsiteY1" fmla="*/ 2195 h 522494"/>
                <a:gd name="connsiteX2" fmla="*/ 71572 w 337351"/>
                <a:gd name="connsiteY2" fmla="*/ 50073 h 522494"/>
                <a:gd name="connsiteX3" fmla="*/ 0 w 337351"/>
                <a:gd name="connsiteY3" fmla="*/ 62030 h 522494"/>
                <a:gd name="connsiteX4" fmla="*/ 0 w 337351"/>
                <a:gd name="connsiteY4" fmla="*/ 522494 h 522494"/>
                <a:gd name="connsiteX5" fmla="*/ 337351 w 337351"/>
                <a:gd name="connsiteY5" fmla="*/ 522494 h 522494"/>
                <a:gd name="connsiteX6" fmla="*/ 337351 w 337351"/>
                <a:gd name="connsiteY6" fmla="*/ 0 h 5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522494">
                  <a:moveTo>
                    <a:pt x="337351" y="0"/>
                  </a:moveTo>
                  <a:lnTo>
                    <a:pt x="326854" y="2195"/>
                  </a:lnTo>
                  <a:cubicBezTo>
                    <a:pt x="243063" y="18802"/>
                    <a:pt x="157948" y="34768"/>
                    <a:pt x="71572" y="50073"/>
                  </a:cubicBezTo>
                  <a:lnTo>
                    <a:pt x="0" y="62030"/>
                  </a:lnTo>
                  <a:lnTo>
                    <a:pt x="0" y="522494"/>
                  </a:lnTo>
                  <a:lnTo>
                    <a:pt x="337351" y="522494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4A21635-B06B-45C3-9EFF-300CE132C245}"/>
                </a:ext>
              </a:extLst>
            </p:cNvPr>
            <p:cNvSpPr/>
            <p:nvPr/>
          </p:nvSpPr>
          <p:spPr>
            <a:xfrm flipH="1">
              <a:off x="8974137" y="6352869"/>
              <a:ext cx="220012" cy="517569"/>
            </a:xfrm>
            <a:custGeom>
              <a:avLst/>
              <a:gdLst>
                <a:gd name="connsiteX0" fmla="*/ 0 w 337351"/>
                <a:gd name="connsiteY0" fmla="*/ 0 h 517569"/>
                <a:gd name="connsiteX1" fmla="*/ 0 w 337351"/>
                <a:gd name="connsiteY1" fmla="*/ 517569 h 517569"/>
                <a:gd name="connsiteX2" fmla="*/ 337351 w 337351"/>
                <a:gd name="connsiteY2" fmla="*/ 517569 h 517569"/>
                <a:gd name="connsiteX3" fmla="*/ 337351 w 337351"/>
                <a:gd name="connsiteY3" fmla="*/ 61290 h 517569"/>
                <a:gd name="connsiteX4" fmla="*/ 240726 w 337351"/>
                <a:gd name="connsiteY4" fmla="*/ 45148 h 517569"/>
                <a:gd name="connsiteX5" fmla="*/ 0 w 337351"/>
                <a:gd name="connsiteY5" fmla="*/ 0 h 5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351" h="517569">
                  <a:moveTo>
                    <a:pt x="0" y="0"/>
                  </a:moveTo>
                  <a:lnTo>
                    <a:pt x="0" y="517569"/>
                  </a:lnTo>
                  <a:lnTo>
                    <a:pt x="337351" y="517569"/>
                  </a:lnTo>
                  <a:lnTo>
                    <a:pt x="337351" y="61290"/>
                  </a:lnTo>
                  <a:lnTo>
                    <a:pt x="240726" y="45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F921F9B-8E12-4D60-9A4D-5FF2F098F59C}"/>
                </a:ext>
              </a:extLst>
            </p:cNvPr>
            <p:cNvSpPr/>
            <p:nvPr/>
          </p:nvSpPr>
          <p:spPr>
            <a:xfrm flipH="1">
              <a:off x="3491575" y="6436816"/>
              <a:ext cx="220012" cy="433622"/>
            </a:xfrm>
            <a:custGeom>
              <a:avLst/>
              <a:gdLst>
                <a:gd name="connsiteX0" fmla="*/ 337351 w 337351"/>
                <a:gd name="connsiteY0" fmla="*/ 0 h 433622"/>
                <a:gd name="connsiteX1" fmla="*/ 306748 w 337351"/>
                <a:gd name="connsiteY1" fmla="*/ 5112 h 433622"/>
                <a:gd name="connsiteX2" fmla="*/ 36718 w 337351"/>
                <a:gd name="connsiteY2" fmla="*/ 44932 h 433622"/>
                <a:gd name="connsiteX3" fmla="*/ 0 w 337351"/>
                <a:gd name="connsiteY3" fmla="*/ 49316 h 433622"/>
                <a:gd name="connsiteX4" fmla="*/ 0 w 337351"/>
                <a:gd name="connsiteY4" fmla="*/ 433622 h 433622"/>
                <a:gd name="connsiteX5" fmla="*/ 337351 w 337351"/>
                <a:gd name="connsiteY5" fmla="*/ 433622 h 433622"/>
                <a:gd name="connsiteX6" fmla="*/ 337351 w 337351"/>
                <a:gd name="connsiteY6" fmla="*/ 0 h 43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433622">
                  <a:moveTo>
                    <a:pt x="337351" y="0"/>
                  </a:moveTo>
                  <a:lnTo>
                    <a:pt x="306748" y="5112"/>
                  </a:lnTo>
                  <a:cubicBezTo>
                    <a:pt x="217914" y="19075"/>
                    <a:pt x="127883" y="32355"/>
                    <a:pt x="36718" y="44932"/>
                  </a:cubicBezTo>
                  <a:lnTo>
                    <a:pt x="0" y="49316"/>
                  </a:lnTo>
                  <a:lnTo>
                    <a:pt x="0" y="433622"/>
                  </a:lnTo>
                  <a:lnTo>
                    <a:pt x="337351" y="433622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AE44948-3722-463F-B24C-AF0FB3547F9C}"/>
                </a:ext>
              </a:extLst>
            </p:cNvPr>
            <p:cNvSpPr/>
            <p:nvPr/>
          </p:nvSpPr>
          <p:spPr>
            <a:xfrm flipH="1">
              <a:off x="8476113" y="6441001"/>
              <a:ext cx="220012" cy="429437"/>
            </a:xfrm>
            <a:custGeom>
              <a:avLst/>
              <a:gdLst>
                <a:gd name="connsiteX0" fmla="*/ 0 w 337351"/>
                <a:gd name="connsiteY0" fmla="*/ 0 h 429437"/>
                <a:gd name="connsiteX1" fmla="*/ 0 w 337351"/>
                <a:gd name="connsiteY1" fmla="*/ 429437 h 429437"/>
                <a:gd name="connsiteX2" fmla="*/ 337351 w 337351"/>
                <a:gd name="connsiteY2" fmla="*/ 429437 h 429437"/>
                <a:gd name="connsiteX3" fmla="*/ 337351 w 337351"/>
                <a:gd name="connsiteY3" fmla="*/ 48122 h 429437"/>
                <a:gd name="connsiteX4" fmla="*/ 275580 w 337351"/>
                <a:gd name="connsiteY4" fmla="*/ 40747 h 429437"/>
                <a:gd name="connsiteX5" fmla="*/ 5550 w 337351"/>
                <a:gd name="connsiteY5" fmla="*/ 927 h 429437"/>
                <a:gd name="connsiteX6" fmla="*/ 0 w 337351"/>
                <a:gd name="connsiteY6" fmla="*/ 0 h 429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429437">
                  <a:moveTo>
                    <a:pt x="0" y="0"/>
                  </a:moveTo>
                  <a:lnTo>
                    <a:pt x="0" y="429437"/>
                  </a:lnTo>
                  <a:lnTo>
                    <a:pt x="337351" y="429437"/>
                  </a:lnTo>
                  <a:lnTo>
                    <a:pt x="337351" y="48122"/>
                  </a:lnTo>
                  <a:lnTo>
                    <a:pt x="275580" y="40747"/>
                  </a:lnTo>
                  <a:cubicBezTo>
                    <a:pt x="184415" y="28170"/>
                    <a:pt x="94384" y="14890"/>
                    <a:pt x="5550" y="9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167DA4A8-01FD-4E7A-93C3-EDB040F7E156}"/>
                </a:ext>
              </a:extLst>
            </p:cNvPr>
            <p:cNvSpPr/>
            <p:nvPr/>
          </p:nvSpPr>
          <p:spPr>
            <a:xfrm flipH="1">
              <a:off x="3989599" y="6505313"/>
              <a:ext cx="220012" cy="365125"/>
            </a:xfrm>
            <a:custGeom>
              <a:avLst/>
              <a:gdLst>
                <a:gd name="connsiteX0" fmla="*/ 337351 w 337351"/>
                <a:gd name="connsiteY0" fmla="*/ 0 h 365125"/>
                <a:gd name="connsiteX1" fmla="*/ 0 w 337351"/>
                <a:gd name="connsiteY1" fmla="*/ 40274 h 365125"/>
                <a:gd name="connsiteX2" fmla="*/ 0 w 337351"/>
                <a:gd name="connsiteY2" fmla="*/ 365125 h 365125"/>
                <a:gd name="connsiteX3" fmla="*/ 337351 w 337351"/>
                <a:gd name="connsiteY3" fmla="*/ 365125 h 365125"/>
                <a:gd name="connsiteX4" fmla="*/ 337351 w 337351"/>
                <a:gd name="connsiteY4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351" h="365125">
                  <a:moveTo>
                    <a:pt x="337351" y="0"/>
                  </a:moveTo>
                  <a:lnTo>
                    <a:pt x="0" y="40274"/>
                  </a:lnTo>
                  <a:lnTo>
                    <a:pt x="0" y="365125"/>
                  </a:lnTo>
                  <a:lnTo>
                    <a:pt x="337351" y="365125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5ADEDC72-F5D5-4EC3-8AAB-0B19F6709502}"/>
                </a:ext>
              </a:extLst>
            </p:cNvPr>
            <p:cNvSpPr/>
            <p:nvPr/>
          </p:nvSpPr>
          <p:spPr>
            <a:xfrm flipH="1">
              <a:off x="7978089" y="6508304"/>
              <a:ext cx="220012" cy="362134"/>
            </a:xfrm>
            <a:custGeom>
              <a:avLst/>
              <a:gdLst>
                <a:gd name="connsiteX0" fmla="*/ 0 w 337351"/>
                <a:gd name="connsiteY0" fmla="*/ 0 h 362134"/>
                <a:gd name="connsiteX1" fmla="*/ 0 w 337351"/>
                <a:gd name="connsiteY1" fmla="*/ 362134 h 362134"/>
                <a:gd name="connsiteX2" fmla="*/ 337351 w 337351"/>
                <a:gd name="connsiteY2" fmla="*/ 362134 h 362134"/>
                <a:gd name="connsiteX3" fmla="*/ 337351 w 337351"/>
                <a:gd name="connsiteY3" fmla="*/ 40274 h 362134"/>
                <a:gd name="connsiteX4" fmla="*/ 0 w 337351"/>
                <a:gd name="connsiteY4" fmla="*/ 0 h 3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351" h="362134">
                  <a:moveTo>
                    <a:pt x="0" y="0"/>
                  </a:moveTo>
                  <a:lnTo>
                    <a:pt x="0" y="362134"/>
                  </a:lnTo>
                  <a:lnTo>
                    <a:pt x="337351" y="362134"/>
                  </a:lnTo>
                  <a:lnTo>
                    <a:pt x="337351" y="40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26F449F8-D44D-4C91-BECB-5CC77687F052}"/>
                </a:ext>
              </a:extLst>
            </p:cNvPr>
            <p:cNvSpPr/>
            <p:nvPr/>
          </p:nvSpPr>
          <p:spPr>
            <a:xfrm flipH="1">
              <a:off x="4487623" y="6559962"/>
              <a:ext cx="220012" cy="310476"/>
            </a:xfrm>
            <a:custGeom>
              <a:avLst/>
              <a:gdLst>
                <a:gd name="connsiteX0" fmla="*/ 337351 w 337351"/>
                <a:gd name="connsiteY0" fmla="*/ 0 h 310476"/>
                <a:gd name="connsiteX1" fmla="*/ 0 w 337351"/>
                <a:gd name="connsiteY1" fmla="*/ 28294 h 310476"/>
                <a:gd name="connsiteX2" fmla="*/ 0 w 337351"/>
                <a:gd name="connsiteY2" fmla="*/ 310476 h 310476"/>
                <a:gd name="connsiteX3" fmla="*/ 337351 w 337351"/>
                <a:gd name="connsiteY3" fmla="*/ 310476 h 310476"/>
                <a:gd name="connsiteX4" fmla="*/ 337351 w 337351"/>
                <a:gd name="connsiteY4" fmla="*/ 0 h 31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351" h="310476">
                  <a:moveTo>
                    <a:pt x="337351" y="0"/>
                  </a:moveTo>
                  <a:lnTo>
                    <a:pt x="0" y="28294"/>
                  </a:lnTo>
                  <a:lnTo>
                    <a:pt x="0" y="310476"/>
                  </a:lnTo>
                  <a:lnTo>
                    <a:pt x="337351" y="310476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55A6C91E-9C51-43C8-B756-9CDD1C5B72A7}"/>
                </a:ext>
              </a:extLst>
            </p:cNvPr>
            <p:cNvSpPr/>
            <p:nvPr/>
          </p:nvSpPr>
          <p:spPr>
            <a:xfrm flipH="1">
              <a:off x="7480065" y="6562063"/>
              <a:ext cx="220012" cy="308375"/>
            </a:xfrm>
            <a:custGeom>
              <a:avLst/>
              <a:gdLst>
                <a:gd name="connsiteX0" fmla="*/ 0 w 337351"/>
                <a:gd name="connsiteY0" fmla="*/ 0 h 308375"/>
                <a:gd name="connsiteX1" fmla="*/ 0 w 337351"/>
                <a:gd name="connsiteY1" fmla="*/ 308375 h 308375"/>
                <a:gd name="connsiteX2" fmla="*/ 337351 w 337351"/>
                <a:gd name="connsiteY2" fmla="*/ 308375 h 308375"/>
                <a:gd name="connsiteX3" fmla="*/ 337351 w 337351"/>
                <a:gd name="connsiteY3" fmla="*/ 28294 h 308375"/>
                <a:gd name="connsiteX4" fmla="*/ 0 w 337351"/>
                <a:gd name="connsiteY4" fmla="*/ 0 h 30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351" h="308375">
                  <a:moveTo>
                    <a:pt x="0" y="0"/>
                  </a:moveTo>
                  <a:lnTo>
                    <a:pt x="0" y="308375"/>
                  </a:lnTo>
                  <a:lnTo>
                    <a:pt x="337351" y="308375"/>
                  </a:lnTo>
                  <a:lnTo>
                    <a:pt x="337351" y="28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287F869-44E2-4D82-9DE1-1CAC9C018C20}"/>
                </a:ext>
              </a:extLst>
            </p:cNvPr>
            <p:cNvSpPr/>
            <p:nvPr/>
          </p:nvSpPr>
          <p:spPr>
            <a:xfrm flipH="1">
              <a:off x="4985647" y="6600055"/>
              <a:ext cx="220012" cy="270383"/>
            </a:xfrm>
            <a:custGeom>
              <a:avLst/>
              <a:gdLst>
                <a:gd name="connsiteX0" fmla="*/ 337351 w 337351"/>
                <a:gd name="connsiteY0" fmla="*/ 0 h 270383"/>
                <a:gd name="connsiteX1" fmla="*/ 0 w 337351"/>
                <a:gd name="connsiteY1" fmla="*/ 16794 h 270383"/>
                <a:gd name="connsiteX2" fmla="*/ 0 w 337351"/>
                <a:gd name="connsiteY2" fmla="*/ 270383 h 270383"/>
                <a:gd name="connsiteX3" fmla="*/ 337351 w 337351"/>
                <a:gd name="connsiteY3" fmla="*/ 270383 h 270383"/>
                <a:gd name="connsiteX4" fmla="*/ 337351 w 337351"/>
                <a:gd name="connsiteY4" fmla="*/ 0 h 27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351" h="270383">
                  <a:moveTo>
                    <a:pt x="337351" y="0"/>
                  </a:moveTo>
                  <a:lnTo>
                    <a:pt x="0" y="16794"/>
                  </a:lnTo>
                  <a:lnTo>
                    <a:pt x="0" y="270383"/>
                  </a:lnTo>
                  <a:lnTo>
                    <a:pt x="337351" y="270383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DD93DFB-68C8-4D52-83D3-37B389AE2075}"/>
                </a:ext>
              </a:extLst>
            </p:cNvPr>
            <p:cNvSpPr/>
            <p:nvPr/>
          </p:nvSpPr>
          <p:spPr>
            <a:xfrm flipH="1">
              <a:off x="6982041" y="6601303"/>
              <a:ext cx="220012" cy="269135"/>
            </a:xfrm>
            <a:custGeom>
              <a:avLst/>
              <a:gdLst>
                <a:gd name="connsiteX0" fmla="*/ 0 w 337351"/>
                <a:gd name="connsiteY0" fmla="*/ 0 h 269135"/>
                <a:gd name="connsiteX1" fmla="*/ 0 w 337351"/>
                <a:gd name="connsiteY1" fmla="*/ 269135 h 269135"/>
                <a:gd name="connsiteX2" fmla="*/ 337351 w 337351"/>
                <a:gd name="connsiteY2" fmla="*/ 269135 h 269135"/>
                <a:gd name="connsiteX3" fmla="*/ 337351 w 337351"/>
                <a:gd name="connsiteY3" fmla="*/ 16793 h 269135"/>
                <a:gd name="connsiteX4" fmla="*/ 0 w 337351"/>
                <a:gd name="connsiteY4" fmla="*/ 0 h 26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351" h="269135">
                  <a:moveTo>
                    <a:pt x="0" y="0"/>
                  </a:moveTo>
                  <a:lnTo>
                    <a:pt x="0" y="269135"/>
                  </a:lnTo>
                  <a:lnTo>
                    <a:pt x="337351" y="269135"/>
                  </a:lnTo>
                  <a:lnTo>
                    <a:pt x="337351" y="16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003CE77-4ED9-4CBC-A57D-E73446789062}"/>
                </a:ext>
              </a:extLst>
            </p:cNvPr>
            <p:cNvSpPr/>
            <p:nvPr/>
          </p:nvSpPr>
          <p:spPr>
            <a:xfrm flipH="1">
              <a:off x="5483671" y="6624847"/>
              <a:ext cx="220012" cy="245591"/>
            </a:xfrm>
            <a:custGeom>
              <a:avLst/>
              <a:gdLst>
                <a:gd name="connsiteX0" fmla="*/ 337351 w 337351"/>
                <a:gd name="connsiteY0" fmla="*/ 0 h 245591"/>
                <a:gd name="connsiteX1" fmla="*/ 279257 w 337351"/>
                <a:gd name="connsiteY1" fmla="*/ 2892 h 245591"/>
                <a:gd name="connsiteX2" fmla="*/ 0 w 337351"/>
                <a:gd name="connsiteY2" fmla="*/ 7492 h 245591"/>
                <a:gd name="connsiteX3" fmla="*/ 0 w 337351"/>
                <a:gd name="connsiteY3" fmla="*/ 245591 h 245591"/>
                <a:gd name="connsiteX4" fmla="*/ 337351 w 337351"/>
                <a:gd name="connsiteY4" fmla="*/ 245591 h 245591"/>
                <a:gd name="connsiteX5" fmla="*/ 337351 w 337351"/>
                <a:gd name="connsiteY5" fmla="*/ 0 h 24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351" h="245591">
                  <a:moveTo>
                    <a:pt x="337351" y="0"/>
                  </a:moveTo>
                  <a:lnTo>
                    <a:pt x="279257" y="2892"/>
                  </a:lnTo>
                  <a:lnTo>
                    <a:pt x="0" y="7492"/>
                  </a:lnTo>
                  <a:lnTo>
                    <a:pt x="0" y="245591"/>
                  </a:lnTo>
                  <a:lnTo>
                    <a:pt x="337351" y="245591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2F2D38AC-F9ED-4E4F-8A7A-5363A6549360}"/>
                </a:ext>
              </a:extLst>
            </p:cNvPr>
            <p:cNvSpPr/>
            <p:nvPr/>
          </p:nvSpPr>
          <p:spPr>
            <a:xfrm flipH="1">
              <a:off x="6484017" y="6626094"/>
              <a:ext cx="220012" cy="244344"/>
            </a:xfrm>
            <a:custGeom>
              <a:avLst/>
              <a:gdLst>
                <a:gd name="connsiteX0" fmla="*/ 0 w 337351"/>
                <a:gd name="connsiteY0" fmla="*/ 0 h 244344"/>
                <a:gd name="connsiteX1" fmla="*/ 0 w 337351"/>
                <a:gd name="connsiteY1" fmla="*/ 244344 h 244344"/>
                <a:gd name="connsiteX2" fmla="*/ 337351 w 337351"/>
                <a:gd name="connsiteY2" fmla="*/ 244344 h 244344"/>
                <a:gd name="connsiteX3" fmla="*/ 337351 w 337351"/>
                <a:gd name="connsiteY3" fmla="*/ 6658 h 244344"/>
                <a:gd name="connsiteX4" fmla="*/ 33041 w 337351"/>
                <a:gd name="connsiteY4" fmla="*/ 1645 h 244344"/>
                <a:gd name="connsiteX5" fmla="*/ 0 w 337351"/>
                <a:gd name="connsiteY5" fmla="*/ 0 h 24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351" h="244344">
                  <a:moveTo>
                    <a:pt x="0" y="0"/>
                  </a:moveTo>
                  <a:lnTo>
                    <a:pt x="0" y="244344"/>
                  </a:lnTo>
                  <a:lnTo>
                    <a:pt x="337351" y="244344"/>
                  </a:lnTo>
                  <a:lnTo>
                    <a:pt x="337351" y="6658"/>
                  </a:lnTo>
                  <a:lnTo>
                    <a:pt x="33041" y="1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FD056C7D-74CD-4139-9596-2211BF21FABD}"/>
                </a:ext>
              </a:extLst>
            </p:cNvPr>
            <p:cNvSpPr/>
            <p:nvPr/>
          </p:nvSpPr>
          <p:spPr>
            <a:xfrm flipH="1">
              <a:off x="5985993" y="6635056"/>
              <a:ext cx="220012" cy="235382"/>
            </a:xfrm>
            <a:custGeom>
              <a:avLst/>
              <a:gdLst>
                <a:gd name="connsiteX0" fmla="*/ 337351 w 337351"/>
                <a:gd name="connsiteY0" fmla="*/ 0 h 235382"/>
                <a:gd name="connsiteX1" fmla="*/ 158298 w 337351"/>
                <a:gd name="connsiteY1" fmla="*/ 2949 h 235382"/>
                <a:gd name="connsiteX2" fmla="*/ 0 w 337351"/>
                <a:gd name="connsiteY2" fmla="*/ 342 h 235382"/>
                <a:gd name="connsiteX3" fmla="*/ 0 w 337351"/>
                <a:gd name="connsiteY3" fmla="*/ 235382 h 235382"/>
                <a:gd name="connsiteX4" fmla="*/ 337351 w 337351"/>
                <a:gd name="connsiteY4" fmla="*/ 235382 h 235382"/>
                <a:gd name="connsiteX5" fmla="*/ 337351 w 337351"/>
                <a:gd name="connsiteY5" fmla="*/ 0 h 23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351" h="235382">
                  <a:moveTo>
                    <a:pt x="337351" y="0"/>
                  </a:moveTo>
                  <a:lnTo>
                    <a:pt x="158298" y="2949"/>
                  </a:lnTo>
                  <a:lnTo>
                    <a:pt x="0" y="342"/>
                  </a:lnTo>
                  <a:lnTo>
                    <a:pt x="0" y="235382"/>
                  </a:lnTo>
                  <a:lnTo>
                    <a:pt x="337351" y="235382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B2B4FEE-BAEB-4A62-A056-ADD612179DA4}"/>
              </a:ext>
            </a:extLst>
          </p:cNvPr>
          <p:cNvGrpSpPr/>
          <p:nvPr/>
        </p:nvGrpSpPr>
        <p:grpSpPr>
          <a:xfrm>
            <a:off x="3981601" y="756474"/>
            <a:ext cx="4228797" cy="1132768"/>
            <a:chOff x="3973583" y="475550"/>
            <a:chExt cx="4228797" cy="1132768"/>
          </a:xfrm>
        </p:grpSpPr>
        <p:sp>
          <p:nvSpPr>
            <p:cNvPr id="2" name="별: 꼭짓점 5개 1">
              <a:extLst>
                <a:ext uri="{FF2B5EF4-FFF2-40B4-BE49-F238E27FC236}">
                  <a16:creationId xmlns:a16="http://schemas.microsoft.com/office/drawing/2014/main" id="{4ED00BAB-4B27-4764-B126-B94C55E35B95}"/>
                </a:ext>
              </a:extLst>
            </p:cNvPr>
            <p:cNvSpPr/>
            <p:nvPr/>
          </p:nvSpPr>
          <p:spPr>
            <a:xfrm>
              <a:off x="5927324" y="475550"/>
              <a:ext cx="337351" cy="337351"/>
            </a:xfrm>
            <a:prstGeom prst="star5">
              <a:avLst/>
            </a:pr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CBD7EC94-9174-4B16-8B77-46AA39DB0297}"/>
                </a:ext>
              </a:extLst>
            </p:cNvPr>
            <p:cNvGrpSpPr/>
            <p:nvPr/>
          </p:nvGrpSpPr>
          <p:grpSpPr>
            <a:xfrm>
              <a:off x="3973583" y="525844"/>
              <a:ext cx="1692844" cy="1067890"/>
              <a:chOff x="3973583" y="525844"/>
              <a:chExt cx="1692844" cy="1067890"/>
            </a:xfrm>
          </p:grpSpPr>
          <p:sp>
            <p:nvSpPr>
              <p:cNvPr id="17" name="별: 꼭짓점 5개 16">
                <a:extLst>
                  <a:ext uri="{FF2B5EF4-FFF2-40B4-BE49-F238E27FC236}">
                    <a16:creationId xmlns:a16="http://schemas.microsoft.com/office/drawing/2014/main" id="{41C55AA3-CA80-465C-9659-90FDBF2B0ED7}"/>
                  </a:ext>
                </a:extLst>
              </p:cNvPr>
              <p:cNvSpPr/>
              <p:nvPr/>
            </p:nvSpPr>
            <p:spPr>
              <a:xfrm rot="21141838">
                <a:off x="5329076" y="525844"/>
                <a:ext cx="337351" cy="337351"/>
              </a:xfrm>
              <a:prstGeom prst="star5">
                <a:avLst/>
              </a:prstGeom>
              <a:solidFill>
                <a:srgbClr val="D86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별: 꼭짓점 5개 234">
                <a:extLst>
                  <a:ext uri="{FF2B5EF4-FFF2-40B4-BE49-F238E27FC236}">
                    <a16:creationId xmlns:a16="http://schemas.microsoft.com/office/drawing/2014/main" id="{C35683F6-00A5-427C-87D5-C1A85C16EC10}"/>
                  </a:ext>
                </a:extLst>
              </p:cNvPr>
              <p:cNvSpPr/>
              <p:nvPr/>
            </p:nvSpPr>
            <p:spPr>
              <a:xfrm rot="20425075">
                <a:off x="4789003" y="678257"/>
                <a:ext cx="337351" cy="337351"/>
              </a:xfrm>
              <a:prstGeom prst="star5">
                <a:avLst/>
              </a:prstGeom>
              <a:solidFill>
                <a:srgbClr val="D86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별: 꼭짓점 5개 235">
                <a:extLst>
                  <a:ext uri="{FF2B5EF4-FFF2-40B4-BE49-F238E27FC236}">
                    <a16:creationId xmlns:a16="http://schemas.microsoft.com/office/drawing/2014/main" id="{3CF3A55E-16AF-430E-A68E-1FB77653ABA5}"/>
                  </a:ext>
                </a:extLst>
              </p:cNvPr>
              <p:cNvSpPr/>
              <p:nvPr/>
            </p:nvSpPr>
            <p:spPr>
              <a:xfrm rot="19824318">
                <a:off x="4310934" y="918213"/>
                <a:ext cx="337351" cy="337351"/>
              </a:xfrm>
              <a:prstGeom prst="star5">
                <a:avLst/>
              </a:prstGeom>
              <a:solidFill>
                <a:srgbClr val="D86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별: 꼭짓점 5개 236">
                <a:extLst>
                  <a:ext uri="{FF2B5EF4-FFF2-40B4-BE49-F238E27FC236}">
                    <a16:creationId xmlns:a16="http://schemas.microsoft.com/office/drawing/2014/main" id="{148F3DDA-DE5C-4807-97B3-A72B2E599969}"/>
                  </a:ext>
                </a:extLst>
              </p:cNvPr>
              <p:cNvSpPr/>
              <p:nvPr/>
            </p:nvSpPr>
            <p:spPr>
              <a:xfrm rot="18369218">
                <a:off x="3973583" y="1256383"/>
                <a:ext cx="337351" cy="337351"/>
              </a:xfrm>
              <a:prstGeom prst="star5">
                <a:avLst/>
              </a:prstGeom>
              <a:solidFill>
                <a:srgbClr val="D86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35B53BD8-02E3-4466-BBFE-D06B5128B45E}"/>
                </a:ext>
              </a:extLst>
            </p:cNvPr>
            <p:cNvGrpSpPr/>
            <p:nvPr/>
          </p:nvGrpSpPr>
          <p:grpSpPr>
            <a:xfrm flipH="1">
              <a:off x="6509536" y="540428"/>
              <a:ext cx="1692844" cy="1067890"/>
              <a:chOff x="3973583" y="525844"/>
              <a:chExt cx="1692844" cy="1067890"/>
            </a:xfrm>
          </p:grpSpPr>
          <p:sp>
            <p:nvSpPr>
              <p:cNvPr id="240" name="별: 꼭짓점 5개 239">
                <a:extLst>
                  <a:ext uri="{FF2B5EF4-FFF2-40B4-BE49-F238E27FC236}">
                    <a16:creationId xmlns:a16="http://schemas.microsoft.com/office/drawing/2014/main" id="{B043F8F0-A4AA-42EA-BC25-8BC96CAA1F1E}"/>
                  </a:ext>
                </a:extLst>
              </p:cNvPr>
              <p:cNvSpPr/>
              <p:nvPr/>
            </p:nvSpPr>
            <p:spPr>
              <a:xfrm rot="21141838">
                <a:off x="5329076" y="525844"/>
                <a:ext cx="337351" cy="337351"/>
              </a:xfrm>
              <a:prstGeom prst="star5">
                <a:avLst/>
              </a:prstGeom>
              <a:solidFill>
                <a:srgbClr val="D86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별: 꼭짓점 5개 240">
                <a:extLst>
                  <a:ext uri="{FF2B5EF4-FFF2-40B4-BE49-F238E27FC236}">
                    <a16:creationId xmlns:a16="http://schemas.microsoft.com/office/drawing/2014/main" id="{99637396-E348-4EC9-9BDC-B482FE9AE88E}"/>
                  </a:ext>
                </a:extLst>
              </p:cNvPr>
              <p:cNvSpPr/>
              <p:nvPr/>
            </p:nvSpPr>
            <p:spPr>
              <a:xfrm rot="20425075">
                <a:off x="4789003" y="678257"/>
                <a:ext cx="337351" cy="337351"/>
              </a:xfrm>
              <a:prstGeom prst="star5">
                <a:avLst/>
              </a:prstGeom>
              <a:solidFill>
                <a:srgbClr val="D86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별: 꼭짓점 5개 241">
                <a:extLst>
                  <a:ext uri="{FF2B5EF4-FFF2-40B4-BE49-F238E27FC236}">
                    <a16:creationId xmlns:a16="http://schemas.microsoft.com/office/drawing/2014/main" id="{D8F7F71A-E5E1-4EAF-A9DA-3F056E2D009C}"/>
                  </a:ext>
                </a:extLst>
              </p:cNvPr>
              <p:cNvSpPr/>
              <p:nvPr/>
            </p:nvSpPr>
            <p:spPr>
              <a:xfrm rot="19824318">
                <a:off x="4310934" y="918213"/>
                <a:ext cx="337351" cy="337351"/>
              </a:xfrm>
              <a:prstGeom prst="star5">
                <a:avLst/>
              </a:prstGeom>
              <a:solidFill>
                <a:srgbClr val="D86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별: 꼭짓점 5개 242">
                <a:extLst>
                  <a:ext uri="{FF2B5EF4-FFF2-40B4-BE49-F238E27FC236}">
                    <a16:creationId xmlns:a16="http://schemas.microsoft.com/office/drawing/2014/main" id="{336D901A-C73C-4D94-80DE-77EE32974533}"/>
                  </a:ext>
                </a:extLst>
              </p:cNvPr>
              <p:cNvSpPr/>
              <p:nvPr/>
            </p:nvSpPr>
            <p:spPr>
              <a:xfrm rot="18369218">
                <a:off x="3973583" y="1256383"/>
                <a:ext cx="337351" cy="337351"/>
              </a:xfrm>
              <a:prstGeom prst="star5">
                <a:avLst/>
              </a:prstGeom>
              <a:solidFill>
                <a:srgbClr val="D86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49" name="그래픽 248" descr="나비">
            <a:extLst>
              <a:ext uri="{FF2B5EF4-FFF2-40B4-BE49-F238E27FC236}">
                <a16:creationId xmlns:a16="http://schemas.microsoft.com/office/drawing/2014/main" id="{DDE66F7E-8226-4287-9995-3C2E0350A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403" y="1553579"/>
            <a:ext cx="1331227" cy="1331227"/>
          </a:xfrm>
          <a:prstGeom prst="rect">
            <a:avLst/>
          </a:prstGeom>
        </p:spPr>
      </p:pic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8DEFDDF4-0796-4D94-BD21-02D25A43DB5A}"/>
              </a:ext>
            </a:extLst>
          </p:cNvPr>
          <p:cNvSpPr/>
          <p:nvPr/>
        </p:nvSpPr>
        <p:spPr>
          <a:xfrm>
            <a:off x="1951415" y="1520110"/>
            <a:ext cx="8305201" cy="4157255"/>
          </a:xfrm>
          <a:custGeom>
            <a:avLst/>
            <a:gdLst>
              <a:gd name="connsiteX0" fmla="*/ 4561948 w 9089796"/>
              <a:gd name="connsiteY0" fmla="*/ 0 h 4554788"/>
              <a:gd name="connsiteX1" fmla="*/ 6494550 w 9089796"/>
              <a:gd name="connsiteY1" fmla="*/ 828760 h 4554788"/>
              <a:gd name="connsiteX2" fmla="*/ 6587483 w 9089796"/>
              <a:gd name="connsiteY2" fmla="*/ 941768 h 4554788"/>
              <a:gd name="connsiteX3" fmla="*/ 8631026 w 9089796"/>
              <a:gd name="connsiteY3" fmla="*/ 941768 h 4554788"/>
              <a:gd name="connsiteX4" fmla="*/ 9089796 w 9089796"/>
              <a:gd name="connsiteY4" fmla="*/ 1400538 h 4554788"/>
              <a:gd name="connsiteX5" fmla="*/ 9089796 w 9089796"/>
              <a:gd name="connsiteY5" fmla="*/ 3235564 h 4554788"/>
              <a:gd name="connsiteX6" fmla="*/ 8631026 w 9089796"/>
              <a:gd name="connsiteY6" fmla="*/ 3694334 h 4554788"/>
              <a:gd name="connsiteX7" fmla="*/ 6520614 w 9089796"/>
              <a:gd name="connsiteY7" fmla="*/ 3694334 h 4554788"/>
              <a:gd name="connsiteX8" fmla="*/ 6494550 w 9089796"/>
              <a:gd name="connsiteY8" fmla="*/ 3726028 h 4554788"/>
              <a:gd name="connsiteX9" fmla="*/ 4561948 w 9089796"/>
              <a:gd name="connsiteY9" fmla="*/ 4554788 h 4554788"/>
              <a:gd name="connsiteX10" fmla="*/ 2629346 w 9089796"/>
              <a:gd name="connsiteY10" fmla="*/ 3726028 h 4554788"/>
              <a:gd name="connsiteX11" fmla="*/ 2603282 w 9089796"/>
              <a:gd name="connsiteY11" fmla="*/ 3694334 h 4554788"/>
              <a:gd name="connsiteX12" fmla="*/ 458770 w 9089796"/>
              <a:gd name="connsiteY12" fmla="*/ 3694334 h 4554788"/>
              <a:gd name="connsiteX13" fmla="*/ 0 w 9089796"/>
              <a:gd name="connsiteY13" fmla="*/ 3235564 h 4554788"/>
              <a:gd name="connsiteX14" fmla="*/ 0 w 9089796"/>
              <a:gd name="connsiteY14" fmla="*/ 1400538 h 4554788"/>
              <a:gd name="connsiteX15" fmla="*/ 458770 w 9089796"/>
              <a:gd name="connsiteY15" fmla="*/ 941768 h 4554788"/>
              <a:gd name="connsiteX16" fmla="*/ 2536413 w 9089796"/>
              <a:gd name="connsiteY16" fmla="*/ 941768 h 4554788"/>
              <a:gd name="connsiteX17" fmla="*/ 2629346 w 9089796"/>
              <a:gd name="connsiteY17" fmla="*/ 828760 h 4554788"/>
              <a:gd name="connsiteX18" fmla="*/ 4561948 w 9089796"/>
              <a:gd name="connsiteY18" fmla="*/ 0 h 455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089796" h="4554788">
                <a:moveTo>
                  <a:pt x="4561948" y="0"/>
                </a:moveTo>
                <a:cubicBezTo>
                  <a:pt x="5340000" y="0"/>
                  <a:pt x="6035186" y="322615"/>
                  <a:pt x="6494550" y="828760"/>
                </a:cubicBezTo>
                <a:lnTo>
                  <a:pt x="6587483" y="941768"/>
                </a:lnTo>
                <a:lnTo>
                  <a:pt x="8631026" y="941768"/>
                </a:lnTo>
                <a:cubicBezTo>
                  <a:pt x="8884398" y="941768"/>
                  <a:pt x="9089796" y="1147166"/>
                  <a:pt x="9089796" y="1400538"/>
                </a:cubicBezTo>
                <a:lnTo>
                  <a:pt x="9089796" y="3235564"/>
                </a:lnTo>
                <a:cubicBezTo>
                  <a:pt x="9089796" y="3488936"/>
                  <a:pt x="8884398" y="3694334"/>
                  <a:pt x="8631026" y="3694334"/>
                </a:cubicBezTo>
                <a:lnTo>
                  <a:pt x="6520614" y="3694334"/>
                </a:lnTo>
                <a:lnTo>
                  <a:pt x="6494550" y="3726028"/>
                </a:lnTo>
                <a:cubicBezTo>
                  <a:pt x="6035186" y="4232173"/>
                  <a:pt x="5340000" y="4554788"/>
                  <a:pt x="4561948" y="4554788"/>
                </a:cubicBezTo>
                <a:cubicBezTo>
                  <a:pt x="3783897" y="4554788"/>
                  <a:pt x="3088710" y="4232173"/>
                  <a:pt x="2629346" y="3726028"/>
                </a:cubicBezTo>
                <a:lnTo>
                  <a:pt x="2603282" y="3694334"/>
                </a:lnTo>
                <a:lnTo>
                  <a:pt x="458770" y="3694334"/>
                </a:lnTo>
                <a:cubicBezTo>
                  <a:pt x="205398" y="3694334"/>
                  <a:pt x="0" y="3488936"/>
                  <a:pt x="0" y="3235564"/>
                </a:cubicBezTo>
                <a:lnTo>
                  <a:pt x="0" y="1400538"/>
                </a:lnTo>
                <a:cubicBezTo>
                  <a:pt x="0" y="1147166"/>
                  <a:pt x="205398" y="941768"/>
                  <a:pt x="458770" y="941768"/>
                </a:cubicBezTo>
                <a:lnTo>
                  <a:pt x="2536413" y="941768"/>
                </a:lnTo>
                <a:lnTo>
                  <a:pt x="2629346" y="828760"/>
                </a:lnTo>
                <a:cubicBezTo>
                  <a:pt x="3088710" y="322615"/>
                  <a:pt x="3783897" y="0"/>
                  <a:pt x="4561948" y="0"/>
                </a:cubicBezTo>
                <a:close/>
              </a:path>
            </a:pathLst>
          </a:custGeom>
          <a:noFill/>
          <a:ln w="133350" cmpd="thickThin">
            <a:solidFill>
              <a:srgbClr val="4D98B6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D9900E-FD18-4383-943D-045A614FF76A}"/>
              </a:ext>
            </a:extLst>
          </p:cNvPr>
          <p:cNvSpPr/>
          <p:nvPr/>
        </p:nvSpPr>
        <p:spPr>
          <a:xfrm>
            <a:off x="4395053" y="2670935"/>
            <a:ext cx="341792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0" spc="600" dirty="0" smtClean="0">
                <a:solidFill>
                  <a:srgbClr val="D86345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배 경</a:t>
            </a:r>
            <a:endParaRPr lang="ko-KR" altLang="en-US" sz="1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0CA0E-FCC7-44F4-832E-625AB9AAC57B}"/>
              </a:ext>
            </a:extLst>
          </p:cNvPr>
          <p:cNvSpPr txBox="1"/>
          <p:nvPr/>
        </p:nvSpPr>
        <p:spPr>
          <a:xfrm>
            <a:off x="5276913" y="4842756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D98B6"/>
                </a:solidFill>
                <a:latin typeface="카페24 단정해" pitchFamily="2" charset="-127"/>
                <a:ea typeface="카페24 단정해" pitchFamily="2" charset="-127"/>
              </a:rPr>
              <a:t>점심 뭐 먹지</a:t>
            </a:r>
            <a:r>
              <a:rPr lang="en-US" altLang="ko-KR" sz="2400" dirty="0" smtClean="0">
                <a:solidFill>
                  <a:srgbClr val="4D98B6"/>
                </a:solidFill>
                <a:latin typeface="카페24 단정해" pitchFamily="2" charset="-127"/>
                <a:ea typeface="카페24 단정해" pitchFamily="2" charset="-127"/>
              </a:rPr>
              <a:t>?</a:t>
            </a:r>
            <a:endParaRPr lang="ko-KR" altLang="en-US" sz="2400" dirty="0">
              <a:solidFill>
                <a:srgbClr val="4D98B6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1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/>
          <a:stretch>
            <a:fillRect l="-4000" t="-12000" r="-5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ECAF91B-B65C-431D-94C8-20DD8D54F4BF}"/>
              </a:ext>
            </a:extLst>
          </p:cNvPr>
          <p:cNvSpPr/>
          <p:nvPr/>
        </p:nvSpPr>
        <p:spPr>
          <a:xfrm>
            <a:off x="259307" y="136477"/>
            <a:ext cx="11750723" cy="6605516"/>
          </a:xfrm>
          <a:custGeom>
            <a:avLst/>
            <a:gdLst>
              <a:gd name="connsiteX0" fmla="*/ 408147 w 11750723"/>
              <a:gd name="connsiteY0" fmla="*/ 0 h 6605516"/>
              <a:gd name="connsiteX1" fmla="*/ 11343354 w 11750723"/>
              <a:gd name="connsiteY1" fmla="*/ 0 h 6605516"/>
              <a:gd name="connsiteX2" fmla="*/ 11341290 w 11750723"/>
              <a:gd name="connsiteY2" fmla="*/ 20472 h 6605516"/>
              <a:gd name="connsiteX3" fmla="*/ 11673657 w 11750723"/>
              <a:gd name="connsiteY3" fmla="*/ 428272 h 6605516"/>
              <a:gd name="connsiteX4" fmla="*/ 11750723 w 11750723"/>
              <a:gd name="connsiteY4" fmla="*/ 436041 h 6605516"/>
              <a:gd name="connsiteX5" fmla="*/ 11750723 w 11750723"/>
              <a:gd name="connsiteY5" fmla="*/ 6193049 h 6605516"/>
              <a:gd name="connsiteX6" fmla="*/ 11704425 w 11750723"/>
              <a:gd name="connsiteY6" fmla="*/ 6197716 h 6605516"/>
              <a:gd name="connsiteX7" fmla="*/ 11372058 w 11750723"/>
              <a:gd name="connsiteY7" fmla="*/ 6605516 h 6605516"/>
              <a:gd name="connsiteX8" fmla="*/ 426531 w 11750723"/>
              <a:gd name="connsiteY8" fmla="*/ 6605516 h 6605516"/>
              <a:gd name="connsiteX9" fmla="*/ 426978 w 11750723"/>
              <a:gd name="connsiteY9" fmla="*/ 6601086 h 6605516"/>
              <a:gd name="connsiteX10" fmla="*/ 10721 w 11750723"/>
              <a:gd name="connsiteY10" fmla="*/ 6184829 h 6605516"/>
              <a:gd name="connsiteX11" fmla="*/ 0 w 11750723"/>
              <a:gd name="connsiteY11" fmla="*/ 6185910 h 6605516"/>
              <a:gd name="connsiteX12" fmla="*/ 0 w 11750723"/>
              <a:gd name="connsiteY12" fmla="*/ 443374 h 6605516"/>
              <a:gd name="connsiteX13" fmla="*/ 78568 w 11750723"/>
              <a:gd name="connsiteY13" fmla="*/ 435454 h 6605516"/>
              <a:gd name="connsiteX14" fmla="*/ 410935 w 11750723"/>
              <a:gd name="connsiteY14" fmla="*/ 27654 h 6605516"/>
              <a:gd name="connsiteX15" fmla="*/ 408147 w 11750723"/>
              <a:gd name="connsiteY15" fmla="*/ 0 h 6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50723" h="6605516">
                <a:moveTo>
                  <a:pt x="408147" y="0"/>
                </a:moveTo>
                <a:lnTo>
                  <a:pt x="11343354" y="0"/>
                </a:lnTo>
                <a:lnTo>
                  <a:pt x="11341290" y="20472"/>
                </a:lnTo>
                <a:cubicBezTo>
                  <a:pt x="11341290" y="221627"/>
                  <a:pt x="11483976" y="389458"/>
                  <a:pt x="11673657" y="428272"/>
                </a:cubicBezTo>
                <a:lnTo>
                  <a:pt x="11750723" y="436041"/>
                </a:lnTo>
                <a:lnTo>
                  <a:pt x="11750723" y="6193049"/>
                </a:lnTo>
                <a:lnTo>
                  <a:pt x="11704425" y="6197716"/>
                </a:lnTo>
                <a:cubicBezTo>
                  <a:pt x="11514744" y="6236531"/>
                  <a:pt x="11372058" y="6404361"/>
                  <a:pt x="11372058" y="6605516"/>
                </a:cubicBezTo>
                <a:lnTo>
                  <a:pt x="426531" y="6605516"/>
                </a:lnTo>
                <a:lnTo>
                  <a:pt x="426978" y="6601086"/>
                </a:lnTo>
                <a:cubicBezTo>
                  <a:pt x="426978" y="6371194"/>
                  <a:pt x="240613" y="6184829"/>
                  <a:pt x="10721" y="6184829"/>
                </a:cubicBezTo>
                <a:lnTo>
                  <a:pt x="0" y="6185910"/>
                </a:lnTo>
                <a:lnTo>
                  <a:pt x="0" y="443374"/>
                </a:lnTo>
                <a:lnTo>
                  <a:pt x="78568" y="435454"/>
                </a:lnTo>
                <a:cubicBezTo>
                  <a:pt x="268249" y="396640"/>
                  <a:pt x="410935" y="228809"/>
                  <a:pt x="410935" y="27654"/>
                </a:cubicBezTo>
                <a:lnTo>
                  <a:pt x="408147" y="0"/>
                </a:lnTo>
                <a:close/>
              </a:path>
            </a:pathLst>
          </a:custGeom>
          <a:noFill/>
          <a:ln w="317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69C11E67-3BBB-44E0-82D1-6F4F1364DFB3}"/>
              </a:ext>
            </a:extLst>
          </p:cNvPr>
          <p:cNvSpPr/>
          <p:nvPr/>
        </p:nvSpPr>
        <p:spPr>
          <a:xfrm>
            <a:off x="276784" y="126242"/>
            <a:ext cx="11750723" cy="6605516"/>
          </a:xfrm>
          <a:custGeom>
            <a:avLst/>
            <a:gdLst>
              <a:gd name="connsiteX0" fmla="*/ 408147 w 11750723"/>
              <a:gd name="connsiteY0" fmla="*/ 0 h 6605516"/>
              <a:gd name="connsiteX1" fmla="*/ 11343354 w 11750723"/>
              <a:gd name="connsiteY1" fmla="*/ 0 h 6605516"/>
              <a:gd name="connsiteX2" fmla="*/ 11341290 w 11750723"/>
              <a:gd name="connsiteY2" fmla="*/ 20472 h 6605516"/>
              <a:gd name="connsiteX3" fmla="*/ 11673657 w 11750723"/>
              <a:gd name="connsiteY3" fmla="*/ 428272 h 6605516"/>
              <a:gd name="connsiteX4" fmla="*/ 11750723 w 11750723"/>
              <a:gd name="connsiteY4" fmla="*/ 436041 h 6605516"/>
              <a:gd name="connsiteX5" fmla="*/ 11750723 w 11750723"/>
              <a:gd name="connsiteY5" fmla="*/ 6193049 h 6605516"/>
              <a:gd name="connsiteX6" fmla="*/ 11704425 w 11750723"/>
              <a:gd name="connsiteY6" fmla="*/ 6197716 h 6605516"/>
              <a:gd name="connsiteX7" fmla="*/ 11372058 w 11750723"/>
              <a:gd name="connsiteY7" fmla="*/ 6605516 h 6605516"/>
              <a:gd name="connsiteX8" fmla="*/ 426531 w 11750723"/>
              <a:gd name="connsiteY8" fmla="*/ 6605516 h 6605516"/>
              <a:gd name="connsiteX9" fmla="*/ 426978 w 11750723"/>
              <a:gd name="connsiteY9" fmla="*/ 6601086 h 6605516"/>
              <a:gd name="connsiteX10" fmla="*/ 10721 w 11750723"/>
              <a:gd name="connsiteY10" fmla="*/ 6184829 h 6605516"/>
              <a:gd name="connsiteX11" fmla="*/ 0 w 11750723"/>
              <a:gd name="connsiteY11" fmla="*/ 6185910 h 6605516"/>
              <a:gd name="connsiteX12" fmla="*/ 0 w 11750723"/>
              <a:gd name="connsiteY12" fmla="*/ 443374 h 6605516"/>
              <a:gd name="connsiteX13" fmla="*/ 78568 w 11750723"/>
              <a:gd name="connsiteY13" fmla="*/ 435454 h 6605516"/>
              <a:gd name="connsiteX14" fmla="*/ 410935 w 11750723"/>
              <a:gd name="connsiteY14" fmla="*/ 27654 h 6605516"/>
              <a:gd name="connsiteX15" fmla="*/ 408147 w 11750723"/>
              <a:gd name="connsiteY15" fmla="*/ 0 h 6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50723" h="6605516">
                <a:moveTo>
                  <a:pt x="408147" y="0"/>
                </a:moveTo>
                <a:lnTo>
                  <a:pt x="11343354" y="0"/>
                </a:lnTo>
                <a:lnTo>
                  <a:pt x="11341290" y="20472"/>
                </a:lnTo>
                <a:cubicBezTo>
                  <a:pt x="11341290" y="221627"/>
                  <a:pt x="11483976" y="389458"/>
                  <a:pt x="11673657" y="428272"/>
                </a:cubicBezTo>
                <a:lnTo>
                  <a:pt x="11750723" y="436041"/>
                </a:lnTo>
                <a:lnTo>
                  <a:pt x="11750723" y="6193049"/>
                </a:lnTo>
                <a:lnTo>
                  <a:pt x="11704425" y="6197716"/>
                </a:lnTo>
                <a:cubicBezTo>
                  <a:pt x="11514744" y="6236531"/>
                  <a:pt x="11372058" y="6404361"/>
                  <a:pt x="11372058" y="6605516"/>
                </a:cubicBezTo>
                <a:lnTo>
                  <a:pt x="426531" y="6605516"/>
                </a:lnTo>
                <a:lnTo>
                  <a:pt x="426978" y="6601086"/>
                </a:lnTo>
                <a:cubicBezTo>
                  <a:pt x="426978" y="6371194"/>
                  <a:pt x="240613" y="6184829"/>
                  <a:pt x="10721" y="6184829"/>
                </a:cubicBezTo>
                <a:lnTo>
                  <a:pt x="0" y="6185910"/>
                </a:lnTo>
                <a:lnTo>
                  <a:pt x="0" y="443374"/>
                </a:lnTo>
                <a:lnTo>
                  <a:pt x="78568" y="435454"/>
                </a:lnTo>
                <a:cubicBezTo>
                  <a:pt x="268249" y="396640"/>
                  <a:pt x="410935" y="228809"/>
                  <a:pt x="410935" y="27654"/>
                </a:cubicBezTo>
                <a:lnTo>
                  <a:pt x="408147" y="0"/>
                </a:lnTo>
                <a:close/>
              </a:path>
            </a:pathLst>
          </a:custGeom>
          <a:noFill/>
          <a:ln w="317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962838BA-C2F6-4CBF-ADEB-D80924F35E26}"/>
              </a:ext>
            </a:extLst>
          </p:cNvPr>
          <p:cNvSpPr/>
          <p:nvPr/>
        </p:nvSpPr>
        <p:spPr>
          <a:xfrm>
            <a:off x="386593" y="232061"/>
            <a:ext cx="11528623" cy="6418937"/>
          </a:xfrm>
          <a:custGeom>
            <a:avLst/>
            <a:gdLst>
              <a:gd name="connsiteX0" fmla="*/ 408147 w 11750723"/>
              <a:gd name="connsiteY0" fmla="*/ 0 h 6605516"/>
              <a:gd name="connsiteX1" fmla="*/ 11343354 w 11750723"/>
              <a:gd name="connsiteY1" fmla="*/ 0 h 6605516"/>
              <a:gd name="connsiteX2" fmla="*/ 11341290 w 11750723"/>
              <a:gd name="connsiteY2" fmla="*/ 20472 h 6605516"/>
              <a:gd name="connsiteX3" fmla="*/ 11673657 w 11750723"/>
              <a:gd name="connsiteY3" fmla="*/ 428272 h 6605516"/>
              <a:gd name="connsiteX4" fmla="*/ 11750723 w 11750723"/>
              <a:gd name="connsiteY4" fmla="*/ 436041 h 6605516"/>
              <a:gd name="connsiteX5" fmla="*/ 11750723 w 11750723"/>
              <a:gd name="connsiteY5" fmla="*/ 6193049 h 6605516"/>
              <a:gd name="connsiteX6" fmla="*/ 11704425 w 11750723"/>
              <a:gd name="connsiteY6" fmla="*/ 6197716 h 6605516"/>
              <a:gd name="connsiteX7" fmla="*/ 11372058 w 11750723"/>
              <a:gd name="connsiteY7" fmla="*/ 6605516 h 6605516"/>
              <a:gd name="connsiteX8" fmla="*/ 426531 w 11750723"/>
              <a:gd name="connsiteY8" fmla="*/ 6605516 h 6605516"/>
              <a:gd name="connsiteX9" fmla="*/ 426978 w 11750723"/>
              <a:gd name="connsiteY9" fmla="*/ 6601086 h 6605516"/>
              <a:gd name="connsiteX10" fmla="*/ 10721 w 11750723"/>
              <a:gd name="connsiteY10" fmla="*/ 6184829 h 6605516"/>
              <a:gd name="connsiteX11" fmla="*/ 0 w 11750723"/>
              <a:gd name="connsiteY11" fmla="*/ 6185910 h 6605516"/>
              <a:gd name="connsiteX12" fmla="*/ 0 w 11750723"/>
              <a:gd name="connsiteY12" fmla="*/ 443374 h 6605516"/>
              <a:gd name="connsiteX13" fmla="*/ 78568 w 11750723"/>
              <a:gd name="connsiteY13" fmla="*/ 435454 h 6605516"/>
              <a:gd name="connsiteX14" fmla="*/ 410935 w 11750723"/>
              <a:gd name="connsiteY14" fmla="*/ 27654 h 6605516"/>
              <a:gd name="connsiteX15" fmla="*/ 408147 w 11750723"/>
              <a:gd name="connsiteY15" fmla="*/ 0 h 6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50723" h="6605516">
                <a:moveTo>
                  <a:pt x="408147" y="0"/>
                </a:moveTo>
                <a:lnTo>
                  <a:pt x="11343354" y="0"/>
                </a:lnTo>
                <a:lnTo>
                  <a:pt x="11341290" y="20472"/>
                </a:lnTo>
                <a:cubicBezTo>
                  <a:pt x="11341290" y="221627"/>
                  <a:pt x="11483976" y="389458"/>
                  <a:pt x="11673657" y="428272"/>
                </a:cubicBezTo>
                <a:lnTo>
                  <a:pt x="11750723" y="436041"/>
                </a:lnTo>
                <a:lnTo>
                  <a:pt x="11750723" y="6193049"/>
                </a:lnTo>
                <a:lnTo>
                  <a:pt x="11704425" y="6197716"/>
                </a:lnTo>
                <a:cubicBezTo>
                  <a:pt x="11514744" y="6236531"/>
                  <a:pt x="11372058" y="6404361"/>
                  <a:pt x="11372058" y="6605516"/>
                </a:cubicBezTo>
                <a:lnTo>
                  <a:pt x="426531" y="6605516"/>
                </a:lnTo>
                <a:lnTo>
                  <a:pt x="426978" y="6601086"/>
                </a:lnTo>
                <a:cubicBezTo>
                  <a:pt x="426978" y="6371194"/>
                  <a:pt x="240613" y="6184829"/>
                  <a:pt x="10721" y="6184829"/>
                </a:cubicBezTo>
                <a:lnTo>
                  <a:pt x="0" y="6185910"/>
                </a:lnTo>
                <a:lnTo>
                  <a:pt x="0" y="443374"/>
                </a:lnTo>
                <a:lnTo>
                  <a:pt x="78568" y="435454"/>
                </a:lnTo>
                <a:cubicBezTo>
                  <a:pt x="268249" y="396640"/>
                  <a:pt x="410935" y="228809"/>
                  <a:pt x="410935" y="27654"/>
                </a:cubicBezTo>
                <a:lnTo>
                  <a:pt x="408147" y="0"/>
                </a:lnTo>
                <a:close/>
              </a:path>
            </a:pathLst>
          </a:custGeom>
          <a:noFill/>
          <a:ln w="22225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60A20-1517-4149-BA81-CA515FFDDD83}"/>
              </a:ext>
            </a:extLst>
          </p:cNvPr>
          <p:cNvSpPr txBox="1"/>
          <p:nvPr/>
        </p:nvSpPr>
        <p:spPr>
          <a:xfrm>
            <a:off x="3418885" y="557662"/>
            <a:ext cx="5349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i="1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메뉴 선정하기만 </a:t>
            </a:r>
            <a:r>
              <a:rPr lang="en-US" altLang="ko-KR" sz="4000" i="1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1</a:t>
            </a:r>
            <a:r>
              <a:rPr lang="ko-KR" altLang="en-US" sz="4000" i="1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시간</a:t>
            </a:r>
            <a:r>
              <a:rPr lang="en-US" altLang="ko-KR" sz="4000" i="1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?!?!</a:t>
            </a:r>
            <a:endParaRPr lang="ko-KR" altLang="en-US" sz="4000" i="1" dirty="0">
              <a:solidFill>
                <a:srgbClr val="D86345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47" y="1904327"/>
            <a:ext cx="1191484" cy="6978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82" y="4773915"/>
            <a:ext cx="2130524" cy="12257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30" y="1662137"/>
            <a:ext cx="1461926" cy="8121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94" y="1726747"/>
            <a:ext cx="2284251" cy="7475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82" y="2993816"/>
            <a:ext cx="1689187" cy="5080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67" y="4007958"/>
            <a:ext cx="2264589" cy="7830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182" y="1463230"/>
            <a:ext cx="1906686" cy="9300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40" y="2900008"/>
            <a:ext cx="3158854" cy="164931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58" y="2869956"/>
            <a:ext cx="3814500" cy="30789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5815">
            <a:off x="1324456" y="2817419"/>
            <a:ext cx="9538401" cy="157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/>
          <a:stretch>
            <a:fillRect l="-4000" t="-12000" r="-5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762F5BE-3988-4A36-AF13-5B2B18844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620" y="745342"/>
            <a:ext cx="2799594" cy="1323784"/>
          </a:xfrm>
        </p:spPr>
        <p:txBody>
          <a:bodyPr anchor="ctr">
            <a:normAutofit/>
          </a:bodyPr>
          <a:lstStyle/>
          <a:p>
            <a:r>
              <a:rPr lang="ko-KR" altLang="en-US" sz="6600" spc="600" dirty="0" smtClean="0">
                <a:solidFill>
                  <a:srgbClr val="D86345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주제</a:t>
            </a:r>
            <a:endParaRPr lang="ko-KR" altLang="en-US" sz="6600" spc="600" dirty="0">
              <a:solidFill>
                <a:srgbClr val="D86345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ECAF91B-B65C-431D-94C8-20DD8D54F4BF}"/>
              </a:ext>
            </a:extLst>
          </p:cNvPr>
          <p:cNvSpPr/>
          <p:nvPr/>
        </p:nvSpPr>
        <p:spPr>
          <a:xfrm>
            <a:off x="259307" y="136477"/>
            <a:ext cx="11750723" cy="6605516"/>
          </a:xfrm>
          <a:custGeom>
            <a:avLst/>
            <a:gdLst>
              <a:gd name="connsiteX0" fmla="*/ 408147 w 11750723"/>
              <a:gd name="connsiteY0" fmla="*/ 0 h 6605516"/>
              <a:gd name="connsiteX1" fmla="*/ 11343354 w 11750723"/>
              <a:gd name="connsiteY1" fmla="*/ 0 h 6605516"/>
              <a:gd name="connsiteX2" fmla="*/ 11341290 w 11750723"/>
              <a:gd name="connsiteY2" fmla="*/ 20472 h 6605516"/>
              <a:gd name="connsiteX3" fmla="*/ 11673657 w 11750723"/>
              <a:gd name="connsiteY3" fmla="*/ 428272 h 6605516"/>
              <a:gd name="connsiteX4" fmla="*/ 11750723 w 11750723"/>
              <a:gd name="connsiteY4" fmla="*/ 436041 h 6605516"/>
              <a:gd name="connsiteX5" fmla="*/ 11750723 w 11750723"/>
              <a:gd name="connsiteY5" fmla="*/ 6193049 h 6605516"/>
              <a:gd name="connsiteX6" fmla="*/ 11704425 w 11750723"/>
              <a:gd name="connsiteY6" fmla="*/ 6197716 h 6605516"/>
              <a:gd name="connsiteX7" fmla="*/ 11372058 w 11750723"/>
              <a:gd name="connsiteY7" fmla="*/ 6605516 h 6605516"/>
              <a:gd name="connsiteX8" fmla="*/ 426531 w 11750723"/>
              <a:gd name="connsiteY8" fmla="*/ 6605516 h 6605516"/>
              <a:gd name="connsiteX9" fmla="*/ 426978 w 11750723"/>
              <a:gd name="connsiteY9" fmla="*/ 6601086 h 6605516"/>
              <a:gd name="connsiteX10" fmla="*/ 10721 w 11750723"/>
              <a:gd name="connsiteY10" fmla="*/ 6184829 h 6605516"/>
              <a:gd name="connsiteX11" fmla="*/ 0 w 11750723"/>
              <a:gd name="connsiteY11" fmla="*/ 6185910 h 6605516"/>
              <a:gd name="connsiteX12" fmla="*/ 0 w 11750723"/>
              <a:gd name="connsiteY12" fmla="*/ 443374 h 6605516"/>
              <a:gd name="connsiteX13" fmla="*/ 78568 w 11750723"/>
              <a:gd name="connsiteY13" fmla="*/ 435454 h 6605516"/>
              <a:gd name="connsiteX14" fmla="*/ 410935 w 11750723"/>
              <a:gd name="connsiteY14" fmla="*/ 27654 h 6605516"/>
              <a:gd name="connsiteX15" fmla="*/ 408147 w 11750723"/>
              <a:gd name="connsiteY15" fmla="*/ 0 h 6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50723" h="6605516">
                <a:moveTo>
                  <a:pt x="408147" y="0"/>
                </a:moveTo>
                <a:lnTo>
                  <a:pt x="11343354" y="0"/>
                </a:lnTo>
                <a:lnTo>
                  <a:pt x="11341290" y="20472"/>
                </a:lnTo>
                <a:cubicBezTo>
                  <a:pt x="11341290" y="221627"/>
                  <a:pt x="11483976" y="389458"/>
                  <a:pt x="11673657" y="428272"/>
                </a:cubicBezTo>
                <a:lnTo>
                  <a:pt x="11750723" y="436041"/>
                </a:lnTo>
                <a:lnTo>
                  <a:pt x="11750723" y="6193049"/>
                </a:lnTo>
                <a:lnTo>
                  <a:pt x="11704425" y="6197716"/>
                </a:lnTo>
                <a:cubicBezTo>
                  <a:pt x="11514744" y="6236531"/>
                  <a:pt x="11372058" y="6404361"/>
                  <a:pt x="11372058" y="6605516"/>
                </a:cubicBezTo>
                <a:lnTo>
                  <a:pt x="426531" y="6605516"/>
                </a:lnTo>
                <a:lnTo>
                  <a:pt x="426978" y="6601086"/>
                </a:lnTo>
                <a:cubicBezTo>
                  <a:pt x="426978" y="6371194"/>
                  <a:pt x="240613" y="6184829"/>
                  <a:pt x="10721" y="6184829"/>
                </a:cubicBezTo>
                <a:lnTo>
                  <a:pt x="0" y="6185910"/>
                </a:lnTo>
                <a:lnTo>
                  <a:pt x="0" y="443374"/>
                </a:lnTo>
                <a:lnTo>
                  <a:pt x="78568" y="435454"/>
                </a:lnTo>
                <a:cubicBezTo>
                  <a:pt x="268249" y="396640"/>
                  <a:pt x="410935" y="228809"/>
                  <a:pt x="410935" y="27654"/>
                </a:cubicBezTo>
                <a:lnTo>
                  <a:pt x="408147" y="0"/>
                </a:lnTo>
                <a:close/>
              </a:path>
            </a:pathLst>
          </a:custGeom>
          <a:noFill/>
          <a:ln w="317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69C11E67-3BBB-44E0-82D1-6F4F1364DFB3}"/>
              </a:ext>
            </a:extLst>
          </p:cNvPr>
          <p:cNvSpPr/>
          <p:nvPr/>
        </p:nvSpPr>
        <p:spPr>
          <a:xfrm>
            <a:off x="276784" y="126242"/>
            <a:ext cx="11750723" cy="6605516"/>
          </a:xfrm>
          <a:custGeom>
            <a:avLst/>
            <a:gdLst>
              <a:gd name="connsiteX0" fmla="*/ 408147 w 11750723"/>
              <a:gd name="connsiteY0" fmla="*/ 0 h 6605516"/>
              <a:gd name="connsiteX1" fmla="*/ 11343354 w 11750723"/>
              <a:gd name="connsiteY1" fmla="*/ 0 h 6605516"/>
              <a:gd name="connsiteX2" fmla="*/ 11341290 w 11750723"/>
              <a:gd name="connsiteY2" fmla="*/ 20472 h 6605516"/>
              <a:gd name="connsiteX3" fmla="*/ 11673657 w 11750723"/>
              <a:gd name="connsiteY3" fmla="*/ 428272 h 6605516"/>
              <a:gd name="connsiteX4" fmla="*/ 11750723 w 11750723"/>
              <a:gd name="connsiteY4" fmla="*/ 436041 h 6605516"/>
              <a:gd name="connsiteX5" fmla="*/ 11750723 w 11750723"/>
              <a:gd name="connsiteY5" fmla="*/ 6193049 h 6605516"/>
              <a:gd name="connsiteX6" fmla="*/ 11704425 w 11750723"/>
              <a:gd name="connsiteY6" fmla="*/ 6197716 h 6605516"/>
              <a:gd name="connsiteX7" fmla="*/ 11372058 w 11750723"/>
              <a:gd name="connsiteY7" fmla="*/ 6605516 h 6605516"/>
              <a:gd name="connsiteX8" fmla="*/ 426531 w 11750723"/>
              <a:gd name="connsiteY8" fmla="*/ 6605516 h 6605516"/>
              <a:gd name="connsiteX9" fmla="*/ 426978 w 11750723"/>
              <a:gd name="connsiteY9" fmla="*/ 6601086 h 6605516"/>
              <a:gd name="connsiteX10" fmla="*/ 10721 w 11750723"/>
              <a:gd name="connsiteY10" fmla="*/ 6184829 h 6605516"/>
              <a:gd name="connsiteX11" fmla="*/ 0 w 11750723"/>
              <a:gd name="connsiteY11" fmla="*/ 6185910 h 6605516"/>
              <a:gd name="connsiteX12" fmla="*/ 0 w 11750723"/>
              <a:gd name="connsiteY12" fmla="*/ 443374 h 6605516"/>
              <a:gd name="connsiteX13" fmla="*/ 78568 w 11750723"/>
              <a:gd name="connsiteY13" fmla="*/ 435454 h 6605516"/>
              <a:gd name="connsiteX14" fmla="*/ 410935 w 11750723"/>
              <a:gd name="connsiteY14" fmla="*/ 27654 h 6605516"/>
              <a:gd name="connsiteX15" fmla="*/ 408147 w 11750723"/>
              <a:gd name="connsiteY15" fmla="*/ 0 h 6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50723" h="6605516">
                <a:moveTo>
                  <a:pt x="408147" y="0"/>
                </a:moveTo>
                <a:lnTo>
                  <a:pt x="11343354" y="0"/>
                </a:lnTo>
                <a:lnTo>
                  <a:pt x="11341290" y="20472"/>
                </a:lnTo>
                <a:cubicBezTo>
                  <a:pt x="11341290" y="221627"/>
                  <a:pt x="11483976" y="389458"/>
                  <a:pt x="11673657" y="428272"/>
                </a:cubicBezTo>
                <a:lnTo>
                  <a:pt x="11750723" y="436041"/>
                </a:lnTo>
                <a:lnTo>
                  <a:pt x="11750723" y="6193049"/>
                </a:lnTo>
                <a:lnTo>
                  <a:pt x="11704425" y="6197716"/>
                </a:lnTo>
                <a:cubicBezTo>
                  <a:pt x="11514744" y="6236531"/>
                  <a:pt x="11372058" y="6404361"/>
                  <a:pt x="11372058" y="6605516"/>
                </a:cubicBezTo>
                <a:lnTo>
                  <a:pt x="426531" y="6605516"/>
                </a:lnTo>
                <a:lnTo>
                  <a:pt x="426978" y="6601086"/>
                </a:lnTo>
                <a:cubicBezTo>
                  <a:pt x="426978" y="6371194"/>
                  <a:pt x="240613" y="6184829"/>
                  <a:pt x="10721" y="6184829"/>
                </a:cubicBezTo>
                <a:lnTo>
                  <a:pt x="0" y="6185910"/>
                </a:lnTo>
                <a:lnTo>
                  <a:pt x="0" y="443374"/>
                </a:lnTo>
                <a:lnTo>
                  <a:pt x="78568" y="435454"/>
                </a:lnTo>
                <a:cubicBezTo>
                  <a:pt x="268249" y="396640"/>
                  <a:pt x="410935" y="228809"/>
                  <a:pt x="410935" y="27654"/>
                </a:cubicBezTo>
                <a:lnTo>
                  <a:pt x="408147" y="0"/>
                </a:lnTo>
                <a:close/>
              </a:path>
            </a:pathLst>
          </a:custGeom>
          <a:noFill/>
          <a:ln w="317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962838BA-C2F6-4CBF-ADEB-D80924F35E26}"/>
              </a:ext>
            </a:extLst>
          </p:cNvPr>
          <p:cNvSpPr/>
          <p:nvPr/>
        </p:nvSpPr>
        <p:spPr>
          <a:xfrm>
            <a:off x="386593" y="232061"/>
            <a:ext cx="11528623" cy="6418937"/>
          </a:xfrm>
          <a:custGeom>
            <a:avLst/>
            <a:gdLst>
              <a:gd name="connsiteX0" fmla="*/ 408147 w 11750723"/>
              <a:gd name="connsiteY0" fmla="*/ 0 h 6605516"/>
              <a:gd name="connsiteX1" fmla="*/ 11343354 w 11750723"/>
              <a:gd name="connsiteY1" fmla="*/ 0 h 6605516"/>
              <a:gd name="connsiteX2" fmla="*/ 11341290 w 11750723"/>
              <a:gd name="connsiteY2" fmla="*/ 20472 h 6605516"/>
              <a:gd name="connsiteX3" fmla="*/ 11673657 w 11750723"/>
              <a:gd name="connsiteY3" fmla="*/ 428272 h 6605516"/>
              <a:gd name="connsiteX4" fmla="*/ 11750723 w 11750723"/>
              <a:gd name="connsiteY4" fmla="*/ 436041 h 6605516"/>
              <a:gd name="connsiteX5" fmla="*/ 11750723 w 11750723"/>
              <a:gd name="connsiteY5" fmla="*/ 6193049 h 6605516"/>
              <a:gd name="connsiteX6" fmla="*/ 11704425 w 11750723"/>
              <a:gd name="connsiteY6" fmla="*/ 6197716 h 6605516"/>
              <a:gd name="connsiteX7" fmla="*/ 11372058 w 11750723"/>
              <a:gd name="connsiteY7" fmla="*/ 6605516 h 6605516"/>
              <a:gd name="connsiteX8" fmla="*/ 426531 w 11750723"/>
              <a:gd name="connsiteY8" fmla="*/ 6605516 h 6605516"/>
              <a:gd name="connsiteX9" fmla="*/ 426978 w 11750723"/>
              <a:gd name="connsiteY9" fmla="*/ 6601086 h 6605516"/>
              <a:gd name="connsiteX10" fmla="*/ 10721 w 11750723"/>
              <a:gd name="connsiteY10" fmla="*/ 6184829 h 6605516"/>
              <a:gd name="connsiteX11" fmla="*/ 0 w 11750723"/>
              <a:gd name="connsiteY11" fmla="*/ 6185910 h 6605516"/>
              <a:gd name="connsiteX12" fmla="*/ 0 w 11750723"/>
              <a:gd name="connsiteY12" fmla="*/ 443374 h 6605516"/>
              <a:gd name="connsiteX13" fmla="*/ 78568 w 11750723"/>
              <a:gd name="connsiteY13" fmla="*/ 435454 h 6605516"/>
              <a:gd name="connsiteX14" fmla="*/ 410935 w 11750723"/>
              <a:gd name="connsiteY14" fmla="*/ 27654 h 6605516"/>
              <a:gd name="connsiteX15" fmla="*/ 408147 w 11750723"/>
              <a:gd name="connsiteY15" fmla="*/ 0 h 6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50723" h="6605516">
                <a:moveTo>
                  <a:pt x="408147" y="0"/>
                </a:moveTo>
                <a:lnTo>
                  <a:pt x="11343354" y="0"/>
                </a:lnTo>
                <a:lnTo>
                  <a:pt x="11341290" y="20472"/>
                </a:lnTo>
                <a:cubicBezTo>
                  <a:pt x="11341290" y="221627"/>
                  <a:pt x="11483976" y="389458"/>
                  <a:pt x="11673657" y="428272"/>
                </a:cubicBezTo>
                <a:lnTo>
                  <a:pt x="11750723" y="436041"/>
                </a:lnTo>
                <a:lnTo>
                  <a:pt x="11750723" y="6193049"/>
                </a:lnTo>
                <a:lnTo>
                  <a:pt x="11704425" y="6197716"/>
                </a:lnTo>
                <a:cubicBezTo>
                  <a:pt x="11514744" y="6236531"/>
                  <a:pt x="11372058" y="6404361"/>
                  <a:pt x="11372058" y="6605516"/>
                </a:cubicBezTo>
                <a:lnTo>
                  <a:pt x="426531" y="6605516"/>
                </a:lnTo>
                <a:lnTo>
                  <a:pt x="426978" y="6601086"/>
                </a:lnTo>
                <a:cubicBezTo>
                  <a:pt x="426978" y="6371194"/>
                  <a:pt x="240613" y="6184829"/>
                  <a:pt x="10721" y="6184829"/>
                </a:cubicBezTo>
                <a:lnTo>
                  <a:pt x="0" y="6185910"/>
                </a:lnTo>
                <a:lnTo>
                  <a:pt x="0" y="443374"/>
                </a:lnTo>
                <a:lnTo>
                  <a:pt x="78568" y="435454"/>
                </a:lnTo>
                <a:cubicBezTo>
                  <a:pt x="268249" y="396640"/>
                  <a:pt x="410935" y="228809"/>
                  <a:pt x="410935" y="27654"/>
                </a:cubicBezTo>
                <a:lnTo>
                  <a:pt x="408147" y="0"/>
                </a:lnTo>
                <a:close/>
              </a:path>
            </a:pathLst>
          </a:custGeom>
          <a:noFill/>
          <a:ln w="22225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60A20-1517-4149-BA81-CA515FFDDD83}"/>
              </a:ext>
            </a:extLst>
          </p:cNvPr>
          <p:cNvSpPr txBox="1"/>
          <p:nvPr/>
        </p:nvSpPr>
        <p:spPr>
          <a:xfrm>
            <a:off x="2477862" y="3085292"/>
            <a:ext cx="7236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i="1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점심</a:t>
            </a:r>
            <a:r>
              <a:rPr lang="en-US" altLang="ko-KR" sz="4000" i="1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, </a:t>
            </a:r>
            <a:r>
              <a:rPr lang="ko-KR" altLang="en-US" sz="4000" i="1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저녁 메뉴를 고민없이 정하자</a:t>
            </a:r>
            <a:r>
              <a:rPr lang="en-US" altLang="ko-KR" sz="4000" i="1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!!</a:t>
            </a:r>
            <a:endParaRPr lang="ko-KR" altLang="en-US" sz="4000" i="1" dirty="0">
              <a:solidFill>
                <a:srgbClr val="D86345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2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/>
          <a:stretch>
            <a:fillRect l="-4000" t="-12000" r="-5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90F1CE74-0A40-437E-BFB0-24A379223DC4}"/>
              </a:ext>
            </a:extLst>
          </p:cNvPr>
          <p:cNvSpPr/>
          <p:nvPr/>
        </p:nvSpPr>
        <p:spPr>
          <a:xfrm rot="5400000">
            <a:off x="3043185" y="-1222912"/>
            <a:ext cx="859809" cy="928048"/>
          </a:xfrm>
          <a:prstGeom prst="ellipse">
            <a:avLst/>
          </a:prstGeom>
          <a:solidFill>
            <a:srgbClr val="4D98B6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0EB2A1-7F4F-44BE-AFF8-5CCE88B68714}"/>
              </a:ext>
            </a:extLst>
          </p:cNvPr>
          <p:cNvSpPr/>
          <p:nvPr/>
        </p:nvSpPr>
        <p:spPr>
          <a:xfrm rot="5400000">
            <a:off x="4359099" y="-1222912"/>
            <a:ext cx="859809" cy="928048"/>
          </a:xfrm>
          <a:prstGeom prst="ellipse">
            <a:avLst/>
          </a:prstGeom>
          <a:solidFill>
            <a:srgbClr val="D86345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0C3A6F3-5B65-4DA8-9D67-AFFBEFA49E4B}"/>
              </a:ext>
            </a:extLst>
          </p:cNvPr>
          <p:cNvSpPr/>
          <p:nvPr/>
        </p:nvSpPr>
        <p:spPr>
          <a:xfrm rot="5400000">
            <a:off x="5679743" y="-1222911"/>
            <a:ext cx="859809" cy="928048"/>
          </a:xfrm>
          <a:prstGeom prst="ellipse">
            <a:avLst/>
          </a:prstGeom>
          <a:solidFill>
            <a:srgbClr val="FEC029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41420E3-43BD-482E-8D9A-63E821AD7808}"/>
              </a:ext>
            </a:extLst>
          </p:cNvPr>
          <p:cNvSpPr/>
          <p:nvPr/>
        </p:nvSpPr>
        <p:spPr>
          <a:xfrm rot="5400000">
            <a:off x="6958122" y="-1222911"/>
            <a:ext cx="859809" cy="928048"/>
          </a:xfrm>
          <a:prstGeom prst="ellipse">
            <a:avLst/>
          </a:prstGeom>
          <a:solidFill>
            <a:srgbClr val="F5EEDE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103FCF2-E677-402B-97B1-8DB900A16CD8}"/>
              </a:ext>
            </a:extLst>
          </p:cNvPr>
          <p:cNvSpPr/>
          <p:nvPr/>
        </p:nvSpPr>
        <p:spPr>
          <a:xfrm rot="5400000">
            <a:off x="8236500" y="-1222911"/>
            <a:ext cx="859809" cy="928048"/>
          </a:xfrm>
          <a:prstGeom prst="ellipse">
            <a:avLst/>
          </a:prstGeom>
          <a:solidFill>
            <a:srgbClr val="0F5F48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9712D8B0-EB57-40D9-B6F1-18AE5B244FD4}"/>
              </a:ext>
            </a:extLst>
          </p:cNvPr>
          <p:cNvSpPr/>
          <p:nvPr/>
        </p:nvSpPr>
        <p:spPr>
          <a:xfrm>
            <a:off x="12189898" y="2902689"/>
            <a:ext cx="2103" cy="27127"/>
          </a:xfrm>
          <a:custGeom>
            <a:avLst/>
            <a:gdLst>
              <a:gd name="connsiteX0" fmla="*/ 0 w 2103"/>
              <a:gd name="connsiteY0" fmla="*/ 0 h 27127"/>
              <a:gd name="connsiteX1" fmla="*/ 2103 w 2103"/>
              <a:gd name="connsiteY1" fmla="*/ 0 h 27127"/>
              <a:gd name="connsiteX2" fmla="*/ 2103 w 2103"/>
              <a:gd name="connsiteY2" fmla="*/ 27127 h 27127"/>
              <a:gd name="connsiteX3" fmla="*/ 0 w 2103"/>
              <a:gd name="connsiteY3" fmla="*/ 0 h 2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" h="27127">
                <a:moveTo>
                  <a:pt x="0" y="0"/>
                </a:moveTo>
                <a:lnTo>
                  <a:pt x="2103" y="0"/>
                </a:lnTo>
                <a:lnTo>
                  <a:pt x="2103" y="271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자유형: 도형 230">
            <a:extLst>
              <a:ext uri="{FF2B5EF4-FFF2-40B4-BE49-F238E27FC236}">
                <a16:creationId xmlns:a16="http://schemas.microsoft.com/office/drawing/2014/main" id="{46E8C7DF-6C3E-4B8B-A73B-B9E38D72FEF1}"/>
              </a:ext>
            </a:extLst>
          </p:cNvPr>
          <p:cNvSpPr/>
          <p:nvPr/>
        </p:nvSpPr>
        <p:spPr>
          <a:xfrm rot="5400000" flipH="1">
            <a:off x="5184256" y="14493941"/>
            <a:ext cx="244900" cy="12201454"/>
          </a:xfrm>
          <a:custGeom>
            <a:avLst/>
            <a:gdLst>
              <a:gd name="connsiteX0" fmla="*/ 0 w 337351"/>
              <a:gd name="connsiteY0" fmla="*/ 0 h 3170443"/>
              <a:gd name="connsiteX1" fmla="*/ 0 w 337351"/>
              <a:gd name="connsiteY1" fmla="*/ 3170443 h 3170443"/>
              <a:gd name="connsiteX2" fmla="*/ 337351 w 337351"/>
              <a:gd name="connsiteY2" fmla="*/ 3170443 h 3170443"/>
              <a:gd name="connsiteX3" fmla="*/ 337351 w 337351"/>
              <a:gd name="connsiteY3" fmla="*/ 224666 h 3170443"/>
              <a:gd name="connsiteX4" fmla="*/ 276316 w 337351"/>
              <a:gd name="connsiteY4" fmla="*/ 190042 h 3170443"/>
              <a:gd name="connsiteX5" fmla="*/ 19616 w 337351"/>
              <a:gd name="connsiteY5" fmla="*/ 16228 h 3170443"/>
              <a:gd name="connsiteX6" fmla="*/ 0 w 337351"/>
              <a:gd name="connsiteY6" fmla="*/ 0 h 317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351" h="3170443">
                <a:moveTo>
                  <a:pt x="0" y="0"/>
                </a:moveTo>
                <a:lnTo>
                  <a:pt x="0" y="3170443"/>
                </a:lnTo>
                <a:lnTo>
                  <a:pt x="337351" y="3170443"/>
                </a:lnTo>
                <a:lnTo>
                  <a:pt x="337351" y="224666"/>
                </a:lnTo>
                <a:lnTo>
                  <a:pt x="276316" y="190042"/>
                </a:lnTo>
                <a:cubicBezTo>
                  <a:pt x="182471" y="133694"/>
                  <a:pt x="96734" y="75700"/>
                  <a:pt x="19616" y="16228"/>
                </a:cubicBezTo>
                <a:lnTo>
                  <a:pt x="0" y="0"/>
                </a:lnTo>
                <a:close/>
              </a:path>
            </a:pathLst>
          </a:custGeom>
          <a:solidFill>
            <a:srgbClr val="D8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래픽 10" descr="타자기">
            <a:extLst>
              <a:ext uri="{FF2B5EF4-FFF2-40B4-BE49-F238E27FC236}">
                <a16:creationId xmlns:a16="http://schemas.microsoft.com/office/drawing/2014/main" id="{F53A01A6-EB3C-454B-85D8-75C90F61A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1709" y="2307315"/>
            <a:ext cx="1217873" cy="1217873"/>
          </a:xfrm>
          <a:prstGeom prst="rect">
            <a:avLst/>
          </a:prstGeom>
        </p:spPr>
      </p:pic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29114F83-8A31-4388-8F2D-A89D2C77A855}"/>
              </a:ext>
            </a:extLst>
          </p:cNvPr>
          <p:cNvSpPr/>
          <p:nvPr/>
        </p:nvSpPr>
        <p:spPr>
          <a:xfrm>
            <a:off x="4589128" y="1513685"/>
            <a:ext cx="3041037" cy="4073690"/>
          </a:xfrm>
          <a:custGeom>
            <a:avLst/>
            <a:gdLst>
              <a:gd name="connsiteX0" fmla="*/ 1088912 w 2181132"/>
              <a:gd name="connsiteY0" fmla="*/ 0 h 4073690"/>
              <a:gd name="connsiteX1" fmla="*/ 2172202 w 2181132"/>
              <a:gd name="connsiteY1" fmla="*/ 995149 h 4073690"/>
              <a:gd name="connsiteX2" fmla="*/ 2176862 w 2181132"/>
              <a:gd name="connsiteY2" fmla="*/ 1089095 h 4073690"/>
              <a:gd name="connsiteX3" fmla="*/ 2181132 w 2181132"/>
              <a:gd name="connsiteY3" fmla="*/ 1089095 h 4073690"/>
              <a:gd name="connsiteX4" fmla="*/ 2181132 w 2181132"/>
              <a:gd name="connsiteY4" fmla="*/ 2947320 h 4073690"/>
              <a:gd name="connsiteX5" fmla="*/ 2176716 w 2181132"/>
              <a:gd name="connsiteY5" fmla="*/ 2947320 h 4073690"/>
              <a:gd name="connsiteX6" fmla="*/ 2177824 w 2181132"/>
              <a:gd name="connsiteY6" fmla="*/ 2965205 h 4073690"/>
              <a:gd name="connsiteX7" fmla="*/ 1088912 w 2181132"/>
              <a:gd name="connsiteY7" fmla="*/ 4073690 h 4073690"/>
              <a:gd name="connsiteX8" fmla="*/ 0 w 2181132"/>
              <a:gd name="connsiteY8" fmla="*/ 2965205 h 4073690"/>
              <a:gd name="connsiteX9" fmla="*/ 1206 w 2181132"/>
              <a:gd name="connsiteY9" fmla="*/ 2945744 h 4073690"/>
              <a:gd name="connsiteX10" fmla="*/ 1206 w 2181132"/>
              <a:gd name="connsiteY10" fmla="*/ 1127947 h 4073690"/>
              <a:gd name="connsiteX11" fmla="*/ 0 w 2181132"/>
              <a:gd name="connsiteY11" fmla="*/ 1108485 h 4073690"/>
              <a:gd name="connsiteX12" fmla="*/ 1088912 w 2181132"/>
              <a:gd name="connsiteY12" fmla="*/ 0 h 407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1132" h="4073690">
                <a:moveTo>
                  <a:pt x="1088912" y="0"/>
                </a:moveTo>
                <a:cubicBezTo>
                  <a:pt x="1652714" y="0"/>
                  <a:pt x="2116439" y="436189"/>
                  <a:pt x="2172202" y="995149"/>
                </a:cubicBezTo>
                <a:lnTo>
                  <a:pt x="2176862" y="1089095"/>
                </a:lnTo>
                <a:lnTo>
                  <a:pt x="2181132" y="1089095"/>
                </a:lnTo>
                <a:lnTo>
                  <a:pt x="2181132" y="2947320"/>
                </a:lnTo>
                <a:lnTo>
                  <a:pt x="2176716" y="2947320"/>
                </a:lnTo>
                <a:lnTo>
                  <a:pt x="2177824" y="2965205"/>
                </a:lnTo>
                <a:cubicBezTo>
                  <a:pt x="2177824" y="3577404"/>
                  <a:pt x="1690301" y="4073690"/>
                  <a:pt x="1088912" y="4073690"/>
                </a:cubicBezTo>
                <a:cubicBezTo>
                  <a:pt x="487523" y="4073690"/>
                  <a:pt x="0" y="3577404"/>
                  <a:pt x="0" y="2965205"/>
                </a:cubicBezTo>
                <a:lnTo>
                  <a:pt x="1206" y="2945744"/>
                </a:lnTo>
                <a:lnTo>
                  <a:pt x="1206" y="1127947"/>
                </a:lnTo>
                <a:lnTo>
                  <a:pt x="0" y="1108485"/>
                </a:lnTo>
                <a:cubicBezTo>
                  <a:pt x="0" y="496286"/>
                  <a:pt x="487523" y="0"/>
                  <a:pt x="1088912" y="0"/>
                </a:cubicBezTo>
                <a:close/>
              </a:path>
            </a:pathLst>
          </a:custGeom>
          <a:noFill/>
          <a:ln w="79375" cmpd="sng">
            <a:solidFill>
              <a:srgbClr val="4D9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5C00855D-485C-4397-9375-CED4C6FB5FCA}"/>
              </a:ext>
            </a:extLst>
          </p:cNvPr>
          <p:cNvSpPr/>
          <p:nvPr/>
        </p:nvSpPr>
        <p:spPr>
          <a:xfrm>
            <a:off x="8389513" y="1513685"/>
            <a:ext cx="3041037" cy="4073690"/>
          </a:xfrm>
          <a:custGeom>
            <a:avLst/>
            <a:gdLst>
              <a:gd name="connsiteX0" fmla="*/ 1088912 w 2181132"/>
              <a:gd name="connsiteY0" fmla="*/ 0 h 4073690"/>
              <a:gd name="connsiteX1" fmla="*/ 2172202 w 2181132"/>
              <a:gd name="connsiteY1" fmla="*/ 995149 h 4073690"/>
              <a:gd name="connsiteX2" fmla="*/ 2176862 w 2181132"/>
              <a:gd name="connsiteY2" fmla="*/ 1089095 h 4073690"/>
              <a:gd name="connsiteX3" fmla="*/ 2181132 w 2181132"/>
              <a:gd name="connsiteY3" fmla="*/ 1089095 h 4073690"/>
              <a:gd name="connsiteX4" fmla="*/ 2181132 w 2181132"/>
              <a:gd name="connsiteY4" fmla="*/ 2947320 h 4073690"/>
              <a:gd name="connsiteX5" fmla="*/ 2176716 w 2181132"/>
              <a:gd name="connsiteY5" fmla="*/ 2947320 h 4073690"/>
              <a:gd name="connsiteX6" fmla="*/ 2177824 w 2181132"/>
              <a:gd name="connsiteY6" fmla="*/ 2965205 h 4073690"/>
              <a:gd name="connsiteX7" fmla="*/ 1088912 w 2181132"/>
              <a:gd name="connsiteY7" fmla="*/ 4073690 h 4073690"/>
              <a:gd name="connsiteX8" fmla="*/ 0 w 2181132"/>
              <a:gd name="connsiteY8" fmla="*/ 2965205 h 4073690"/>
              <a:gd name="connsiteX9" fmla="*/ 1206 w 2181132"/>
              <a:gd name="connsiteY9" fmla="*/ 2945744 h 4073690"/>
              <a:gd name="connsiteX10" fmla="*/ 1206 w 2181132"/>
              <a:gd name="connsiteY10" fmla="*/ 1127947 h 4073690"/>
              <a:gd name="connsiteX11" fmla="*/ 0 w 2181132"/>
              <a:gd name="connsiteY11" fmla="*/ 1108485 h 4073690"/>
              <a:gd name="connsiteX12" fmla="*/ 1088912 w 2181132"/>
              <a:gd name="connsiteY12" fmla="*/ 0 h 407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1132" h="4073690">
                <a:moveTo>
                  <a:pt x="1088912" y="0"/>
                </a:moveTo>
                <a:cubicBezTo>
                  <a:pt x="1652714" y="0"/>
                  <a:pt x="2116439" y="436189"/>
                  <a:pt x="2172202" y="995149"/>
                </a:cubicBezTo>
                <a:lnTo>
                  <a:pt x="2176862" y="1089095"/>
                </a:lnTo>
                <a:lnTo>
                  <a:pt x="2181132" y="1089095"/>
                </a:lnTo>
                <a:lnTo>
                  <a:pt x="2181132" y="2947320"/>
                </a:lnTo>
                <a:lnTo>
                  <a:pt x="2176716" y="2947320"/>
                </a:lnTo>
                <a:lnTo>
                  <a:pt x="2177824" y="2965205"/>
                </a:lnTo>
                <a:cubicBezTo>
                  <a:pt x="2177824" y="3577404"/>
                  <a:pt x="1690301" y="4073690"/>
                  <a:pt x="1088912" y="4073690"/>
                </a:cubicBezTo>
                <a:cubicBezTo>
                  <a:pt x="487523" y="4073690"/>
                  <a:pt x="0" y="3577404"/>
                  <a:pt x="0" y="2965205"/>
                </a:cubicBezTo>
                <a:lnTo>
                  <a:pt x="1206" y="2945744"/>
                </a:lnTo>
                <a:lnTo>
                  <a:pt x="1206" y="1127947"/>
                </a:lnTo>
                <a:lnTo>
                  <a:pt x="0" y="1108485"/>
                </a:lnTo>
                <a:cubicBezTo>
                  <a:pt x="0" y="496286"/>
                  <a:pt x="487523" y="0"/>
                  <a:pt x="1088912" y="0"/>
                </a:cubicBezTo>
                <a:close/>
              </a:path>
            </a:pathLst>
          </a:custGeom>
          <a:noFill/>
          <a:ln w="79375" cmpd="sng">
            <a:solidFill>
              <a:srgbClr val="4D9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D47CDB72-9F50-4E9F-9585-01D8242AB22F}"/>
              </a:ext>
            </a:extLst>
          </p:cNvPr>
          <p:cNvSpPr/>
          <p:nvPr/>
        </p:nvSpPr>
        <p:spPr>
          <a:xfrm>
            <a:off x="761450" y="1512469"/>
            <a:ext cx="3041037" cy="4073690"/>
          </a:xfrm>
          <a:custGeom>
            <a:avLst/>
            <a:gdLst>
              <a:gd name="connsiteX0" fmla="*/ 1088912 w 2181132"/>
              <a:gd name="connsiteY0" fmla="*/ 0 h 4073690"/>
              <a:gd name="connsiteX1" fmla="*/ 2172202 w 2181132"/>
              <a:gd name="connsiteY1" fmla="*/ 995149 h 4073690"/>
              <a:gd name="connsiteX2" fmla="*/ 2176862 w 2181132"/>
              <a:gd name="connsiteY2" fmla="*/ 1089095 h 4073690"/>
              <a:gd name="connsiteX3" fmla="*/ 2181132 w 2181132"/>
              <a:gd name="connsiteY3" fmla="*/ 1089095 h 4073690"/>
              <a:gd name="connsiteX4" fmla="*/ 2181132 w 2181132"/>
              <a:gd name="connsiteY4" fmla="*/ 2947320 h 4073690"/>
              <a:gd name="connsiteX5" fmla="*/ 2176716 w 2181132"/>
              <a:gd name="connsiteY5" fmla="*/ 2947320 h 4073690"/>
              <a:gd name="connsiteX6" fmla="*/ 2177824 w 2181132"/>
              <a:gd name="connsiteY6" fmla="*/ 2965205 h 4073690"/>
              <a:gd name="connsiteX7" fmla="*/ 1088912 w 2181132"/>
              <a:gd name="connsiteY7" fmla="*/ 4073690 h 4073690"/>
              <a:gd name="connsiteX8" fmla="*/ 0 w 2181132"/>
              <a:gd name="connsiteY8" fmla="*/ 2965205 h 4073690"/>
              <a:gd name="connsiteX9" fmla="*/ 1206 w 2181132"/>
              <a:gd name="connsiteY9" fmla="*/ 2945744 h 4073690"/>
              <a:gd name="connsiteX10" fmla="*/ 1206 w 2181132"/>
              <a:gd name="connsiteY10" fmla="*/ 1127947 h 4073690"/>
              <a:gd name="connsiteX11" fmla="*/ 0 w 2181132"/>
              <a:gd name="connsiteY11" fmla="*/ 1108485 h 4073690"/>
              <a:gd name="connsiteX12" fmla="*/ 1088912 w 2181132"/>
              <a:gd name="connsiteY12" fmla="*/ 0 h 407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1132" h="4073690">
                <a:moveTo>
                  <a:pt x="1088912" y="0"/>
                </a:moveTo>
                <a:cubicBezTo>
                  <a:pt x="1652714" y="0"/>
                  <a:pt x="2116439" y="436189"/>
                  <a:pt x="2172202" y="995149"/>
                </a:cubicBezTo>
                <a:lnTo>
                  <a:pt x="2176862" y="1089095"/>
                </a:lnTo>
                <a:lnTo>
                  <a:pt x="2181132" y="1089095"/>
                </a:lnTo>
                <a:lnTo>
                  <a:pt x="2181132" y="2947320"/>
                </a:lnTo>
                <a:lnTo>
                  <a:pt x="2176716" y="2947320"/>
                </a:lnTo>
                <a:lnTo>
                  <a:pt x="2177824" y="2965205"/>
                </a:lnTo>
                <a:cubicBezTo>
                  <a:pt x="2177824" y="3577404"/>
                  <a:pt x="1690301" y="4073690"/>
                  <a:pt x="1088912" y="4073690"/>
                </a:cubicBezTo>
                <a:cubicBezTo>
                  <a:pt x="487523" y="4073690"/>
                  <a:pt x="0" y="3577404"/>
                  <a:pt x="0" y="2965205"/>
                </a:cubicBezTo>
                <a:lnTo>
                  <a:pt x="1206" y="2945744"/>
                </a:lnTo>
                <a:lnTo>
                  <a:pt x="1206" y="1127947"/>
                </a:lnTo>
                <a:lnTo>
                  <a:pt x="0" y="1108485"/>
                </a:lnTo>
                <a:cubicBezTo>
                  <a:pt x="0" y="496286"/>
                  <a:pt x="487523" y="0"/>
                  <a:pt x="1088912" y="0"/>
                </a:cubicBezTo>
                <a:close/>
              </a:path>
            </a:pathLst>
          </a:custGeom>
          <a:noFill/>
          <a:ln w="79375" cmpd="sng">
            <a:solidFill>
              <a:srgbClr val="4D9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7B80446D-133E-4846-B09C-4B214831CE74}"/>
              </a:ext>
            </a:extLst>
          </p:cNvPr>
          <p:cNvSpPr/>
          <p:nvPr/>
        </p:nvSpPr>
        <p:spPr>
          <a:xfrm>
            <a:off x="4668593" y="1623785"/>
            <a:ext cx="2879038" cy="3856681"/>
          </a:xfrm>
          <a:custGeom>
            <a:avLst/>
            <a:gdLst>
              <a:gd name="connsiteX0" fmla="*/ 1088912 w 2181132"/>
              <a:gd name="connsiteY0" fmla="*/ 0 h 4073690"/>
              <a:gd name="connsiteX1" fmla="*/ 2172202 w 2181132"/>
              <a:gd name="connsiteY1" fmla="*/ 995149 h 4073690"/>
              <a:gd name="connsiteX2" fmla="*/ 2176862 w 2181132"/>
              <a:gd name="connsiteY2" fmla="*/ 1089095 h 4073690"/>
              <a:gd name="connsiteX3" fmla="*/ 2181132 w 2181132"/>
              <a:gd name="connsiteY3" fmla="*/ 1089095 h 4073690"/>
              <a:gd name="connsiteX4" fmla="*/ 2181132 w 2181132"/>
              <a:gd name="connsiteY4" fmla="*/ 2947320 h 4073690"/>
              <a:gd name="connsiteX5" fmla="*/ 2176716 w 2181132"/>
              <a:gd name="connsiteY5" fmla="*/ 2947320 h 4073690"/>
              <a:gd name="connsiteX6" fmla="*/ 2177824 w 2181132"/>
              <a:gd name="connsiteY6" fmla="*/ 2965205 h 4073690"/>
              <a:gd name="connsiteX7" fmla="*/ 1088912 w 2181132"/>
              <a:gd name="connsiteY7" fmla="*/ 4073690 h 4073690"/>
              <a:gd name="connsiteX8" fmla="*/ 0 w 2181132"/>
              <a:gd name="connsiteY8" fmla="*/ 2965205 h 4073690"/>
              <a:gd name="connsiteX9" fmla="*/ 1206 w 2181132"/>
              <a:gd name="connsiteY9" fmla="*/ 2945744 h 4073690"/>
              <a:gd name="connsiteX10" fmla="*/ 1206 w 2181132"/>
              <a:gd name="connsiteY10" fmla="*/ 1127947 h 4073690"/>
              <a:gd name="connsiteX11" fmla="*/ 0 w 2181132"/>
              <a:gd name="connsiteY11" fmla="*/ 1108485 h 4073690"/>
              <a:gd name="connsiteX12" fmla="*/ 1088912 w 2181132"/>
              <a:gd name="connsiteY12" fmla="*/ 0 h 407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1132" h="4073690">
                <a:moveTo>
                  <a:pt x="1088912" y="0"/>
                </a:moveTo>
                <a:cubicBezTo>
                  <a:pt x="1652714" y="0"/>
                  <a:pt x="2116439" y="436189"/>
                  <a:pt x="2172202" y="995149"/>
                </a:cubicBezTo>
                <a:lnTo>
                  <a:pt x="2176862" y="1089095"/>
                </a:lnTo>
                <a:lnTo>
                  <a:pt x="2181132" y="1089095"/>
                </a:lnTo>
                <a:lnTo>
                  <a:pt x="2181132" y="2947320"/>
                </a:lnTo>
                <a:lnTo>
                  <a:pt x="2176716" y="2947320"/>
                </a:lnTo>
                <a:lnTo>
                  <a:pt x="2177824" y="2965205"/>
                </a:lnTo>
                <a:cubicBezTo>
                  <a:pt x="2177824" y="3577404"/>
                  <a:pt x="1690301" y="4073690"/>
                  <a:pt x="1088912" y="4073690"/>
                </a:cubicBezTo>
                <a:cubicBezTo>
                  <a:pt x="487523" y="4073690"/>
                  <a:pt x="0" y="3577404"/>
                  <a:pt x="0" y="2965205"/>
                </a:cubicBezTo>
                <a:lnTo>
                  <a:pt x="1206" y="2945744"/>
                </a:lnTo>
                <a:lnTo>
                  <a:pt x="1206" y="1127947"/>
                </a:lnTo>
                <a:lnTo>
                  <a:pt x="0" y="1108485"/>
                </a:lnTo>
                <a:cubicBezTo>
                  <a:pt x="0" y="496286"/>
                  <a:pt x="487523" y="0"/>
                  <a:pt x="1088912" y="0"/>
                </a:cubicBezTo>
                <a:close/>
              </a:path>
            </a:pathLst>
          </a:custGeom>
          <a:noFill/>
          <a:ln w="22225" cmpd="sng">
            <a:solidFill>
              <a:srgbClr val="4D9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BB59494B-4725-497A-8925-5092C9CF1587}"/>
              </a:ext>
            </a:extLst>
          </p:cNvPr>
          <p:cNvSpPr/>
          <p:nvPr/>
        </p:nvSpPr>
        <p:spPr>
          <a:xfrm>
            <a:off x="8468978" y="1623785"/>
            <a:ext cx="2879038" cy="3856681"/>
          </a:xfrm>
          <a:custGeom>
            <a:avLst/>
            <a:gdLst>
              <a:gd name="connsiteX0" fmla="*/ 1088912 w 2181132"/>
              <a:gd name="connsiteY0" fmla="*/ 0 h 4073690"/>
              <a:gd name="connsiteX1" fmla="*/ 2172202 w 2181132"/>
              <a:gd name="connsiteY1" fmla="*/ 995149 h 4073690"/>
              <a:gd name="connsiteX2" fmla="*/ 2176862 w 2181132"/>
              <a:gd name="connsiteY2" fmla="*/ 1089095 h 4073690"/>
              <a:gd name="connsiteX3" fmla="*/ 2181132 w 2181132"/>
              <a:gd name="connsiteY3" fmla="*/ 1089095 h 4073690"/>
              <a:gd name="connsiteX4" fmla="*/ 2181132 w 2181132"/>
              <a:gd name="connsiteY4" fmla="*/ 2947320 h 4073690"/>
              <a:gd name="connsiteX5" fmla="*/ 2176716 w 2181132"/>
              <a:gd name="connsiteY5" fmla="*/ 2947320 h 4073690"/>
              <a:gd name="connsiteX6" fmla="*/ 2177824 w 2181132"/>
              <a:gd name="connsiteY6" fmla="*/ 2965205 h 4073690"/>
              <a:gd name="connsiteX7" fmla="*/ 1088912 w 2181132"/>
              <a:gd name="connsiteY7" fmla="*/ 4073690 h 4073690"/>
              <a:gd name="connsiteX8" fmla="*/ 0 w 2181132"/>
              <a:gd name="connsiteY8" fmla="*/ 2965205 h 4073690"/>
              <a:gd name="connsiteX9" fmla="*/ 1206 w 2181132"/>
              <a:gd name="connsiteY9" fmla="*/ 2945744 h 4073690"/>
              <a:gd name="connsiteX10" fmla="*/ 1206 w 2181132"/>
              <a:gd name="connsiteY10" fmla="*/ 1127947 h 4073690"/>
              <a:gd name="connsiteX11" fmla="*/ 0 w 2181132"/>
              <a:gd name="connsiteY11" fmla="*/ 1108485 h 4073690"/>
              <a:gd name="connsiteX12" fmla="*/ 1088912 w 2181132"/>
              <a:gd name="connsiteY12" fmla="*/ 0 h 407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1132" h="4073690">
                <a:moveTo>
                  <a:pt x="1088912" y="0"/>
                </a:moveTo>
                <a:cubicBezTo>
                  <a:pt x="1652714" y="0"/>
                  <a:pt x="2116439" y="436189"/>
                  <a:pt x="2172202" y="995149"/>
                </a:cubicBezTo>
                <a:lnTo>
                  <a:pt x="2176862" y="1089095"/>
                </a:lnTo>
                <a:lnTo>
                  <a:pt x="2181132" y="1089095"/>
                </a:lnTo>
                <a:lnTo>
                  <a:pt x="2181132" y="2947320"/>
                </a:lnTo>
                <a:lnTo>
                  <a:pt x="2176716" y="2947320"/>
                </a:lnTo>
                <a:lnTo>
                  <a:pt x="2177824" y="2965205"/>
                </a:lnTo>
                <a:cubicBezTo>
                  <a:pt x="2177824" y="3577404"/>
                  <a:pt x="1690301" y="4073690"/>
                  <a:pt x="1088912" y="4073690"/>
                </a:cubicBezTo>
                <a:cubicBezTo>
                  <a:pt x="487523" y="4073690"/>
                  <a:pt x="0" y="3577404"/>
                  <a:pt x="0" y="2965205"/>
                </a:cubicBezTo>
                <a:lnTo>
                  <a:pt x="1206" y="2945744"/>
                </a:lnTo>
                <a:lnTo>
                  <a:pt x="1206" y="1127947"/>
                </a:lnTo>
                <a:lnTo>
                  <a:pt x="0" y="1108485"/>
                </a:lnTo>
                <a:cubicBezTo>
                  <a:pt x="0" y="496286"/>
                  <a:pt x="487523" y="0"/>
                  <a:pt x="1088912" y="0"/>
                </a:cubicBezTo>
                <a:close/>
              </a:path>
            </a:pathLst>
          </a:custGeom>
          <a:noFill/>
          <a:ln w="22225" cmpd="sng">
            <a:solidFill>
              <a:srgbClr val="4D9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54EF2249-C0DC-44DD-A8AB-B262DA83C73F}"/>
              </a:ext>
            </a:extLst>
          </p:cNvPr>
          <p:cNvSpPr/>
          <p:nvPr/>
        </p:nvSpPr>
        <p:spPr>
          <a:xfrm>
            <a:off x="840915" y="1622569"/>
            <a:ext cx="2879038" cy="3856681"/>
          </a:xfrm>
          <a:custGeom>
            <a:avLst/>
            <a:gdLst>
              <a:gd name="connsiteX0" fmla="*/ 1088912 w 2181132"/>
              <a:gd name="connsiteY0" fmla="*/ 0 h 4073690"/>
              <a:gd name="connsiteX1" fmla="*/ 2172202 w 2181132"/>
              <a:gd name="connsiteY1" fmla="*/ 995149 h 4073690"/>
              <a:gd name="connsiteX2" fmla="*/ 2176862 w 2181132"/>
              <a:gd name="connsiteY2" fmla="*/ 1089095 h 4073690"/>
              <a:gd name="connsiteX3" fmla="*/ 2181132 w 2181132"/>
              <a:gd name="connsiteY3" fmla="*/ 1089095 h 4073690"/>
              <a:gd name="connsiteX4" fmla="*/ 2181132 w 2181132"/>
              <a:gd name="connsiteY4" fmla="*/ 2947320 h 4073690"/>
              <a:gd name="connsiteX5" fmla="*/ 2176716 w 2181132"/>
              <a:gd name="connsiteY5" fmla="*/ 2947320 h 4073690"/>
              <a:gd name="connsiteX6" fmla="*/ 2177824 w 2181132"/>
              <a:gd name="connsiteY6" fmla="*/ 2965205 h 4073690"/>
              <a:gd name="connsiteX7" fmla="*/ 1088912 w 2181132"/>
              <a:gd name="connsiteY7" fmla="*/ 4073690 h 4073690"/>
              <a:gd name="connsiteX8" fmla="*/ 0 w 2181132"/>
              <a:gd name="connsiteY8" fmla="*/ 2965205 h 4073690"/>
              <a:gd name="connsiteX9" fmla="*/ 1206 w 2181132"/>
              <a:gd name="connsiteY9" fmla="*/ 2945744 h 4073690"/>
              <a:gd name="connsiteX10" fmla="*/ 1206 w 2181132"/>
              <a:gd name="connsiteY10" fmla="*/ 1127947 h 4073690"/>
              <a:gd name="connsiteX11" fmla="*/ 0 w 2181132"/>
              <a:gd name="connsiteY11" fmla="*/ 1108485 h 4073690"/>
              <a:gd name="connsiteX12" fmla="*/ 1088912 w 2181132"/>
              <a:gd name="connsiteY12" fmla="*/ 0 h 407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1132" h="4073690">
                <a:moveTo>
                  <a:pt x="1088912" y="0"/>
                </a:moveTo>
                <a:cubicBezTo>
                  <a:pt x="1652714" y="0"/>
                  <a:pt x="2116439" y="436189"/>
                  <a:pt x="2172202" y="995149"/>
                </a:cubicBezTo>
                <a:lnTo>
                  <a:pt x="2176862" y="1089095"/>
                </a:lnTo>
                <a:lnTo>
                  <a:pt x="2181132" y="1089095"/>
                </a:lnTo>
                <a:lnTo>
                  <a:pt x="2181132" y="2947320"/>
                </a:lnTo>
                <a:lnTo>
                  <a:pt x="2176716" y="2947320"/>
                </a:lnTo>
                <a:lnTo>
                  <a:pt x="2177824" y="2965205"/>
                </a:lnTo>
                <a:cubicBezTo>
                  <a:pt x="2177824" y="3577404"/>
                  <a:pt x="1690301" y="4073690"/>
                  <a:pt x="1088912" y="4073690"/>
                </a:cubicBezTo>
                <a:cubicBezTo>
                  <a:pt x="487523" y="4073690"/>
                  <a:pt x="0" y="3577404"/>
                  <a:pt x="0" y="2965205"/>
                </a:cubicBezTo>
                <a:lnTo>
                  <a:pt x="1206" y="2945744"/>
                </a:lnTo>
                <a:lnTo>
                  <a:pt x="1206" y="1127947"/>
                </a:lnTo>
                <a:lnTo>
                  <a:pt x="0" y="1108485"/>
                </a:lnTo>
                <a:cubicBezTo>
                  <a:pt x="0" y="496286"/>
                  <a:pt x="487523" y="0"/>
                  <a:pt x="1088912" y="0"/>
                </a:cubicBezTo>
                <a:close/>
              </a:path>
            </a:pathLst>
          </a:custGeom>
          <a:noFill/>
          <a:ln w="22225" cmpd="sng">
            <a:solidFill>
              <a:srgbClr val="4D9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CDA5E0-BE74-45B2-8F18-03B88C2456F0}"/>
              </a:ext>
            </a:extLst>
          </p:cNvPr>
          <p:cNvSpPr/>
          <p:nvPr/>
        </p:nvSpPr>
        <p:spPr>
          <a:xfrm>
            <a:off x="2007478" y="1322697"/>
            <a:ext cx="545911" cy="559558"/>
          </a:xfrm>
          <a:prstGeom prst="rect">
            <a:avLst/>
          </a:prstGeom>
          <a:solidFill>
            <a:srgbClr val="EE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0F1F638-B349-45FA-BD01-0E81A75BA025}"/>
              </a:ext>
            </a:extLst>
          </p:cNvPr>
          <p:cNvSpPr/>
          <p:nvPr/>
        </p:nvSpPr>
        <p:spPr>
          <a:xfrm>
            <a:off x="5819148" y="1232690"/>
            <a:ext cx="545911" cy="559558"/>
          </a:xfrm>
          <a:prstGeom prst="rect">
            <a:avLst/>
          </a:prstGeom>
          <a:solidFill>
            <a:srgbClr val="EE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930360-48BE-4A29-BA46-F61A73EE58A1}"/>
              </a:ext>
            </a:extLst>
          </p:cNvPr>
          <p:cNvSpPr/>
          <p:nvPr/>
        </p:nvSpPr>
        <p:spPr>
          <a:xfrm>
            <a:off x="9630818" y="1232690"/>
            <a:ext cx="545911" cy="559558"/>
          </a:xfrm>
          <a:prstGeom prst="rect">
            <a:avLst/>
          </a:prstGeom>
          <a:solidFill>
            <a:srgbClr val="EE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40446C55-EB9E-4722-8DE6-F3C61CE8630D}"/>
              </a:ext>
            </a:extLst>
          </p:cNvPr>
          <p:cNvSpPr/>
          <p:nvPr/>
        </p:nvSpPr>
        <p:spPr>
          <a:xfrm>
            <a:off x="2144848" y="1373089"/>
            <a:ext cx="299872" cy="299872"/>
          </a:xfrm>
          <a:prstGeom prst="star5">
            <a:avLst/>
          </a:prstGeom>
          <a:solidFill>
            <a:srgbClr val="4D9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별: 꼭짓점 5개 81">
            <a:extLst>
              <a:ext uri="{FF2B5EF4-FFF2-40B4-BE49-F238E27FC236}">
                <a16:creationId xmlns:a16="http://schemas.microsoft.com/office/drawing/2014/main" id="{7AB665CD-D1A4-4CC9-BD4E-049C6C1F7618}"/>
              </a:ext>
            </a:extLst>
          </p:cNvPr>
          <p:cNvSpPr/>
          <p:nvPr/>
        </p:nvSpPr>
        <p:spPr>
          <a:xfrm>
            <a:off x="5965810" y="1373089"/>
            <a:ext cx="299872" cy="299872"/>
          </a:xfrm>
          <a:prstGeom prst="star5">
            <a:avLst/>
          </a:prstGeom>
          <a:solidFill>
            <a:srgbClr val="4D9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별: 꼭짓점 5개 82">
            <a:extLst>
              <a:ext uri="{FF2B5EF4-FFF2-40B4-BE49-F238E27FC236}">
                <a16:creationId xmlns:a16="http://schemas.microsoft.com/office/drawing/2014/main" id="{E4A539E4-F784-4045-8BF0-6635A8DC913C}"/>
              </a:ext>
            </a:extLst>
          </p:cNvPr>
          <p:cNvSpPr/>
          <p:nvPr/>
        </p:nvSpPr>
        <p:spPr>
          <a:xfrm>
            <a:off x="9786772" y="1373089"/>
            <a:ext cx="299872" cy="299872"/>
          </a:xfrm>
          <a:prstGeom prst="star5">
            <a:avLst/>
          </a:prstGeom>
          <a:solidFill>
            <a:srgbClr val="4D9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6241BF-1241-401B-A36F-67B2A9C4CB37}"/>
              </a:ext>
            </a:extLst>
          </p:cNvPr>
          <p:cNvSpPr/>
          <p:nvPr/>
        </p:nvSpPr>
        <p:spPr>
          <a:xfrm>
            <a:off x="1361242" y="3800868"/>
            <a:ext cx="1898808" cy="818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-300" dirty="0" smtClean="0">
                <a:solidFill>
                  <a:srgbClr val="4D98B6"/>
                </a:solidFill>
                <a:latin typeface="카페24 단정해" pitchFamily="2" charset="-127"/>
                <a:ea typeface="카페24 단정해" pitchFamily="2" charset="-127"/>
              </a:rPr>
              <a:t>배달</a:t>
            </a:r>
            <a:r>
              <a:rPr lang="ko-KR" altLang="en-US" sz="2400" spc="-300" dirty="0" smtClean="0">
                <a:solidFill>
                  <a:srgbClr val="4D98B6"/>
                </a:solidFill>
                <a:latin typeface="카페24 단정해" pitchFamily="2" charset="-127"/>
                <a:ea typeface="카페24 단정해" pitchFamily="2" charset="-127"/>
              </a:rPr>
              <a:t>과 </a:t>
            </a:r>
            <a:r>
              <a:rPr lang="ko-KR" altLang="en-US" sz="2800" spc="-300" dirty="0" smtClean="0">
                <a:solidFill>
                  <a:srgbClr val="4D98B6"/>
                </a:solidFill>
                <a:latin typeface="카페24 단정해" pitchFamily="2" charset="-127"/>
                <a:ea typeface="카페24 단정해" pitchFamily="2" charset="-127"/>
              </a:rPr>
              <a:t>포장</a:t>
            </a:r>
            <a:r>
              <a:rPr lang="ko-KR" altLang="en-US" sz="2400" spc="-300" dirty="0" smtClean="0">
                <a:solidFill>
                  <a:srgbClr val="4D98B6"/>
                </a:solidFill>
                <a:latin typeface="카페24 단정해" pitchFamily="2" charset="-127"/>
                <a:ea typeface="카페24 단정해" pitchFamily="2" charset="-127"/>
              </a:rPr>
              <a:t>  중</a:t>
            </a:r>
            <a:endParaRPr lang="en-US" altLang="ko-KR" sz="2400" spc="-300" dirty="0">
              <a:solidFill>
                <a:srgbClr val="4D98B6"/>
              </a:solidFill>
              <a:latin typeface="카페24 단정해" pitchFamily="2" charset="-127"/>
              <a:ea typeface="카페24 단정해" pitchFamily="2" charset="-127"/>
            </a:endParaRPr>
          </a:p>
          <a:p>
            <a:pPr algn="ctr"/>
            <a:r>
              <a:rPr lang="ko-KR" altLang="en-US" sz="2400" spc="-300" dirty="0" smtClean="0">
                <a:solidFill>
                  <a:srgbClr val="4D98B6"/>
                </a:solidFill>
                <a:latin typeface="카페24 단정해" pitchFamily="2" charset="-127"/>
                <a:ea typeface="카페24 단정해" pitchFamily="2" charset="-127"/>
              </a:rPr>
              <a:t>선택</a:t>
            </a:r>
            <a:endParaRPr lang="ko-KR" altLang="en-US" sz="2400" spc="-300" dirty="0">
              <a:solidFill>
                <a:srgbClr val="4D98B6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E3AE499-6B0F-4D24-83A9-CA04F59D60D7}"/>
              </a:ext>
            </a:extLst>
          </p:cNvPr>
          <p:cNvGrpSpPr/>
          <p:nvPr/>
        </p:nvGrpSpPr>
        <p:grpSpPr>
          <a:xfrm>
            <a:off x="1470660" y="3603965"/>
            <a:ext cx="1733549" cy="1217767"/>
            <a:chOff x="1513531" y="3428705"/>
            <a:chExt cx="1495534" cy="95747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2F53B90-4E28-4F6C-B20C-BAB3FF678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901" y="3428705"/>
              <a:ext cx="1494164" cy="3280"/>
            </a:xfrm>
            <a:prstGeom prst="line">
              <a:avLst/>
            </a:prstGeom>
            <a:ln w="12700">
              <a:solidFill>
                <a:srgbClr val="4D98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5F883A9-D49D-46EF-9336-9A88750DD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3531" y="4382904"/>
              <a:ext cx="1494164" cy="3280"/>
            </a:xfrm>
            <a:prstGeom prst="line">
              <a:avLst/>
            </a:prstGeom>
            <a:ln w="12700">
              <a:solidFill>
                <a:srgbClr val="4D98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E2FBC5A-A2B0-4E6E-9201-78872C8C733F}"/>
              </a:ext>
            </a:extLst>
          </p:cNvPr>
          <p:cNvSpPr/>
          <p:nvPr/>
        </p:nvSpPr>
        <p:spPr>
          <a:xfrm>
            <a:off x="5172041" y="3838329"/>
            <a:ext cx="1898808" cy="818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-300" dirty="0" smtClean="0">
                <a:solidFill>
                  <a:srgbClr val="4D98B6"/>
                </a:solidFill>
                <a:latin typeface="카페24 단정해" pitchFamily="2" charset="-127"/>
                <a:ea typeface="카페24 단정해" pitchFamily="2" charset="-127"/>
              </a:rPr>
              <a:t>배달 </a:t>
            </a:r>
            <a:endParaRPr lang="en-US" altLang="ko-KR" sz="2800" spc="-300" dirty="0">
              <a:solidFill>
                <a:srgbClr val="4D98B6"/>
              </a:solidFill>
              <a:latin typeface="카페24 단정해" pitchFamily="2" charset="-127"/>
              <a:ea typeface="카페24 단정해" pitchFamily="2" charset="-127"/>
            </a:endParaRPr>
          </a:p>
          <a:p>
            <a:pPr algn="ctr"/>
            <a:r>
              <a:rPr lang="ko-KR" altLang="en-US" sz="2400" spc="-300" dirty="0" err="1" smtClean="0">
                <a:solidFill>
                  <a:srgbClr val="4D98B6"/>
                </a:solidFill>
                <a:latin typeface="카페24 단정해" pitchFamily="2" charset="-127"/>
                <a:ea typeface="카페24 단정해" pitchFamily="2" charset="-127"/>
              </a:rPr>
              <a:t>요기요에서</a:t>
            </a:r>
            <a:r>
              <a:rPr lang="ko-KR" altLang="en-US" sz="2400" spc="-300" dirty="0" smtClean="0">
                <a:solidFill>
                  <a:srgbClr val="4D98B6"/>
                </a:solidFill>
                <a:latin typeface="카페24 단정해" pitchFamily="2" charset="-127"/>
                <a:ea typeface="카페24 단정해" pitchFamily="2" charset="-127"/>
              </a:rPr>
              <a:t> 랜덤 추천</a:t>
            </a:r>
            <a:endParaRPr lang="ko-KR" altLang="en-US" sz="2400" spc="-300" dirty="0">
              <a:solidFill>
                <a:srgbClr val="4D98B6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8260A10-73AD-4419-82E4-0DF35ED3EFF9}"/>
              </a:ext>
            </a:extLst>
          </p:cNvPr>
          <p:cNvGrpSpPr/>
          <p:nvPr/>
        </p:nvGrpSpPr>
        <p:grpSpPr>
          <a:xfrm>
            <a:off x="5281459" y="3702634"/>
            <a:ext cx="1733549" cy="1126817"/>
            <a:chOff x="1513531" y="3428705"/>
            <a:chExt cx="1495534" cy="957479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B539EC5-203D-4A05-AD45-0A4475BE8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901" y="3428705"/>
              <a:ext cx="1494164" cy="3280"/>
            </a:xfrm>
            <a:prstGeom prst="line">
              <a:avLst/>
            </a:prstGeom>
            <a:ln w="12700">
              <a:solidFill>
                <a:srgbClr val="4D98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6C962C28-1319-48F0-BB59-7811183AC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3531" y="4382904"/>
              <a:ext cx="1494164" cy="3280"/>
            </a:xfrm>
            <a:prstGeom prst="line">
              <a:avLst/>
            </a:prstGeom>
            <a:ln w="12700">
              <a:solidFill>
                <a:srgbClr val="4D98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6608ADE-CA6D-4089-B2D1-2A3B7845CE80}"/>
              </a:ext>
            </a:extLst>
          </p:cNvPr>
          <p:cNvSpPr/>
          <p:nvPr/>
        </p:nvSpPr>
        <p:spPr>
          <a:xfrm>
            <a:off x="9050999" y="3835426"/>
            <a:ext cx="1898808" cy="818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-300" dirty="0" smtClean="0">
                <a:solidFill>
                  <a:srgbClr val="4D98B6"/>
                </a:solidFill>
                <a:latin typeface="카페24 단정해" pitchFamily="2" charset="-127"/>
                <a:ea typeface="카페24 단정해" pitchFamily="2" charset="-127"/>
              </a:rPr>
              <a:t>포장</a:t>
            </a:r>
            <a:endParaRPr lang="en-US" altLang="ko-KR" sz="2800" spc="-300" dirty="0" smtClean="0">
              <a:solidFill>
                <a:srgbClr val="4D98B6"/>
              </a:solidFill>
              <a:latin typeface="카페24 단정해" pitchFamily="2" charset="-127"/>
              <a:ea typeface="카페24 단정해" pitchFamily="2" charset="-127"/>
            </a:endParaRPr>
          </a:p>
          <a:p>
            <a:pPr algn="ctr"/>
            <a:r>
              <a:rPr lang="en-US" altLang="ko-KR" sz="2400" spc="-300" dirty="0" smtClean="0">
                <a:solidFill>
                  <a:srgbClr val="4D98B6"/>
                </a:solidFill>
                <a:latin typeface="카페24 단정해" pitchFamily="2" charset="-127"/>
                <a:ea typeface="카페24 단정해" pitchFamily="2" charset="-127"/>
              </a:rPr>
              <a:t>10</a:t>
            </a:r>
            <a:r>
              <a:rPr lang="ko-KR" altLang="en-US" sz="2400" spc="-300" dirty="0" smtClean="0">
                <a:solidFill>
                  <a:srgbClr val="4D98B6"/>
                </a:solidFill>
                <a:latin typeface="카페24 단정해" pitchFamily="2" charset="-127"/>
                <a:ea typeface="카페24 단정해" pitchFamily="2" charset="-127"/>
              </a:rPr>
              <a:t>분 내외의 거리의 식당 중 추천 </a:t>
            </a:r>
            <a:endParaRPr lang="en-US" altLang="ko-KR" sz="2400" spc="-300" dirty="0">
              <a:solidFill>
                <a:srgbClr val="4D98B6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1E12C72-D5DB-4225-AC29-B9796C617D5A}"/>
              </a:ext>
            </a:extLst>
          </p:cNvPr>
          <p:cNvGrpSpPr/>
          <p:nvPr/>
        </p:nvGrpSpPr>
        <p:grpSpPr>
          <a:xfrm>
            <a:off x="9160417" y="3699731"/>
            <a:ext cx="1733549" cy="1125859"/>
            <a:chOff x="1513531" y="3428705"/>
            <a:chExt cx="1495534" cy="957479"/>
          </a:xfrm>
        </p:grpSpPr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F9F5059-0172-4F6D-9E0D-4E89BD26D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901" y="3428705"/>
              <a:ext cx="1494164" cy="3280"/>
            </a:xfrm>
            <a:prstGeom prst="line">
              <a:avLst/>
            </a:prstGeom>
            <a:ln w="12700">
              <a:solidFill>
                <a:srgbClr val="4D98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5BF4174-5999-4276-9AD9-EAD44C2EF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3531" y="4382904"/>
              <a:ext cx="1494164" cy="3280"/>
            </a:xfrm>
            <a:prstGeom prst="line">
              <a:avLst/>
            </a:prstGeom>
            <a:ln w="12700">
              <a:solidFill>
                <a:srgbClr val="4D98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 152"/>
          <p:cNvSpPr>
            <a:spLocks noEditPoints="1"/>
          </p:cNvSpPr>
          <p:nvPr/>
        </p:nvSpPr>
        <p:spPr bwMode="auto">
          <a:xfrm>
            <a:off x="6159223" y="2470901"/>
            <a:ext cx="547533" cy="429634"/>
          </a:xfrm>
          <a:custGeom>
            <a:avLst/>
            <a:gdLst>
              <a:gd name="T0" fmla="*/ 274 w 274"/>
              <a:gd name="T1" fmla="*/ 0 h 215"/>
              <a:gd name="T2" fmla="*/ 274 w 274"/>
              <a:gd name="T3" fmla="*/ 215 h 215"/>
              <a:gd name="T4" fmla="*/ 0 w 274"/>
              <a:gd name="T5" fmla="*/ 215 h 215"/>
              <a:gd name="T6" fmla="*/ 0 w 274"/>
              <a:gd name="T7" fmla="*/ 0 h 215"/>
              <a:gd name="T8" fmla="*/ 274 w 274"/>
              <a:gd name="T9" fmla="*/ 0 h 215"/>
              <a:gd name="T10" fmla="*/ 204 w 274"/>
              <a:gd name="T11" fmla="*/ 99 h 215"/>
              <a:gd name="T12" fmla="*/ 175 w 274"/>
              <a:gd name="T13" fmla="*/ 59 h 215"/>
              <a:gd name="T14" fmla="*/ 147 w 274"/>
              <a:gd name="T15" fmla="*/ 99 h 215"/>
              <a:gd name="T16" fmla="*/ 161 w 274"/>
              <a:gd name="T17" fmla="*/ 99 h 215"/>
              <a:gd name="T18" fmla="*/ 161 w 274"/>
              <a:gd name="T19" fmla="*/ 153 h 215"/>
              <a:gd name="T20" fmla="*/ 187 w 274"/>
              <a:gd name="T21" fmla="*/ 153 h 215"/>
              <a:gd name="T22" fmla="*/ 187 w 274"/>
              <a:gd name="T23" fmla="*/ 99 h 215"/>
              <a:gd name="T24" fmla="*/ 204 w 274"/>
              <a:gd name="T25" fmla="*/ 99 h 215"/>
              <a:gd name="T26" fmla="*/ 130 w 274"/>
              <a:gd name="T27" fmla="*/ 99 h 215"/>
              <a:gd name="T28" fmla="*/ 102 w 274"/>
              <a:gd name="T29" fmla="*/ 59 h 215"/>
              <a:gd name="T30" fmla="*/ 73 w 274"/>
              <a:gd name="T31" fmla="*/ 99 h 215"/>
              <a:gd name="T32" fmla="*/ 88 w 274"/>
              <a:gd name="T33" fmla="*/ 99 h 215"/>
              <a:gd name="T34" fmla="*/ 88 w 274"/>
              <a:gd name="T35" fmla="*/ 153 h 215"/>
              <a:gd name="T36" fmla="*/ 114 w 274"/>
              <a:gd name="T37" fmla="*/ 153 h 215"/>
              <a:gd name="T38" fmla="*/ 114 w 274"/>
              <a:gd name="T39" fmla="*/ 99 h 215"/>
              <a:gd name="T40" fmla="*/ 130 w 274"/>
              <a:gd name="T41" fmla="*/ 9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4" h="215">
                <a:moveTo>
                  <a:pt x="274" y="0"/>
                </a:moveTo>
                <a:lnTo>
                  <a:pt x="274" y="215"/>
                </a:lnTo>
                <a:lnTo>
                  <a:pt x="0" y="215"/>
                </a:lnTo>
                <a:lnTo>
                  <a:pt x="0" y="0"/>
                </a:lnTo>
                <a:lnTo>
                  <a:pt x="274" y="0"/>
                </a:lnTo>
                <a:close/>
                <a:moveTo>
                  <a:pt x="204" y="99"/>
                </a:moveTo>
                <a:lnTo>
                  <a:pt x="175" y="59"/>
                </a:lnTo>
                <a:lnTo>
                  <a:pt x="147" y="99"/>
                </a:lnTo>
                <a:lnTo>
                  <a:pt x="161" y="99"/>
                </a:lnTo>
                <a:lnTo>
                  <a:pt x="161" y="153"/>
                </a:lnTo>
                <a:lnTo>
                  <a:pt x="187" y="153"/>
                </a:lnTo>
                <a:lnTo>
                  <a:pt x="187" y="99"/>
                </a:lnTo>
                <a:lnTo>
                  <a:pt x="204" y="99"/>
                </a:lnTo>
                <a:close/>
                <a:moveTo>
                  <a:pt x="130" y="99"/>
                </a:moveTo>
                <a:lnTo>
                  <a:pt x="102" y="59"/>
                </a:lnTo>
                <a:lnTo>
                  <a:pt x="73" y="99"/>
                </a:lnTo>
                <a:lnTo>
                  <a:pt x="88" y="99"/>
                </a:lnTo>
                <a:lnTo>
                  <a:pt x="88" y="153"/>
                </a:lnTo>
                <a:lnTo>
                  <a:pt x="114" y="153"/>
                </a:lnTo>
                <a:lnTo>
                  <a:pt x="114" y="99"/>
                </a:lnTo>
                <a:lnTo>
                  <a:pt x="130" y="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53"/>
          <p:cNvSpPr>
            <a:spLocks/>
          </p:cNvSpPr>
          <p:nvPr/>
        </p:nvSpPr>
        <p:spPr bwMode="auto">
          <a:xfrm>
            <a:off x="6123600" y="2920678"/>
            <a:ext cx="637456" cy="85926"/>
          </a:xfrm>
          <a:custGeom>
            <a:avLst/>
            <a:gdLst>
              <a:gd name="T0" fmla="*/ 126 w 135"/>
              <a:gd name="T1" fmla="*/ 0 h 18"/>
              <a:gd name="T2" fmla="*/ 135 w 135"/>
              <a:gd name="T3" fmla="*/ 9 h 18"/>
              <a:gd name="T4" fmla="*/ 126 w 135"/>
              <a:gd name="T5" fmla="*/ 18 h 18"/>
              <a:gd name="T6" fmla="*/ 9 w 135"/>
              <a:gd name="T7" fmla="*/ 18 h 18"/>
              <a:gd name="T8" fmla="*/ 0 w 135"/>
              <a:gd name="T9" fmla="*/ 9 h 18"/>
              <a:gd name="T10" fmla="*/ 3 w 135"/>
              <a:gd name="T11" fmla="*/ 3 h 18"/>
              <a:gd name="T12" fmla="*/ 9 w 135"/>
              <a:gd name="T13" fmla="*/ 0 h 18"/>
              <a:gd name="T14" fmla="*/ 126 w 135"/>
              <a:gd name="T15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18">
                <a:moveTo>
                  <a:pt x="126" y="0"/>
                </a:moveTo>
                <a:cubicBezTo>
                  <a:pt x="131" y="0"/>
                  <a:pt x="135" y="4"/>
                  <a:pt x="135" y="9"/>
                </a:cubicBezTo>
                <a:cubicBezTo>
                  <a:pt x="135" y="14"/>
                  <a:pt x="131" y="18"/>
                  <a:pt x="126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6"/>
                  <a:pt x="1" y="4"/>
                  <a:pt x="3" y="3"/>
                </a:cubicBezTo>
                <a:cubicBezTo>
                  <a:pt x="5" y="1"/>
                  <a:pt x="7" y="0"/>
                  <a:pt x="9" y="0"/>
                </a:cubicBezTo>
                <a:lnTo>
                  <a:pt x="1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54"/>
          <p:cNvSpPr>
            <a:spLocks noEditPoints="1"/>
          </p:cNvSpPr>
          <p:nvPr/>
        </p:nvSpPr>
        <p:spPr bwMode="auto">
          <a:xfrm>
            <a:off x="6268245" y="3227395"/>
            <a:ext cx="311735" cy="311735"/>
          </a:xfrm>
          <a:custGeom>
            <a:avLst/>
            <a:gdLst>
              <a:gd name="T0" fmla="*/ 0 w 66"/>
              <a:gd name="T1" fmla="*/ 33 h 66"/>
              <a:gd name="T2" fmla="*/ 33 w 66"/>
              <a:gd name="T3" fmla="*/ 0 h 66"/>
              <a:gd name="T4" fmla="*/ 66 w 66"/>
              <a:gd name="T5" fmla="*/ 33 h 66"/>
              <a:gd name="T6" fmla="*/ 33 w 66"/>
              <a:gd name="T7" fmla="*/ 66 h 66"/>
              <a:gd name="T8" fmla="*/ 0 w 66"/>
              <a:gd name="T9" fmla="*/ 33 h 66"/>
              <a:gd name="T10" fmla="*/ 48 w 66"/>
              <a:gd name="T11" fmla="*/ 33 h 66"/>
              <a:gd name="T12" fmla="*/ 33 w 66"/>
              <a:gd name="T13" fmla="*/ 18 h 66"/>
              <a:gd name="T14" fmla="*/ 18 w 66"/>
              <a:gd name="T15" fmla="*/ 33 h 66"/>
              <a:gd name="T16" fmla="*/ 33 w 66"/>
              <a:gd name="T17" fmla="*/ 48 h 66"/>
              <a:gd name="T18" fmla="*/ 48 w 66"/>
              <a:gd name="T19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6">
                <a:moveTo>
                  <a:pt x="0" y="33"/>
                </a:moveTo>
                <a:cubicBezTo>
                  <a:pt x="0" y="14"/>
                  <a:pt x="14" y="0"/>
                  <a:pt x="33" y="0"/>
                </a:cubicBezTo>
                <a:cubicBezTo>
                  <a:pt x="51" y="0"/>
                  <a:pt x="66" y="14"/>
                  <a:pt x="66" y="33"/>
                </a:cubicBezTo>
                <a:cubicBezTo>
                  <a:pt x="66" y="51"/>
                  <a:pt x="51" y="66"/>
                  <a:pt x="33" y="66"/>
                </a:cubicBezTo>
                <a:cubicBezTo>
                  <a:pt x="14" y="66"/>
                  <a:pt x="0" y="51"/>
                  <a:pt x="0" y="33"/>
                </a:cubicBezTo>
                <a:close/>
                <a:moveTo>
                  <a:pt x="48" y="33"/>
                </a:moveTo>
                <a:cubicBezTo>
                  <a:pt x="48" y="24"/>
                  <a:pt x="41" y="18"/>
                  <a:pt x="33" y="18"/>
                </a:cubicBezTo>
                <a:cubicBezTo>
                  <a:pt x="25" y="18"/>
                  <a:pt x="18" y="24"/>
                  <a:pt x="18" y="33"/>
                </a:cubicBezTo>
                <a:cubicBezTo>
                  <a:pt x="18" y="41"/>
                  <a:pt x="25" y="48"/>
                  <a:pt x="33" y="48"/>
                </a:cubicBezTo>
                <a:cubicBezTo>
                  <a:pt x="41" y="48"/>
                  <a:pt x="48" y="41"/>
                  <a:pt x="48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5"/>
          <p:cNvSpPr>
            <a:spLocks noEditPoints="1"/>
          </p:cNvSpPr>
          <p:nvPr/>
        </p:nvSpPr>
        <p:spPr bwMode="auto">
          <a:xfrm>
            <a:off x="5645623" y="2636376"/>
            <a:ext cx="1095068" cy="879252"/>
          </a:xfrm>
          <a:custGeom>
            <a:avLst/>
            <a:gdLst>
              <a:gd name="T0" fmla="*/ 17 w 232"/>
              <a:gd name="T1" fmla="*/ 8 h 186"/>
              <a:gd name="T2" fmla="*/ 4 w 232"/>
              <a:gd name="T3" fmla="*/ 22 h 186"/>
              <a:gd name="T4" fmla="*/ 17 w 232"/>
              <a:gd name="T5" fmla="*/ 35 h 186"/>
              <a:gd name="T6" fmla="*/ 31 w 232"/>
              <a:gd name="T7" fmla="*/ 22 h 186"/>
              <a:gd name="T8" fmla="*/ 17 w 232"/>
              <a:gd name="T9" fmla="*/ 8 h 186"/>
              <a:gd name="T10" fmla="*/ 206 w 232"/>
              <a:gd name="T11" fmla="*/ 159 h 186"/>
              <a:gd name="T12" fmla="*/ 165 w 232"/>
              <a:gd name="T13" fmla="*/ 118 h 186"/>
              <a:gd name="T14" fmla="*/ 124 w 232"/>
              <a:gd name="T15" fmla="*/ 159 h 186"/>
              <a:gd name="T16" fmla="*/ 134 w 232"/>
              <a:gd name="T17" fmla="*/ 186 h 186"/>
              <a:gd name="T18" fmla="*/ 31 w 232"/>
              <a:gd name="T19" fmla="*/ 186 h 186"/>
              <a:gd name="T20" fmla="*/ 41 w 232"/>
              <a:gd name="T21" fmla="*/ 159 h 186"/>
              <a:gd name="T22" fmla="*/ 6 w 232"/>
              <a:gd name="T23" fmla="*/ 118 h 186"/>
              <a:gd name="T24" fmla="*/ 6 w 232"/>
              <a:gd name="T25" fmla="*/ 76 h 186"/>
              <a:gd name="T26" fmla="*/ 25 w 232"/>
              <a:gd name="T27" fmla="*/ 48 h 186"/>
              <a:gd name="T28" fmla="*/ 24 w 232"/>
              <a:gd name="T29" fmla="*/ 48 h 186"/>
              <a:gd name="T30" fmla="*/ 0 w 232"/>
              <a:gd name="T31" fmla="*/ 24 h 186"/>
              <a:gd name="T32" fmla="*/ 24 w 232"/>
              <a:gd name="T33" fmla="*/ 0 h 186"/>
              <a:gd name="T34" fmla="*/ 45 w 232"/>
              <a:gd name="T35" fmla="*/ 13 h 186"/>
              <a:gd name="T36" fmla="*/ 78 w 232"/>
              <a:gd name="T37" fmla="*/ 13 h 186"/>
              <a:gd name="T38" fmla="*/ 85 w 232"/>
              <a:gd name="T39" fmla="*/ 20 h 186"/>
              <a:gd name="T40" fmla="*/ 78 w 232"/>
              <a:gd name="T41" fmla="*/ 26 h 186"/>
              <a:gd name="T42" fmla="*/ 56 w 232"/>
              <a:gd name="T43" fmla="*/ 26 h 186"/>
              <a:gd name="T44" fmla="*/ 39 w 232"/>
              <a:gd name="T45" fmla="*/ 76 h 186"/>
              <a:gd name="T46" fmla="*/ 39 w 232"/>
              <a:gd name="T47" fmla="*/ 129 h 186"/>
              <a:gd name="T48" fmla="*/ 75 w 232"/>
              <a:gd name="T49" fmla="*/ 153 h 186"/>
              <a:gd name="T50" fmla="*/ 105 w 232"/>
              <a:gd name="T51" fmla="*/ 153 h 186"/>
              <a:gd name="T52" fmla="*/ 105 w 232"/>
              <a:gd name="T53" fmla="*/ 103 h 186"/>
              <a:gd name="T54" fmla="*/ 119 w 232"/>
              <a:gd name="T55" fmla="*/ 83 h 186"/>
              <a:gd name="T56" fmla="*/ 214 w 232"/>
              <a:gd name="T57" fmla="*/ 83 h 186"/>
              <a:gd name="T58" fmla="*/ 232 w 232"/>
              <a:gd name="T59" fmla="*/ 117 h 186"/>
              <a:gd name="T60" fmla="*/ 232 w 232"/>
              <a:gd name="T61" fmla="*/ 167 h 186"/>
              <a:gd name="T62" fmla="*/ 214 w 232"/>
              <a:gd name="T63" fmla="*/ 186 h 186"/>
              <a:gd name="T64" fmla="*/ 195 w 232"/>
              <a:gd name="T65" fmla="*/ 186 h 186"/>
              <a:gd name="T66" fmla="*/ 206 w 232"/>
              <a:gd name="T67" fmla="*/ 159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2" h="186">
                <a:moveTo>
                  <a:pt x="17" y="8"/>
                </a:moveTo>
                <a:cubicBezTo>
                  <a:pt x="10" y="8"/>
                  <a:pt x="4" y="15"/>
                  <a:pt x="4" y="22"/>
                </a:cubicBezTo>
                <a:cubicBezTo>
                  <a:pt x="4" y="29"/>
                  <a:pt x="10" y="35"/>
                  <a:pt x="17" y="35"/>
                </a:cubicBezTo>
                <a:cubicBezTo>
                  <a:pt x="25" y="35"/>
                  <a:pt x="31" y="29"/>
                  <a:pt x="31" y="22"/>
                </a:cubicBezTo>
                <a:cubicBezTo>
                  <a:pt x="31" y="15"/>
                  <a:pt x="25" y="8"/>
                  <a:pt x="17" y="8"/>
                </a:cubicBezTo>
                <a:close/>
                <a:moveTo>
                  <a:pt x="206" y="159"/>
                </a:moveTo>
                <a:cubicBezTo>
                  <a:pt x="206" y="136"/>
                  <a:pt x="187" y="118"/>
                  <a:pt x="165" y="118"/>
                </a:cubicBezTo>
                <a:cubicBezTo>
                  <a:pt x="142" y="118"/>
                  <a:pt x="124" y="136"/>
                  <a:pt x="124" y="159"/>
                </a:cubicBezTo>
                <a:cubicBezTo>
                  <a:pt x="124" y="169"/>
                  <a:pt x="128" y="179"/>
                  <a:pt x="134" y="186"/>
                </a:cubicBezTo>
                <a:cubicBezTo>
                  <a:pt x="31" y="186"/>
                  <a:pt x="31" y="186"/>
                  <a:pt x="31" y="186"/>
                </a:cubicBezTo>
                <a:cubicBezTo>
                  <a:pt x="37" y="179"/>
                  <a:pt x="41" y="169"/>
                  <a:pt x="41" y="159"/>
                </a:cubicBezTo>
                <a:cubicBezTo>
                  <a:pt x="41" y="138"/>
                  <a:pt x="26" y="121"/>
                  <a:pt x="6" y="118"/>
                </a:cubicBezTo>
                <a:cubicBezTo>
                  <a:pt x="6" y="76"/>
                  <a:pt x="6" y="76"/>
                  <a:pt x="6" y="76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48"/>
                  <a:pt x="25" y="48"/>
                  <a:pt x="24" y="48"/>
                </a:cubicBezTo>
                <a:cubicBezTo>
                  <a:pt x="11" y="48"/>
                  <a:pt x="0" y="38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3" y="0"/>
                  <a:pt x="41" y="5"/>
                  <a:pt x="45" y="13"/>
                </a:cubicBezTo>
                <a:cubicBezTo>
                  <a:pt x="78" y="13"/>
                  <a:pt x="78" y="13"/>
                  <a:pt x="78" y="13"/>
                </a:cubicBezTo>
                <a:cubicBezTo>
                  <a:pt x="82" y="13"/>
                  <a:pt x="85" y="16"/>
                  <a:pt x="85" y="20"/>
                </a:cubicBezTo>
                <a:cubicBezTo>
                  <a:pt x="85" y="23"/>
                  <a:pt x="82" y="26"/>
                  <a:pt x="78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39" y="76"/>
                  <a:pt x="39" y="76"/>
                  <a:pt x="39" y="76"/>
                </a:cubicBezTo>
                <a:cubicBezTo>
                  <a:pt x="39" y="129"/>
                  <a:pt x="39" y="129"/>
                  <a:pt x="39" y="129"/>
                </a:cubicBezTo>
                <a:cubicBezTo>
                  <a:pt x="75" y="153"/>
                  <a:pt x="75" y="153"/>
                  <a:pt x="75" y="153"/>
                </a:cubicBezTo>
                <a:cubicBezTo>
                  <a:pt x="105" y="153"/>
                  <a:pt x="105" y="153"/>
                  <a:pt x="105" y="153"/>
                </a:cubicBezTo>
                <a:cubicBezTo>
                  <a:pt x="105" y="103"/>
                  <a:pt x="105" y="103"/>
                  <a:pt x="105" y="103"/>
                </a:cubicBezTo>
                <a:cubicBezTo>
                  <a:pt x="105" y="87"/>
                  <a:pt x="119" y="83"/>
                  <a:pt x="119" y="83"/>
                </a:cubicBezTo>
                <a:cubicBezTo>
                  <a:pt x="214" y="83"/>
                  <a:pt x="214" y="83"/>
                  <a:pt x="214" y="83"/>
                </a:cubicBezTo>
                <a:cubicBezTo>
                  <a:pt x="214" y="83"/>
                  <a:pt x="232" y="91"/>
                  <a:pt x="232" y="117"/>
                </a:cubicBezTo>
                <a:cubicBezTo>
                  <a:pt x="232" y="144"/>
                  <a:pt x="232" y="167"/>
                  <a:pt x="232" y="167"/>
                </a:cubicBezTo>
                <a:cubicBezTo>
                  <a:pt x="214" y="186"/>
                  <a:pt x="214" y="186"/>
                  <a:pt x="214" y="186"/>
                </a:cubicBezTo>
                <a:cubicBezTo>
                  <a:pt x="195" y="186"/>
                  <a:pt x="195" y="186"/>
                  <a:pt x="195" y="186"/>
                </a:cubicBezTo>
                <a:cubicBezTo>
                  <a:pt x="202" y="179"/>
                  <a:pt x="206" y="169"/>
                  <a:pt x="206" y="1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56"/>
          <p:cNvSpPr>
            <a:spLocks noEditPoints="1"/>
          </p:cNvSpPr>
          <p:nvPr/>
        </p:nvSpPr>
        <p:spPr bwMode="auto">
          <a:xfrm>
            <a:off x="5486997" y="3227395"/>
            <a:ext cx="311735" cy="311735"/>
          </a:xfrm>
          <a:custGeom>
            <a:avLst/>
            <a:gdLst>
              <a:gd name="T0" fmla="*/ 48 w 66"/>
              <a:gd name="T1" fmla="*/ 33 h 66"/>
              <a:gd name="T2" fmla="*/ 33 w 66"/>
              <a:gd name="T3" fmla="*/ 18 h 66"/>
              <a:gd name="T4" fmla="*/ 18 w 66"/>
              <a:gd name="T5" fmla="*/ 33 h 66"/>
              <a:gd name="T6" fmla="*/ 33 w 66"/>
              <a:gd name="T7" fmla="*/ 48 h 66"/>
              <a:gd name="T8" fmla="*/ 48 w 66"/>
              <a:gd name="T9" fmla="*/ 33 h 66"/>
              <a:gd name="T10" fmla="*/ 0 w 66"/>
              <a:gd name="T11" fmla="*/ 33 h 66"/>
              <a:gd name="T12" fmla="*/ 33 w 66"/>
              <a:gd name="T13" fmla="*/ 0 h 66"/>
              <a:gd name="T14" fmla="*/ 66 w 66"/>
              <a:gd name="T15" fmla="*/ 33 h 66"/>
              <a:gd name="T16" fmla="*/ 33 w 66"/>
              <a:gd name="T17" fmla="*/ 66 h 66"/>
              <a:gd name="T18" fmla="*/ 0 w 66"/>
              <a:gd name="T19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6">
                <a:moveTo>
                  <a:pt x="48" y="33"/>
                </a:moveTo>
                <a:cubicBezTo>
                  <a:pt x="48" y="24"/>
                  <a:pt x="42" y="18"/>
                  <a:pt x="33" y="18"/>
                </a:cubicBezTo>
                <a:cubicBezTo>
                  <a:pt x="25" y="18"/>
                  <a:pt x="18" y="24"/>
                  <a:pt x="18" y="33"/>
                </a:cubicBezTo>
                <a:cubicBezTo>
                  <a:pt x="18" y="41"/>
                  <a:pt x="25" y="48"/>
                  <a:pt x="33" y="48"/>
                </a:cubicBezTo>
                <a:cubicBezTo>
                  <a:pt x="42" y="48"/>
                  <a:pt x="48" y="41"/>
                  <a:pt x="48" y="33"/>
                </a:cubicBezTo>
                <a:close/>
                <a:moveTo>
                  <a:pt x="0" y="33"/>
                </a:moveTo>
                <a:cubicBezTo>
                  <a:pt x="0" y="14"/>
                  <a:pt x="15" y="0"/>
                  <a:pt x="33" y="0"/>
                </a:cubicBezTo>
                <a:cubicBezTo>
                  <a:pt x="52" y="0"/>
                  <a:pt x="66" y="14"/>
                  <a:pt x="66" y="33"/>
                </a:cubicBezTo>
                <a:cubicBezTo>
                  <a:pt x="66" y="51"/>
                  <a:pt x="52" y="66"/>
                  <a:pt x="33" y="66"/>
                </a:cubicBezTo>
                <a:cubicBezTo>
                  <a:pt x="15" y="66"/>
                  <a:pt x="0" y="51"/>
                  <a:pt x="0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134"/>
          <p:cNvSpPr>
            <a:spLocks/>
          </p:cNvSpPr>
          <p:nvPr/>
        </p:nvSpPr>
        <p:spPr bwMode="auto">
          <a:xfrm>
            <a:off x="9972451" y="2446275"/>
            <a:ext cx="444068" cy="277994"/>
          </a:xfrm>
          <a:custGeom>
            <a:avLst/>
            <a:gdLst>
              <a:gd name="T0" fmla="*/ 97 w 246"/>
              <a:gd name="T1" fmla="*/ 128 h 154"/>
              <a:gd name="T2" fmla="*/ 69 w 246"/>
              <a:gd name="T3" fmla="*/ 154 h 154"/>
              <a:gd name="T4" fmla="*/ 31 w 246"/>
              <a:gd name="T5" fmla="*/ 128 h 154"/>
              <a:gd name="T6" fmla="*/ 14 w 246"/>
              <a:gd name="T7" fmla="*/ 128 h 154"/>
              <a:gd name="T8" fmla="*/ 10 w 246"/>
              <a:gd name="T9" fmla="*/ 128 h 154"/>
              <a:gd name="T10" fmla="*/ 0 w 246"/>
              <a:gd name="T11" fmla="*/ 135 h 154"/>
              <a:gd name="T12" fmla="*/ 21 w 246"/>
              <a:gd name="T13" fmla="*/ 0 h 154"/>
              <a:gd name="T14" fmla="*/ 246 w 246"/>
              <a:gd name="T15" fmla="*/ 50 h 154"/>
              <a:gd name="T16" fmla="*/ 225 w 246"/>
              <a:gd name="T17" fmla="*/ 145 h 154"/>
              <a:gd name="T18" fmla="*/ 215 w 246"/>
              <a:gd name="T19" fmla="*/ 154 h 154"/>
              <a:gd name="T20" fmla="*/ 189 w 246"/>
              <a:gd name="T21" fmla="*/ 128 h 154"/>
              <a:gd name="T22" fmla="*/ 168 w 246"/>
              <a:gd name="T23" fmla="*/ 128 h 154"/>
              <a:gd name="T24" fmla="*/ 140 w 246"/>
              <a:gd name="T25" fmla="*/ 154 h 154"/>
              <a:gd name="T26" fmla="*/ 114 w 246"/>
              <a:gd name="T27" fmla="*/ 128 h 154"/>
              <a:gd name="T28" fmla="*/ 97 w 246"/>
              <a:gd name="T29" fmla="*/ 12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6" h="154">
                <a:moveTo>
                  <a:pt x="97" y="128"/>
                </a:moveTo>
                <a:lnTo>
                  <a:pt x="69" y="154"/>
                </a:lnTo>
                <a:lnTo>
                  <a:pt x="31" y="128"/>
                </a:lnTo>
                <a:lnTo>
                  <a:pt x="14" y="128"/>
                </a:lnTo>
                <a:lnTo>
                  <a:pt x="10" y="128"/>
                </a:lnTo>
                <a:lnTo>
                  <a:pt x="0" y="135"/>
                </a:lnTo>
                <a:lnTo>
                  <a:pt x="21" y="0"/>
                </a:lnTo>
                <a:lnTo>
                  <a:pt x="246" y="50"/>
                </a:lnTo>
                <a:lnTo>
                  <a:pt x="225" y="145"/>
                </a:lnTo>
                <a:lnTo>
                  <a:pt x="215" y="154"/>
                </a:lnTo>
                <a:lnTo>
                  <a:pt x="189" y="128"/>
                </a:lnTo>
                <a:lnTo>
                  <a:pt x="168" y="128"/>
                </a:lnTo>
                <a:lnTo>
                  <a:pt x="140" y="154"/>
                </a:lnTo>
                <a:lnTo>
                  <a:pt x="114" y="128"/>
                </a:lnTo>
                <a:lnTo>
                  <a:pt x="97" y="1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35"/>
          <p:cNvSpPr>
            <a:spLocks noEditPoints="1"/>
          </p:cNvSpPr>
          <p:nvPr/>
        </p:nvSpPr>
        <p:spPr bwMode="auto">
          <a:xfrm>
            <a:off x="9558140" y="2700197"/>
            <a:ext cx="884526" cy="828566"/>
          </a:xfrm>
          <a:custGeom>
            <a:avLst/>
            <a:gdLst>
              <a:gd name="T0" fmla="*/ 159 w 207"/>
              <a:gd name="T1" fmla="*/ 36 h 194"/>
              <a:gd name="T2" fmla="*/ 152 w 207"/>
              <a:gd name="T3" fmla="*/ 43 h 194"/>
              <a:gd name="T4" fmla="*/ 160 w 207"/>
              <a:gd name="T5" fmla="*/ 51 h 194"/>
              <a:gd name="T6" fmla="*/ 162 w 207"/>
              <a:gd name="T7" fmla="*/ 51 h 194"/>
              <a:gd name="T8" fmla="*/ 106 w 207"/>
              <a:gd name="T9" fmla="*/ 90 h 194"/>
              <a:gd name="T10" fmla="*/ 51 w 207"/>
              <a:gd name="T11" fmla="*/ 51 h 194"/>
              <a:gd name="T12" fmla="*/ 52 w 207"/>
              <a:gd name="T13" fmla="*/ 51 h 194"/>
              <a:gd name="T14" fmla="*/ 60 w 207"/>
              <a:gd name="T15" fmla="*/ 43 h 194"/>
              <a:gd name="T16" fmla="*/ 53 w 207"/>
              <a:gd name="T17" fmla="*/ 36 h 194"/>
              <a:gd name="T18" fmla="*/ 53 w 207"/>
              <a:gd name="T19" fmla="*/ 41 h 194"/>
              <a:gd name="T20" fmla="*/ 38 w 207"/>
              <a:gd name="T21" fmla="*/ 41 h 194"/>
              <a:gd name="T22" fmla="*/ 38 w 207"/>
              <a:gd name="T23" fmla="*/ 36 h 194"/>
              <a:gd name="T24" fmla="*/ 32 w 207"/>
              <a:gd name="T25" fmla="*/ 43 h 194"/>
              <a:gd name="T26" fmla="*/ 39 w 207"/>
              <a:gd name="T27" fmla="*/ 51 h 194"/>
              <a:gd name="T28" fmla="*/ 43 w 207"/>
              <a:gd name="T29" fmla="*/ 51 h 194"/>
              <a:gd name="T30" fmla="*/ 106 w 207"/>
              <a:gd name="T31" fmla="*/ 98 h 194"/>
              <a:gd name="T32" fmla="*/ 170 w 207"/>
              <a:gd name="T33" fmla="*/ 51 h 194"/>
              <a:gd name="T34" fmla="*/ 173 w 207"/>
              <a:gd name="T35" fmla="*/ 51 h 194"/>
              <a:gd name="T36" fmla="*/ 180 w 207"/>
              <a:gd name="T37" fmla="*/ 43 h 194"/>
              <a:gd name="T38" fmla="*/ 174 w 207"/>
              <a:gd name="T39" fmla="*/ 36 h 194"/>
              <a:gd name="T40" fmla="*/ 174 w 207"/>
              <a:gd name="T41" fmla="*/ 41 h 194"/>
              <a:gd name="T42" fmla="*/ 159 w 207"/>
              <a:gd name="T43" fmla="*/ 41 h 194"/>
              <a:gd name="T44" fmla="*/ 159 w 207"/>
              <a:gd name="T45" fmla="*/ 36 h 194"/>
              <a:gd name="T46" fmla="*/ 127 w 207"/>
              <a:gd name="T47" fmla="*/ 12 h 194"/>
              <a:gd name="T48" fmla="*/ 139 w 207"/>
              <a:gd name="T49" fmla="*/ 0 h 194"/>
              <a:gd name="T50" fmla="*/ 146 w 207"/>
              <a:gd name="T51" fmla="*/ 0 h 194"/>
              <a:gd name="T52" fmla="*/ 157 w 207"/>
              <a:gd name="T53" fmla="*/ 12 h 194"/>
              <a:gd name="T54" fmla="*/ 169 w 207"/>
              <a:gd name="T55" fmla="*/ 0 h 194"/>
              <a:gd name="T56" fmla="*/ 178 w 207"/>
              <a:gd name="T57" fmla="*/ 0 h 194"/>
              <a:gd name="T58" fmla="*/ 189 w 207"/>
              <a:gd name="T59" fmla="*/ 12 h 194"/>
              <a:gd name="T60" fmla="*/ 200 w 207"/>
              <a:gd name="T61" fmla="*/ 0 h 194"/>
              <a:gd name="T62" fmla="*/ 207 w 207"/>
              <a:gd name="T63" fmla="*/ 0 h 194"/>
              <a:gd name="T64" fmla="*/ 190 w 207"/>
              <a:gd name="T65" fmla="*/ 194 h 194"/>
              <a:gd name="T66" fmla="*/ 156 w 207"/>
              <a:gd name="T67" fmla="*/ 194 h 194"/>
              <a:gd name="T68" fmla="*/ 52 w 207"/>
              <a:gd name="T69" fmla="*/ 194 h 194"/>
              <a:gd name="T70" fmla="*/ 17 w 207"/>
              <a:gd name="T71" fmla="*/ 194 h 194"/>
              <a:gd name="T72" fmla="*/ 0 w 207"/>
              <a:gd name="T73" fmla="*/ 0 h 194"/>
              <a:gd name="T74" fmla="*/ 6 w 207"/>
              <a:gd name="T75" fmla="*/ 0 h 194"/>
              <a:gd name="T76" fmla="*/ 14 w 207"/>
              <a:gd name="T77" fmla="*/ 12 h 194"/>
              <a:gd name="T78" fmla="*/ 25 w 207"/>
              <a:gd name="T79" fmla="*/ 0 h 194"/>
              <a:gd name="T80" fmla="*/ 35 w 207"/>
              <a:gd name="T81" fmla="*/ 0 h 194"/>
              <a:gd name="T82" fmla="*/ 49 w 207"/>
              <a:gd name="T83" fmla="*/ 12 h 194"/>
              <a:gd name="T84" fmla="*/ 64 w 207"/>
              <a:gd name="T85" fmla="*/ 0 h 194"/>
              <a:gd name="T86" fmla="*/ 72 w 207"/>
              <a:gd name="T87" fmla="*/ 0 h 194"/>
              <a:gd name="T88" fmla="*/ 87 w 207"/>
              <a:gd name="T89" fmla="*/ 12 h 194"/>
              <a:gd name="T90" fmla="*/ 102 w 207"/>
              <a:gd name="T91" fmla="*/ 0 h 194"/>
              <a:gd name="T92" fmla="*/ 104 w 207"/>
              <a:gd name="T93" fmla="*/ 0 h 194"/>
              <a:gd name="T94" fmla="*/ 111 w 207"/>
              <a:gd name="T95" fmla="*/ 0 h 194"/>
              <a:gd name="T96" fmla="*/ 127 w 207"/>
              <a:gd name="T97" fmla="*/ 1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7" h="194">
                <a:moveTo>
                  <a:pt x="159" y="36"/>
                </a:moveTo>
                <a:cubicBezTo>
                  <a:pt x="155" y="36"/>
                  <a:pt x="152" y="39"/>
                  <a:pt x="152" y="43"/>
                </a:cubicBezTo>
                <a:cubicBezTo>
                  <a:pt x="152" y="47"/>
                  <a:pt x="155" y="51"/>
                  <a:pt x="160" y="51"/>
                </a:cubicBezTo>
                <a:cubicBezTo>
                  <a:pt x="162" y="51"/>
                  <a:pt x="162" y="51"/>
                  <a:pt x="162" y="51"/>
                </a:cubicBezTo>
                <a:cubicBezTo>
                  <a:pt x="156" y="73"/>
                  <a:pt x="134" y="90"/>
                  <a:pt x="106" y="90"/>
                </a:cubicBezTo>
                <a:cubicBezTo>
                  <a:pt x="79" y="90"/>
                  <a:pt x="57" y="73"/>
                  <a:pt x="51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7" y="51"/>
                  <a:pt x="60" y="47"/>
                  <a:pt x="60" y="43"/>
                </a:cubicBezTo>
                <a:cubicBezTo>
                  <a:pt x="60" y="40"/>
                  <a:pt x="57" y="37"/>
                  <a:pt x="53" y="36"/>
                </a:cubicBezTo>
                <a:cubicBezTo>
                  <a:pt x="53" y="41"/>
                  <a:pt x="53" y="41"/>
                  <a:pt x="53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36"/>
                  <a:pt x="38" y="36"/>
                  <a:pt x="38" y="36"/>
                </a:cubicBezTo>
                <a:cubicBezTo>
                  <a:pt x="34" y="37"/>
                  <a:pt x="32" y="40"/>
                  <a:pt x="32" y="43"/>
                </a:cubicBezTo>
                <a:cubicBezTo>
                  <a:pt x="32" y="47"/>
                  <a:pt x="35" y="51"/>
                  <a:pt x="39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9" y="78"/>
                  <a:pt x="75" y="98"/>
                  <a:pt x="106" y="98"/>
                </a:cubicBezTo>
                <a:cubicBezTo>
                  <a:pt x="138" y="98"/>
                  <a:pt x="164" y="78"/>
                  <a:pt x="170" y="51"/>
                </a:cubicBezTo>
                <a:cubicBezTo>
                  <a:pt x="173" y="51"/>
                  <a:pt x="173" y="51"/>
                  <a:pt x="173" y="51"/>
                </a:cubicBezTo>
                <a:cubicBezTo>
                  <a:pt x="177" y="51"/>
                  <a:pt x="180" y="47"/>
                  <a:pt x="180" y="43"/>
                </a:cubicBezTo>
                <a:cubicBezTo>
                  <a:pt x="180" y="40"/>
                  <a:pt x="178" y="37"/>
                  <a:pt x="174" y="36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59" y="41"/>
                  <a:pt x="159" y="41"/>
                  <a:pt x="159" y="41"/>
                </a:cubicBezTo>
                <a:lnTo>
                  <a:pt x="159" y="36"/>
                </a:lnTo>
                <a:close/>
                <a:moveTo>
                  <a:pt x="127" y="12"/>
                </a:moveTo>
                <a:cubicBezTo>
                  <a:pt x="139" y="0"/>
                  <a:pt x="139" y="0"/>
                  <a:pt x="1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7" y="12"/>
                  <a:pt x="157" y="12"/>
                  <a:pt x="157" y="12"/>
                </a:cubicBezTo>
                <a:cubicBezTo>
                  <a:pt x="169" y="0"/>
                  <a:pt x="169" y="0"/>
                  <a:pt x="169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9" y="12"/>
                  <a:pt x="189" y="12"/>
                  <a:pt x="189" y="12"/>
                </a:cubicBezTo>
                <a:cubicBezTo>
                  <a:pt x="200" y="0"/>
                  <a:pt x="200" y="0"/>
                  <a:pt x="200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190" y="194"/>
                  <a:pt x="190" y="194"/>
                  <a:pt x="190" y="194"/>
                </a:cubicBezTo>
                <a:cubicBezTo>
                  <a:pt x="156" y="194"/>
                  <a:pt x="156" y="194"/>
                  <a:pt x="156" y="194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17" y="194"/>
                  <a:pt x="17" y="194"/>
                  <a:pt x="17" y="194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4" y="12"/>
                  <a:pt x="14" y="12"/>
                  <a:pt x="14" y="12"/>
                </a:cubicBezTo>
                <a:cubicBezTo>
                  <a:pt x="25" y="0"/>
                  <a:pt x="25" y="0"/>
                  <a:pt x="2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49" y="12"/>
                  <a:pt x="49" y="12"/>
                  <a:pt x="49" y="12"/>
                </a:cubicBezTo>
                <a:cubicBezTo>
                  <a:pt x="64" y="0"/>
                  <a:pt x="64" y="0"/>
                  <a:pt x="6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7" y="12"/>
                  <a:pt x="87" y="12"/>
                  <a:pt x="87" y="12"/>
                </a:cubicBezTo>
                <a:cubicBezTo>
                  <a:pt x="102" y="0"/>
                  <a:pt x="102" y="0"/>
                  <a:pt x="102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1" y="0"/>
                  <a:pt x="111" y="0"/>
                  <a:pt x="111" y="0"/>
                </a:cubicBezTo>
                <a:lnTo>
                  <a:pt x="127" y="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36"/>
          <p:cNvSpPr>
            <a:spLocks/>
          </p:cNvSpPr>
          <p:nvPr/>
        </p:nvSpPr>
        <p:spPr bwMode="auto">
          <a:xfrm>
            <a:off x="9632700" y="2538523"/>
            <a:ext cx="265359" cy="187736"/>
          </a:xfrm>
          <a:custGeom>
            <a:avLst/>
            <a:gdLst>
              <a:gd name="T0" fmla="*/ 0 w 62"/>
              <a:gd name="T1" fmla="*/ 31 h 44"/>
              <a:gd name="T2" fmla="*/ 21 w 62"/>
              <a:gd name="T3" fmla="*/ 7 h 44"/>
              <a:gd name="T4" fmla="*/ 21 w 62"/>
              <a:gd name="T5" fmla="*/ 0 h 44"/>
              <a:gd name="T6" fmla="*/ 41 w 62"/>
              <a:gd name="T7" fmla="*/ 0 h 44"/>
              <a:gd name="T8" fmla="*/ 41 w 62"/>
              <a:gd name="T9" fmla="*/ 7 h 44"/>
              <a:gd name="T10" fmla="*/ 62 w 62"/>
              <a:gd name="T11" fmla="*/ 31 h 44"/>
              <a:gd name="T12" fmla="*/ 62 w 62"/>
              <a:gd name="T13" fmla="*/ 38 h 44"/>
              <a:gd name="T14" fmla="*/ 54 w 62"/>
              <a:gd name="T15" fmla="*/ 32 h 44"/>
              <a:gd name="T16" fmla="*/ 46 w 62"/>
              <a:gd name="T17" fmla="*/ 32 h 44"/>
              <a:gd name="T18" fmla="*/ 31 w 62"/>
              <a:gd name="T19" fmla="*/ 44 h 44"/>
              <a:gd name="T20" fmla="*/ 17 w 62"/>
              <a:gd name="T21" fmla="*/ 32 h 44"/>
              <a:gd name="T22" fmla="*/ 7 w 62"/>
              <a:gd name="T23" fmla="*/ 32 h 44"/>
              <a:gd name="T24" fmla="*/ 0 w 62"/>
              <a:gd name="T25" fmla="*/ 40 h 44"/>
              <a:gd name="T26" fmla="*/ 0 w 62"/>
              <a:gd name="T27" fmla="*/ 3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" h="44">
                <a:moveTo>
                  <a:pt x="0" y="31"/>
                </a:moveTo>
                <a:cubicBezTo>
                  <a:pt x="0" y="18"/>
                  <a:pt x="9" y="8"/>
                  <a:pt x="21" y="7"/>
                </a:cubicBezTo>
                <a:cubicBezTo>
                  <a:pt x="21" y="0"/>
                  <a:pt x="21" y="0"/>
                  <a:pt x="2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7"/>
                  <a:pt x="41" y="7"/>
                  <a:pt x="41" y="7"/>
                </a:cubicBezTo>
                <a:cubicBezTo>
                  <a:pt x="53" y="8"/>
                  <a:pt x="62" y="18"/>
                  <a:pt x="62" y="31"/>
                </a:cubicBezTo>
                <a:cubicBezTo>
                  <a:pt x="62" y="38"/>
                  <a:pt x="62" y="38"/>
                  <a:pt x="62" y="38"/>
                </a:cubicBezTo>
                <a:cubicBezTo>
                  <a:pt x="54" y="32"/>
                  <a:pt x="54" y="32"/>
                  <a:pt x="54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31" y="44"/>
                  <a:pt x="31" y="44"/>
                  <a:pt x="31" y="44"/>
                </a:cubicBezTo>
                <a:cubicBezTo>
                  <a:pt x="17" y="32"/>
                  <a:pt x="17" y="32"/>
                  <a:pt x="1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0" y="40"/>
                  <a:pt x="0" y="40"/>
                  <a:pt x="0" y="40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Rectangle 137"/>
          <p:cNvSpPr>
            <a:spLocks noChangeArrowheads="1"/>
          </p:cNvSpPr>
          <p:nvPr/>
        </p:nvSpPr>
        <p:spPr bwMode="auto">
          <a:xfrm>
            <a:off x="9693665" y="2457021"/>
            <a:ext cx="144413" cy="64986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5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/>
          <a:stretch>
            <a:fillRect l="-4000" t="-12000" r="-5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762F5BE-3988-4A36-AF13-5B2B18844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25524" y="535722"/>
            <a:ext cx="13443045" cy="1323784"/>
          </a:xfrm>
        </p:spPr>
        <p:txBody>
          <a:bodyPr anchor="ctr">
            <a:noAutofit/>
          </a:bodyPr>
          <a:lstStyle/>
          <a:p>
            <a:r>
              <a:rPr lang="ko-KR" altLang="en-US" sz="6100" spc="600" dirty="0" smtClean="0">
                <a:solidFill>
                  <a:srgbClr val="D86345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활용 기술</a:t>
            </a:r>
            <a:endParaRPr lang="ko-KR" altLang="en-US" sz="6100" spc="600" dirty="0">
              <a:solidFill>
                <a:srgbClr val="D86345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ECAF91B-B65C-431D-94C8-20DD8D54F4BF}"/>
              </a:ext>
            </a:extLst>
          </p:cNvPr>
          <p:cNvSpPr/>
          <p:nvPr/>
        </p:nvSpPr>
        <p:spPr>
          <a:xfrm>
            <a:off x="259307" y="136477"/>
            <a:ext cx="11750723" cy="6605516"/>
          </a:xfrm>
          <a:custGeom>
            <a:avLst/>
            <a:gdLst>
              <a:gd name="connsiteX0" fmla="*/ 408147 w 11750723"/>
              <a:gd name="connsiteY0" fmla="*/ 0 h 6605516"/>
              <a:gd name="connsiteX1" fmla="*/ 11343354 w 11750723"/>
              <a:gd name="connsiteY1" fmla="*/ 0 h 6605516"/>
              <a:gd name="connsiteX2" fmla="*/ 11341290 w 11750723"/>
              <a:gd name="connsiteY2" fmla="*/ 20472 h 6605516"/>
              <a:gd name="connsiteX3" fmla="*/ 11673657 w 11750723"/>
              <a:gd name="connsiteY3" fmla="*/ 428272 h 6605516"/>
              <a:gd name="connsiteX4" fmla="*/ 11750723 w 11750723"/>
              <a:gd name="connsiteY4" fmla="*/ 436041 h 6605516"/>
              <a:gd name="connsiteX5" fmla="*/ 11750723 w 11750723"/>
              <a:gd name="connsiteY5" fmla="*/ 6193049 h 6605516"/>
              <a:gd name="connsiteX6" fmla="*/ 11704425 w 11750723"/>
              <a:gd name="connsiteY6" fmla="*/ 6197716 h 6605516"/>
              <a:gd name="connsiteX7" fmla="*/ 11372058 w 11750723"/>
              <a:gd name="connsiteY7" fmla="*/ 6605516 h 6605516"/>
              <a:gd name="connsiteX8" fmla="*/ 426531 w 11750723"/>
              <a:gd name="connsiteY8" fmla="*/ 6605516 h 6605516"/>
              <a:gd name="connsiteX9" fmla="*/ 426978 w 11750723"/>
              <a:gd name="connsiteY9" fmla="*/ 6601086 h 6605516"/>
              <a:gd name="connsiteX10" fmla="*/ 10721 w 11750723"/>
              <a:gd name="connsiteY10" fmla="*/ 6184829 h 6605516"/>
              <a:gd name="connsiteX11" fmla="*/ 0 w 11750723"/>
              <a:gd name="connsiteY11" fmla="*/ 6185910 h 6605516"/>
              <a:gd name="connsiteX12" fmla="*/ 0 w 11750723"/>
              <a:gd name="connsiteY12" fmla="*/ 443374 h 6605516"/>
              <a:gd name="connsiteX13" fmla="*/ 78568 w 11750723"/>
              <a:gd name="connsiteY13" fmla="*/ 435454 h 6605516"/>
              <a:gd name="connsiteX14" fmla="*/ 410935 w 11750723"/>
              <a:gd name="connsiteY14" fmla="*/ 27654 h 6605516"/>
              <a:gd name="connsiteX15" fmla="*/ 408147 w 11750723"/>
              <a:gd name="connsiteY15" fmla="*/ 0 h 6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50723" h="6605516">
                <a:moveTo>
                  <a:pt x="408147" y="0"/>
                </a:moveTo>
                <a:lnTo>
                  <a:pt x="11343354" y="0"/>
                </a:lnTo>
                <a:lnTo>
                  <a:pt x="11341290" y="20472"/>
                </a:lnTo>
                <a:cubicBezTo>
                  <a:pt x="11341290" y="221627"/>
                  <a:pt x="11483976" y="389458"/>
                  <a:pt x="11673657" y="428272"/>
                </a:cubicBezTo>
                <a:lnTo>
                  <a:pt x="11750723" y="436041"/>
                </a:lnTo>
                <a:lnTo>
                  <a:pt x="11750723" y="6193049"/>
                </a:lnTo>
                <a:lnTo>
                  <a:pt x="11704425" y="6197716"/>
                </a:lnTo>
                <a:cubicBezTo>
                  <a:pt x="11514744" y="6236531"/>
                  <a:pt x="11372058" y="6404361"/>
                  <a:pt x="11372058" y="6605516"/>
                </a:cubicBezTo>
                <a:lnTo>
                  <a:pt x="426531" y="6605516"/>
                </a:lnTo>
                <a:lnTo>
                  <a:pt x="426978" y="6601086"/>
                </a:lnTo>
                <a:cubicBezTo>
                  <a:pt x="426978" y="6371194"/>
                  <a:pt x="240613" y="6184829"/>
                  <a:pt x="10721" y="6184829"/>
                </a:cubicBezTo>
                <a:lnTo>
                  <a:pt x="0" y="6185910"/>
                </a:lnTo>
                <a:lnTo>
                  <a:pt x="0" y="443374"/>
                </a:lnTo>
                <a:lnTo>
                  <a:pt x="78568" y="435454"/>
                </a:lnTo>
                <a:cubicBezTo>
                  <a:pt x="268249" y="396640"/>
                  <a:pt x="410935" y="228809"/>
                  <a:pt x="410935" y="27654"/>
                </a:cubicBezTo>
                <a:lnTo>
                  <a:pt x="408147" y="0"/>
                </a:lnTo>
                <a:close/>
              </a:path>
            </a:pathLst>
          </a:custGeom>
          <a:noFill/>
          <a:ln w="317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69C11E67-3BBB-44E0-82D1-6F4F1364DFB3}"/>
              </a:ext>
            </a:extLst>
          </p:cNvPr>
          <p:cNvSpPr/>
          <p:nvPr/>
        </p:nvSpPr>
        <p:spPr>
          <a:xfrm>
            <a:off x="276784" y="126242"/>
            <a:ext cx="11750723" cy="6605516"/>
          </a:xfrm>
          <a:custGeom>
            <a:avLst/>
            <a:gdLst>
              <a:gd name="connsiteX0" fmla="*/ 408147 w 11750723"/>
              <a:gd name="connsiteY0" fmla="*/ 0 h 6605516"/>
              <a:gd name="connsiteX1" fmla="*/ 11343354 w 11750723"/>
              <a:gd name="connsiteY1" fmla="*/ 0 h 6605516"/>
              <a:gd name="connsiteX2" fmla="*/ 11341290 w 11750723"/>
              <a:gd name="connsiteY2" fmla="*/ 20472 h 6605516"/>
              <a:gd name="connsiteX3" fmla="*/ 11673657 w 11750723"/>
              <a:gd name="connsiteY3" fmla="*/ 428272 h 6605516"/>
              <a:gd name="connsiteX4" fmla="*/ 11750723 w 11750723"/>
              <a:gd name="connsiteY4" fmla="*/ 436041 h 6605516"/>
              <a:gd name="connsiteX5" fmla="*/ 11750723 w 11750723"/>
              <a:gd name="connsiteY5" fmla="*/ 6193049 h 6605516"/>
              <a:gd name="connsiteX6" fmla="*/ 11704425 w 11750723"/>
              <a:gd name="connsiteY6" fmla="*/ 6197716 h 6605516"/>
              <a:gd name="connsiteX7" fmla="*/ 11372058 w 11750723"/>
              <a:gd name="connsiteY7" fmla="*/ 6605516 h 6605516"/>
              <a:gd name="connsiteX8" fmla="*/ 426531 w 11750723"/>
              <a:gd name="connsiteY8" fmla="*/ 6605516 h 6605516"/>
              <a:gd name="connsiteX9" fmla="*/ 426978 w 11750723"/>
              <a:gd name="connsiteY9" fmla="*/ 6601086 h 6605516"/>
              <a:gd name="connsiteX10" fmla="*/ 10721 w 11750723"/>
              <a:gd name="connsiteY10" fmla="*/ 6184829 h 6605516"/>
              <a:gd name="connsiteX11" fmla="*/ 0 w 11750723"/>
              <a:gd name="connsiteY11" fmla="*/ 6185910 h 6605516"/>
              <a:gd name="connsiteX12" fmla="*/ 0 w 11750723"/>
              <a:gd name="connsiteY12" fmla="*/ 443374 h 6605516"/>
              <a:gd name="connsiteX13" fmla="*/ 78568 w 11750723"/>
              <a:gd name="connsiteY13" fmla="*/ 435454 h 6605516"/>
              <a:gd name="connsiteX14" fmla="*/ 410935 w 11750723"/>
              <a:gd name="connsiteY14" fmla="*/ 27654 h 6605516"/>
              <a:gd name="connsiteX15" fmla="*/ 408147 w 11750723"/>
              <a:gd name="connsiteY15" fmla="*/ 0 h 6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50723" h="6605516">
                <a:moveTo>
                  <a:pt x="408147" y="0"/>
                </a:moveTo>
                <a:lnTo>
                  <a:pt x="11343354" y="0"/>
                </a:lnTo>
                <a:lnTo>
                  <a:pt x="11341290" y="20472"/>
                </a:lnTo>
                <a:cubicBezTo>
                  <a:pt x="11341290" y="221627"/>
                  <a:pt x="11483976" y="389458"/>
                  <a:pt x="11673657" y="428272"/>
                </a:cubicBezTo>
                <a:lnTo>
                  <a:pt x="11750723" y="436041"/>
                </a:lnTo>
                <a:lnTo>
                  <a:pt x="11750723" y="6193049"/>
                </a:lnTo>
                <a:lnTo>
                  <a:pt x="11704425" y="6197716"/>
                </a:lnTo>
                <a:cubicBezTo>
                  <a:pt x="11514744" y="6236531"/>
                  <a:pt x="11372058" y="6404361"/>
                  <a:pt x="11372058" y="6605516"/>
                </a:cubicBezTo>
                <a:lnTo>
                  <a:pt x="426531" y="6605516"/>
                </a:lnTo>
                <a:lnTo>
                  <a:pt x="426978" y="6601086"/>
                </a:lnTo>
                <a:cubicBezTo>
                  <a:pt x="426978" y="6371194"/>
                  <a:pt x="240613" y="6184829"/>
                  <a:pt x="10721" y="6184829"/>
                </a:cubicBezTo>
                <a:lnTo>
                  <a:pt x="0" y="6185910"/>
                </a:lnTo>
                <a:lnTo>
                  <a:pt x="0" y="443374"/>
                </a:lnTo>
                <a:lnTo>
                  <a:pt x="78568" y="435454"/>
                </a:lnTo>
                <a:cubicBezTo>
                  <a:pt x="268249" y="396640"/>
                  <a:pt x="410935" y="228809"/>
                  <a:pt x="410935" y="27654"/>
                </a:cubicBezTo>
                <a:lnTo>
                  <a:pt x="408147" y="0"/>
                </a:lnTo>
                <a:close/>
              </a:path>
            </a:pathLst>
          </a:custGeom>
          <a:noFill/>
          <a:ln w="317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962838BA-C2F6-4CBF-ADEB-D80924F35E26}"/>
              </a:ext>
            </a:extLst>
          </p:cNvPr>
          <p:cNvSpPr/>
          <p:nvPr/>
        </p:nvSpPr>
        <p:spPr>
          <a:xfrm>
            <a:off x="386593" y="232061"/>
            <a:ext cx="11528623" cy="6418937"/>
          </a:xfrm>
          <a:custGeom>
            <a:avLst/>
            <a:gdLst>
              <a:gd name="connsiteX0" fmla="*/ 408147 w 11750723"/>
              <a:gd name="connsiteY0" fmla="*/ 0 h 6605516"/>
              <a:gd name="connsiteX1" fmla="*/ 11343354 w 11750723"/>
              <a:gd name="connsiteY1" fmla="*/ 0 h 6605516"/>
              <a:gd name="connsiteX2" fmla="*/ 11341290 w 11750723"/>
              <a:gd name="connsiteY2" fmla="*/ 20472 h 6605516"/>
              <a:gd name="connsiteX3" fmla="*/ 11673657 w 11750723"/>
              <a:gd name="connsiteY3" fmla="*/ 428272 h 6605516"/>
              <a:gd name="connsiteX4" fmla="*/ 11750723 w 11750723"/>
              <a:gd name="connsiteY4" fmla="*/ 436041 h 6605516"/>
              <a:gd name="connsiteX5" fmla="*/ 11750723 w 11750723"/>
              <a:gd name="connsiteY5" fmla="*/ 6193049 h 6605516"/>
              <a:gd name="connsiteX6" fmla="*/ 11704425 w 11750723"/>
              <a:gd name="connsiteY6" fmla="*/ 6197716 h 6605516"/>
              <a:gd name="connsiteX7" fmla="*/ 11372058 w 11750723"/>
              <a:gd name="connsiteY7" fmla="*/ 6605516 h 6605516"/>
              <a:gd name="connsiteX8" fmla="*/ 426531 w 11750723"/>
              <a:gd name="connsiteY8" fmla="*/ 6605516 h 6605516"/>
              <a:gd name="connsiteX9" fmla="*/ 426978 w 11750723"/>
              <a:gd name="connsiteY9" fmla="*/ 6601086 h 6605516"/>
              <a:gd name="connsiteX10" fmla="*/ 10721 w 11750723"/>
              <a:gd name="connsiteY10" fmla="*/ 6184829 h 6605516"/>
              <a:gd name="connsiteX11" fmla="*/ 0 w 11750723"/>
              <a:gd name="connsiteY11" fmla="*/ 6185910 h 6605516"/>
              <a:gd name="connsiteX12" fmla="*/ 0 w 11750723"/>
              <a:gd name="connsiteY12" fmla="*/ 443374 h 6605516"/>
              <a:gd name="connsiteX13" fmla="*/ 78568 w 11750723"/>
              <a:gd name="connsiteY13" fmla="*/ 435454 h 6605516"/>
              <a:gd name="connsiteX14" fmla="*/ 410935 w 11750723"/>
              <a:gd name="connsiteY14" fmla="*/ 27654 h 6605516"/>
              <a:gd name="connsiteX15" fmla="*/ 408147 w 11750723"/>
              <a:gd name="connsiteY15" fmla="*/ 0 h 6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50723" h="6605516">
                <a:moveTo>
                  <a:pt x="408147" y="0"/>
                </a:moveTo>
                <a:lnTo>
                  <a:pt x="11343354" y="0"/>
                </a:lnTo>
                <a:lnTo>
                  <a:pt x="11341290" y="20472"/>
                </a:lnTo>
                <a:cubicBezTo>
                  <a:pt x="11341290" y="221627"/>
                  <a:pt x="11483976" y="389458"/>
                  <a:pt x="11673657" y="428272"/>
                </a:cubicBezTo>
                <a:lnTo>
                  <a:pt x="11750723" y="436041"/>
                </a:lnTo>
                <a:lnTo>
                  <a:pt x="11750723" y="6193049"/>
                </a:lnTo>
                <a:lnTo>
                  <a:pt x="11704425" y="6197716"/>
                </a:lnTo>
                <a:cubicBezTo>
                  <a:pt x="11514744" y="6236531"/>
                  <a:pt x="11372058" y="6404361"/>
                  <a:pt x="11372058" y="6605516"/>
                </a:cubicBezTo>
                <a:lnTo>
                  <a:pt x="426531" y="6605516"/>
                </a:lnTo>
                <a:lnTo>
                  <a:pt x="426978" y="6601086"/>
                </a:lnTo>
                <a:cubicBezTo>
                  <a:pt x="426978" y="6371194"/>
                  <a:pt x="240613" y="6184829"/>
                  <a:pt x="10721" y="6184829"/>
                </a:cubicBezTo>
                <a:lnTo>
                  <a:pt x="0" y="6185910"/>
                </a:lnTo>
                <a:lnTo>
                  <a:pt x="0" y="443374"/>
                </a:lnTo>
                <a:lnTo>
                  <a:pt x="78568" y="435454"/>
                </a:lnTo>
                <a:cubicBezTo>
                  <a:pt x="268249" y="396640"/>
                  <a:pt x="410935" y="228809"/>
                  <a:pt x="410935" y="27654"/>
                </a:cubicBezTo>
                <a:lnTo>
                  <a:pt x="408147" y="0"/>
                </a:lnTo>
                <a:close/>
              </a:path>
            </a:pathLst>
          </a:custGeom>
          <a:noFill/>
          <a:ln w="22225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60A20-1517-4149-BA81-CA515FFDDD83}"/>
              </a:ext>
            </a:extLst>
          </p:cNvPr>
          <p:cNvSpPr txBox="1"/>
          <p:nvPr/>
        </p:nvSpPr>
        <p:spPr>
          <a:xfrm>
            <a:off x="1462922" y="1859506"/>
            <a:ext cx="9956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파이썬</a:t>
            </a:r>
            <a:r>
              <a:rPr lang="ko-KR" altLang="en-US" sz="4000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 </a:t>
            </a:r>
            <a:r>
              <a:rPr lang="en-US" altLang="ko-KR" sz="4000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( Beautifulsoup4, Selenium, </a:t>
            </a:r>
            <a:r>
              <a:rPr lang="en-US" altLang="ko-KR" sz="4000" dirty="0" err="1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json</a:t>
            </a:r>
            <a:r>
              <a:rPr lang="en-US" altLang="ko-KR" sz="4000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 )</a:t>
            </a:r>
            <a:endParaRPr lang="ko-KR" altLang="en-US" sz="4000" dirty="0">
              <a:solidFill>
                <a:srgbClr val="D86345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0F1CE74-0A40-437E-BFB0-24A379223DC4}"/>
              </a:ext>
            </a:extLst>
          </p:cNvPr>
          <p:cNvSpPr/>
          <p:nvPr/>
        </p:nvSpPr>
        <p:spPr>
          <a:xfrm rot="5400000">
            <a:off x="3043185" y="-1222912"/>
            <a:ext cx="859809" cy="928048"/>
          </a:xfrm>
          <a:prstGeom prst="ellipse">
            <a:avLst/>
          </a:prstGeom>
          <a:solidFill>
            <a:srgbClr val="4D98B6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0EB2A1-7F4F-44BE-AFF8-5CCE88B68714}"/>
              </a:ext>
            </a:extLst>
          </p:cNvPr>
          <p:cNvSpPr/>
          <p:nvPr/>
        </p:nvSpPr>
        <p:spPr>
          <a:xfrm rot="5400000">
            <a:off x="4359099" y="-1222912"/>
            <a:ext cx="859809" cy="928048"/>
          </a:xfrm>
          <a:prstGeom prst="ellipse">
            <a:avLst/>
          </a:prstGeom>
          <a:solidFill>
            <a:srgbClr val="D86345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0C3A6F3-5B65-4DA8-9D67-AFFBEFA49E4B}"/>
              </a:ext>
            </a:extLst>
          </p:cNvPr>
          <p:cNvSpPr/>
          <p:nvPr/>
        </p:nvSpPr>
        <p:spPr>
          <a:xfrm rot="5400000">
            <a:off x="5679743" y="-1222911"/>
            <a:ext cx="859809" cy="928048"/>
          </a:xfrm>
          <a:prstGeom prst="ellipse">
            <a:avLst/>
          </a:prstGeom>
          <a:solidFill>
            <a:srgbClr val="FEC029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41420E3-43BD-482E-8D9A-63E821AD7808}"/>
              </a:ext>
            </a:extLst>
          </p:cNvPr>
          <p:cNvSpPr/>
          <p:nvPr/>
        </p:nvSpPr>
        <p:spPr>
          <a:xfrm rot="5400000">
            <a:off x="6958122" y="-1222911"/>
            <a:ext cx="859809" cy="928048"/>
          </a:xfrm>
          <a:prstGeom prst="ellipse">
            <a:avLst/>
          </a:prstGeom>
          <a:solidFill>
            <a:srgbClr val="F5EEDE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103FCF2-E677-402B-97B1-8DB900A16CD8}"/>
              </a:ext>
            </a:extLst>
          </p:cNvPr>
          <p:cNvSpPr/>
          <p:nvPr/>
        </p:nvSpPr>
        <p:spPr>
          <a:xfrm rot="5400000">
            <a:off x="8236500" y="-1222911"/>
            <a:ext cx="859809" cy="928048"/>
          </a:xfrm>
          <a:prstGeom prst="ellipse">
            <a:avLst/>
          </a:prstGeom>
          <a:solidFill>
            <a:srgbClr val="0F5F48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4ED00BAB-4B27-4764-B126-B94C55E35B95}"/>
              </a:ext>
            </a:extLst>
          </p:cNvPr>
          <p:cNvSpPr/>
          <p:nvPr/>
        </p:nvSpPr>
        <p:spPr>
          <a:xfrm>
            <a:off x="1133150" y="2021671"/>
            <a:ext cx="337351" cy="337351"/>
          </a:xfrm>
          <a:prstGeom prst="star5">
            <a:avLst/>
          </a:prstGeom>
          <a:solidFill>
            <a:srgbClr val="D8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41C55AA3-CA80-465C-9659-90FDBF2B0ED7}"/>
              </a:ext>
            </a:extLst>
          </p:cNvPr>
          <p:cNvSpPr/>
          <p:nvPr/>
        </p:nvSpPr>
        <p:spPr>
          <a:xfrm>
            <a:off x="1133150" y="2701763"/>
            <a:ext cx="337351" cy="337351"/>
          </a:xfrm>
          <a:prstGeom prst="star5">
            <a:avLst/>
          </a:prstGeom>
          <a:solidFill>
            <a:srgbClr val="D8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3334A2-CB88-43C6-94BA-0D796765975C}"/>
              </a:ext>
            </a:extLst>
          </p:cNvPr>
          <p:cNvSpPr txBox="1"/>
          <p:nvPr/>
        </p:nvSpPr>
        <p:spPr>
          <a:xfrm>
            <a:off x="1438209" y="2577627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HTML</a:t>
            </a:r>
            <a:endParaRPr lang="ko-KR" altLang="en-US" sz="4000" dirty="0">
              <a:solidFill>
                <a:srgbClr val="D86345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16" name="별: 꼭짓점 5개 16">
            <a:extLst>
              <a:ext uri="{FF2B5EF4-FFF2-40B4-BE49-F238E27FC236}">
                <a16:creationId xmlns:a16="http://schemas.microsoft.com/office/drawing/2014/main" id="{41C55AA3-CA80-465C-9659-90FDBF2B0ED7}"/>
              </a:ext>
            </a:extLst>
          </p:cNvPr>
          <p:cNvSpPr/>
          <p:nvPr/>
        </p:nvSpPr>
        <p:spPr>
          <a:xfrm>
            <a:off x="1133150" y="3425769"/>
            <a:ext cx="337351" cy="337351"/>
          </a:xfrm>
          <a:prstGeom prst="star5">
            <a:avLst/>
          </a:prstGeom>
          <a:solidFill>
            <a:srgbClr val="D8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3334A2-CB88-43C6-94BA-0D796765975C}"/>
              </a:ext>
            </a:extLst>
          </p:cNvPr>
          <p:cNvSpPr txBox="1"/>
          <p:nvPr/>
        </p:nvSpPr>
        <p:spPr>
          <a:xfrm>
            <a:off x="1438209" y="3301633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CSS</a:t>
            </a:r>
            <a:endParaRPr lang="ko-KR" altLang="en-US" sz="4000" dirty="0">
              <a:solidFill>
                <a:srgbClr val="D86345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26" name="별: 꼭짓점 5개 16">
            <a:extLst>
              <a:ext uri="{FF2B5EF4-FFF2-40B4-BE49-F238E27FC236}">
                <a16:creationId xmlns:a16="http://schemas.microsoft.com/office/drawing/2014/main" id="{41C55AA3-CA80-465C-9659-90FDBF2B0ED7}"/>
              </a:ext>
            </a:extLst>
          </p:cNvPr>
          <p:cNvSpPr/>
          <p:nvPr/>
        </p:nvSpPr>
        <p:spPr>
          <a:xfrm>
            <a:off x="1133150" y="4133655"/>
            <a:ext cx="337351" cy="337351"/>
          </a:xfrm>
          <a:prstGeom prst="star5">
            <a:avLst/>
          </a:prstGeom>
          <a:solidFill>
            <a:srgbClr val="D8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3334A2-CB88-43C6-94BA-0D796765975C}"/>
              </a:ext>
            </a:extLst>
          </p:cNvPr>
          <p:cNvSpPr txBox="1"/>
          <p:nvPr/>
        </p:nvSpPr>
        <p:spPr>
          <a:xfrm>
            <a:off x="1438209" y="4009519"/>
            <a:ext cx="2651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JavaScript</a:t>
            </a:r>
            <a:endParaRPr lang="ko-KR" altLang="en-US" sz="4000" dirty="0">
              <a:solidFill>
                <a:srgbClr val="D86345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28" name="별: 꼭짓점 5개 16">
            <a:extLst>
              <a:ext uri="{FF2B5EF4-FFF2-40B4-BE49-F238E27FC236}">
                <a16:creationId xmlns:a16="http://schemas.microsoft.com/office/drawing/2014/main" id="{41C55AA3-CA80-465C-9659-90FDBF2B0ED7}"/>
              </a:ext>
            </a:extLst>
          </p:cNvPr>
          <p:cNvSpPr/>
          <p:nvPr/>
        </p:nvSpPr>
        <p:spPr>
          <a:xfrm>
            <a:off x="1133150" y="4959414"/>
            <a:ext cx="337351" cy="337351"/>
          </a:xfrm>
          <a:prstGeom prst="star5">
            <a:avLst/>
          </a:prstGeom>
          <a:solidFill>
            <a:srgbClr val="D8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3334A2-CB88-43C6-94BA-0D796765975C}"/>
              </a:ext>
            </a:extLst>
          </p:cNvPr>
          <p:cNvSpPr txBox="1"/>
          <p:nvPr/>
        </p:nvSpPr>
        <p:spPr>
          <a:xfrm>
            <a:off x="1438209" y="4835278"/>
            <a:ext cx="2861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네이버 맵</a:t>
            </a:r>
            <a:r>
              <a:rPr lang="en-US" altLang="ko-KR" sz="4000" dirty="0" err="1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api</a:t>
            </a:r>
            <a:endParaRPr lang="ko-KR" altLang="en-US" sz="4000" dirty="0">
              <a:solidFill>
                <a:srgbClr val="D86345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4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/>
          <a:stretch>
            <a:fillRect l="-4000" t="-12000" r="-5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90F1CE74-0A40-437E-BFB0-24A379223DC4}"/>
              </a:ext>
            </a:extLst>
          </p:cNvPr>
          <p:cNvSpPr/>
          <p:nvPr/>
        </p:nvSpPr>
        <p:spPr>
          <a:xfrm rot="5400000">
            <a:off x="3043185" y="-1222912"/>
            <a:ext cx="859809" cy="928048"/>
          </a:xfrm>
          <a:prstGeom prst="ellipse">
            <a:avLst/>
          </a:prstGeom>
          <a:solidFill>
            <a:srgbClr val="4D98B6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0EB2A1-7F4F-44BE-AFF8-5CCE88B68714}"/>
              </a:ext>
            </a:extLst>
          </p:cNvPr>
          <p:cNvSpPr/>
          <p:nvPr/>
        </p:nvSpPr>
        <p:spPr>
          <a:xfrm rot="5400000">
            <a:off x="4359099" y="-1222912"/>
            <a:ext cx="859809" cy="928048"/>
          </a:xfrm>
          <a:prstGeom prst="ellipse">
            <a:avLst/>
          </a:prstGeom>
          <a:solidFill>
            <a:srgbClr val="D86345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0C3A6F3-5B65-4DA8-9D67-AFFBEFA49E4B}"/>
              </a:ext>
            </a:extLst>
          </p:cNvPr>
          <p:cNvSpPr/>
          <p:nvPr/>
        </p:nvSpPr>
        <p:spPr>
          <a:xfrm rot="5400000">
            <a:off x="5679743" y="-1222911"/>
            <a:ext cx="859809" cy="928048"/>
          </a:xfrm>
          <a:prstGeom prst="ellipse">
            <a:avLst/>
          </a:prstGeom>
          <a:solidFill>
            <a:srgbClr val="FEC029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41420E3-43BD-482E-8D9A-63E821AD7808}"/>
              </a:ext>
            </a:extLst>
          </p:cNvPr>
          <p:cNvSpPr/>
          <p:nvPr/>
        </p:nvSpPr>
        <p:spPr>
          <a:xfrm rot="5400000">
            <a:off x="6958122" y="-1222911"/>
            <a:ext cx="859809" cy="928048"/>
          </a:xfrm>
          <a:prstGeom prst="ellipse">
            <a:avLst/>
          </a:prstGeom>
          <a:solidFill>
            <a:srgbClr val="F5EEDE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103FCF2-E677-402B-97B1-8DB900A16CD8}"/>
              </a:ext>
            </a:extLst>
          </p:cNvPr>
          <p:cNvSpPr/>
          <p:nvPr/>
        </p:nvSpPr>
        <p:spPr>
          <a:xfrm rot="5400000">
            <a:off x="8236500" y="-1222911"/>
            <a:ext cx="859809" cy="928048"/>
          </a:xfrm>
          <a:prstGeom prst="ellipse">
            <a:avLst/>
          </a:prstGeom>
          <a:solidFill>
            <a:srgbClr val="0F5F48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9712D8B0-EB57-40D9-B6F1-18AE5B244FD4}"/>
              </a:ext>
            </a:extLst>
          </p:cNvPr>
          <p:cNvSpPr/>
          <p:nvPr/>
        </p:nvSpPr>
        <p:spPr>
          <a:xfrm>
            <a:off x="12189898" y="2902689"/>
            <a:ext cx="2103" cy="27127"/>
          </a:xfrm>
          <a:custGeom>
            <a:avLst/>
            <a:gdLst>
              <a:gd name="connsiteX0" fmla="*/ 0 w 2103"/>
              <a:gd name="connsiteY0" fmla="*/ 0 h 27127"/>
              <a:gd name="connsiteX1" fmla="*/ 2103 w 2103"/>
              <a:gd name="connsiteY1" fmla="*/ 0 h 27127"/>
              <a:gd name="connsiteX2" fmla="*/ 2103 w 2103"/>
              <a:gd name="connsiteY2" fmla="*/ 27127 h 27127"/>
              <a:gd name="connsiteX3" fmla="*/ 0 w 2103"/>
              <a:gd name="connsiteY3" fmla="*/ 0 h 2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" h="27127">
                <a:moveTo>
                  <a:pt x="0" y="0"/>
                </a:moveTo>
                <a:lnTo>
                  <a:pt x="2103" y="0"/>
                </a:lnTo>
                <a:lnTo>
                  <a:pt x="2103" y="271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자유형: 도형 230">
            <a:extLst>
              <a:ext uri="{FF2B5EF4-FFF2-40B4-BE49-F238E27FC236}">
                <a16:creationId xmlns:a16="http://schemas.microsoft.com/office/drawing/2014/main" id="{46E8C7DF-6C3E-4B8B-A73B-B9E38D72FEF1}"/>
              </a:ext>
            </a:extLst>
          </p:cNvPr>
          <p:cNvSpPr/>
          <p:nvPr/>
        </p:nvSpPr>
        <p:spPr>
          <a:xfrm rot="5400000" flipH="1">
            <a:off x="5184256" y="14493941"/>
            <a:ext cx="244900" cy="12201454"/>
          </a:xfrm>
          <a:custGeom>
            <a:avLst/>
            <a:gdLst>
              <a:gd name="connsiteX0" fmla="*/ 0 w 337351"/>
              <a:gd name="connsiteY0" fmla="*/ 0 h 3170443"/>
              <a:gd name="connsiteX1" fmla="*/ 0 w 337351"/>
              <a:gd name="connsiteY1" fmla="*/ 3170443 h 3170443"/>
              <a:gd name="connsiteX2" fmla="*/ 337351 w 337351"/>
              <a:gd name="connsiteY2" fmla="*/ 3170443 h 3170443"/>
              <a:gd name="connsiteX3" fmla="*/ 337351 w 337351"/>
              <a:gd name="connsiteY3" fmla="*/ 224666 h 3170443"/>
              <a:gd name="connsiteX4" fmla="*/ 276316 w 337351"/>
              <a:gd name="connsiteY4" fmla="*/ 190042 h 3170443"/>
              <a:gd name="connsiteX5" fmla="*/ 19616 w 337351"/>
              <a:gd name="connsiteY5" fmla="*/ 16228 h 3170443"/>
              <a:gd name="connsiteX6" fmla="*/ 0 w 337351"/>
              <a:gd name="connsiteY6" fmla="*/ 0 h 317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351" h="3170443">
                <a:moveTo>
                  <a:pt x="0" y="0"/>
                </a:moveTo>
                <a:lnTo>
                  <a:pt x="0" y="3170443"/>
                </a:lnTo>
                <a:lnTo>
                  <a:pt x="337351" y="3170443"/>
                </a:lnTo>
                <a:lnTo>
                  <a:pt x="337351" y="224666"/>
                </a:lnTo>
                <a:lnTo>
                  <a:pt x="276316" y="190042"/>
                </a:lnTo>
                <a:cubicBezTo>
                  <a:pt x="182471" y="133694"/>
                  <a:pt x="96734" y="75700"/>
                  <a:pt x="19616" y="16228"/>
                </a:cubicBezTo>
                <a:lnTo>
                  <a:pt x="0" y="0"/>
                </a:lnTo>
                <a:close/>
              </a:path>
            </a:pathLst>
          </a:custGeom>
          <a:solidFill>
            <a:srgbClr val="D8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C37A61-C91A-4062-A110-79E11F562942}"/>
              </a:ext>
            </a:extLst>
          </p:cNvPr>
          <p:cNvSpPr/>
          <p:nvPr/>
        </p:nvSpPr>
        <p:spPr>
          <a:xfrm rot="2601244">
            <a:off x="4538872" y="1073143"/>
            <a:ext cx="1034214" cy="1034214"/>
          </a:xfrm>
          <a:prstGeom prst="rect">
            <a:avLst/>
          </a:prstGeom>
          <a:solidFill>
            <a:srgbClr val="D8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68599A-880F-450A-B282-E67378FCE129}"/>
              </a:ext>
            </a:extLst>
          </p:cNvPr>
          <p:cNvSpPr/>
          <p:nvPr/>
        </p:nvSpPr>
        <p:spPr>
          <a:xfrm rot="2601244">
            <a:off x="6603947" y="1045846"/>
            <a:ext cx="1034214" cy="1034214"/>
          </a:xfrm>
          <a:prstGeom prst="rect">
            <a:avLst/>
          </a:prstGeom>
          <a:solidFill>
            <a:srgbClr val="D8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3A8DB-397B-481D-87EE-743F06045CC2}"/>
              </a:ext>
            </a:extLst>
          </p:cNvPr>
          <p:cNvSpPr txBox="1"/>
          <p:nvPr/>
        </p:nvSpPr>
        <p:spPr>
          <a:xfrm>
            <a:off x="4618589" y="1079781"/>
            <a:ext cx="92804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100" spc="600" dirty="0">
                <a:ln w="19050">
                  <a:solidFill>
                    <a:srgbClr val="0F5F48"/>
                  </a:solidFill>
                </a:ln>
                <a:solidFill>
                  <a:srgbClr val="FEC029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238B21-7182-49F7-9F16-2F6BCB4400C3}"/>
              </a:ext>
            </a:extLst>
          </p:cNvPr>
          <p:cNvSpPr txBox="1"/>
          <p:nvPr/>
        </p:nvSpPr>
        <p:spPr>
          <a:xfrm>
            <a:off x="6736932" y="1079119"/>
            <a:ext cx="92804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100" spc="600" dirty="0" smtClean="0">
                <a:ln w="19050">
                  <a:solidFill>
                    <a:srgbClr val="0F5F48"/>
                  </a:solidFill>
                </a:ln>
                <a:solidFill>
                  <a:srgbClr val="FEC029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할</a:t>
            </a:r>
            <a:endParaRPr lang="ko-KR" altLang="en-US" sz="6100" spc="600" dirty="0">
              <a:ln w="19050">
                <a:solidFill>
                  <a:srgbClr val="0F5F48"/>
                </a:solidFill>
              </a:ln>
              <a:solidFill>
                <a:srgbClr val="FEC029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54C722-1325-4675-9221-18ABEF627EDB}"/>
              </a:ext>
            </a:extLst>
          </p:cNvPr>
          <p:cNvSpPr txBox="1"/>
          <p:nvPr/>
        </p:nvSpPr>
        <p:spPr>
          <a:xfrm>
            <a:off x="1478665" y="3568070"/>
            <a:ext cx="32239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네이버 맵 </a:t>
            </a:r>
            <a:r>
              <a:rPr lang="ko-KR" altLang="en-US" sz="2800" dirty="0" err="1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크롤링</a:t>
            </a:r>
            <a:endParaRPr lang="en-US" altLang="ko-KR" sz="2800" dirty="0" smtClean="0">
              <a:solidFill>
                <a:srgbClr val="D86345"/>
              </a:solidFill>
              <a:latin typeface="카페24 단정해" pitchFamily="2" charset="-127"/>
              <a:ea typeface="카페24 단정해" pitchFamily="2" charset="-127"/>
            </a:endParaRPr>
          </a:p>
          <a:p>
            <a:r>
              <a:rPr lang="ko-KR" altLang="en-US" sz="2800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포장 추천 페이지 제작</a:t>
            </a:r>
            <a:endParaRPr lang="en-US" altLang="ko-KR" sz="2800" dirty="0" smtClean="0">
              <a:solidFill>
                <a:srgbClr val="D86345"/>
              </a:solidFill>
              <a:latin typeface="카페24 단정해" pitchFamily="2" charset="-127"/>
              <a:ea typeface="카페24 단정해" pitchFamily="2" charset="-127"/>
            </a:endParaRPr>
          </a:p>
          <a:p>
            <a:r>
              <a:rPr lang="en-US" altLang="ko-KR" sz="2800" dirty="0" err="1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p</a:t>
            </a:r>
            <a:r>
              <a:rPr lang="en-US" altLang="ko-KR" sz="2800" dirty="0" err="1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pt</a:t>
            </a:r>
            <a:r>
              <a:rPr lang="ko-KR" altLang="en-US" sz="2800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 제작 및 발표</a:t>
            </a:r>
            <a:endParaRPr lang="ko-KR" altLang="en-US" sz="2800" dirty="0">
              <a:solidFill>
                <a:srgbClr val="D86345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E68060-1E1F-4444-B56A-B6E1099C39C3}"/>
              </a:ext>
            </a:extLst>
          </p:cNvPr>
          <p:cNvSpPr txBox="1"/>
          <p:nvPr/>
        </p:nvSpPr>
        <p:spPr>
          <a:xfrm>
            <a:off x="6813859" y="3568069"/>
            <a:ext cx="33970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요기요</a:t>
            </a:r>
            <a:r>
              <a:rPr lang="ko-KR" altLang="en-US" sz="2800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 </a:t>
            </a:r>
            <a:r>
              <a:rPr lang="ko-KR" altLang="en-US" sz="2800" dirty="0" err="1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웹페이지</a:t>
            </a:r>
            <a:r>
              <a:rPr lang="ko-KR" altLang="en-US" sz="2800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 </a:t>
            </a:r>
            <a:r>
              <a:rPr lang="ko-KR" altLang="en-US" sz="2800" dirty="0" err="1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크롤링</a:t>
            </a:r>
            <a:endParaRPr lang="en-US" altLang="ko-KR" sz="2800" dirty="0" smtClean="0">
              <a:solidFill>
                <a:srgbClr val="D86345"/>
              </a:solidFill>
              <a:latin typeface="카페24 단정해" pitchFamily="2" charset="-127"/>
              <a:ea typeface="카페24 단정해" pitchFamily="2" charset="-127"/>
            </a:endParaRPr>
          </a:p>
          <a:p>
            <a:r>
              <a:rPr lang="ko-KR" altLang="en-US" sz="2800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배달 추천 페이지 제작</a:t>
            </a:r>
            <a:endParaRPr lang="en-US" altLang="ko-KR" sz="2800" dirty="0" smtClean="0">
              <a:solidFill>
                <a:srgbClr val="D86345"/>
              </a:solidFill>
              <a:latin typeface="카페24 단정해" pitchFamily="2" charset="-127"/>
              <a:ea typeface="카페24 단정해" pitchFamily="2" charset="-127"/>
            </a:endParaRPr>
          </a:p>
          <a:p>
            <a:r>
              <a:rPr lang="en-US" altLang="ko-KR" sz="2800" dirty="0" err="1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p</a:t>
            </a:r>
            <a:r>
              <a:rPr lang="en-US" altLang="ko-KR" sz="2800" dirty="0" err="1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pt</a:t>
            </a:r>
            <a:r>
              <a:rPr lang="en-US" altLang="ko-KR" sz="2800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 </a:t>
            </a:r>
            <a:r>
              <a:rPr lang="ko-KR" altLang="en-US" sz="2800" dirty="0" smtClean="0">
                <a:solidFill>
                  <a:srgbClr val="D86345"/>
                </a:solidFill>
                <a:latin typeface="카페24 단정해" pitchFamily="2" charset="-127"/>
                <a:ea typeface="카페24 단정해" pitchFamily="2" charset="-127"/>
              </a:rPr>
              <a:t>제작 및 발표</a:t>
            </a:r>
            <a:endParaRPr lang="ko-KR" altLang="en-US" sz="2800" dirty="0">
              <a:solidFill>
                <a:srgbClr val="D86345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1A3D2E-95AA-42A7-853E-8CC844D36623}"/>
              </a:ext>
            </a:extLst>
          </p:cNvPr>
          <p:cNvSpPr/>
          <p:nvPr/>
        </p:nvSpPr>
        <p:spPr>
          <a:xfrm rot="2601244">
            <a:off x="1246928" y="3750282"/>
            <a:ext cx="192022" cy="192022"/>
          </a:xfrm>
          <a:prstGeom prst="rect">
            <a:avLst/>
          </a:prstGeom>
          <a:solidFill>
            <a:srgbClr val="D8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11AC7860-3F0F-4913-8388-C2DA4DFD4767}"/>
              </a:ext>
            </a:extLst>
          </p:cNvPr>
          <p:cNvSpPr/>
          <p:nvPr/>
        </p:nvSpPr>
        <p:spPr>
          <a:xfrm>
            <a:off x="301834" y="227622"/>
            <a:ext cx="11750723" cy="6605516"/>
          </a:xfrm>
          <a:custGeom>
            <a:avLst/>
            <a:gdLst>
              <a:gd name="connsiteX0" fmla="*/ 408147 w 11750723"/>
              <a:gd name="connsiteY0" fmla="*/ 0 h 6605516"/>
              <a:gd name="connsiteX1" fmla="*/ 11343354 w 11750723"/>
              <a:gd name="connsiteY1" fmla="*/ 0 h 6605516"/>
              <a:gd name="connsiteX2" fmla="*/ 11341290 w 11750723"/>
              <a:gd name="connsiteY2" fmla="*/ 20472 h 6605516"/>
              <a:gd name="connsiteX3" fmla="*/ 11673657 w 11750723"/>
              <a:gd name="connsiteY3" fmla="*/ 428272 h 6605516"/>
              <a:gd name="connsiteX4" fmla="*/ 11750723 w 11750723"/>
              <a:gd name="connsiteY4" fmla="*/ 436041 h 6605516"/>
              <a:gd name="connsiteX5" fmla="*/ 11750723 w 11750723"/>
              <a:gd name="connsiteY5" fmla="*/ 6193049 h 6605516"/>
              <a:gd name="connsiteX6" fmla="*/ 11704425 w 11750723"/>
              <a:gd name="connsiteY6" fmla="*/ 6197716 h 6605516"/>
              <a:gd name="connsiteX7" fmla="*/ 11372058 w 11750723"/>
              <a:gd name="connsiteY7" fmla="*/ 6605516 h 6605516"/>
              <a:gd name="connsiteX8" fmla="*/ 426531 w 11750723"/>
              <a:gd name="connsiteY8" fmla="*/ 6605516 h 6605516"/>
              <a:gd name="connsiteX9" fmla="*/ 426978 w 11750723"/>
              <a:gd name="connsiteY9" fmla="*/ 6601086 h 6605516"/>
              <a:gd name="connsiteX10" fmla="*/ 10721 w 11750723"/>
              <a:gd name="connsiteY10" fmla="*/ 6184829 h 6605516"/>
              <a:gd name="connsiteX11" fmla="*/ 0 w 11750723"/>
              <a:gd name="connsiteY11" fmla="*/ 6185910 h 6605516"/>
              <a:gd name="connsiteX12" fmla="*/ 0 w 11750723"/>
              <a:gd name="connsiteY12" fmla="*/ 443374 h 6605516"/>
              <a:gd name="connsiteX13" fmla="*/ 78568 w 11750723"/>
              <a:gd name="connsiteY13" fmla="*/ 435454 h 6605516"/>
              <a:gd name="connsiteX14" fmla="*/ 410935 w 11750723"/>
              <a:gd name="connsiteY14" fmla="*/ 27654 h 6605516"/>
              <a:gd name="connsiteX15" fmla="*/ 408147 w 11750723"/>
              <a:gd name="connsiteY15" fmla="*/ 0 h 6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50723" h="6605516">
                <a:moveTo>
                  <a:pt x="408147" y="0"/>
                </a:moveTo>
                <a:lnTo>
                  <a:pt x="11343354" y="0"/>
                </a:lnTo>
                <a:lnTo>
                  <a:pt x="11341290" y="20472"/>
                </a:lnTo>
                <a:cubicBezTo>
                  <a:pt x="11341290" y="221627"/>
                  <a:pt x="11483976" y="389458"/>
                  <a:pt x="11673657" y="428272"/>
                </a:cubicBezTo>
                <a:lnTo>
                  <a:pt x="11750723" y="436041"/>
                </a:lnTo>
                <a:lnTo>
                  <a:pt x="11750723" y="6193049"/>
                </a:lnTo>
                <a:lnTo>
                  <a:pt x="11704425" y="6197716"/>
                </a:lnTo>
                <a:cubicBezTo>
                  <a:pt x="11514744" y="6236531"/>
                  <a:pt x="11372058" y="6404361"/>
                  <a:pt x="11372058" y="6605516"/>
                </a:cubicBezTo>
                <a:lnTo>
                  <a:pt x="426531" y="6605516"/>
                </a:lnTo>
                <a:lnTo>
                  <a:pt x="426978" y="6601086"/>
                </a:lnTo>
                <a:cubicBezTo>
                  <a:pt x="426978" y="6371194"/>
                  <a:pt x="240613" y="6184829"/>
                  <a:pt x="10721" y="6184829"/>
                </a:cubicBezTo>
                <a:lnTo>
                  <a:pt x="0" y="6185910"/>
                </a:lnTo>
                <a:lnTo>
                  <a:pt x="0" y="443374"/>
                </a:lnTo>
                <a:lnTo>
                  <a:pt x="78568" y="435454"/>
                </a:lnTo>
                <a:cubicBezTo>
                  <a:pt x="268249" y="396640"/>
                  <a:pt x="410935" y="228809"/>
                  <a:pt x="410935" y="27654"/>
                </a:cubicBezTo>
                <a:lnTo>
                  <a:pt x="408147" y="0"/>
                </a:lnTo>
                <a:close/>
              </a:path>
            </a:pathLst>
          </a:custGeom>
          <a:noFill/>
          <a:ln w="79375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F884677B-8CA1-4AD5-945A-7641423243BF}"/>
              </a:ext>
            </a:extLst>
          </p:cNvPr>
          <p:cNvSpPr/>
          <p:nvPr/>
        </p:nvSpPr>
        <p:spPr>
          <a:xfrm>
            <a:off x="386593" y="232061"/>
            <a:ext cx="11528623" cy="6418937"/>
          </a:xfrm>
          <a:custGeom>
            <a:avLst/>
            <a:gdLst>
              <a:gd name="connsiteX0" fmla="*/ 408147 w 11750723"/>
              <a:gd name="connsiteY0" fmla="*/ 0 h 6605516"/>
              <a:gd name="connsiteX1" fmla="*/ 11343354 w 11750723"/>
              <a:gd name="connsiteY1" fmla="*/ 0 h 6605516"/>
              <a:gd name="connsiteX2" fmla="*/ 11341290 w 11750723"/>
              <a:gd name="connsiteY2" fmla="*/ 20472 h 6605516"/>
              <a:gd name="connsiteX3" fmla="*/ 11673657 w 11750723"/>
              <a:gd name="connsiteY3" fmla="*/ 428272 h 6605516"/>
              <a:gd name="connsiteX4" fmla="*/ 11750723 w 11750723"/>
              <a:gd name="connsiteY4" fmla="*/ 436041 h 6605516"/>
              <a:gd name="connsiteX5" fmla="*/ 11750723 w 11750723"/>
              <a:gd name="connsiteY5" fmla="*/ 6193049 h 6605516"/>
              <a:gd name="connsiteX6" fmla="*/ 11704425 w 11750723"/>
              <a:gd name="connsiteY6" fmla="*/ 6197716 h 6605516"/>
              <a:gd name="connsiteX7" fmla="*/ 11372058 w 11750723"/>
              <a:gd name="connsiteY7" fmla="*/ 6605516 h 6605516"/>
              <a:gd name="connsiteX8" fmla="*/ 426531 w 11750723"/>
              <a:gd name="connsiteY8" fmla="*/ 6605516 h 6605516"/>
              <a:gd name="connsiteX9" fmla="*/ 426978 w 11750723"/>
              <a:gd name="connsiteY9" fmla="*/ 6601086 h 6605516"/>
              <a:gd name="connsiteX10" fmla="*/ 10721 w 11750723"/>
              <a:gd name="connsiteY10" fmla="*/ 6184829 h 6605516"/>
              <a:gd name="connsiteX11" fmla="*/ 0 w 11750723"/>
              <a:gd name="connsiteY11" fmla="*/ 6185910 h 6605516"/>
              <a:gd name="connsiteX12" fmla="*/ 0 w 11750723"/>
              <a:gd name="connsiteY12" fmla="*/ 443374 h 6605516"/>
              <a:gd name="connsiteX13" fmla="*/ 78568 w 11750723"/>
              <a:gd name="connsiteY13" fmla="*/ 435454 h 6605516"/>
              <a:gd name="connsiteX14" fmla="*/ 410935 w 11750723"/>
              <a:gd name="connsiteY14" fmla="*/ 27654 h 6605516"/>
              <a:gd name="connsiteX15" fmla="*/ 408147 w 11750723"/>
              <a:gd name="connsiteY15" fmla="*/ 0 h 6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50723" h="6605516">
                <a:moveTo>
                  <a:pt x="408147" y="0"/>
                </a:moveTo>
                <a:lnTo>
                  <a:pt x="11343354" y="0"/>
                </a:lnTo>
                <a:lnTo>
                  <a:pt x="11341290" y="20472"/>
                </a:lnTo>
                <a:cubicBezTo>
                  <a:pt x="11341290" y="221627"/>
                  <a:pt x="11483976" y="389458"/>
                  <a:pt x="11673657" y="428272"/>
                </a:cubicBezTo>
                <a:lnTo>
                  <a:pt x="11750723" y="436041"/>
                </a:lnTo>
                <a:lnTo>
                  <a:pt x="11750723" y="6193049"/>
                </a:lnTo>
                <a:lnTo>
                  <a:pt x="11704425" y="6197716"/>
                </a:lnTo>
                <a:cubicBezTo>
                  <a:pt x="11514744" y="6236531"/>
                  <a:pt x="11372058" y="6404361"/>
                  <a:pt x="11372058" y="6605516"/>
                </a:cubicBezTo>
                <a:lnTo>
                  <a:pt x="426531" y="6605516"/>
                </a:lnTo>
                <a:lnTo>
                  <a:pt x="426978" y="6601086"/>
                </a:lnTo>
                <a:cubicBezTo>
                  <a:pt x="426978" y="6371194"/>
                  <a:pt x="240613" y="6184829"/>
                  <a:pt x="10721" y="6184829"/>
                </a:cubicBezTo>
                <a:lnTo>
                  <a:pt x="0" y="6185910"/>
                </a:lnTo>
                <a:lnTo>
                  <a:pt x="0" y="443374"/>
                </a:lnTo>
                <a:lnTo>
                  <a:pt x="78568" y="435454"/>
                </a:lnTo>
                <a:cubicBezTo>
                  <a:pt x="268249" y="396640"/>
                  <a:pt x="410935" y="228809"/>
                  <a:pt x="410935" y="27654"/>
                </a:cubicBezTo>
                <a:lnTo>
                  <a:pt x="408147" y="0"/>
                </a:lnTo>
                <a:close/>
              </a:path>
            </a:pathLst>
          </a:custGeom>
          <a:noFill/>
          <a:ln w="22225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B762F5BE-3988-4A36-AF13-5B2B18844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7386" y="2402591"/>
            <a:ext cx="2705014" cy="1343630"/>
          </a:xfrm>
        </p:spPr>
        <p:txBody>
          <a:bodyPr anchor="ctr">
            <a:normAutofit/>
          </a:bodyPr>
          <a:lstStyle/>
          <a:p>
            <a:r>
              <a:rPr lang="ko-KR" altLang="en-US" sz="5000" spc="600" dirty="0" err="1" smtClean="0">
                <a:solidFill>
                  <a:srgbClr val="D86345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유승환</a:t>
            </a:r>
            <a:endParaRPr lang="ko-KR" altLang="en-US" sz="5000" spc="600" dirty="0">
              <a:solidFill>
                <a:srgbClr val="D86345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B762F5BE-3988-4A36-AF13-5B2B1884492B}"/>
              </a:ext>
            </a:extLst>
          </p:cNvPr>
          <p:cNvSpPr txBox="1">
            <a:spLocks/>
          </p:cNvSpPr>
          <p:nvPr/>
        </p:nvSpPr>
        <p:spPr>
          <a:xfrm>
            <a:off x="7319219" y="2389536"/>
            <a:ext cx="2799594" cy="1323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0" spc="600" dirty="0" err="1" smtClean="0">
                <a:solidFill>
                  <a:srgbClr val="D86345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이예진</a:t>
            </a:r>
            <a:endParaRPr lang="ko-KR" altLang="en-US" sz="5000" spc="600" dirty="0">
              <a:solidFill>
                <a:srgbClr val="D86345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1A3D2E-95AA-42A7-853E-8CC844D36623}"/>
              </a:ext>
            </a:extLst>
          </p:cNvPr>
          <p:cNvSpPr/>
          <p:nvPr/>
        </p:nvSpPr>
        <p:spPr>
          <a:xfrm rot="2601244">
            <a:off x="1246930" y="4178732"/>
            <a:ext cx="192022" cy="192022"/>
          </a:xfrm>
          <a:prstGeom prst="rect">
            <a:avLst/>
          </a:prstGeom>
          <a:solidFill>
            <a:srgbClr val="D8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1A3D2E-95AA-42A7-853E-8CC844D36623}"/>
              </a:ext>
            </a:extLst>
          </p:cNvPr>
          <p:cNvSpPr/>
          <p:nvPr/>
        </p:nvSpPr>
        <p:spPr>
          <a:xfrm rot="2601244">
            <a:off x="1253031" y="4604470"/>
            <a:ext cx="192022" cy="192022"/>
          </a:xfrm>
          <a:prstGeom prst="rect">
            <a:avLst/>
          </a:prstGeom>
          <a:solidFill>
            <a:srgbClr val="D8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11A3D2E-95AA-42A7-853E-8CC844D36623}"/>
              </a:ext>
            </a:extLst>
          </p:cNvPr>
          <p:cNvSpPr/>
          <p:nvPr/>
        </p:nvSpPr>
        <p:spPr>
          <a:xfrm rot="2601244">
            <a:off x="6515428" y="3750282"/>
            <a:ext cx="192022" cy="192022"/>
          </a:xfrm>
          <a:prstGeom prst="rect">
            <a:avLst/>
          </a:prstGeom>
          <a:solidFill>
            <a:srgbClr val="D8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1A3D2E-95AA-42A7-853E-8CC844D36623}"/>
              </a:ext>
            </a:extLst>
          </p:cNvPr>
          <p:cNvSpPr/>
          <p:nvPr/>
        </p:nvSpPr>
        <p:spPr>
          <a:xfrm rot="2601244">
            <a:off x="6515430" y="4178732"/>
            <a:ext cx="192022" cy="192022"/>
          </a:xfrm>
          <a:prstGeom prst="rect">
            <a:avLst/>
          </a:prstGeom>
          <a:solidFill>
            <a:srgbClr val="D8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1A3D2E-95AA-42A7-853E-8CC844D36623}"/>
              </a:ext>
            </a:extLst>
          </p:cNvPr>
          <p:cNvSpPr/>
          <p:nvPr/>
        </p:nvSpPr>
        <p:spPr>
          <a:xfrm rot="2601244">
            <a:off x="6521531" y="4604470"/>
            <a:ext cx="192022" cy="192022"/>
          </a:xfrm>
          <a:prstGeom prst="rect">
            <a:avLst/>
          </a:prstGeom>
          <a:solidFill>
            <a:srgbClr val="D8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78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/>
          <a:stretch>
            <a:fillRect l="-4000" t="-12000" r="-5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90F1CE74-0A40-437E-BFB0-24A379223DC4}"/>
              </a:ext>
            </a:extLst>
          </p:cNvPr>
          <p:cNvSpPr/>
          <p:nvPr/>
        </p:nvSpPr>
        <p:spPr>
          <a:xfrm rot="5400000">
            <a:off x="3043185" y="-1222912"/>
            <a:ext cx="859809" cy="928048"/>
          </a:xfrm>
          <a:prstGeom prst="ellipse">
            <a:avLst/>
          </a:prstGeom>
          <a:solidFill>
            <a:srgbClr val="4D98B6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0EB2A1-7F4F-44BE-AFF8-5CCE88B68714}"/>
              </a:ext>
            </a:extLst>
          </p:cNvPr>
          <p:cNvSpPr/>
          <p:nvPr/>
        </p:nvSpPr>
        <p:spPr>
          <a:xfrm rot="5400000">
            <a:off x="4359099" y="-1222912"/>
            <a:ext cx="859809" cy="928048"/>
          </a:xfrm>
          <a:prstGeom prst="ellipse">
            <a:avLst/>
          </a:prstGeom>
          <a:solidFill>
            <a:srgbClr val="D86345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0C3A6F3-5B65-4DA8-9D67-AFFBEFA49E4B}"/>
              </a:ext>
            </a:extLst>
          </p:cNvPr>
          <p:cNvSpPr/>
          <p:nvPr/>
        </p:nvSpPr>
        <p:spPr>
          <a:xfrm rot="5400000">
            <a:off x="5679743" y="-1222911"/>
            <a:ext cx="859809" cy="928048"/>
          </a:xfrm>
          <a:prstGeom prst="ellipse">
            <a:avLst/>
          </a:prstGeom>
          <a:solidFill>
            <a:srgbClr val="FEC029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41420E3-43BD-482E-8D9A-63E821AD7808}"/>
              </a:ext>
            </a:extLst>
          </p:cNvPr>
          <p:cNvSpPr/>
          <p:nvPr/>
        </p:nvSpPr>
        <p:spPr>
          <a:xfrm rot="5400000">
            <a:off x="6958122" y="-1222911"/>
            <a:ext cx="859809" cy="928048"/>
          </a:xfrm>
          <a:prstGeom prst="ellipse">
            <a:avLst/>
          </a:prstGeom>
          <a:solidFill>
            <a:srgbClr val="F5EEDE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103FCF2-E677-402B-97B1-8DB900A16CD8}"/>
              </a:ext>
            </a:extLst>
          </p:cNvPr>
          <p:cNvSpPr/>
          <p:nvPr/>
        </p:nvSpPr>
        <p:spPr>
          <a:xfrm rot="5400000">
            <a:off x="8236500" y="-1222911"/>
            <a:ext cx="859809" cy="928048"/>
          </a:xfrm>
          <a:prstGeom prst="ellipse">
            <a:avLst/>
          </a:prstGeom>
          <a:solidFill>
            <a:srgbClr val="0F5F48"/>
          </a:solidFill>
          <a:ln w="19050">
            <a:solidFill>
              <a:srgbClr val="D8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D2C7FF6F-F8FA-4826-AA29-9E421261DD1D}"/>
              </a:ext>
            </a:extLst>
          </p:cNvPr>
          <p:cNvSpPr/>
          <p:nvPr/>
        </p:nvSpPr>
        <p:spPr>
          <a:xfrm>
            <a:off x="1" y="2902689"/>
            <a:ext cx="2103" cy="27127"/>
          </a:xfrm>
          <a:custGeom>
            <a:avLst/>
            <a:gdLst>
              <a:gd name="connsiteX0" fmla="*/ 0 w 2103"/>
              <a:gd name="connsiteY0" fmla="*/ 0 h 27127"/>
              <a:gd name="connsiteX1" fmla="*/ 2103 w 2103"/>
              <a:gd name="connsiteY1" fmla="*/ 0 h 27127"/>
              <a:gd name="connsiteX2" fmla="*/ 0 w 2103"/>
              <a:gd name="connsiteY2" fmla="*/ 27127 h 27127"/>
              <a:gd name="connsiteX3" fmla="*/ 0 w 2103"/>
              <a:gd name="connsiteY3" fmla="*/ 0 h 2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" h="27127">
                <a:moveTo>
                  <a:pt x="0" y="0"/>
                </a:moveTo>
                <a:lnTo>
                  <a:pt x="2103" y="0"/>
                </a:lnTo>
                <a:lnTo>
                  <a:pt x="0" y="271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9712D8B0-EB57-40D9-B6F1-18AE5B244FD4}"/>
              </a:ext>
            </a:extLst>
          </p:cNvPr>
          <p:cNvSpPr/>
          <p:nvPr/>
        </p:nvSpPr>
        <p:spPr>
          <a:xfrm>
            <a:off x="12189898" y="2902689"/>
            <a:ext cx="2103" cy="27127"/>
          </a:xfrm>
          <a:custGeom>
            <a:avLst/>
            <a:gdLst>
              <a:gd name="connsiteX0" fmla="*/ 0 w 2103"/>
              <a:gd name="connsiteY0" fmla="*/ 0 h 27127"/>
              <a:gd name="connsiteX1" fmla="*/ 2103 w 2103"/>
              <a:gd name="connsiteY1" fmla="*/ 0 h 27127"/>
              <a:gd name="connsiteX2" fmla="*/ 2103 w 2103"/>
              <a:gd name="connsiteY2" fmla="*/ 27127 h 27127"/>
              <a:gd name="connsiteX3" fmla="*/ 0 w 2103"/>
              <a:gd name="connsiteY3" fmla="*/ 0 h 2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" h="27127">
                <a:moveTo>
                  <a:pt x="0" y="0"/>
                </a:moveTo>
                <a:lnTo>
                  <a:pt x="2103" y="0"/>
                </a:lnTo>
                <a:lnTo>
                  <a:pt x="2103" y="271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F28BFD-2ACC-48B1-BECC-09C42D96BACC}"/>
              </a:ext>
            </a:extLst>
          </p:cNvPr>
          <p:cNvGrpSpPr/>
          <p:nvPr/>
        </p:nvGrpSpPr>
        <p:grpSpPr>
          <a:xfrm>
            <a:off x="16042" y="4649617"/>
            <a:ext cx="12155642" cy="2220821"/>
            <a:chOff x="16042" y="4649617"/>
            <a:chExt cx="12155642" cy="2220821"/>
          </a:xfrm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A3E205B-9617-426C-AA77-E1CCE56AC08B}"/>
                </a:ext>
              </a:extLst>
            </p:cNvPr>
            <p:cNvSpPr/>
            <p:nvPr/>
          </p:nvSpPr>
          <p:spPr>
            <a:xfrm flipH="1">
              <a:off x="11976836" y="4649617"/>
              <a:ext cx="194848" cy="2220821"/>
            </a:xfrm>
            <a:custGeom>
              <a:avLst/>
              <a:gdLst>
                <a:gd name="connsiteX0" fmla="*/ 0 w 298765"/>
                <a:gd name="connsiteY0" fmla="*/ 0 h 2220821"/>
                <a:gd name="connsiteX1" fmla="*/ 0 w 298765"/>
                <a:gd name="connsiteY1" fmla="*/ 2220821 h 2220821"/>
                <a:gd name="connsiteX2" fmla="*/ 298765 w 298765"/>
                <a:gd name="connsiteY2" fmla="*/ 2220821 h 2220821"/>
                <a:gd name="connsiteX3" fmla="*/ 298765 w 298765"/>
                <a:gd name="connsiteY3" fmla="*/ 615097 h 2220821"/>
                <a:gd name="connsiteX4" fmla="*/ 274064 w 298765"/>
                <a:gd name="connsiteY4" fmla="*/ 591286 h 2220821"/>
                <a:gd name="connsiteX5" fmla="*/ 0 w 298765"/>
                <a:gd name="connsiteY5" fmla="*/ 0 h 222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765" h="2220821">
                  <a:moveTo>
                    <a:pt x="0" y="0"/>
                  </a:moveTo>
                  <a:lnTo>
                    <a:pt x="0" y="2220821"/>
                  </a:lnTo>
                  <a:lnTo>
                    <a:pt x="298765" y="2220821"/>
                  </a:lnTo>
                  <a:lnTo>
                    <a:pt x="298765" y="615097"/>
                  </a:lnTo>
                  <a:lnTo>
                    <a:pt x="274064" y="591286"/>
                  </a:lnTo>
                  <a:cubicBezTo>
                    <a:pt x="95951" y="404499"/>
                    <a:pt x="0" y="205904"/>
                    <a:pt x="0" y="0"/>
                  </a:cubicBez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590048D5-219C-4C4E-B4AE-41F4DA113C1D}"/>
                </a:ext>
              </a:extLst>
            </p:cNvPr>
            <p:cNvSpPr/>
            <p:nvPr/>
          </p:nvSpPr>
          <p:spPr>
            <a:xfrm flipH="1">
              <a:off x="16042" y="4670883"/>
              <a:ext cx="178508" cy="2199555"/>
            </a:xfrm>
            <a:custGeom>
              <a:avLst/>
              <a:gdLst>
                <a:gd name="connsiteX0" fmla="*/ 273712 w 273712"/>
                <a:gd name="connsiteY0" fmla="*/ 0 h 2199555"/>
                <a:gd name="connsiteX1" fmla="*/ 81794 w 273712"/>
                <a:gd name="connsiteY1" fmla="*/ 496929 h 2199555"/>
                <a:gd name="connsiteX2" fmla="*/ 0 w 273712"/>
                <a:gd name="connsiteY2" fmla="*/ 590882 h 2199555"/>
                <a:gd name="connsiteX3" fmla="*/ 0 w 273712"/>
                <a:gd name="connsiteY3" fmla="*/ 2199555 h 2199555"/>
                <a:gd name="connsiteX4" fmla="*/ 273712 w 273712"/>
                <a:gd name="connsiteY4" fmla="*/ 2199555 h 2199555"/>
                <a:gd name="connsiteX5" fmla="*/ 273712 w 273712"/>
                <a:gd name="connsiteY5" fmla="*/ 0 h 219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712" h="2199555">
                  <a:moveTo>
                    <a:pt x="273712" y="0"/>
                  </a:moveTo>
                  <a:cubicBezTo>
                    <a:pt x="273712" y="171587"/>
                    <a:pt x="207079" y="338098"/>
                    <a:pt x="81794" y="496929"/>
                  </a:cubicBezTo>
                  <a:lnTo>
                    <a:pt x="0" y="590882"/>
                  </a:lnTo>
                  <a:lnTo>
                    <a:pt x="0" y="2199555"/>
                  </a:lnTo>
                  <a:lnTo>
                    <a:pt x="273712" y="2199555"/>
                  </a:lnTo>
                  <a:lnTo>
                    <a:pt x="273712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13975DC3-758E-4EE2-9D2C-73A5D7FF957A}"/>
                </a:ext>
              </a:extLst>
            </p:cNvPr>
            <p:cNvSpPr/>
            <p:nvPr/>
          </p:nvSpPr>
          <p:spPr>
            <a:xfrm flipH="1">
              <a:off x="503431" y="5386634"/>
              <a:ext cx="220012" cy="1483804"/>
            </a:xfrm>
            <a:custGeom>
              <a:avLst/>
              <a:gdLst>
                <a:gd name="connsiteX0" fmla="*/ 337351 w 337351"/>
                <a:gd name="connsiteY0" fmla="*/ 0 h 1483804"/>
                <a:gd name="connsiteX1" fmla="*/ 292682 w 337351"/>
                <a:gd name="connsiteY1" fmla="*/ 36953 h 1483804"/>
                <a:gd name="connsiteX2" fmla="*/ 35982 w 337351"/>
                <a:gd name="connsiteY2" fmla="*/ 210767 h 1483804"/>
                <a:gd name="connsiteX3" fmla="*/ 0 w 337351"/>
                <a:gd name="connsiteY3" fmla="*/ 231179 h 1483804"/>
                <a:gd name="connsiteX4" fmla="*/ 0 w 337351"/>
                <a:gd name="connsiteY4" fmla="*/ 1483804 h 1483804"/>
                <a:gd name="connsiteX5" fmla="*/ 337351 w 337351"/>
                <a:gd name="connsiteY5" fmla="*/ 1483804 h 1483804"/>
                <a:gd name="connsiteX6" fmla="*/ 337351 w 337351"/>
                <a:gd name="connsiteY6" fmla="*/ 0 h 148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1483804">
                  <a:moveTo>
                    <a:pt x="337351" y="0"/>
                  </a:moveTo>
                  <a:lnTo>
                    <a:pt x="292682" y="36953"/>
                  </a:lnTo>
                  <a:cubicBezTo>
                    <a:pt x="215563" y="96425"/>
                    <a:pt x="129826" y="154419"/>
                    <a:pt x="35982" y="210767"/>
                  </a:cubicBezTo>
                  <a:lnTo>
                    <a:pt x="0" y="231179"/>
                  </a:lnTo>
                  <a:lnTo>
                    <a:pt x="0" y="1483804"/>
                  </a:lnTo>
                  <a:lnTo>
                    <a:pt x="337351" y="1483804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CDCB4F95-0282-43C6-916E-D6E589190568}"/>
                </a:ext>
              </a:extLst>
            </p:cNvPr>
            <p:cNvSpPr/>
            <p:nvPr/>
          </p:nvSpPr>
          <p:spPr>
            <a:xfrm flipH="1">
              <a:off x="11464257" y="5407359"/>
              <a:ext cx="220012" cy="1463079"/>
            </a:xfrm>
            <a:custGeom>
              <a:avLst/>
              <a:gdLst>
                <a:gd name="connsiteX0" fmla="*/ 0 w 337351"/>
                <a:gd name="connsiteY0" fmla="*/ 0 h 1463079"/>
                <a:gd name="connsiteX1" fmla="*/ 0 w 337351"/>
                <a:gd name="connsiteY1" fmla="*/ 1463079 h 1463079"/>
                <a:gd name="connsiteX2" fmla="*/ 337351 w 337351"/>
                <a:gd name="connsiteY2" fmla="*/ 1463079 h 1463079"/>
                <a:gd name="connsiteX3" fmla="*/ 337351 w 337351"/>
                <a:gd name="connsiteY3" fmla="*/ 224666 h 1463079"/>
                <a:gd name="connsiteX4" fmla="*/ 276316 w 337351"/>
                <a:gd name="connsiteY4" fmla="*/ 190042 h 1463079"/>
                <a:gd name="connsiteX5" fmla="*/ 19616 w 337351"/>
                <a:gd name="connsiteY5" fmla="*/ 16228 h 1463079"/>
                <a:gd name="connsiteX6" fmla="*/ 0 w 337351"/>
                <a:gd name="connsiteY6" fmla="*/ 0 h 146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1463079">
                  <a:moveTo>
                    <a:pt x="0" y="0"/>
                  </a:moveTo>
                  <a:lnTo>
                    <a:pt x="0" y="1463079"/>
                  </a:lnTo>
                  <a:lnTo>
                    <a:pt x="337351" y="1463079"/>
                  </a:lnTo>
                  <a:lnTo>
                    <a:pt x="337351" y="224666"/>
                  </a:lnTo>
                  <a:lnTo>
                    <a:pt x="276316" y="190042"/>
                  </a:lnTo>
                  <a:cubicBezTo>
                    <a:pt x="182471" y="133694"/>
                    <a:pt x="96734" y="75700"/>
                    <a:pt x="19616" y="162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097C47E3-840F-4816-91B9-AB5E2F95E2C9}"/>
                </a:ext>
              </a:extLst>
            </p:cNvPr>
            <p:cNvSpPr/>
            <p:nvPr/>
          </p:nvSpPr>
          <p:spPr>
            <a:xfrm flipH="1">
              <a:off x="1001455" y="5706042"/>
              <a:ext cx="220012" cy="1164396"/>
            </a:xfrm>
            <a:custGeom>
              <a:avLst/>
              <a:gdLst>
                <a:gd name="connsiteX0" fmla="*/ 337351 w 337351"/>
                <a:gd name="connsiteY0" fmla="*/ 0 h 1164396"/>
                <a:gd name="connsiteX1" fmla="*/ 228659 w 337351"/>
                <a:gd name="connsiteY1" fmla="*/ 55301 h 1164396"/>
                <a:gd name="connsiteX2" fmla="*/ 58701 w 337351"/>
                <a:gd name="connsiteY2" fmla="*/ 133259 h 1164396"/>
                <a:gd name="connsiteX3" fmla="*/ 0 w 337351"/>
                <a:gd name="connsiteY3" fmla="*/ 157624 h 1164396"/>
                <a:gd name="connsiteX4" fmla="*/ 0 w 337351"/>
                <a:gd name="connsiteY4" fmla="*/ 1164396 h 1164396"/>
                <a:gd name="connsiteX5" fmla="*/ 337351 w 337351"/>
                <a:gd name="connsiteY5" fmla="*/ 1164396 h 1164396"/>
                <a:gd name="connsiteX6" fmla="*/ 337351 w 337351"/>
                <a:gd name="connsiteY6" fmla="*/ 0 h 116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1164396">
                  <a:moveTo>
                    <a:pt x="337351" y="0"/>
                  </a:moveTo>
                  <a:lnTo>
                    <a:pt x="228659" y="55301"/>
                  </a:lnTo>
                  <a:cubicBezTo>
                    <a:pt x="173884" y="81747"/>
                    <a:pt x="117210" y="107740"/>
                    <a:pt x="58701" y="133259"/>
                  </a:cubicBezTo>
                  <a:lnTo>
                    <a:pt x="0" y="157624"/>
                  </a:lnTo>
                  <a:lnTo>
                    <a:pt x="0" y="1164396"/>
                  </a:lnTo>
                  <a:lnTo>
                    <a:pt x="337351" y="1164396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9CD645CC-6C66-4F5E-A097-AD5C242286F7}"/>
                </a:ext>
              </a:extLst>
            </p:cNvPr>
            <p:cNvSpPr/>
            <p:nvPr/>
          </p:nvSpPr>
          <p:spPr>
            <a:xfrm flipH="1">
              <a:off x="10966233" y="5718789"/>
              <a:ext cx="220012" cy="1151649"/>
            </a:xfrm>
            <a:custGeom>
              <a:avLst/>
              <a:gdLst>
                <a:gd name="connsiteX0" fmla="*/ 0 w 337351"/>
                <a:gd name="connsiteY0" fmla="*/ 0 h 1151649"/>
                <a:gd name="connsiteX1" fmla="*/ 0 w 337351"/>
                <a:gd name="connsiteY1" fmla="*/ 1151649 h 1151649"/>
                <a:gd name="connsiteX2" fmla="*/ 337351 w 337351"/>
                <a:gd name="connsiteY2" fmla="*/ 1151649 h 1151649"/>
                <a:gd name="connsiteX3" fmla="*/ 337351 w 337351"/>
                <a:gd name="connsiteY3" fmla="*/ 155276 h 1151649"/>
                <a:gd name="connsiteX4" fmla="*/ 253597 w 337351"/>
                <a:gd name="connsiteY4" fmla="*/ 120512 h 1151649"/>
                <a:gd name="connsiteX5" fmla="*/ 83639 w 337351"/>
                <a:gd name="connsiteY5" fmla="*/ 42554 h 1151649"/>
                <a:gd name="connsiteX6" fmla="*/ 0 w 337351"/>
                <a:gd name="connsiteY6" fmla="*/ 0 h 115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1151649">
                  <a:moveTo>
                    <a:pt x="0" y="0"/>
                  </a:moveTo>
                  <a:lnTo>
                    <a:pt x="0" y="1151649"/>
                  </a:lnTo>
                  <a:lnTo>
                    <a:pt x="337351" y="1151649"/>
                  </a:lnTo>
                  <a:lnTo>
                    <a:pt x="337351" y="155276"/>
                  </a:lnTo>
                  <a:lnTo>
                    <a:pt x="253597" y="120512"/>
                  </a:lnTo>
                  <a:cubicBezTo>
                    <a:pt x="195088" y="94993"/>
                    <a:pt x="138414" y="69000"/>
                    <a:pt x="83639" y="425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5F093EA-9178-432F-A149-4B3FB62F4289}"/>
                </a:ext>
              </a:extLst>
            </p:cNvPr>
            <p:cNvSpPr/>
            <p:nvPr/>
          </p:nvSpPr>
          <p:spPr>
            <a:xfrm flipH="1">
              <a:off x="1499479" y="5928877"/>
              <a:ext cx="220012" cy="941561"/>
            </a:xfrm>
            <a:custGeom>
              <a:avLst/>
              <a:gdLst>
                <a:gd name="connsiteX0" fmla="*/ 337351 w 337351"/>
                <a:gd name="connsiteY0" fmla="*/ 0 h 941561"/>
                <a:gd name="connsiteX1" fmla="*/ 184154 w 337351"/>
                <a:gd name="connsiteY1" fmla="*/ 57687 h 941561"/>
                <a:gd name="connsiteX2" fmla="*/ 0 w 337351"/>
                <a:gd name="connsiteY2" fmla="*/ 120690 h 941561"/>
                <a:gd name="connsiteX3" fmla="*/ 0 w 337351"/>
                <a:gd name="connsiteY3" fmla="*/ 941561 h 941561"/>
                <a:gd name="connsiteX4" fmla="*/ 337351 w 337351"/>
                <a:gd name="connsiteY4" fmla="*/ 941561 h 941561"/>
                <a:gd name="connsiteX5" fmla="*/ 337351 w 337351"/>
                <a:gd name="connsiteY5" fmla="*/ 0 h 94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351" h="941561">
                  <a:moveTo>
                    <a:pt x="337351" y="0"/>
                  </a:moveTo>
                  <a:lnTo>
                    <a:pt x="184154" y="57687"/>
                  </a:lnTo>
                  <a:lnTo>
                    <a:pt x="0" y="120690"/>
                  </a:lnTo>
                  <a:lnTo>
                    <a:pt x="0" y="941561"/>
                  </a:lnTo>
                  <a:lnTo>
                    <a:pt x="337351" y="941561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06983C30-ED90-4F1A-8918-FB5D68F8ABA4}"/>
                </a:ext>
              </a:extLst>
            </p:cNvPr>
            <p:cNvSpPr/>
            <p:nvPr/>
          </p:nvSpPr>
          <p:spPr>
            <a:xfrm flipH="1">
              <a:off x="10468209" y="5938311"/>
              <a:ext cx="220012" cy="932127"/>
            </a:xfrm>
            <a:custGeom>
              <a:avLst/>
              <a:gdLst>
                <a:gd name="connsiteX0" fmla="*/ 0 w 337351"/>
                <a:gd name="connsiteY0" fmla="*/ 0 h 932127"/>
                <a:gd name="connsiteX1" fmla="*/ 0 w 337351"/>
                <a:gd name="connsiteY1" fmla="*/ 932127 h 932127"/>
                <a:gd name="connsiteX2" fmla="*/ 337351 w 337351"/>
                <a:gd name="connsiteY2" fmla="*/ 932127 h 932127"/>
                <a:gd name="connsiteX3" fmla="*/ 337351 w 337351"/>
                <a:gd name="connsiteY3" fmla="*/ 119598 h 932127"/>
                <a:gd name="connsiteX4" fmla="*/ 329991 w 337351"/>
                <a:gd name="connsiteY4" fmla="*/ 117309 h 932127"/>
                <a:gd name="connsiteX5" fmla="*/ 128144 w 337351"/>
                <a:gd name="connsiteY5" fmla="*/ 48253 h 932127"/>
                <a:gd name="connsiteX6" fmla="*/ 0 w 337351"/>
                <a:gd name="connsiteY6" fmla="*/ 0 h 9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932127">
                  <a:moveTo>
                    <a:pt x="0" y="0"/>
                  </a:moveTo>
                  <a:lnTo>
                    <a:pt x="0" y="932127"/>
                  </a:lnTo>
                  <a:lnTo>
                    <a:pt x="337351" y="932127"/>
                  </a:lnTo>
                  <a:lnTo>
                    <a:pt x="337351" y="119598"/>
                  </a:lnTo>
                  <a:lnTo>
                    <a:pt x="329991" y="117309"/>
                  </a:lnTo>
                  <a:cubicBezTo>
                    <a:pt x="261044" y="94820"/>
                    <a:pt x="193740" y="71794"/>
                    <a:pt x="128144" y="482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A323BEC0-21F9-4E19-9121-5B17CD51BB87}"/>
                </a:ext>
              </a:extLst>
            </p:cNvPr>
            <p:cNvSpPr/>
            <p:nvPr/>
          </p:nvSpPr>
          <p:spPr>
            <a:xfrm flipH="1">
              <a:off x="1997503" y="6100084"/>
              <a:ext cx="220012" cy="770354"/>
            </a:xfrm>
            <a:custGeom>
              <a:avLst/>
              <a:gdLst>
                <a:gd name="connsiteX0" fmla="*/ 337351 w 337351"/>
                <a:gd name="connsiteY0" fmla="*/ 0 h 770354"/>
                <a:gd name="connsiteX1" fmla="*/ 268621 w 337351"/>
                <a:gd name="connsiteY1" fmla="*/ 21374 h 770354"/>
                <a:gd name="connsiteX2" fmla="*/ 47430 w 337351"/>
                <a:gd name="connsiteY2" fmla="*/ 83870 h 770354"/>
                <a:gd name="connsiteX3" fmla="*/ 0 w 337351"/>
                <a:gd name="connsiteY3" fmla="*/ 96028 h 770354"/>
                <a:gd name="connsiteX4" fmla="*/ 0 w 337351"/>
                <a:gd name="connsiteY4" fmla="*/ 770354 h 770354"/>
                <a:gd name="connsiteX5" fmla="*/ 337351 w 337351"/>
                <a:gd name="connsiteY5" fmla="*/ 770354 h 770354"/>
                <a:gd name="connsiteX6" fmla="*/ 337351 w 337351"/>
                <a:gd name="connsiteY6" fmla="*/ 0 h 77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770354">
                  <a:moveTo>
                    <a:pt x="337351" y="0"/>
                  </a:moveTo>
                  <a:lnTo>
                    <a:pt x="268621" y="21374"/>
                  </a:lnTo>
                  <a:cubicBezTo>
                    <a:pt x="196449" y="42770"/>
                    <a:pt x="122698" y="63609"/>
                    <a:pt x="47430" y="83870"/>
                  </a:cubicBezTo>
                  <a:lnTo>
                    <a:pt x="0" y="96028"/>
                  </a:lnTo>
                  <a:lnTo>
                    <a:pt x="0" y="770354"/>
                  </a:lnTo>
                  <a:lnTo>
                    <a:pt x="337351" y="770354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F56FC4D3-C1D8-426D-B60D-8C34339AB0D5}"/>
                </a:ext>
              </a:extLst>
            </p:cNvPr>
            <p:cNvSpPr/>
            <p:nvPr/>
          </p:nvSpPr>
          <p:spPr>
            <a:xfrm flipH="1">
              <a:off x="9970185" y="6107875"/>
              <a:ext cx="220012" cy="762563"/>
            </a:xfrm>
            <a:custGeom>
              <a:avLst/>
              <a:gdLst>
                <a:gd name="connsiteX0" fmla="*/ 0 w 337351"/>
                <a:gd name="connsiteY0" fmla="*/ 0 h 762563"/>
                <a:gd name="connsiteX1" fmla="*/ 0 w 337351"/>
                <a:gd name="connsiteY1" fmla="*/ 762563 h 762563"/>
                <a:gd name="connsiteX2" fmla="*/ 337351 w 337351"/>
                <a:gd name="connsiteY2" fmla="*/ 762563 h 762563"/>
                <a:gd name="connsiteX3" fmla="*/ 337351 w 337351"/>
                <a:gd name="connsiteY3" fmla="*/ 94659 h 762563"/>
                <a:gd name="connsiteX4" fmla="*/ 264868 w 337351"/>
                <a:gd name="connsiteY4" fmla="*/ 76079 h 762563"/>
                <a:gd name="connsiteX5" fmla="*/ 43677 w 337351"/>
                <a:gd name="connsiteY5" fmla="*/ 13583 h 762563"/>
                <a:gd name="connsiteX6" fmla="*/ 0 w 337351"/>
                <a:gd name="connsiteY6" fmla="*/ 0 h 76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762563">
                  <a:moveTo>
                    <a:pt x="0" y="0"/>
                  </a:moveTo>
                  <a:lnTo>
                    <a:pt x="0" y="762563"/>
                  </a:lnTo>
                  <a:lnTo>
                    <a:pt x="337351" y="762563"/>
                  </a:lnTo>
                  <a:lnTo>
                    <a:pt x="337351" y="94659"/>
                  </a:lnTo>
                  <a:lnTo>
                    <a:pt x="264868" y="76079"/>
                  </a:lnTo>
                  <a:cubicBezTo>
                    <a:pt x="189600" y="55818"/>
                    <a:pt x="115849" y="34979"/>
                    <a:pt x="43677" y="135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0AA0D870-F5D2-43A5-A1B1-D4BA176F88FB}"/>
                </a:ext>
              </a:extLst>
            </p:cNvPr>
            <p:cNvSpPr/>
            <p:nvPr/>
          </p:nvSpPr>
          <p:spPr>
            <a:xfrm flipH="1">
              <a:off x="2495527" y="6237297"/>
              <a:ext cx="220012" cy="633141"/>
            </a:xfrm>
            <a:custGeom>
              <a:avLst/>
              <a:gdLst>
                <a:gd name="connsiteX0" fmla="*/ 337351 w 337351"/>
                <a:gd name="connsiteY0" fmla="*/ 0 h 633141"/>
                <a:gd name="connsiteX1" fmla="*/ 315166 w 337351"/>
                <a:gd name="connsiteY1" fmla="*/ 5686 h 633141"/>
                <a:gd name="connsiteX2" fmla="*/ 76164 w 337351"/>
                <a:gd name="connsiteY2" fmla="*/ 61122 h 633141"/>
                <a:gd name="connsiteX3" fmla="*/ 0 w 337351"/>
                <a:gd name="connsiteY3" fmla="*/ 77049 h 633141"/>
                <a:gd name="connsiteX4" fmla="*/ 0 w 337351"/>
                <a:gd name="connsiteY4" fmla="*/ 633141 h 633141"/>
                <a:gd name="connsiteX5" fmla="*/ 337351 w 337351"/>
                <a:gd name="connsiteY5" fmla="*/ 633141 h 633141"/>
                <a:gd name="connsiteX6" fmla="*/ 337351 w 337351"/>
                <a:gd name="connsiteY6" fmla="*/ 0 h 63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633141">
                  <a:moveTo>
                    <a:pt x="337351" y="0"/>
                  </a:moveTo>
                  <a:lnTo>
                    <a:pt x="315166" y="5686"/>
                  </a:lnTo>
                  <a:cubicBezTo>
                    <a:pt x="236930" y="24770"/>
                    <a:pt x="157241" y="43256"/>
                    <a:pt x="76164" y="61122"/>
                  </a:cubicBezTo>
                  <a:lnTo>
                    <a:pt x="0" y="77049"/>
                  </a:lnTo>
                  <a:lnTo>
                    <a:pt x="0" y="633141"/>
                  </a:lnTo>
                  <a:lnTo>
                    <a:pt x="337351" y="633141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59B85DCE-A368-401E-AB8D-A41A3CD97935}"/>
                </a:ext>
              </a:extLst>
            </p:cNvPr>
            <p:cNvSpPr/>
            <p:nvPr/>
          </p:nvSpPr>
          <p:spPr>
            <a:xfrm flipH="1">
              <a:off x="9472161" y="6243648"/>
              <a:ext cx="220012" cy="626790"/>
            </a:xfrm>
            <a:custGeom>
              <a:avLst/>
              <a:gdLst>
                <a:gd name="connsiteX0" fmla="*/ 0 w 337351"/>
                <a:gd name="connsiteY0" fmla="*/ 0 h 626790"/>
                <a:gd name="connsiteX1" fmla="*/ 0 w 337351"/>
                <a:gd name="connsiteY1" fmla="*/ 626790 h 626790"/>
                <a:gd name="connsiteX2" fmla="*/ 337351 w 337351"/>
                <a:gd name="connsiteY2" fmla="*/ 626790 h 626790"/>
                <a:gd name="connsiteX3" fmla="*/ 337351 w 337351"/>
                <a:gd name="connsiteY3" fmla="*/ 75937 h 626790"/>
                <a:gd name="connsiteX4" fmla="*/ 236134 w 337351"/>
                <a:gd name="connsiteY4" fmla="*/ 54771 h 626790"/>
                <a:gd name="connsiteX5" fmla="*/ 0 w 337351"/>
                <a:gd name="connsiteY5" fmla="*/ 0 h 62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351" h="626790">
                  <a:moveTo>
                    <a:pt x="0" y="0"/>
                  </a:moveTo>
                  <a:lnTo>
                    <a:pt x="0" y="626790"/>
                  </a:lnTo>
                  <a:lnTo>
                    <a:pt x="337351" y="626790"/>
                  </a:lnTo>
                  <a:lnTo>
                    <a:pt x="337351" y="75937"/>
                  </a:lnTo>
                  <a:lnTo>
                    <a:pt x="236134" y="5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C84AF18-1280-4458-B824-E52E51114298}"/>
                </a:ext>
              </a:extLst>
            </p:cNvPr>
            <p:cNvSpPr/>
            <p:nvPr/>
          </p:nvSpPr>
          <p:spPr>
            <a:xfrm flipH="1">
              <a:off x="2993551" y="6347944"/>
              <a:ext cx="220012" cy="522494"/>
            </a:xfrm>
            <a:custGeom>
              <a:avLst/>
              <a:gdLst>
                <a:gd name="connsiteX0" fmla="*/ 337351 w 337351"/>
                <a:gd name="connsiteY0" fmla="*/ 0 h 522494"/>
                <a:gd name="connsiteX1" fmla="*/ 326854 w 337351"/>
                <a:gd name="connsiteY1" fmla="*/ 2195 h 522494"/>
                <a:gd name="connsiteX2" fmla="*/ 71572 w 337351"/>
                <a:gd name="connsiteY2" fmla="*/ 50073 h 522494"/>
                <a:gd name="connsiteX3" fmla="*/ 0 w 337351"/>
                <a:gd name="connsiteY3" fmla="*/ 62030 h 522494"/>
                <a:gd name="connsiteX4" fmla="*/ 0 w 337351"/>
                <a:gd name="connsiteY4" fmla="*/ 522494 h 522494"/>
                <a:gd name="connsiteX5" fmla="*/ 337351 w 337351"/>
                <a:gd name="connsiteY5" fmla="*/ 522494 h 522494"/>
                <a:gd name="connsiteX6" fmla="*/ 337351 w 337351"/>
                <a:gd name="connsiteY6" fmla="*/ 0 h 5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522494">
                  <a:moveTo>
                    <a:pt x="337351" y="0"/>
                  </a:moveTo>
                  <a:lnTo>
                    <a:pt x="326854" y="2195"/>
                  </a:lnTo>
                  <a:cubicBezTo>
                    <a:pt x="243063" y="18802"/>
                    <a:pt x="157948" y="34768"/>
                    <a:pt x="71572" y="50073"/>
                  </a:cubicBezTo>
                  <a:lnTo>
                    <a:pt x="0" y="62030"/>
                  </a:lnTo>
                  <a:lnTo>
                    <a:pt x="0" y="522494"/>
                  </a:lnTo>
                  <a:lnTo>
                    <a:pt x="337351" y="522494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4A21635-B06B-45C3-9EFF-300CE132C245}"/>
                </a:ext>
              </a:extLst>
            </p:cNvPr>
            <p:cNvSpPr/>
            <p:nvPr/>
          </p:nvSpPr>
          <p:spPr>
            <a:xfrm flipH="1">
              <a:off x="8974137" y="6352869"/>
              <a:ext cx="220012" cy="517569"/>
            </a:xfrm>
            <a:custGeom>
              <a:avLst/>
              <a:gdLst>
                <a:gd name="connsiteX0" fmla="*/ 0 w 337351"/>
                <a:gd name="connsiteY0" fmla="*/ 0 h 517569"/>
                <a:gd name="connsiteX1" fmla="*/ 0 w 337351"/>
                <a:gd name="connsiteY1" fmla="*/ 517569 h 517569"/>
                <a:gd name="connsiteX2" fmla="*/ 337351 w 337351"/>
                <a:gd name="connsiteY2" fmla="*/ 517569 h 517569"/>
                <a:gd name="connsiteX3" fmla="*/ 337351 w 337351"/>
                <a:gd name="connsiteY3" fmla="*/ 61290 h 517569"/>
                <a:gd name="connsiteX4" fmla="*/ 240726 w 337351"/>
                <a:gd name="connsiteY4" fmla="*/ 45148 h 517569"/>
                <a:gd name="connsiteX5" fmla="*/ 0 w 337351"/>
                <a:gd name="connsiteY5" fmla="*/ 0 h 5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351" h="517569">
                  <a:moveTo>
                    <a:pt x="0" y="0"/>
                  </a:moveTo>
                  <a:lnTo>
                    <a:pt x="0" y="517569"/>
                  </a:lnTo>
                  <a:lnTo>
                    <a:pt x="337351" y="517569"/>
                  </a:lnTo>
                  <a:lnTo>
                    <a:pt x="337351" y="61290"/>
                  </a:lnTo>
                  <a:lnTo>
                    <a:pt x="240726" y="45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F921F9B-8E12-4D60-9A4D-5FF2F098F59C}"/>
                </a:ext>
              </a:extLst>
            </p:cNvPr>
            <p:cNvSpPr/>
            <p:nvPr/>
          </p:nvSpPr>
          <p:spPr>
            <a:xfrm flipH="1">
              <a:off x="3491575" y="6436816"/>
              <a:ext cx="220012" cy="433622"/>
            </a:xfrm>
            <a:custGeom>
              <a:avLst/>
              <a:gdLst>
                <a:gd name="connsiteX0" fmla="*/ 337351 w 337351"/>
                <a:gd name="connsiteY0" fmla="*/ 0 h 433622"/>
                <a:gd name="connsiteX1" fmla="*/ 306748 w 337351"/>
                <a:gd name="connsiteY1" fmla="*/ 5112 h 433622"/>
                <a:gd name="connsiteX2" fmla="*/ 36718 w 337351"/>
                <a:gd name="connsiteY2" fmla="*/ 44932 h 433622"/>
                <a:gd name="connsiteX3" fmla="*/ 0 w 337351"/>
                <a:gd name="connsiteY3" fmla="*/ 49316 h 433622"/>
                <a:gd name="connsiteX4" fmla="*/ 0 w 337351"/>
                <a:gd name="connsiteY4" fmla="*/ 433622 h 433622"/>
                <a:gd name="connsiteX5" fmla="*/ 337351 w 337351"/>
                <a:gd name="connsiteY5" fmla="*/ 433622 h 433622"/>
                <a:gd name="connsiteX6" fmla="*/ 337351 w 337351"/>
                <a:gd name="connsiteY6" fmla="*/ 0 h 43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433622">
                  <a:moveTo>
                    <a:pt x="337351" y="0"/>
                  </a:moveTo>
                  <a:lnTo>
                    <a:pt x="306748" y="5112"/>
                  </a:lnTo>
                  <a:cubicBezTo>
                    <a:pt x="217914" y="19075"/>
                    <a:pt x="127883" y="32355"/>
                    <a:pt x="36718" y="44932"/>
                  </a:cubicBezTo>
                  <a:lnTo>
                    <a:pt x="0" y="49316"/>
                  </a:lnTo>
                  <a:lnTo>
                    <a:pt x="0" y="433622"/>
                  </a:lnTo>
                  <a:lnTo>
                    <a:pt x="337351" y="433622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AE44948-3722-463F-B24C-AF0FB3547F9C}"/>
                </a:ext>
              </a:extLst>
            </p:cNvPr>
            <p:cNvSpPr/>
            <p:nvPr/>
          </p:nvSpPr>
          <p:spPr>
            <a:xfrm flipH="1">
              <a:off x="8476113" y="6441001"/>
              <a:ext cx="220012" cy="429437"/>
            </a:xfrm>
            <a:custGeom>
              <a:avLst/>
              <a:gdLst>
                <a:gd name="connsiteX0" fmla="*/ 0 w 337351"/>
                <a:gd name="connsiteY0" fmla="*/ 0 h 429437"/>
                <a:gd name="connsiteX1" fmla="*/ 0 w 337351"/>
                <a:gd name="connsiteY1" fmla="*/ 429437 h 429437"/>
                <a:gd name="connsiteX2" fmla="*/ 337351 w 337351"/>
                <a:gd name="connsiteY2" fmla="*/ 429437 h 429437"/>
                <a:gd name="connsiteX3" fmla="*/ 337351 w 337351"/>
                <a:gd name="connsiteY3" fmla="*/ 48122 h 429437"/>
                <a:gd name="connsiteX4" fmla="*/ 275580 w 337351"/>
                <a:gd name="connsiteY4" fmla="*/ 40747 h 429437"/>
                <a:gd name="connsiteX5" fmla="*/ 5550 w 337351"/>
                <a:gd name="connsiteY5" fmla="*/ 927 h 429437"/>
                <a:gd name="connsiteX6" fmla="*/ 0 w 337351"/>
                <a:gd name="connsiteY6" fmla="*/ 0 h 429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351" h="429437">
                  <a:moveTo>
                    <a:pt x="0" y="0"/>
                  </a:moveTo>
                  <a:lnTo>
                    <a:pt x="0" y="429437"/>
                  </a:lnTo>
                  <a:lnTo>
                    <a:pt x="337351" y="429437"/>
                  </a:lnTo>
                  <a:lnTo>
                    <a:pt x="337351" y="48122"/>
                  </a:lnTo>
                  <a:lnTo>
                    <a:pt x="275580" y="40747"/>
                  </a:lnTo>
                  <a:cubicBezTo>
                    <a:pt x="184415" y="28170"/>
                    <a:pt x="94384" y="14890"/>
                    <a:pt x="5550" y="9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167DA4A8-01FD-4E7A-93C3-EDB040F7E156}"/>
                </a:ext>
              </a:extLst>
            </p:cNvPr>
            <p:cNvSpPr/>
            <p:nvPr/>
          </p:nvSpPr>
          <p:spPr>
            <a:xfrm flipH="1">
              <a:off x="3989599" y="6505313"/>
              <a:ext cx="220012" cy="365125"/>
            </a:xfrm>
            <a:custGeom>
              <a:avLst/>
              <a:gdLst>
                <a:gd name="connsiteX0" fmla="*/ 337351 w 337351"/>
                <a:gd name="connsiteY0" fmla="*/ 0 h 365125"/>
                <a:gd name="connsiteX1" fmla="*/ 0 w 337351"/>
                <a:gd name="connsiteY1" fmla="*/ 40274 h 365125"/>
                <a:gd name="connsiteX2" fmla="*/ 0 w 337351"/>
                <a:gd name="connsiteY2" fmla="*/ 365125 h 365125"/>
                <a:gd name="connsiteX3" fmla="*/ 337351 w 337351"/>
                <a:gd name="connsiteY3" fmla="*/ 365125 h 365125"/>
                <a:gd name="connsiteX4" fmla="*/ 337351 w 337351"/>
                <a:gd name="connsiteY4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351" h="365125">
                  <a:moveTo>
                    <a:pt x="337351" y="0"/>
                  </a:moveTo>
                  <a:lnTo>
                    <a:pt x="0" y="40274"/>
                  </a:lnTo>
                  <a:lnTo>
                    <a:pt x="0" y="365125"/>
                  </a:lnTo>
                  <a:lnTo>
                    <a:pt x="337351" y="365125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5ADEDC72-F5D5-4EC3-8AAB-0B19F6709502}"/>
                </a:ext>
              </a:extLst>
            </p:cNvPr>
            <p:cNvSpPr/>
            <p:nvPr/>
          </p:nvSpPr>
          <p:spPr>
            <a:xfrm flipH="1">
              <a:off x="7978089" y="6508304"/>
              <a:ext cx="220012" cy="362134"/>
            </a:xfrm>
            <a:custGeom>
              <a:avLst/>
              <a:gdLst>
                <a:gd name="connsiteX0" fmla="*/ 0 w 337351"/>
                <a:gd name="connsiteY0" fmla="*/ 0 h 362134"/>
                <a:gd name="connsiteX1" fmla="*/ 0 w 337351"/>
                <a:gd name="connsiteY1" fmla="*/ 362134 h 362134"/>
                <a:gd name="connsiteX2" fmla="*/ 337351 w 337351"/>
                <a:gd name="connsiteY2" fmla="*/ 362134 h 362134"/>
                <a:gd name="connsiteX3" fmla="*/ 337351 w 337351"/>
                <a:gd name="connsiteY3" fmla="*/ 40274 h 362134"/>
                <a:gd name="connsiteX4" fmla="*/ 0 w 337351"/>
                <a:gd name="connsiteY4" fmla="*/ 0 h 3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351" h="362134">
                  <a:moveTo>
                    <a:pt x="0" y="0"/>
                  </a:moveTo>
                  <a:lnTo>
                    <a:pt x="0" y="362134"/>
                  </a:lnTo>
                  <a:lnTo>
                    <a:pt x="337351" y="362134"/>
                  </a:lnTo>
                  <a:lnTo>
                    <a:pt x="337351" y="40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26F449F8-D44D-4C91-BECB-5CC77687F052}"/>
                </a:ext>
              </a:extLst>
            </p:cNvPr>
            <p:cNvSpPr/>
            <p:nvPr/>
          </p:nvSpPr>
          <p:spPr>
            <a:xfrm flipH="1">
              <a:off x="4487623" y="6559962"/>
              <a:ext cx="220012" cy="310476"/>
            </a:xfrm>
            <a:custGeom>
              <a:avLst/>
              <a:gdLst>
                <a:gd name="connsiteX0" fmla="*/ 337351 w 337351"/>
                <a:gd name="connsiteY0" fmla="*/ 0 h 310476"/>
                <a:gd name="connsiteX1" fmla="*/ 0 w 337351"/>
                <a:gd name="connsiteY1" fmla="*/ 28294 h 310476"/>
                <a:gd name="connsiteX2" fmla="*/ 0 w 337351"/>
                <a:gd name="connsiteY2" fmla="*/ 310476 h 310476"/>
                <a:gd name="connsiteX3" fmla="*/ 337351 w 337351"/>
                <a:gd name="connsiteY3" fmla="*/ 310476 h 310476"/>
                <a:gd name="connsiteX4" fmla="*/ 337351 w 337351"/>
                <a:gd name="connsiteY4" fmla="*/ 0 h 31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351" h="310476">
                  <a:moveTo>
                    <a:pt x="337351" y="0"/>
                  </a:moveTo>
                  <a:lnTo>
                    <a:pt x="0" y="28294"/>
                  </a:lnTo>
                  <a:lnTo>
                    <a:pt x="0" y="310476"/>
                  </a:lnTo>
                  <a:lnTo>
                    <a:pt x="337351" y="310476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55A6C91E-9C51-43C8-B756-9CDD1C5B72A7}"/>
                </a:ext>
              </a:extLst>
            </p:cNvPr>
            <p:cNvSpPr/>
            <p:nvPr/>
          </p:nvSpPr>
          <p:spPr>
            <a:xfrm flipH="1">
              <a:off x="7480065" y="6562063"/>
              <a:ext cx="220012" cy="308375"/>
            </a:xfrm>
            <a:custGeom>
              <a:avLst/>
              <a:gdLst>
                <a:gd name="connsiteX0" fmla="*/ 0 w 337351"/>
                <a:gd name="connsiteY0" fmla="*/ 0 h 308375"/>
                <a:gd name="connsiteX1" fmla="*/ 0 w 337351"/>
                <a:gd name="connsiteY1" fmla="*/ 308375 h 308375"/>
                <a:gd name="connsiteX2" fmla="*/ 337351 w 337351"/>
                <a:gd name="connsiteY2" fmla="*/ 308375 h 308375"/>
                <a:gd name="connsiteX3" fmla="*/ 337351 w 337351"/>
                <a:gd name="connsiteY3" fmla="*/ 28294 h 308375"/>
                <a:gd name="connsiteX4" fmla="*/ 0 w 337351"/>
                <a:gd name="connsiteY4" fmla="*/ 0 h 30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351" h="308375">
                  <a:moveTo>
                    <a:pt x="0" y="0"/>
                  </a:moveTo>
                  <a:lnTo>
                    <a:pt x="0" y="308375"/>
                  </a:lnTo>
                  <a:lnTo>
                    <a:pt x="337351" y="308375"/>
                  </a:lnTo>
                  <a:lnTo>
                    <a:pt x="337351" y="28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287F869-44E2-4D82-9DE1-1CAC9C018C20}"/>
                </a:ext>
              </a:extLst>
            </p:cNvPr>
            <p:cNvSpPr/>
            <p:nvPr/>
          </p:nvSpPr>
          <p:spPr>
            <a:xfrm flipH="1">
              <a:off x="4985647" y="6600055"/>
              <a:ext cx="220012" cy="270383"/>
            </a:xfrm>
            <a:custGeom>
              <a:avLst/>
              <a:gdLst>
                <a:gd name="connsiteX0" fmla="*/ 337351 w 337351"/>
                <a:gd name="connsiteY0" fmla="*/ 0 h 270383"/>
                <a:gd name="connsiteX1" fmla="*/ 0 w 337351"/>
                <a:gd name="connsiteY1" fmla="*/ 16794 h 270383"/>
                <a:gd name="connsiteX2" fmla="*/ 0 w 337351"/>
                <a:gd name="connsiteY2" fmla="*/ 270383 h 270383"/>
                <a:gd name="connsiteX3" fmla="*/ 337351 w 337351"/>
                <a:gd name="connsiteY3" fmla="*/ 270383 h 270383"/>
                <a:gd name="connsiteX4" fmla="*/ 337351 w 337351"/>
                <a:gd name="connsiteY4" fmla="*/ 0 h 27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351" h="270383">
                  <a:moveTo>
                    <a:pt x="337351" y="0"/>
                  </a:moveTo>
                  <a:lnTo>
                    <a:pt x="0" y="16794"/>
                  </a:lnTo>
                  <a:lnTo>
                    <a:pt x="0" y="270383"/>
                  </a:lnTo>
                  <a:lnTo>
                    <a:pt x="337351" y="270383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DD93DFB-68C8-4D52-83D3-37B389AE2075}"/>
                </a:ext>
              </a:extLst>
            </p:cNvPr>
            <p:cNvSpPr/>
            <p:nvPr/>
          </p:nvSpPr>
          <p:spPr>
            <a:xfrm flipH="1">
              <a:off x="6982041" y="6601303"/>
              <a:ext cx="220012" cy="269135"/>
            </a:xfrm>
            <a:custGeom>
              <a:avLst/>
              <a:gdLst>
                <a:gd name="connsiteX0" fmla="*/ 0 w 337351"/>
                <a:gd name="connsiteY0" fmla="*/ 0 h 269135"/>
                <a:gd name="connsiteX1" fmla="*/ 0 w 337351"/>
                <a:gd name="connsiteY1" fmla="*/ 269135 h 269135"/>
                <a:gd name="connsiteX2" fmla="*/ 337351 w 337351"/>
                <a:gd name="connsiteY2" fmla="*/ 269135 h 269135"/>
                <a:gd name="connsiteX3" fmla="*/ 337351 w 337351"/>
                <a:gd name="connsiteY3" fmla="*/ 16793 h 269135"/>
                <a:gd name="connsiteX4" fmla="*/ 0 w 337351"/>
                <a:gd name="connsiteY4" fmla="*/ 0 h 26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351" h="269135">
                  <a:moveTo>
                    <a:pt x="0" y="0"/>
                  </a:moveTo>
                  <a:lnTo>
                    <a:pt x="0" y="269135"/>
                  </a:lnTo>
                  <a:lnTo>
                    <a:pt x="337351" y="269135"/>
                  </a:lnTo>
                  <a:lnTo>
                    <a:pt x="337351" y="16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003CE77-4ED9-4CBC-A57D-E73446789062}"/>
                </a:ext>
              </a:extLst>
            </p:cNvPr>
            <p:cNvSpPr/>
            <p:nvPr/>
          </p:nvSpPr>
          <p:spPr>
            <a:xfrm flipH="1">
              <a:off x="5483671" y="6624847"/>
              <a:ext cx="220012" cy="245591"/>
            </a:xfrm>
            <a:custGeom>
              <a:avLst/>
              <a:gdLst>
                <a:gd name="connsiteX0" fmla="*/ 337351 w 337351"/>
                <a:gd name="connsiteY0" fmla="*/ 0 h 245591"/>
                <a:gd name="connsiteX1" fmla="*/ 279257 w 337351"/>
                <a:gd name="connsiteY1" fmla="*/ 2892 h 245591"/>
                <a:gd name="connsiteX2" fmla="*/ 0 w 337351"/>
                <a:gd name="connsiteY2" fmla="*/ 7492 h 245591"/>
                <a:gd name="connsiteX3" fmla="*/ 0 w 337351"/>
                <a:gd name="connsiteY3" fmla="*/ 245591 h 245591"/>
                <a:gd name="connsiteX4" fmla="*/ 337351 w 337351"/>
                <a:gd name="connsiteY4" fmla="*/ 245591 h 245591"/>
                <a:gd name="connsiteX5" fmla="*/ 337351 w 337351"/>
                <a:gd name="connsiteY5" fmla="*/ 0 h 24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351" h="245591">
                  <a:moveTo>
                    <a:pt x="337351" y="0"/>
                  </a:moveTo>
                  <a:lnTo>
                    <a:pt x="279257" y="2892"/>
                  </a:lnTo>
                  <a:lnTo>
                    <a:pt x="0" y="7492"/>
                  </a:lnTo>
                  <a:lnTo>
                    <a:pt x="0" y="245591"/>
                  </a:lnTo>
                  <a:lnTo>
                    <a:pt x="337351" y="245591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2F2D38AC-F9ED-4E4F-8A7A-5363A6549360}"/>
                </a:ext>
              </a:extLst>
            </p:cNvPr>
            <p:cNvSpPr/>
            <p:nvPr/>
          </p:nvSpPr>
          <p:spPr>
            <a:xfrm flipH="1">
              <a:off x="6484017" y="6626094"/>
              <a:ext cx="220012" cy="244344"/>
            </a:xfrm>
            <a:custGeom>
              <a:avLst/>
              <a:gdLst>
                <a:gd name="connsiteX0" fmla="*/ 0 w 337351"/>
                <a:gd name="connsiteY0" fmla="*/ 0 h 244344"/>
                <a:gd name="connsiteX1" fmla="*/ 0 w 337351"/>
                <a:gd name="connsiteY1" fmla="*/ 244344 h 244344"/>
                <a:gd name="connsiteX2" fmla="*/ 337351 w 337351"/>
                <a:gd name="connsiteY2" fmla="*/ 244344 h 244344"/>
                <a:gd name="connsiteX3" fmla="*/ 337351 w 337351"/>
                <a:gd name="connsiteY3" fmla="*/ 6658 h 244344"/>
                <a:gd name="connsiteX4" fmla="*/ 33041 w 337351"/>
                <a:gd name="connsiteY4" fmla="*/ 1645 h 244344"/>
                <a:gd name="connsiteX5" fmla="*/ 0 w 337351"/>
                <a:gd name="connsiteY5" fmla="*/ 0 h 24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351" h="244344">
                  <a:moveTo>
                    <a:pt x="0" y="0"/>
                  </a:moveTo>
                  <a:lnTo>
                    <a:pt x="0" y="244344"/>
                  </a:lnTo>
                  <a:lnTo>
                    <a:pt x="337351" y="244344"/>
                  </a:lnTo>
                  <a:lnTo>
                    <a:pt x="337351" y="6658"/>
                  </a:lnTo>
                  <a:lnTo>
                    <a:pt x="33041" y="1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FD056C7D-74CD-4139-9596-2211BF21FABD}"/>
                </a:ext>
              </a:extLst>
            </p:cNvPr>
            <p:cNvSpPr/>
            <p:nvPr/>
          </p:nvSpPr>
          <p:spPr>
            <a:xfrm flipH="1">
              <a:off x="5985993" y="6635056"/>
              <a:ext cx="220012" cy="235382"/>
            </a:xfrm>
            <a:custGeom>
              <a:avLst/>
              <a:gdLst>
                <a:gd name="connsiteX0" fmla="*/ 337351 w 337351"/>
                <a:gd name="connsiteY0" fmla="*/ 0 h 235382"/>
                <a:gd name="connsiteX1" fmla="*/ 158298 w 337351"/>
                <a:gd name="connsiteY1" fmla="*/ 2949 h 235382"/>
                <a:gd name="connsiteX2" fmla="*/ 0 w 337351"/>
                <a:gd name="connsiteY2" fmla="*/ 342 h 235382"/>
                <a:gd name="connsiteX3" fmla="*/ 0 w 337351"/>
                <a:gd name="connsiteY3" fmla="*/ 235382 h 235382"/>
                <a:gd name="connsiteX4" fmla="*/ 337351 w 337351"/>
                <a:gd name="connsiteY4" fmla="*/ 235382 h 235382"/>
                <a:gd name="connsiteX5" fmla="*/ 337351 w 337351"/>
                <a:gd name="connsiteY5" fmla="*/ 0 h 23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351" h="235382">
                  <a:moveTo>
                    <a:pt x="337351" y="0"/>
                  </a:moveTo>
                  <a:lnTo>
                    <a:pt x="158298" y="2949"/>
                  </a:lnTo>
                  <a:lnTo>
                    <a:pt x="0" y="342"/>
                  </a:lnTo>
                  <a:lnTo>
                    <a:pt x="0" y="235382"/>
                  </a:lnTo>
                  <a:lnTo>
                    <a:pt x="337351" y="235382"/>
                  </a:lnTo>
                  <a:lnTo>
                    <a:pt x="337351" y="0"/>
                  </a:lnTo>
                  <a:close/>
                </a:path>
              </a:pathLst>
            </a:cu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B2B4FEE-BAEB-4A62-A056-ADD612179DA4}"/>
              </a:ext>
            </a:extLst>
          </p:cNvPr>
          <p:cNvGrpSpPr/>
          <p:nvPr/>
        </p:nvGrpSpPr>
        <p:grpSpPr>
          <a:xfrm>
            <a:off x="3981601" y="756474"/>
            <a:ext cx="4228797" cy="1132768"/>
            <a:chOff x="3973583" y="475550"/>
            <a:chExt cx="4228797" cy="1132768"/>
          </a:xfrm>
        </p:grpSpPr>
        <p:sp>
          <p:nvSpPr>
            <p:cNvPr id="2" name="별: 꼭짓점 5개 1">
              <a:extLst>
                <a:ext uri="{FF2B5EF4-FFF2-40B4-BE49-F238E27FC236}">
                  <a16:creationId xmlns:a16="http://schemas.microsoft.com/office/drawing/2014/main" id="{4ED00BAB-4B27-4764-B126-B94C55E35B95}"/>
                </a:ext>
              </a:extLst>
            </p:cNvPr>
            <p:cNvSpPr/>
            <p:nvPr/>
          </p:nvSpPr>
          <p:spPr>
            <a:xfrm>
              <a:off x="5927324" y="475550"/>
              <a:ext cx="337351" cy="337351"/>
            </a:xfrm>
            <a:prstGeom prst="star5">
              <a:avLst/>
            </a:prstGeom>
            <a:solidFill>
              <a:srgbClr val="D86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CBD7EC94-9174-4B16-8B77-46AA39DB0297}"/>
                </a:ext>
              </a:extLst>
            </p:cNvPr>
            <p:cNvGrpSpPr/>
            <p:nvPr/>
          </p:nvGrpSpPr>
          <p:grpSpPr>
            <a:xfrm>
              <a:off x="3973583" y="525844"/>
              <a:ext cx="1692844" cy="1067890"/>
              <a:chOff x="3973583" y="525844"/>
              <a:chExt cx="1692844" cy="1067890"/>
            </a:xfrm>
          </p:grpSpPr>
          <p:sp>
            <p:nvSpPr>
              <p:cNvPr id="17" name="별: 꼭짓점 5개 16">
                <a:extLst>
                  <a:ext uri="{FF2B5EF4-FFF2-40B4-BE49-F238E27FC236}">
                    <a16:creationId xmlns:a16="http://schemas.microsoft.com/office/drawing/2014/main" id="{41C55AA3-CA80-465C-9659-90FDBF2B0ED7}"/>
                  </a:ext>
                </a:extLst>
              </p:cNvPr>
              <p:cNvSpPr/>
              <p:nvPr/>
            </p:nvSpPr>
            <p:spPr>
              <a:xfrm rot="21141838">
                <a:off x="5329076" y="525844"/>
                <a:ext cx="337351" cy="337351"/>
              </a:xfrm>
              <a:prstGeom prst="star5">
                <a:avLst/>
              </a:prstGeom>
              <a:solidFill>
                <a:srgbClr val="D86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별: 꼭짓점 5개 234">
                <a:extLst>
                  <a:ext uri="{FF2B5EF4-FFF2-40B4-BE49-F238E27FC236}">
                    <a16:creationId xmlns:a16="http://schemas.microsoft.com/office/drawing/2014/main" id="{C35683F6-00A5-427C-87D5-C1A85C16EC10}"/>
                  </a:ext>
                </a:extLst>
              </p:cNvPr>
              <p:cNvSpPr/>
              <p:nvPr/>
            </p:nvSpPr>
            <p:spPr>
              <a:xfrm rot="20425075">
                <a:off x="4789003" y="678257"/>
                <a:ext cx="337351" cy="337351"/>
              </a:xfrm>
              <a:prstGeom prst="star5">
                <a:avLst/>
              </a:prstGeom>
              <a:solidFill>
                <a:srgbClr val="D86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별: 꼭짓점 5개 235">
                <a:extLst>
                  <a:ext uri="{FF2B5EF4-FFF2-40B4-BE49-F238E27FC236}">
                    <a16:creationId xmlns:a16="http://schemas.microsoft.com/office/drawing/2014/main" id="{3CF3A55E-16AF-430E-A68E-1FB77653ABA5}"/>
                  </a:ext>
                </a:extLst>
              </p:cNvPr>
              <p:cNvSpPr/>
              <p:nvPr/>
            </p:nvSpPr>
            <p:spPr>
              <a:xfrm rot="19824318">
                <a:off x="4310934" y="918213"/>
                <a:ext cx="337351" cy="337351"/>
              </a:xfrm>
              <a:prstGeom prst="star5">
                <a:avLst/>
              </a:prstGeom>
              <a:solidFill>
                <a:srgbClr val="D86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별: 꼭짓점 5개 236">
                <a:extLst>
                  <a:ext uri="{FF2B5EF4-FFF2-40B4-BE49-F238E27FC236}">
                    <a16:creationId xmlns:a16="http://schemas.microsoft.com/office/drawing/2014/main" id="{148F3DDA-DE5C-4807-97B3-A72B2E599969}"/>
                  </a:ext>
                </a:extLst>
              </p:cNvPr>
              <p:cNvSpPr/>
              <p:nvPr/>
            </p:nvSpPr>
            <p:spPr>
              <a:xfrm rot="18369218">
                <a:off x="3973583" y="1256383"/>
                <a:ext cx="337351" cy="337351"/>
              </a:xfrm>
              <a:prstGeom prst="star5">
                <a:avLst/>
              </a:prstGeom>
              <a:solidFill>
                <a:srgbClr val="D86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35B53BD8-02E3-4466-BBFE-D06B5128B45E}"/>
                </a:ext>
              </a:extLst>
            </p:cNvPr>
            <p:cNvGrpSpPr/>
            <p:nvPr/>
          </p:nvGrpSpPr>
          <p:grpSpPr>
            <a:xfrm flipH="1">
              <a:off x="6509536" y="540428"/>
              <a:ext cx="1692844" cy="1067890"/>
              <a:chOff x="3973583" y="525844"/>
              <a:chExt cx="1692844" cy="1067890"/>
            </a:xfrm>
          </p:grpSpPr>
          <p:sp>
            <p:nvSpPr>
              <p:cNvPr id="240" name="별: 꼭짓점 5개 239">
                <a:extLst>
                  <a:ext uri="{FF2B5EF4-FFF2-40B4-BE49-F238E27FC236}">
                    <a16:creationId xmlns:a16="http://schemas.microsoft.com/office/drawing/2014/main" id="{B043F8F0-A4AA-42EA-BC25-8BC96CAA1F1E}"/>
                  </a:ext>
                </a:extLst>
              </p:cNvPr>
              <p:cNvSpPr/>
              <p:nvPr/>
            </p:nvSpPr>
            <p:spPr>
              <a:xfrm rot="21141838">
                <a:off x="5329076" y="525844"/>
                <a:ext cx="337351" cy="337351"/>
              </a:xfrm>
              <a:prstGeom prst="star5">
                <a:avLst/>
              </a:prstGeom>
              <a:solidFill>
                <a:srgbClr val="D86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별: 꼭짓점 5개 240">
                <a:extLst>
                  <a:ext uri="{FF2B5EF4-FFF2-40B4-BE49-F238E27FC236}">
                    <a16:creationId xmlns:a16="http://schemas.microsoft.com/office/drawing/2014/main" id="{99637396-E348-4EC9-9BDC-B482FE9AE88E}"/>
                  </a:ext>
                </a:extLst>
              </p:cNvPr>
              <p:cNvSpPr/>
              <p:nvPr/>
            </p:nvSpPr>
            <p:spPr>
              <a:xfrm rot="20425075">
                <a:off x="4789003" y="678257"/>
                <a:ext cx="337351" cy="337351"/>
              </a:xfrm>
              <a:prstGeom prst="star5">
                <a:avLst/>
              </a:prstGeom>
              <a:solidFill>
                <a:srgbClr val="D86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별: 꼭짓점 5개 241">
                <a:extLst>
                  <a:ext uri="{FF2B5EF4-FFF2-40B4-BE49-F238E27FC236}">
                    <a16:creationId xmlns:a16="http://schemas.microsoft.com/office/drawing/2014/main" id="{D8F7F71A-E5E1-4EAF-A9DA-3F056E2D009C}"/>
                  </a:ext>
                </a:extLst>
              </p:cNvPr>
              <p:cNvSpPr/>
              <p:nvPr/>
            </p:nvSpPr>
            <p:spPr>
              <a:xfrm rot="19824318">
                <a:off x="4310934" y="918213"/>
                <a:ext cx="337351" cy="337351"/>
              </a:xfrm>
              <a:prstGeom prst="star5">
                <a:avLst/>
              </a:prstGeom>
              <a:solidFill>
                <a:srgbClr val="D86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별: 꼭짓점 5개 242">
                <a:extLst>
                  <a:ext uri="{FF2B5EF4-FFF2-40B4-BE49-F238E27FC236}">
                    <a16:creationId xmlns:a16="http://schemas.microsoft.com/office/drawing/2014/main" id="{336D901A-C73C-4D94-80DE-77EE32974533}"/>
                  </a:ext>
                </a:extLst>
              </p:cNvPr>
              <p:cNvSpPr/>
              <p:nvPr/>
            </p:nvSpPr>
            <p:spPr>
              <a:xfrm rot="18369218">
                <a:off x="3973583" y="1256383"/>
                <a:ext cx="337351" cy="337351"/>
              </a:xfrm>
              <a:prstGeom prst="star5">
                <a:avLst/>
              </a:prstGeom>
              <a:solidFill>
                <a:srgbClr val="D86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49" name="그래픽 248" descr="나비">
            <a:extLst>
              <a:ext uri="{FF2B5EF4-FFF2-40B4-BE49-F238E27FC236}">
                <a16:creationId xmlns:a16="http://schemas.microsoft.com/office/drawing/2014/main" id="{DDE66F7E-8226-4287-9995-3C2E0350A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403" y="1553579"/>
            <a:ext cx="1331227" cy="1331227"/>
          </a:xfrm>
          <a:prstGeom prst="rect">
            <a:avLst/>
          </a:prstGeom>
        </p:spPr>
      </p:pic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8DEFDDF4-0796-4D94-BD21-02D25A43DB5A}"/>
              </a:ext>
            </a:extLst>
          </p:cNvPr>
          <p:cNvSpPr/>
          <p:nvPr/>
        </p:nvSpPr>
        <p:spPr>
          <a:xfrm>
            <a:off x="1951415" y="1520110"/>
            <a:ext cx="8305201" cy="4157255"/>
          </a:xfrm>
          <a:custGeom>
            <a:avLst/>
            <a:gdLst>
              <a:gd name="connsiteX0" fmla="*/ 4561948 w 9089796"/>
              <a:gd name="connsiteY0" fmla="*/ 0 h 4554788"/>
              <a:gd name="connsiteX1" fmla="*/ 6494550 w 9089796"/>
              <a:gd name="connsiteY1" fmla="*/ 828760 h 4554788"/>
              <a:gd name="connsiteX2" fmla="*/ 6587483 w 9089796"/>
              <a:gd name="connsiteY2" fmla="*/ 941768 h 4554788"/>
              <a:gd name="connsiteX3" fmla="*/ 8631026 w 9089796"/>
              <a:gd name="connsiteY3" fmla="*/ 941768 h 4554788"/>
              <a:gd name="connsiteX4" fmla="*/ 9089796 w 9089796"/>
              <a:gd name="connsiteY4" fmla="*/ 1400538 h 4554788"/>
              <a:gd name="connsiteX5" fmla="*/ 9089796 w 9089796"/>
              <a:gd name="connsiteY5" fmla="*/ 3235564 h 4554788"/>
              <a:gd name="connsiteX6" fmla="*/ 8631026 w 9089796"/>
              <a:gd name="connsiteY6" fmla="*/ 3694334 h 4554788"/>
              <a:gd name="connsiteX7" fmla="*/ 6520614 w 9089796"/>
              <a:gd name="connsiteY7" fmla="*/ 3694334 h 4554788"/>
              <a:gd name="connsiteX8" fmla="*/ 6494550 w 9089796"/>
              <a:gd name="connsiteY8" fmla="*/ 3726028 h 4554788"/>
              <a:gd name="connsiteX9" fmla="*/ 4561948 w 9089796"/>
              <a:gd name="connsiteY9" fmla="*/ 4554788 h 4554788"/>
              <a:gd name="connsiteX10" fmla="*/ 2629346 w 9089796"/>
              <a:gd name="connsiteY10" fmla="*/ 3726028 h 4554788"/>
              <a:gd name="connsiteX11" fmla="*/ 2603282 w 9089796"/>
              <a:gd name="connsiteY11" fmla="*/ 3694334 h 4554788"/>
              <a:gd name="connsiteX12" fmla="*/ 458770 w 9089796"/>
              <a:gd name="connsiteY12" fmla="*/ 3694334 h 4554788"/>
              <a:gd name="connsiteX13" fmla="*/ 0 w 9089796"/>
              <a:gd name="connsiteY13" fmla="*/ 3235564 h 4554788"/>
              <a:gd name="connsiteX14" fmla="*/ 0 w 9089796"/>
              <a:gd name="connsiteY14" fmla="*/ 1400538 h 4554788"/>
              <a:gd name="connsiteX15" fmla="*/ 458770 w 9089796"/>
              <a:gd name="connsiteY15" fmla="*/ 941768 h 4554788"/>
              <a:gd name="connsiteX16" fmla="*/ 2536413 w 9089796"/>
              <a:gd name="connsiteY16" fmla="*/ 941768 h 4554788"/>
              <a:gd name="connsiteX17" fmla="*/ 2629346 w 9089796"/>
              <a:gd name="connsiteY17" fmla="*/ 828760 h 4554788"/>
              <a:gd name="connsiteX18" fmla="*/ 4561948 w 9089796"/>
              <a:gd name="connsiteY18" fmla="*/ 0 h 455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089796" h="4554788">
                <a:moveTo>
                  <a:pt x="4561948" y="0"/>
                </a:moveTo>
                <a:cubicBezTo>
                  <a:pt x="5340000" y="0"/>
                  <a:pt x="6035186" y="322615"/>
                  <a:pt x="6494550" y="828760"/>
                </a:cubicBezTo>
                <a:lnTo>
                  <a:pt x="6587483" y="941768"/>
                </a:lnTo>
                <a:lnTo>
                  <a:pt x="8631026" y="941768"/>
                </a:lnTo>
                <a:cubicBezTo>
                  <a:pt x="8884398" y="941768"/>
                  <a:pt x="9089796" y="1147166"/>
                  <a:pt x="9089796" y="1400538"/>
                </a:cubicBezTo>
                <a:lnTo>
                  <a:pt x="9089796" y="3235564"/>
                </a:lnTo>
                <a:cubicBezTo>
                  <a:pt x="9089796" y="3488936"/>
                  <a:pt x="8884398" y="3694334"/>
                  <a:pt x="8631026" y="3694334"/>
                </a:cubicBezTo>
                <a:lnTo>
                  <a:pt x="6520614" y="3694334"/>
                </a:lnTo>
                <a:lnTo>
                  <a:pt x="6494550" y="3726028"/>
                </a:lnTo>
                <a:cubicBezTo>
                  <a:pt x="6035186" y="4232173"/>
                  <a:pt x="5340000" y="4554788"/>
                  <a:pt x="4561948" y="4554788"/>
                </a:cubicBezTo>
                <a:cubicBezTo>
                  <a:pt x="3783897" y="4554788"/>
                  <a:pt x="3088710" y="4232173"/>
                  <a:pt x="2629346" y="3726028"/>
                </a:cubicBezTo>
                <a:lnTo>
                  <a:pt x="2603282" y="3694334"/>
                </a:lnTo>
                <a:lnTo>
                  <a:pt x="458770" y="3694334"/>
                </a:lnTo>
                <a:cubicBezTo>
                  <a:pt x="205398" y="3694334"/>
                  <a:pt x="0" y="3488936"/>
                  <a:pt x="0" y="3235564"/>
                </a:cubicBezTo>
                <a:lnTo>
                  <a:pt x="0" y="1400538"/>
                </a:lnTo>
                <a:cubicBezTo>
                  <a:pt x="0" y="1147166"/>
                  <a:pt x="205398" y="941768"/>
                  <a:pt x="458770" y="941768"/>
                </a:cubicBezTo>
                <a:lnTo>
                  <a:pt x="2536413" y="941768"/>
                </a:lnTo>
                <a:lnTo>
                  <a:pt x="2629346" y="828760"/>
                </a:lnTo>
                <a:cubicBezTo>
                  <a:pt x="3088710" y="322615"/>
                  <a:pt x="3783897" y="0"/>
                  <a:pt x="4561948" y="0"/>
                </a:cubicBezTo>
                <a:close/>
              </a:path>
            </a:pathLst>
          </a:custGeom>
          <a:noFill/>
          <a:ln w="133350" cmpd="thickThin">
            <a:solidFill>
              <a:srgbClr val="4D98B6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D9900E-FD18-4383-943D-045A614FF76A}"/>
              </a:ext>
            </a:extLst>
          </p:cNvPr>
          <p:cNvSpPr/>
          <p:nvPr/>
        </p:nvSpPr>
        <p:spPr>
          <a:xfrm>
            <a:off x="3780510" y="2941728"/>
            <a:ext cx="48205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spc="600" dirty="0" smtClean="0">
                <a:solidFill>
                  <a:srgbClr val="D86345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감사합니다</a:t>
            </a:r>
            <a:endParaRPr lang="ko-KR" altLang="en-US" sz="8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0CA0E-FCC7-44F4-832E-625AB9AAC57B}"/>
              </a:ext>
            </a:extLst>
          </p:cNvPr>
          <p:cNvSpPr txBox="1"/>
          <p:nvPr/>
        </p:nvSpPr>
        <p:spPr>
          <a:xfrm>
            <a:off x="5276913" y="4842756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D98B6"/>
                </a:solidFill>
                <a:latin typeface="카페24 단정해" pitchFamily="2" charset="-127"/>
                <a:ea typeface="카페24 단정해" pitchFamily="2" charset="-127"/>
              </a:rPr>
              <a:t>저녁 뭐 먹지</a:t>
            </a:r>
            <a:r>
              <a:rPr lang="en-US" altLang="ko-KR" sz="2400" dirty="0" smtClean="0">
                <a:solidFill>
                  <a:srgbClr val="4D98B6"/>
                </a:solidFill>
                <a:latin typeface="카페24 단정해" pitchFamily="2" charset="-127"/>
                <a:ea typeface="카페24 단정해" pitchFamily="2" charset="-127"/>
              </a:rPr>
              <a:t>?</a:t>
            </a:r>
            <a:endParaRPr lang="ko-KR" altLang="en-US" sz="2400" dirty="0">
              <a:solidFill>
                <a:srgbClr val="4D98B6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5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레트로">
      <a:dk1>
        <a:srgbClr val="3A3838"/>
      </a:dk1>
      <a:lt1>
        <a:sysClr val="window" lastClr="FFFFFF"/>
      </a:lt1>
      <a:dk2>
        <a:srgbClr val="44546A"/>
      </a:dk2>
      <a:lt2>
        <a:srgbClr val="E7E6E6"/>
      </a:lt2>
      <a:accent1>
        <a:srgbClr val="D86345"/>
      </a:accent1>
      <a:accent2>
        <a:srgbClr val="1198B6"/>
      </a:accent2>
      <a:accent3>
        <a:srgbClr val="FEBF29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92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카페24 단정해</vt:lpstr>
      <vt:lpstr>等线</vt:lpstr>
      <vt:lpstr>배달의민족 을지로체 TTF</vt:lpstr>
      <vt:lpstr>Arial</vt:lpstr>
      <vt:lpstr>맑은 고딕</vt:lpstr>
      <vt:lpstr>한컴 말랑말랑 Regular</vt:lpstr>
      <vt:lpstr>Office 테마</vt:lpstr>
      <vt:lpstr>파이썬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오늘의 템플릿 주제</dc:title>
  <dc:creator>929233@gmail.com</dc:creator>
  <cp:lastModifiedBy>user</cp:lastModifiedBy>
  <cp:revision>49</cp:revision>
  <dcterms:created xsi:type="dcterms:W3CDTF">2020-03-14T16:02:35Z</dcterms:created>
  <dcterms:modified xsi:type="dcterms:W3CDTF">2022-11-17T06:00:35Z</dcterms:modified>
</cp:coreProperties>
</file>