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FA90-07C7-5CF8-BB69-C745199DC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82EBC6-D854-DAF5-D829-F6D5E857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46359-574E-B666-D103-AA3D152E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5BD5C-88D5-2FA7-6B18-7423D765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7248-2019-130D-6232-64B65422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7B3D-D389-CBE8-B356-D5763A90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411BB7-20F8-E119-44FB-B2250FCAC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EF8DF-892C-2C2E-2AF8-3C7F9E09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9CF1C-6D58-9A17-2BC1-8607A5CE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B8C98-0967-1D5C-BBB7-24C9326B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F7B742-AD02-0D14-DD96-D0CCD9768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C0F69-574B-BFB7-2DAD-022A87E4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DC30-CF34-BAEA-9751-382D67F4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DC735-C03E-3803-4804-10D64A61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923E-2292-91FD-4558-3CDFE80E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CEF65-5D47-5237-7BBE-64C092BA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A416-8A59-C918-F1D0-F962B71F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C057C-74AF-1D1E-B9DE-CF093020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D6D90-115F-86F5-1C0B-471CDC19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91EC-DFB0-7624-C13E-69BE6A0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26B5A-1E87-DA15-3B0B-7EBC8DB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87211-15BC-A2E9-D3D6-56EAADB9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5882B-A27C-50BE-03D4-23A353C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0DFD8-6A46-E4A9-7D25-D99801A0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CBC77-BEC5-E3CD-CAB8-80AF1FA5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5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BAD9F-0A2A-8595-A899-0CB61E8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988CB-B310-1184-0C95-70D663BFE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62099-FD12-DCD9-EB87-40A4C762B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2BC81-264B-1FAF-A63F-6CAE28AC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AA131-7A35-72EF-6581-E049F349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76DFF-5DF4-5934-0EF3-A504188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DD034-CC5F-F612-E2DE-7D3C012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C11A2-0346-364C-A609-2C6F816E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960FE-D29D-8D2F-27A7-0D8F99CFB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F33B1-E6D6-FADF-BDC4-EBC34688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A9341-E416-7CB1-5F29-EBBC83846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7F806D-63B2-99DA-8CB6-660FB10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24EB0F-6012-01D3-24AD-34962BF8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097740-8089-BA6A-23AA-8071484E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0059A-41C5-26E6-39F0-00CC0A17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DE308E-25BE-AD11-DF61-B96DE2DA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7D334-FF97-5B61-ECFB-5F050171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2C616-89A9-9DBC-89A2-5AA9D2A6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BFEFB-4DE3-3AB4-E6C5-F888E72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BEC2E-F4B5-78B0-F3F7-E7F0948E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DA94D-9284-7D56-260D-383E9F62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6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E8028-0671-018F-3FE0-83076581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A74ED-0AAC-CB7B-E8C8-FE062A80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9A4AB-9FD7-DF7A-6B50-E0BFF9E6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DF16C-220E-838A-972C-6D759BA5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145BA-9879-0A69-8756-2B37B710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E617E-6CE5-B8B4-2F32-B26F945B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399C-FEDD-C0FC-8DE7-6093AE7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E8D9DF-D70F-DA3C-6689-B78D80716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B6DA6-5F26-A4DE-908E-47FC5DBD5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A3D3C-DF6A-E75D-8F39-6D0A3898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9D832-8134-1852-EC17-D1EF029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C66AA-1153-68C6-EE6E-5EC2AAC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4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1912D-0B70-B8A9-CE61-A07585E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617A-D3A2-8DA8-77FE-14387C37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6AE6-F0FC-17EC-9528-203A74CD2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B818-9346-45B6-8F4A-207BAE186A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C381-B119-AD28-367E-D5D21F0E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AD761-3FE3-A2F3-4207-E54FC9E74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AC44E1-5D64-362E-4776-8401827B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48AAD7-D8C6-1E5F-A3A9-B544186E6DBA}"/>
              </a:ext>
            </a:extLst>
          </p:cNvPr>
          <p:cNvSpPr/>
          <p:nvPr/>
        </p:nvSpPr>
        <p:spPr>
          <a:xfrm>
            <a:off x="4781550" y="873579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58ACC4-48FE-C81E-9EEE-C9573450B97E}"/>
              </a:ext>
            </a:extLst>
          </p:cNvPr>
          <p:cNvSpPr/>
          <p:nvPr/>
        </p:nvSpPr>
        <p:spPr>
          <a:xfrm>
            <a:off x="3102429" y="1816555"/>
            <a:ext cx="6155872" cy="473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4D2B4D-AD59-58F7-433A-9AF08530858C}"/>
              </a:ext>
            </a:extLst>
          </p:cNvPr>
          <p:cNvSpPr/>
          <p:nvPr/>
        </p:nvSpPr>
        <p:spPr>
          <a:xfrm>
            <a:off x="1732189" y="2526848"/>
            <a:ext cx="8727622" cy="3673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세계지도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884529-6490-C0CB-08D9-5DCF658AC42E}"/>
              </a:ext>
            </a:extLst>
          </p:cNvPr>
          <p:cNvSpPr/>
          <p:nvPr/>
        </p:nvSpPr>
        <p:spPr>
          <a:xfrm>
            <a:off x="11683093" y="81643"/>
            <a:ext cx="449036" cy="668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메뉴</a:t>
            </a:r>
            <a:r>
              <a:rPr lang="en-US" altLang="ko-KR" sz="1600" dirty="0"/>
              <a:t>(</a:t>
            </a:r>
            <a:r>
              <a:rPr lang="ko-KR" altLang="en-US" sz="1600" dirty="0"/>
              <a:t>마우스 올리면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EF6A9D-8667-AC27-984F-1FB2EC478865}"/>
              </a:ext>
            </a:extLst>
          </p:cNvPr>
          <p:cNvSpPr/>
          <p:nvPr/>
        </p:nvSpPr>
        <p:spPr>
          <a:xfrm>
            <a:off x="11683093" y="6098721"/>
            <a:ext cx="449036" cy="669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en-US" altLang="ko-KR" sz="1000" dirty="0"/>
          </a:p>
          <a:p>
            <a:pPr algn="ctr"/>
            <a:r>
              <a:rPr lang="ko-KR" altLang="en-US" sz="1000" dirty="0"/>
              <a:t>회원가입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7CE4BB-3056-44E6-5857-2039BCB991B2}"/>
              </a:ext>
            </a:extLst>
          </p:cNvPr>
          <p:cNvSpPr/>
          <p:nvPr/>
        </p:nvSpPr>
        <p:spPr>
          <a:xfrm>
            <a:off x="-195943" y="-159204"/>
            <a:ext cx="3028950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3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5" y="-159204"/>
            <a:ext cx="346982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관리자가 작성한 카테고리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02ECC-3E98-095C-FB29-F640369A89F1}"/>
              </a:ext>
            </a:extLst>
          </p:cNvPr>
          <p:cNvSpPr/>
          <p:nvPr/>
        </p:nvSpPr>
        <p:spPr>
          <a:xfrm>
            <a:off x="295274" y="302080"/>
            <a:ext cx="606879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관리자만 보이게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6002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1698171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7F087-9BCC-A860-979B-288F39E732CE}"/>
              </a:ext>
            </a:extLst>
          </p:cNvPr>
          <p:cNvSpPr txBox="1"/>
          <p:nvPr/>
        </p:nvSpPr>
        <p:spPr>
          <a:xfrm>
            <a:off x="10949669" y="167432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010880"/>
            <a:ext cx="18124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6 7</a:t>
            </a:r>
          </a:p>
          <a:p>
            <a:r>
              <a:rPr lang="en-US" altLang="ko-KR" sz="700" dirty="0"/>
              <a:t>(</a:t>
            </a:r>
            <a:r>
              <a:rPr lang="ko-KR" altLang="en-US" sz="700" dirty="0"/>
              <a:t>조회수 </a:t>
            </a:r>
            <a:r>
              <a:rPr lang="ko-KR" altLang="en-US" sz="700" dirty="0" err="1"/>
              <a:t>추천수</a:t>
            </a:r>
            <a:r>
              <a:rPr lang="ko-KR" altLang="en-US" sz="700" dirty="0"/>
              <a:t> </a:t>
            </a:r>
            <a:r>
              <a:rPr lang="ko-KR" altLang="en-US" sz="700" dirty="0" err="1"/>
              <a:t>댓글수</a:t>
            </a:r>
            <a:r>
              <a:rPr lang="en-US" altLang="ko-KR" sz="7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07313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38264E-5AA1-84EF-36B4-8CA97A2491A4}"/>
              </a:ext>
            </a:extLst>
          </p:cNvPr>
          <p:cNvGrpSpPr/>
          <p:nvPr/>
        </p:nvGrpSpPr>
        <p:grpSpPr>
          <a:xfrm>
            <a:off x="295274" y="3209535"/>
            <a:ext cx="11601452" cy="1461407"/>
            <a:chOff x="295274" y="1600200"/>
            <a:chExt cx="11601452" cy="146140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C34217-97A2-EA91-C69A-2678E98334B9}"/>
                </a:ext>
              </a:extLst>
            </p:cNvPr>
            <p:cNvSpPr/>
            <p:nvPr/>
          </p:nvSpPr>
          <p:spPr>
            <a:xfrm>
              <a:off x="295274" y="1600200"/>
              <a:ext cx="11601452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F6E29-0FD0-5725-B846-949B68D36343}"/>
                </a:ext>
              </a:extLst>
            </p:cNvPr>
            <p:cNvSpPr/>
            <p:nvPr/>
          </p:nvSpPr>
          <p:spPr>
            <a:xfrm>
              <a:off x="295274" y="1600200"/>
              <a:ext cx="2529569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A6A4-694B-6D1A-FACC-5E566172A922}"/>
                </a:ext>
              </a:extLst>
            </p:cNvPr>
            <p:cNvSpPr txBox="1"/>
            <p:nvPr/>
          </p:nvSpPr>
          <p:spPr>
            <a:xfrm>
              <a:off x="2922814" y="1698171"/>
              <a:ext cx="181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FD21F-1199-29CC-1B30-C9917BFCA76E}"/>
                </a:ext>
              </a:extLst>
            </p:cNvPr>
            <p:cNvSpPr txBox="1"/>
            <p:nvPr/>
          </p:nvSpPr>
          <p:spPr>
            <a:xfrm>
              <a:off x="10949669" y="1674326"/>
              <a:ext cx="94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0C0967-9E58-1B87-7FE6-EB2ECE82FE20}"/>
                </a:ext>
              </a:extLst>
            </p:cNvPr>
            <p:cNvSpPr txBox="1"/>
            <p:nvPr/>
          </p:nvSpPr>
          <p:spPr>
            <a:xfrm>
              <a:off x="2922814" y="2010880"/>
              <a:ext cx="18124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 </a:t>
              </a:r>
              <a:r>
                <a:rPr lang="en-US" altLang="ko-KR" dirty="0"/>
                <a:t>6 7</a:t>
              </a:r>
            </a:p>
            <a:p>
              <a:r>
                <a:rPr lang="en-US" altLang="ko-KR" sz="700" dirty="0"/>
                <a:t>(</a:t>
              </a:r>
              <a:r>
                <a:rPr lang="ko-KR" altLang="en-US" sz="700" dirty="0"/>
                <a:t>조회수 </a:t>
              </a:r>
              <a:r>
                <a:rPr lang="ko-KR" altLang="en-US" sz="700" dirty="0" err="1"/>
                <a:t>추천수</a:t>
              </a:r>
              <a:r>
                <a:rPr lang="ko-KR" altLang="en-US" sz="700" dirty="0"/>
                <a:t> </a:t>
              </a:r>
              <a:r>
                <a:rPr lang="ko-KR" altLang="en-US" sz="700" dirty="0" err="1"/>
                <a:t>댓글수</a:t>
              </a:r>
              <a:r>
                <a:rPr lang="en-US" altLang="ko-KR" sz="700" dirty="0"/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2048020-301E-78D4-6333-03C4FA83E527}"/>
              </a:ext>
            </a:extLst>
          </p:cNvPr>
          <p:cNvSpPr txBox="1"/>
          <p:nvPr/>
        </p:nvSpPr>
        <p:spPr>
          <a:xfrm>
            <a:off x="10744200" y="2049517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3607969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172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3273879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나라 하나 선택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글 목록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EA69D-66D9-EC31-994A-DC173D7047A4}"/>
              </a:ext>
            </a:extLst>
          </p:cNvPr>
          <p:cNvSpPr/>
          <p:nvPr/>
        </p:nvSpPr>
        <p:spPr>
          <a:xfrm>
            <a:off x="295274" y="302080"/>
            <a:ext cx="606879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AFDC9-0E76-89D2-F913-E2DCEBA5B270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630AF9-779E-9826-A244-A8AC875C7DDE}"/>
              </a:ext>
            </a:extLst>
          </p:cNvPr>
          <p:cNvSpPr/>
          <p:nvPr/>
        </p:nvSpPr>
        <p:spPr>
          <a:xfrm>
            <a:off x="295274" y="914405"/>
            <a:ext cx="11395983" cy="2588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관리자가 등록한 정보들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나라 사진</a:t>
            </a:r>
            <a:r>
              <a:rPr lang="en-US" altLang="ko-KR" dirty="0"/>
              <a:t>, </a:t>
            </a:r>
            <a:r>
              <a:rPr lang="ko-KR" altLang="en-US" dirty="0"/>
              <a:t>대표 나라 정보 </a:t>
            </a:r>
            <a:r>
              <a:rPr lang="en-US" altLang="ko-KR" dirty="0"/>
              <a:t>- </a:t>
            </a:r>
            <a:r>
              <a:rPr lang="ko-KR" altLang="en-US" dirty="0"/>
              <a:t>언어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F81BB-7886-4F31-15C0-7028E6AB2926}"/>
              </a:ext>
            </a:extLst>
          </p:cNvPr>
          <p:cNvSpPr/>
          <p:nvPr/>
        </p:nvSpPr>
        <p:spPr>
          <a:xfrm>
            <a:off x="295274" y="914405"/>
            <a:ext cx="2317297" cy="457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OO</a:t>
            </a:r>
            <a:r>
              <a:rPr lang="ko-KR" altLang="en-US" dirty="0"/>
              <a:t> 둘러보기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301946-5DD1-DB09-BCC4-AE2B2FFF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79" y="914405"/>
            <a:ext cx="8223478" cy="457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AB192F-0C76-F189-0DC2-4970FF189268}"/>
              </a:ext>
            </a:extLst>
          </p:cNvPr>
          <p:cNvSpPr txBox="1"/>
          <p:nvPr/>
        </p:nvSpPr>
        <p:spPr>
          <a:xfrm>
            <a:off x="5309847" y="947061"/>
            <a:ext cx="453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카테고리들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추천 관광지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맛집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항공권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782756-0D29-35C2-3F65-2B9EAD3E43F4}"/>
              </a:ext>
            </a:extLst>
          </p:cNvPr>
          <p:cNvGrpSpPr/>
          <p:nvPr/>
        </p:nvGrpSpPr>
        <p:grpSpPr>
          <a:xfrm>
            <a:off x="295274" y="3805983"/>
            <a:ext cx="11395983" cy="2397588"/>
            <a:chOff x="295274" y="3518803"/>
            <a:chExt cx="11395983" cy="23975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1BAD01-7289-6758-BC54-0FCDF0A3C7F6}"/>
                </a:ext>
              </a:extLst>
            </p:cNvPr>
            <p:cNvSpPr/>
            <p:nvPr/>
          </p:nvSpPr>
          <p:spPr>
            <a:xfrm>
              <a:off x="295274" y="3518803"/>
              <a:ext cx="11395983" cy="23921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유저 게시글</a:t>
              </a:r>
              <a:r>
                <a:rPr lang="en-US" altLang="ko-KR" dirty="0"/>
                <a:t>(</a:t>
              </a:r>
              <a:r>
                <a:rPr lang="ko-KR" altLang="en-US" dirty="0"/>
                <a:t>후기 등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모든 게시글을 </a:t>
              </a:r>
              <a:r>
                <a:rPr lang="ko-KR" altLang="en-US" dirty="0" err="1"/>
                <a:t>보여주는게</a:t>
              </a:r>
              <a:r>
                <a:rPr lang="ko-KR" altLang="en-US" dirty="0"/>
                <a:t> 아니라 </a:t>
              </a:r>
              <a:r>
                <a:rPr lang="en-US" altLang="ko-KR" dirty="0"/>
                <a:t>BEST </a:t>
              </a:r>
              <a:r>
                <a:rPr lang="ko-KR" altLang="en-US" dirty="0"/>
                <a:t>게시글 몇 개만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5D555A-ECE4-B080-9254-3B25E5F698AA}"/>
                </a:ext>
              </a:extLst>
            </p:cNvPr>
            <p:cNvSpPr/>
            <p:nvPr/>
          </p:nvSpPr>
          <p:spPr>
            <a:xfrm>
              <a:off x="295274" y="3518803"/>
              <a:ext cx="1696812" cy="17526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이미지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B999B3-5D5D-F775-A9A1-F550CA6375CA}"/>
                </a:ext>
              </a:extLst>
            </p:cNvPr>
            <p:cNvSpPr/>
            <p:nvPr/>
          </p:nvSpPr>
          <p:spPr>
            <a:xfrm>
              <a:off x="295274" y="5271407"/>
              <a:ext cx="1696812" cy="644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14B312-B904-4003-773F-0A73EA0CFBAF}"/>
                </a:ext>
              </a:extLst>
            </p:cNvPr>
            <p:cNvSpPr txBox="1"/>
            <p:nvPr/>
          </p:nvSpPr>
          <p:spPr>
            <a:xfrm>
              <a:off x="295274" y="5271407"/>
              <a:ext cx="1696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제목          작성자</a:t>
              </a:r>
              <a:endParaRPr lang="en-US" altLang="ko-KR" sz="1400" dirty="0"/>
            </a:p>
            <a:p>
              <a:pPr algn="r"/>
              <a:r>
                <a:rPr lang="en-US" altLang="ko-KR" sz="1400" dirty="0"/>
                <a:t>0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 </a:t>
              </a:r>
              <a:r>
                <a:rPr lang="ko-KR" altLang="en-US" sz="1400" dirty="0"/>
                <a:t>날짜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F2C5F7-CDD3-D75C-D673-6802AF2EBD07}"/>
              </a:ext>
            </a:extLst>
          </p:cNvPr>
          <p:cNvSpPr/>
          <p:nvPr/>
        </p:nvSpPr>
        <p:spPr>
          <a:xfrm>
            <a:off x="5148943" y="6385968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더보기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392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5" y="-159204"/>
            <a:ext cx="346982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목록보기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02ECC-3E98-095C-FB29-F640369A89F1}"/>
              </a:ext>
            </a:extLst>
          </p:cNvPr>
          <p:cNvSpPr/>
          <p:nvPr/>
        </p:nvSpPr>
        <p:spPr>
          <a:xfrm>
            <a:off x="295274" y="302080"/>
            <a:ext cx="606879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회원가입 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6002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1698171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7F087-9BCC-A860-979B-288F39E732CE}"/>
              </a:ext>
            </a:extLst>
          </p:cNvPr>
          <p:cNvSpPr txBox="1"/>
          <p:nvPr/>
        </p:nvSpPr>
        <p:spPr>
          <a:xfrm>
            <a:off x="10949669" y="167432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010880"/>
            <a:ext cx="18124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6 7</a:t>
            </a:r>
          </a:p>
          <a:p>
            <a:r>
              <a:rPr lang="en-US" altLang="ko-KR" sz="700" dirty="0"/>
              <a:t>(</a:t>
            </a:r>
            <a:r>
              <a:rPr lang="ko-KR" altLang="en-US" sz="700" dirty="0"/>
              <a:t>조회수 </a:t>
            </a:r>
            <a:r>
              <a:rPr lang="ko-KR" altLang="en-US" sz="700" dirty="0" err="1"/>
              <a:t>추천수</a:t>
            </a:r>
            <a:r>
              <a:rPr lang="ko-KR" altLang="en-US" sz="700" dirty="0"/>
              <a:t> </a:t>
            </a:r>
            <a:r>
              <a:rPr lang="ko-KR" altLang="en-US" sz="700" dirty="0" err="1"/>
              <a:t>댓글수</a:t>
            </a:r>
            <a:r>
              <a:rPr lang="en-US" altLang="ko-KR" sz="7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07313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38264E-5AA1-84EF-36B4-8CA97A2491A4}"/>
              </a:ext>
            </a:extLst>
          </p:cNvPr>
          <p:cNvGrpSpPr/>
          <p:nvPr/>
        </p:nvGrpSpPr>
        <p:grpSpPr>
          <a:xfrm>
            <a:off x="295274" y="3209535"/>
            <a:ext cx="11601452" cy="1461407"/>
            <a:chOff x="295274" y="1600200"/>
            <a:chExt cx="11601452" cy="146140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C34217-97A2-EA91-C69A-2678E98334B9}"/>
                </a:ext>
              </a:extLst>
            </p:cNvPr>
            <p:cNvSpPr/>
            <p:nvPr/>
          </p:nvSpPr>
          <p:spPr>
            <a:xfrm>
              <a:off x="295274" y="1600200"/>
              <a:ext cx="11601452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F6E29-0FD0-5725-B846-949B68D36343}"/>
                </a:ext>
              </a:extLst>
            </p:cNvPr>
            <p:cNvSpPr/>
            <p:nvPr/>
          </p:nvSpPr>
          <p:spPr>
            <a:xfrm>
              <a:off x="295274" y="1600200"/>
              <a:ext cx="2529569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A6A4-694B-6D1A-FACC-5E566172A922}"/>
                </a:ext>
              </a:extLst>
            </p:cNvPr>
            <p:cNvSpPr txBox="1"/>
            <p:nvPr/>
          </p:nvSpPr>
          <p:spPr>
            <a:xfrm>
              <a:off x="2922814" y="1698171"/>
              <a:ext cx="181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FD21F-1199-29CC-1B30-C9917BFCA76E}"/>
                </a:ext>
              </a:extLst>
            </p:cNvPr>
            <p:cNvSpPr txBox="1"/>
            <p:nvPr/>
          </p:nvSpPr>
          <p:spPr>
            <a:xfrm>
              <a:off x="10949669" y="1674326"/>
              <a:ext cx="94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0C0967-9E58-1B87-7FE6-EB2ECE82FE20}"/>
                </a:ext>
              </a:extLst>
            </p:cNvPr>
            <p:cNvSpPr txBox="1"/>
            <p:nvPr/>
          </p:nvSpPr>
          <p:spPr>
            <a:xfrm>
              <a:off x="2922814" y="2010880"/>
              <a:ext cx="18124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 </a:t>
              </a:r>
              <a:r>
                <a:rPr lang="en-US" altLang="ko-KR" dirty="0"/>
                <a:t>6 7</a:t>
              </a:r>
            </a:p>
            <a:p>
              <a:r>
                <a:rPr lang="en-US" altLang="ko-KR" sz="700" dirty="0"/>
                <a:t>(</a:t>
              </a:r>
              <a:r>
                <a:rPr lang="ko-KR" altLang="en-US" sz="700" dirty="0"/>
                <a:t>조회수 </a:t>
              </a:r>
              <a:r>
                <a:rPr lang="ko-KR" altLang="en-US" sz="700" dirty="0" err="1"/>
                <a:t>추천수</a:t>
              </a:r>
              <a:r>
                <a:rPr lang="ko-KR" altLang="en-US" sz="700" dirty="0"/>
                <a:t> </a:t>
              </a:r>
              <a:r>
                <a:rPr lang="ko-KR" altLang="en-US" sz="700" dirty="0" err="1"/>
                <a:t>댓글수</a:t>
              </a:r>
              <a:r>
                <a:rPr lang="en-US" altLang="ko-KR" sz="700" dirty="0"/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2048020-301E-78D4-6333-03C4FA83E527}"/>
              </a:ext>
            </a:extLst>
          </p:cNvPr>
          <p:cNvSpPr txBox="1"/>
          <p:nvPr/>
        </p:nvSpPr>
        <p:spPr>
          <a:xfrm>
            <a:off x="10744200" y="2049517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3607969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670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DD677E8-2426-ED7F-1DAD-AAE2729CEDFD}"/>
              </a:ext>
            </a:extLst>
          </p:cNvPr>
          <p:cNvSpPr/>
          <p:nvPr/>
        </p:nvSpPr>
        <p:spPr>
          <a:xfrm>
            <a:off x="-122465" y="-159204"/>
            <a:ext cx="346982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목록보기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필터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612E1A-7383-7112-7226-BD98DAB41124}"/>
              </a:ext>
            </a:extLst>
          </p:cNvPr>
          <p:cNvSpPr/>
          <p:nvPr/>
        </p:nvSpPr>
        <p:spPr>
          <a:xfrm>
            <a:off x="295274" y="302080"/>
            <a:ext cx="606879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1F751D-9C9B-0210-669D-3FF381D6571D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0C86BF-0E17-653E-8C4E-8E04632F6842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회원가입 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41C4C3-D6DA-F590-1915-6F9F0620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2" y="998841"/>
            <a:ext cx="4738831" cy="46785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4C2953-804D-9FAF-10DA-6DF2DA046C7A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E5A2-9273-7C67-A332-EDA6D0074594}"/>
              </a:ext>
            </a:extLst>
          </p:cNvPr>
          <p:cNvSpPr txBox="1"/>
          <p:nvPr/>
        </p:nvSpPr>
        <p:spPr>
          <a:xfrm>
            <a:off x="2392136" y="1951264"/>
            <a:ext cx="18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나라 필터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0003F-227B-6035-EA41-2D04762857E9}"/>
              </a:ext>
            </a:extLst>
          </p:cNvPr>
          <p:cNvSpPr txBox="1"/>
          <p:nvPr/>
        </p:nvSpPr>
        <p:spPr>
          <a:xfrm>
            <a:off x="367393" y="5308016"/>
            <a:ext cx="3077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조회수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추천순</a:t>
            </a:r>
            <a:r>
              <a:rPr lang="ko-KR" altLang="en-US" sz="1400" b="1" dirty="0"/>
              <a:t> 등으로 필터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6344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하나 선택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상세보기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02ECC-3E98-095C-FB29-F640369A89F1}"/>
              </a:ext>
            </a:extLst>
          </p:cNvPr>
          <p:cNvSpPr/>
          <p:nvPr/>
        </p:nvSpPr>
        <p:spPr>
          <a:xfrm>
            <a:off x="295274" y="302080"/>
            <a:ext cx="606879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F9318-5F7C-8EDA-287E-F62EB7914960}"/>
              </a:ext>
            </a:extLst>
          </p:cNvPr>
          <p:cNvSpPr txBox="1"/>
          <p:nvPr/>
        </p:nvSpPr>
        <p:spPr>
          <a:xfrm>
            <a:off x="2237014" y="1649186"/>
            <a:ext cx="7282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댓글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 crud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댓글 좋아요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게시글 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조회수</a:t>
            </a:r>
            <a:r>
              <a:rPr lang="en-US" altLang="ko-KR" dirty="0"/>
              <a:t>, </a:t>
            </a:r>
            <a:r>
              <a:rPr lang="ko-KR" altLang="en-US" dirty="0" err="1"/>
              <a:t>좋아요순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목록으로 돌아가기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(</a:t>
            </a:r>
            <a:r>
              <a:rPr lang="ko-KR" altLang="en-US" dirty="0"/>
              <a:t>작성자만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게시글 신고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24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유저 게시글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02ECC-3E98-095C-FB29-F640369A89F1}"/>
              </a:ext>
            </a:extLst>
          </p:cNvPr>
          <p:cNvSpPr/>
          <p:nvPr/>
        </p:nvSpPr>
        <p:spPr>
          <a:xfrm>
            <a:off x="295274" y="302080"/>
            <a:ext cx="606879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B9351-3CA3-7CB3-94D6-83167A5F3AD3}"/>
              </a:ext>
            </a:extLst>
          </p:cNvPr>
          <p:cNvSpPr txBox="1"/>
          <p:nvPr/>
        </p:nvSpPr>
        <p:spPr>
          <a:xfrm>
            <a:off x="402528" y="223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17963F-30A4-0C64-455D-29ED24942319}"/>
              </a:ext>
            </a:extLst>
          </p:cNvPr>
          <p:cNvSpPr/>
          <p:nvPr/>
        </p:nvSpPr>
        <p:spPr>
          <a:xfrm>
            <a:off x="3584121" y="3664848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유저</a:t>
            </a:r>
          </a:p>
        </p:txBody>
      </p:sp>
    </p:spTree>
    <p:extLst>
      <p:ext uri="{BB962C8B-B14F-4D97-AF65-F5344CB8AC3E}">
        <p14:creationId xmlns:p14="http://schemas.microsoft.com/office/powerpoint/2010/main" val="31744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유저 게시글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02ECC-3E98-095C-FB29-F640369A89F1}"/>
              </a:ext>
            </a:extLst>
          </p:cNvPr>
          <p:cNvSpPr/>
          <p:nvPr/>
        </p:nvSpPr>
        <p:spPr>
          <a:xfrm>
            <a:off x="295274" y="302080"/>
            <a:ext cx="606879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B9351-3CA3-7CB3-94D6-83167A5F3AD3}"/>
              </a:ext>
            </a:extLst>
          </p:cNvPr>
          <p:cNvSpPr txBox="1"/>
          <p:nvPr/>
        </p:nvSpPr>
        <p:spPr>
          <a:xfrm>
            <a:off x="402528" y="223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DA11B4A-7481-B035-4E9C-4121FBEA9880}"/>
              </a:ext>
            </a:extLst>
          </p:cNvPr>
          <p:cNvSpPr/>
          <p:nvPr/>
        </p:nvSpPr>
        <p:spPr>
          <a:xfrm>
            <a:off x="3584121" y="3664848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유저</a:t>
            </a:r>
          </a:p>
        </p:txBody>
      </p:sp>
    </p:spTree>
    <p:extLst>
      <p:ext uri="{BB962C8B-B14F-4D97-AF65-F5344CB8AC3E}">
        <p14:creationId xmlns:p14="http://schemas.microsoft.com/office/powerpoint/2010/main" val="152722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02ECC-3E98-095C-FB29-F640369A89F1}"/>
              </a:ext>
            </a:extLst>
          </p:cNvPr>
          <p:cNvSpPr/>
          <p:nvPr/>
        </p:nvSpPr>
        <p:spPr>
          <a:xfrm>
            <a:off x="295274" y="302080"/>
            <a:ext cx="606879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B9351-3CA3-7CB3-94D6-83167A5F3AD3}"/>
              </a:ext>
            </a:extLst>
          </p:cNvPr>
          <p:cNvSpPr txBox="1"/>
          <p:nvPr/>
        </p:nvSpPr>
        <p:spPr>
          <a:xfrm>
            <a:off x="402528" y="223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60E0D4-3270-5B4C-5CB3-05004D49FFAA}"/>
              </a:ext>
            </a:extLst>
          </p:cNvPr>
          <p:cNvSpPr/>
          <p:nvPr/>
        </p:nvSpPr>
        <p:spPr>
          <a:xfrm>
            <a:off x="3584121" y="3664848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77440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02ECC-3E98-095C-FB29-F640369A89F1}"/>
              </a:ext>
            </a:extLst>
          </p:cNvPr>
          <p:cNvSpPr/>
          <p:nvPr/>
        </p:nvSpPr>
        <p:spPr>
          <a:xfrm>
            <a:off x="295274" y="302080"/>
            <a:ext cx="606879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B9351-3CA3-7CB3-94D6-83167A5F3AD3}"/>
              </a:ext>
            </a:extLst>
          </p:cNvPr>
          <p:cNvSpPr txBox="1"/>
          <p:nvPr/>
        </p:nvSpPr>
        <p:spPr>
          <a:xfrm>
            <a:off x="402528" y="223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5FC31A-8912-F8D8-E93A-B2242656E3AC}"/>
              </a:ext>
            </a:extLst>
          </p:cNvPr>
          <p:cNvSpPr/>
          <p:nvPr/>
        </p:nvSpPr>
        <p:spPr>
          <a:xfrm>
            <a:off x="3584121" y="3664848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6174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283</Words>
  <Application>Microsoft Office PowerPoint</Application>
  <PresentationFormat>와이드스크린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goott1</dc:creator>
  <cp:lastModifiedBy>goott1</cp:lastModifiedBy>
  <cp:revision>14</cp:revision>
  <dcterms:created xsi:type="dcterms:W3CDTF">2023-07-14T06:48:10Z</dcterms:created>
  <dcterms:modified xsi:type="dcterms:W3CDTF">2023-07-14T08:37:03Z</dcterms:modified>
</cp:coreProperties>
</file>