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7" r:id="rId3"/>
    <p:sldId id="257" r:id="rId4"/>
    <p:sldId id="282" r:id="rId5"/>
    <p:sldId id="281" r:id="rId6"/>
    <p:sldId id="284" r:id="rId7"/>
    <p:sldId id="283" r:id="rId8"/>
    <p:sldId id="266" r:id="rId9"/>
    <p:sldId id="276" r:id="rId10"/>
    <p:sldId id="279" r:id="rId11"/>
    <p:sldId id="280" r:id="rId12"/>
    <p:sldId id="278" r:id="rId13"/>
    <p:sldId id="288" r:id="rId14"/>
    <p:sldId id="286" r:id="rId15"/>
    <p:sldId id="285" r:id="rId16"/>
    <p:sldId id="259" r:id="rId17"/>
    <p:sldId id="260" r:id="rId18"/>
    <p:sldId id="258" r:id="rId19"/>
    <p:sldId id="261" r:id="rId20"/>
    <p:sldId id="263" r:id="rId21"/>
    <p:sldId id="267" r:id="rId22"/>
    <p:sldId id="268" r:id="rId23"/>
    <p:sldId id="271" r:id="rId24"/>
    <p:sldId id="273" r:id="rId25"/>
    <p:sldId id="272" r:id="rId26"/>
    <p:sldId id="274" r:id="rId27"/>
    <p:sldId id="269" r:id="rId28"/>
    <p:sldId id="275" r:id="rId29"/>
    <p:sldId id="27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7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0EACE-86C8-44B7-9BEF-13A1B14AFF68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7D39D-6564-471B-8A73-AB9752C72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128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EFA90-07C7-5CF8-BB69-C745199DC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82EBC6-D854-DAF5-D829-F6D5E8577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946359-574E-B666-D103-AA3D152E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B818-9346-45B6-8F4A-207BAE186A2D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75BD5C-88D5-2FA7-6B18-7423D765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57248-2019-130D-6232-64B65422A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3D23-043C-435E-8D06-478779FC4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41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7B3D-D389-CBE8-B356-D5763A90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411BB7-20F8-E119-44FB-B2250FCAC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EF8DF-892C-2C2E-2AF8-3C7F9E094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B818-9346-45B6-8F4A-207BAE186A2D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D9CF1C-6D58-9A17-2BC1-8607A5CE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CB8C98-0967-1D5C-BBB7-24C9326B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3D23-043C-435E-8D06-478779FC4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12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F7B742-AD02-0D14-DD96-D0CCD9768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BC0F69-574B-BFB7-2DAD-022A87E4E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2DC30-CF34-BAEA-9751-382D67F4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B818-9346-45B6-8F4A-207BAE186A2D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DC735-C03E-3803-4804-10D64A616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E8923E-2292-91FD-4558-3CDFE80E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3D23-043C-435E-8D06-478779FC4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17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CEF65-5D47-5237-7BBE-64C092BA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FA416-8A59-C918-F1D0-F962B71F0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C057C-74AF-1D1E-B9DE-CF093020F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B818-9346-45B6-8F4A-207BAE186A2D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9D6D90-115F-86F5-1C0B-471CDC19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191EC-DFB0-7624-C13E-69BE6A00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3D23-043C-435E-8D06-478779FC4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6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26B5A-1E87-DA15-3B0B-7EBC8DB2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787211-15BC-A2E9-D3D6-56EAADB96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F5882B-A27C-50BE-03D4-23A353C2D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B818-9346-45B6-8F4A-207BAE186A2D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0DFD8-6A46-E4A9-7D25-D99801A0B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2CBC77-BEC5-E3CD-CAB8-80AF1FA5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3D23-043C-435E-8D06-478779FC4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75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BAD9F-0A2A-8595-A899-0CB61E84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5988CB-B310-1184-0C95-70D663BFE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F62099-FD12-DCD9-EB87-40A4C762B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02BC81-264B-1FAF-A63F-6CAE28AC7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B818-9346-45B6-8F4A-207BAE186A2D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AA131-7A35-72EF-6581-E049F349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F76DFF-5DF4-5934-0EF3-A5041889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3D23-043C-435E-8D06-478779FC4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59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DD034-CC5F-F612-E2DE-7D3C0127E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3C11A2-0346-364C-A609-2C6F816E4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B960FE-D29D-8D2F-27A7-0D8F99CFB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4F33B1-E6D6-FADF-BDC4-EBC34688F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BA9341-E416-7CB1-5F29-EBBC83846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7F806D-63B2-99DA-8CB6-660FB10F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B818-9346-45B6-8F4A-207BAE186A2D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24EB0F-6012-01D3-24AD-34962BF8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097740-8089-BA6A-23AA-8071484E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3D23-043C-435E-8D06-478779FC4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2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0059A-41C5-26E6-39F0-00CC0A17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DE308E-25BE-AD11-DF61-B96DE2DA4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B818-9346-45B6-8F4A-207BAE186A2D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F7D334-FF97-5B61-ECFB-5F050171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12C616-89A9-9DBC-89A2-5AA9D2A6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3D23-043C-435E-8D06-478779FC4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96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5BFEFB-4DE3-3AB4-E6C5-F888E72C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B818-9346-45B6-8F4A-207BAE186A2D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8BEC2E-F4B5-78B0-F3F7-E7F0948E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8DA94D-9284-7D56-260D-383E9F62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3D23-043C-435E-8D06-478779FC4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46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E8028-0671-018F-3FE0-83076581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CA74ED-0AAC-CB7B-E8C8-FE062A809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C9A4AB-9FD7-DF7A-6B50-E0BFF9E65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BDF16C-220E-838A-972C-6D759BA5E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B818-9346-45B6-8F4A-207BAE186A2D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7145BA-9879-0A69-8756-2B37B710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2E617E-6CE5-B8B4-2F32-B26F945B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3D23-043C-435E-8D06-478779FC4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4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9399C-FEDD-C0FC-8DE7-6093AE76B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E8D9DF-D70F-DA3C-6689-B78D80716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2B6DA6-5F26-A4DE-908E-47FC5DBD5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AA3D3C-DF6A-E75D-8F39-6D0A3898D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B818-9346-45B6-8F4A-207BAE186A2D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39D832-8134-1852-EC17-D1EF0290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C66AA-1153-68C6-EE6E-5EC2AAC8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3D23-043C-435E-8D06-478779FC4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74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E1912D-0B70-B8A9-CE61-A07585E5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4E617A-D3A2-8DA8-77FE-14387C37C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7A6AE6-F0FC-17EC-9528-203A74CD2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8B818-9346-45B6-8F4A-207BAE186A2D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EC381-B119-AD28-367E-D5D21F0E6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AD761-3FE3-A2F3-4207-E54FC9E74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93D23-043C-435E-8D06-478779FC4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86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D58ACC4-48FE-C81E-9EEE-C9573450B97E}"/>
              </a:ext>
            </a:extLst>
          </p:cNvPr>
          <p:cNvSpPr/>
          <p:nvPr/>
        </p:nvSpPr>
        <p:spPr>
          <a:xfrm>
            <a:off x="3149146" y="1571014"/>
            <a:ext cx="6155872" cy="4735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67CE4BB-3056-44E6-5857-2039BCB991B2}"/>
              </a:ext>
            </a:extLst>
          </p:cNvPr>
          <p:cNvSpPr/>
          <p:nvPr/>
        </p:nvSpPr>
        <p:spPr>
          <a:xfrm>
            <a:off x="-776968" y="174824"/>
            <a:ext cx="3028950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메인페이지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8D3A46-D602-DFDA-EEF3-20E719E0AE85}"/>
              </a:ext>
            </a:extLst>
          </p:cNvPr>
          <p:cNvSpPr txBox="1"/>
          <p:nvPr/>
        </p:nvSpPr>
        <p:spPr>
          <a:xfrm>
            <a:off x="10376581" y="244275"/>
            <a:ext cx="2000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로그인  </a:t>
            </a:r>
            <a:r>
              <a:rPr lang="en-US" altLang="ko-KR" sz="1200" dirty="0"/>
              <a:t>|  </a:t>
            </a:r>
            <a:r>
              <a:rPr lang="ko-KR" altLang="en-US" sz="1200" dirty="0"/>
              <a:t>회원가입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CEC1EBF-0E6A-256D-BBE5-A4DF17AA1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670" y="239001"/>
            <a:ext cx="3544660" cy="11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내용 개체 틀 8">
            <a:extLst>
              <a:ext uri="{FF2B5EF4-FFF2-40B4-BE49-F238E27FC236}">
                <a16:creationId xmlns:a16="http://schemas.microsoft.com/office/drawing/2014/main" id="{F1375AD4-FF3C-037D-0886-5C337F4B1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36" y="2264312"/>
            <a:ext cx="9464961" cy="47324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312E05-F2A9-60A8-7476-913DE7DC354A}"/>
              </a:ext>
            </a:extLst>
          </p:cNvPr>
          <p:cNvSpPr txBox="1"/>
          <p:nvPr/>
        </p:nvSpPr>
        <p:spPr>
          <a:xfrm>
            <a:off x="3445329" y="-2157693"/>
            <a:ext cx="58596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상단 고정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모든 페이지 고정하는데 로그인</a:t>
            </a:r>
            <a:r>
              <a:rPr lang="en-US" altLang="ko-KR" dirty="0"/>
              <a:t>, </a:t>
            </a:r>
            <a:r>
              <a:rPr lang="ko-KR" altLang="en-US" dirty="0"/>
              <a:t>로그아웃</a:t>
            </a:r>
            <a:r>
              <a:rPr lang="en-US" altLang="ko-KR" dirty="0"/>
              <a:t>,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아이디</a:t>
            </a:r>
            <a:r>
              <a:rPr lang="en-US" altLang="ko-KR" dirty="0"/>
              <a:t>&amp;</a:t>
            </a:r>
            <a:r>
              <a:rPr lang="ko-KR" altLang="en-US" dirty="0"/>
              <a:t>비밀번호 찾기 페이지 제외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로그인 </a:t>
            </a:r>
            <a:r>
              <a:rPr lang="en-US" altLang="ko-KR" dirty="0"/>
              <a:t>X :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회원가입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로그인 </a:t>
            </a:r>
            <a:r>
              <a:rPr lang="en-US" altLang="ko-KR" dirty="0"/>
              <a:t>O : </a:t>
            </a:r>
            <a:r>
              <a:rPr lang="ko-KR" altLang="en-US" dirty="0"/>
              <a:t>로그아웃</a:t>
            </a:r>
            <a:r>
              <a:rPr lang="en-US" altLang="ko-KR" dirty="0"/>
              <a:t>, </a:t>
            </a:r>
            <a:r>
              <a:rPr lang="ko-KR" altLang="en-US" dirty="0"/>
              <a:t>마이페이지</a:t>
            </a:r>
            <a:r>
              <a:rPr lang="en-US" altLang="ko-KR" dirty="0"/>
              <a:t>, </a:t>
            </a:r>
            <a:r>
              <a:rPr lang="ko-KR" altLang="en-US" dirty="0"/>
              <a:t>건의사항 등록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관리자 로그인 </a:t>
            </a:r>
            <a:r>
              <a:rPr lang="en-US" altLang="ko-KR" dirty="0"/>
              <a:t>O : </a:t>
            </a:r>
            <a:r>
              <a:rPr lang="ko-KR" altLang="en-US" dirty="0"/>
              <a:t>로그아웃</a:t>
            </a:r>
            <a:r>
              <a:rPr lang="en-US" altLang="ko-KR" dirty="0"/>
              <a:t>, </a:t>
            </a:r>
            <a:r>
              <a:rPr lang="ko-KR" altLang="en-US" dirty="0"/>
              <a:t>관리자 페이지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로그인 안 하고 게시글 등록 </a:t>
            </a:r>
            <a:r>
              <a:rPr lang="en-US" altLang="ko-KR" dirty="0"/>
              <a:t>&amp; </a:t>
            </a:r>
            <a:r>
              <a:rPr lang="ko-KR" altLang="en-US" dirty="0"/>
              <a:t>댓글 등록 버튼 클릭 시 로그인 페이지로 이동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게시글 </a:t>
            </a:r>
            <a:r>
              <a:rPr lang="en-US" altLang="ko-KR" dirty="0"/>
              <a:t>&amp; </a:t>
            </a:r>
            <a:r>
              <a:rPr lang="ko-KR" altLang="en-US" dirty="0"/>
              <a:t>댓글 수정</a:t>
            </a:r>
            <a:r>
              <a:rPr lang="en-US" altLang="ko-KR" dirty="0"/>
              <a:t>, </a:t>
            </a:r>
            <a:r>
              <a:rPr lang="ko-KR" altLang="en-US" dirty="0"/>
              <a:t>삭제 버튼은 작성자와 관리자만 보이게</a:t>
            </a:r>
          </a:p>
        </p:txBody>
      </p:sp>
    </p:spTree>
    <p:extLst>
      <p:ext uri="{BB962C8B-B14F-4D97-AF65-F5344CB8AC3E}">
        <p14:creationId xmlns:p14="http://schemas.microsoft.com/office/powerpoint/2010/main" val="2773039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1DA680-B591-24E2-92FA-1848378F41B7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B60A73-F908-38FF-7E35-D3CCD601B19F}"/>
              </a:ext>
            </a:extLst>
          </p:cNvPr>
          <p:cNvSpPr/>
          <p:nvPr/>
        </p:nvSpPr>
        <p:spPr>
          <a:xfrm>
            <a:off x="295274" y="1036864"/>
            <a:ext cx="1272269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카테고리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9EE1A3-18D0-C216-FEFD-F3AF055F7FB6}"/>
              </a:ext>
            </a:extLst>
          </p:cNvPr>
          <p:cNvCxnSpPr>
            <a:cxnSpLocks/>
          </p:cNvCxnSpPr>
          <p:nvPr/>
        </p:nvCxnSpPr>
        <p:spPr>
          <a:xfrm>
            <a:off x="400050" y="2024743"/>
            <a:ext cx="111932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02AD6D-43E1-A641-35C0-AD6FDE3DD2FA}"/>
              </a:ext>
            </a:extLst>
          </p:cNvPr>
          <p:cNvSpPr/>
          <p:nvPr/>
        </p:nvSpPr>
        <p:spPr>
          <a:xfrm>
            <a:off x="5049611" y="6260173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 수정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F63246-D071-B2EA-97C3-42EF1AB2BB20}"/>
              </a:ext>
            </a:extLst>
          </p:cNvPr>
          <p:cNvSpPr/>
          <p:nvPr/>
        </p:nvSpPr>
        <p:spPr>
          <a:xfrm>
            <a:off x="1867580" y="2166495"/>
            <a:ext cx="546329" cy="230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이미지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5F031F-5CB1-6CD7-02E8-9201E3794E2F}"/>
              </a:ext>
            </a:extLst>
          </p:cNvPr>
          <p:cNvSpPr/>
          <p:nvPr/>
        </p:nvSpPr>
        <p:spPr>
          <a:xfrm>
            <a:off x="6297386" y="6260173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목록으로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A2C9DB5-D4E3-C205-5A76-25A75072EE93}"/>
              </a:ext>
            </a:extLst>
          </p:cNvPr>
          <p:cNvSpPr/>
          <p:nvPr/>
        </p:nvSpPr>
        <p:spPr>
          <a:xfrm>
            <a:off x="-119743" y="-208189"/>
            <a:ext cx="4122964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0000"/>
                </a:solidFill>
              </a:rPr>
              <a:t>관리자 게시글 수정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맛집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28C1F7-ADBF-BE7F-E2CF-1C1FE02DFD63}"/>
              </a:ext>
            </a:extLst>
          </p:cNvPr>
          <p:cNvSpPr txBox="1"/>
          <p:nvPr/>
        </p:nvSpPr>
        <p:spPr>
          <a:xfrm>
            <a:off x="415018" y="2097251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사진 등록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629926-FE04-3D53-731B-70E4255737A5}"/>
              </a:ext>
            </a:extLst>
          </p:cNvPr>
          <p:cNvSpPr txBox="1"/>
          <p:nvPr/>
        </p:nvSpPr>
        <p:spPr>
          <a:xfrm>
            <a:off x="415018" y="2535827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가게 이름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E7DEA3-FCEF-6FFF-CA58-C845F72FB5D4}"/>
              </a:ext>
            </a:extLst>
          </p:cNvPr>
          <p:cNvSpPr txBox="1"/>
          <p:nvPr/>
        </p:nvSpPr>
        <p:spPr>
          <a:xfrm>
            <a:off x="415018" y="2974437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120253-B6BB-32CE-91BD-9086B76BEEED}"/>
              </a:ext>
            </a:extLst>
          </p:cNvPr>
          <p:cNvSpPr txBox="1"/>
          <p:nvPr/>
        </p:nvSpPr>
        <p:spPr>
          <a:xfrm>
            <a:off x="415018" y="3413047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전화번호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3521A9-4963-2253-CA74-4EC50D7AF053}"/>
              </a:ext>
            </a:extLst>
          </p:cNvPr>
          <p:cNvSpPr txBox="1"/>
          <p:nvPr/>
        </p:nvSpPr>
        <p:spPr>
          <a:xfrm>
            <a:off x="415018" y="3851657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가게 유형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A52E8E-1A99-4203-0739-FCC10B2D11F5}"/>
              </a:ext>
            </a:extLst>
          </p:cNvPr>
          <p:cNvSpPr txBox="1"/>
          <p:nvPr/>
        </p:nvSpPr>
        <p:spPr>
          <a:xfrm>
            <a:off x="415018" y="4290267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대표 메뉴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D90660-339D-2853-9000-B840DDAA1151}"/>
              </a:ext>
            </a:extLst>
          </p:cNvPr>
          <p:cNvSpPr/>
          <p:nvPr/>
        </p:nvSpPr>
        <p:spPr>
          <a:xfrm>
            <a:off x="1867580" y="2535827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가게 이름 입력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A8365E-A1A9-2D50-83A2-8A86B170B582}"/>
              </a:ext>
            </a:extLst>
          </p:cNvPr>
          <p:cNvSpPr/>
          <p:nvPr/>
        </p:nvSpPr>
        <p:spPr>
          <a:xfrm>
            <a:off x="1867580" y="3014125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 입력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698FE90-6DFA-3207-CB26-D898E3291BC6}"/>
              </a:ext>
            </a:extLst>
          </p:cNvPr>
          <p:cNvSpPr/>
          <p:nvPr/>
        </p:nvSpPr>
        <p:spPr>
          <a:xfrm>
            <a:off x="1867580" y="3452735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전화번호 입력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AA00440-6E6B-969B-BA2A-022C24D7FB24}"/>
              </a:ext>
            </a:extLst>
          </p:cNvPr>
          <p:cNvSpPr/>
          <p:nvPr/>
        </p:nvSpPr>
        <p:spPr>
          <a:xfrm>
            <a:off x="1867580" y="3881027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가게 유형 입력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E1FAB30-1A8D-0F08-0D30-A1288F178DF8}"/>
              </a:ext>
            </a:extLst>
          </p:cNvPr>
          <p:cNvSpPr/>
          <p:nvPr/>
        </p:nvSpPr>
        <p:spPr>
          <a:xfrm>
            <a:off x="1867580" y="4324645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대표 메뉴 입력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C609C-6ADF-CE15-E61A-D0E6DD2A981D}"/>
              </a:ext>
            </a:extLst>
          </p:cNvPr>
          <p:cNvSpPr txBox="1"/>
          <p:nvPr/>
        </p:nvSpPr>
        <p:spPr>
          <a:xfrm>
            <a:off x="3762375" y="1219200"/>
            <a:ext cx="512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카테고리 선택에 따라 아래 </a:t>
            </a:r>
            <a:r>
              <a:rPr lang="ko-KR" altLang="en-US" dirty="0" err="1"/>
              <a:t>입력창</a:t>
            </a:r>
            <a:r>
              <a:rPr lang="ko-KR" altLang="en-US" dirty="0"/>
              <a:t> 바뀜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수정은 카테고리 </a:t>
            </a:r>
            <a:r>
              <a:rPr lang="en-US" altLang="ko-KR" dirty="0"/>
              <a:t>read only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49BAF-5BD8-1498-B495-F55828CC0C9F}"/>
              </a:ext>
            </a:extLst>
          </p:cNvPr>
          <p:cNvSpPr txBox="1"/>
          <p:nvPr/>
        </p:nvSpPr>
        <p:spPr>
          <a:xfrm>
            <a:off x="402528" y="1612448"/>
            <a:ext cx="17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나라</a:t>
            </a:r>
            <a:r>
              <a:rPr lang="en-US" altLang="ko-KR" dirty="0"/>
              <a:t>(read only)</a:t>
            </a:r>
            <a:endParaRPr lang="ko-KR" altLang="en-US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3D3FF941-F86B-FCDC-ED8E-990D6C8E19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52424" y="253012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380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1DA680-B591-24E2-92FA-1848378F41B7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B60A73-F908-38FF-7E35-D3CCD601B19F}"/>
              </a:ext>
            </a:extLst>
          </p:cNvPr>
          <p:cNvSpPr/>
          <p:nvPr/>
        </p:nvSpPr>
        <p:spPr>
          <a:xfrm>
            <a:off x="295274" y="1036864"/>
            <a:ext cx="1272269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카테고리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9EE1A3-18D0-C216-FEFD-F3AF055F7FB6}"/>
              </a:ext>
            </a:extLst>
          </p:cNvPr>
          <p:cNvCxnSpPr>
            <a:cxnSpLocks/>
          </p:cNvCxnSpPr>
          <p:nvPr/>
        </p:nvCxnSpPr>
        <p:spPr>
          <a:xfrm>
            <a:off x="400050" y="2024743"/>
            <a:ext cx="111932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02AD6D-43E1-A641-35C0-AD6FDE3DD2FA}"/>
              </a:ext>
            </a:extLst>
          </p:cNvPr>
          <p:cNvSpPr/>
          <p:nvPr/>
        </p:nvSpPr>
        <p:spPr>
          <a:xfrm>
            <a:off x="5049611" y="6260173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 등록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F63246-D071-B2EA-97C3-42EF1AB2BB20}"/>
              </a:ext>
            </a:extLst>
          </p:cNvPr>
          <p:cNvSpPr/>
          <p:nvPr/>
        </p:nvSpPr>
        <p:spPr>
          <a:xfrm>
            <a:off x="1867580" y="2166495"/>
            <a:ext cx="546329" cy="230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이미지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5F031F-5CB1-6CD7-02E8-9201E3794E2F}"/>
              </a:ext>
            </a:extLst>
          </p:cNvPr>
          <p:cNvSpPr/>
          <p:nvPr/>
        </p:nvSpPr>
        <p:spPr>
          <a:xfrm>
            <a:off x="6297386" y="6260173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목록으로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A2C9DB5-D4E3-C205-5A76-25A75072EE93}"/>
              </a:ext>
            </a:extLst>
          </p:cNvPr>
          <p:cNvSpPr/>
          <p:nvPr/>
        </p:nvSpPr>
        <p:spPr>
          <a:xfrm>
            <a:off x="-119743" y="-208189"/>
            <a:ext cx="4122964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0000"/>
                </a:solidFill>
              </a:rPr>
              <a:t>관리자 게시글 등록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관광지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28C1F7-ADBF-BE7F-E2CF-1C1FE02DFD63}"/>
              </a:ext>
            </a:extLst>
          </p:cNvPr>
          <p:cNvSpPr txBox="1"/>
          <p:nvPr/>
        </p:nvSpPr>
        <p:spPr>
          <a:xfrm>
            <a:off x="415018" y="2097251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사진 등록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629926-FE04-3D53-731B-70E4255737A5}"/>
              </a:ext>
            </a:extLst>
          </p:cNvPr>
          <p:cNvSpPr txBox="1"/>
          <p:nvPr/>
        </p:nvSpPr>
        <p:spPr>
          <a:xfrm>
            <a:off x="415018" y="2535827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관광지명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E7DEA3-FCEF-6FFF-CA58-C845F72FB5D4}"/>
              </a:ext>
            </a:extLst>
          </p:cNvPr>
          <p:cNvSpPr txBox="1"/>
          <p:nvPr/>
        </p:nvSpPr>
        <p:spPr>
          <a:xfrm>
            <a:off x="415018" y="2974437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D90660-339D-2853-9000-B840DDAA1151}"/>
              </a:ext>
            </a:extLst>
          </p:cNvPr>
          <p:cNvSpPr/>
          <p:nvPr/>
        </p:nvSpPr>
        <p:spPr>
          <a:xfrm>
            <a:off x="1867580" y="2535827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관광지명 입력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A8365E-A1A9-2D50-83A2-8A86B170B582}"/>
              </a:ext>
            </a:extLst>
          </p:cNvPr>
          <p:cNvSpPr/>
          <p:nvPr/>
        </p:nvSpPr>
        <p:spPr>
          <a:xfrm>
            <a:off x="1867580" y="3014125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 입력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6AB86-0491-6928-3673-02F3245C02C9}"/>
              </a:ext>
            </a:extLst>
          </p:cNvPr>
          <p:cNvSpPr txBox="1"/>
          <p:nvPr/>
        </p:nvSpPr>
        <p:spPr>
          <a:xfrm>
            <a:off x="415018" y="3463327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전화번호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69255A-4D42-A99E-E38B-CC640F342D0B}"/>
              </a:ext>
            </a:extLst>
          </p:cNvPr>
          <p:cNvSpPr/>
          <p:nvPr/>
        </p:nvSpPr>
        <p:spPr>
          <a:xfrm>
            <a:off x="1867580" y="3503015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전화번호 입력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191252-CF0B-3C5B-731F-AE741278A8D6}"/>
              </a:ext>
            </a:extLst>
          </p:cNvPr>
          <p:cNvSpPr txBox="1"/>
          <p:nvPr/>
        </p:nvSpPr>
        <p:spPr>
          <a:xfrm>
            <a:off x="415018" y="3916775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관광지 유형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A9F1B6A-63BD-3BF2-89FC-2143C2EDA4E2}"/>
              </a:ext>
            </a:extLst>
          </p:cNvPr>
          <p:cNvSpPr/>
          <p:nvPr/>
        </p:nvSpPr>
        <p:spPr>
          <a:xfrm>
            <a:off x="1867580" y="3956463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관광지 유형 입력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BFC6FF-25CE-EFC6-0569-6638631A4A8D}"/>
              </a:ext>
            </a:extLst>
          </p:cNvPr>
          <p:cNvSpPr txBox="1"/>
          <p:nvPr/>
        </p:nvSpPr>
        <p:spPr>
          <a:xfrm>
            <a:off x="415018" y="4399292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입장료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26F7F4-4109-2FB1-45D6-728B9CCC068B}"/>
              </a:ext>
            </a:extLst>
          </p:cNvPr>
          <p:cNvSpPr/>
          <p:nvPr/>
        </p:nvSpPr>
        <p:spPr>
          <a:xfrm>
            <a:off x="1867580" y="4438980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입장료 입력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6929D5-3092-CADA-E236-1AD176B762F7}"/>
              </a:ext>
            </a:extLst>
          </p:cNvPr>
          <p:cNvSpPr txBox="1"/>
          <p:nvPr/>
        </p:nvSpPr>
        <p:spPr>
          <a:xfrm>
            <a:off x="402528" y="1612448"/>
            <a:ext cx="17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나라</a:t>
            </a:r>
            <a:r>
              <a:rPr lang="en-US" altLang="ko-KR" dirty="0"/>
              <a:t>(read only)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D30B5E-5AA0-6C9F-9891-116DFB0CEC94}"/>
              </a:ext>
            </a:extLst>
          </p:cNvPr>
          <p:cNvSpPr txBox="1"/>
          <p:nvPr/>
        </p:nvSpPr>
        <p:spPr>
          <a:xfrm>
            <a:off x="3762375" y="1219200"/>
            <a:ext cx="442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카테고리 선택에 따라 아래 </a:t>
            </a:r>
            <a:r>
              <a:rPr lang="ko-KR" altLang="en-US" dirty="0" err="1"/>
              <a:t>입력창</a:t>
            </a:r>
            <a:r>
              <a:rPr lang="ko-KR" altLang="en-US" dirty="0"/>
              <a:t> 바뀜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93BA3959-C530-80C0-FA7C-0A1A82BFF5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52424" y="253012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100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1DA680-B591-24E2-92FA-1848378F41B7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B60A73-F908-38FF-7E35-D3CCD601B19F}"/>
              </a:ext>
            </a:extLst>
          </p:cNvPr>
          <p:cNvSpPr/>
          <p:nvPr/>
        </p:nvSpPr>
        <p:spPr>
          <a:xfrm>
            <a:off x="295274" y="1036864"/>
            <a:ext cx="1272269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카테고리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9EE1A3-18D0-C216-FEFD-F3AF055F7FB6}"/>
              </a:ext>
            </a:extLst>
          </p:cNvPr>
          <p:cNvCxnSpPr>
            <a:cxnSpLocks/>
          </p:cNvCxnSpPr>
          <p:nvPr/>
        </p:nvCxnSpPr>
        <p:spPr>
          <a:xfrm>
            <a:off x="400050" y="2024743"/>
            <a:ext cx="111932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02AD6D-43E1-A641-35C0-AD6FDE3DD2FA}"/>
              </a:ext>
            </a:extLst>
          </p:cNvPr>
          <p:cNvSpPr/>
          <p:nvPr/>
        </p:nvSpPr>
        <p:spPr>
          <a:xfrm>
            <a:off x="5049611" y="6262421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 수정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F63246-D071-B2EA-97C3-42EF1AB2BB20}"/>
              </a:ext>
            </a:extLst>
          </p:cNvPr>
          <p:cNvSpPr/>
          <p:nvPr/>
        </p:nvSpPr>
        <p:spPr>
          <a:xfrm>
            <a:off x="1867580" y="2166495"/>
            <a:ext cx="546329" cy="230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이미지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5F031F-5CB1-6CD7-02E8-9201E3794E2F}"/>
              </a:ext>
            </a:extLst>
          </p:cNvPr>
          <p:cNvSpPr/>
          <p:nvPr/>
        </p:nvSpPr>
        <p:spPr>
          <a:xfrm>
            <a:off x="6297386" y="6260173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목록으로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A2C9DB5-D4E3-C205-5A76-25A75072EE93}"/>
              </a:ext>
            </a:extLst>
          </p:cNvPr>
          <p:cNvSpPr/>
          <p:nvPr/>
        </p:nvSpPr>
        <p:spPr>
          <a:xfrm>
            <a:off x="-119743" y="-208189"/>
            <a:ext cx="4122964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0000"/>
                </a:solidFill>
              </a:rPr>
              <a:t>관리자 게시글 수정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관광지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28C1F7-ADBF-BE7F-E2CF-1C1FE02DFD63}"/>
              </a:ext>
            </a:extLst>
          </p:cNvPr>
          <p:cNvSpPr txBox="1"/>
          <p:nvPr/>
        </p:nvSpPr>
        <p:spPr>
          <a:xfrm>
            <a:off x="415018" y="2097251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 등록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629926-FE04-3D53-731B-70E4255737A5}"/>
              </a:ext>
            </a:extLst>
          </p:cNvPr>
          <p:cNvSpPr txBox="1"/>
          <p:nvPr/>
        </p:nvSpPr>
        <p:spPr>
          <a:xfrm>
            <a:off x="415018" y="2535827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관광지명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E7DEA3-FCEF-6FFF-CA58-C845F72FB5D4}"/>
              </a:ext>
            </a:extLst>
          </p:cNvPr>
          <p:cNvSpPr txBox="1"/>
          <p:nvPr/>
        </p:nvSpPr>
        <p:spPr>
          <a:xfrm>
            <a:off x="415018" y="2974437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D90660-339D-2853-9000-B840DDAA1151}"/>
              </a:ext>
            </a:extLst>
          </p:cNvPr>
          <p:cNvSpPr/>
          <p:nvPr/>
        </p:nvSpPr>
        <p:spPr>
          <a:xfrm>
            <a:off x="1867580" y="2535827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관광지명 입력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A8365E-A1A9-2D50-83A2-8A86B170B582}"/>
              </a:ext>
            </a:extLst>
          </p:cNvPr>
          <p:cNvSpPr/>
          <p:nvPr/>
        </p:nvSpPr>
        <p:spPr>
          <a:xfrm>
            <a:off x="1867580" y="3014125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 입력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6AB86-0491-6928-3673-02F3245C02C9}"/>
              </a:ext>
            </a:extLst>
          </p:cNvPr>
          <p:cNvSpPr txBox="1"/>
          <p:nvPr/>
        </p:nvSpPr>
        <p:spPr>
          <a:xfrm>
            <a:off x="415018" y="3463327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전화번호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69255A-4D42-A99E-E38B-CC640F342D0B}"/>
              </a:ext>
            </a:extLst>
          </p:cNvPr>
          <p:cNvSpPr/>
          <p:nvPr/>
        </p:nvSpPr>
        <p:spPr>
          <a:xfrm>
            <a:off x="1867580" y="3503015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전화번호 입력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191252-CF0B-3C5B-731F-AE741278A8D6}"/>
              </a:ext>
            </a:extLst>
          </p:cNvPr>
          <p:cNvSpPr txBox="1"/>
          <p:nvPr/>
        </p:nvSpPr>
        <p:spPr>
          <a:xfrm>
            <a:off x="415018" y="3916775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관광지 유형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A9F1B6A-63BD-3BF2-89FC-2143C2EDA4E2}"/>
              </a:ext>
            </a:extLst>
          </p:cNvPr>
          <p:cNvSpPr/>
          <p:nvPr/>
        </p:nvSpPr>
        <p:spPr>
          <a:xfrm>
            <a:off x="1867580" y="3956463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관광지 유형 입력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BFC6FF-25CE-EFC6-0569-6638631A4A8D}"/>
              </a:ext>
            </a:extLst>
          </p:cNvPr>
          <p:cNvSpPr txBox="1"/>
          <p:nvPr/>
        </p:nvSpPr>
        <p:spPr>
          <a:xfrm>
            <a:off x="415018" y="4399292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입장료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26F7F4-4109-2FB1-45D6-728B9CCC068B}"/>
              </a:ext>
            </a:extLst>
          </p:cNvPr>
          <p:cNvSpPr/>
          <p:nvPr/>
        </p:nvSpPr>
        <p:spPr>
          <a:xfrm>
            <a:off x="1867580" y="4438980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입장료 입력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E00B6E-56D0-772C-18BE-B2F941658B8B}"/>
              </a:ext>
            </a:extLst>
          </p:cNvPr>
          <p:cNvSpPr txBox="1"/>
          <p:nvPr/>
        </p:nvSpPr>
        <p:spPr>
          <a:xfrm>
            <a:off x="402528" y="1612448"/>
            <a:ext cx="17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나라</a:t>
            </a:r>
            <a:r>
              <a:rPr lang="en-US" altLang="ko-KR" dirty="0"/>
              <a:t>(read only)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3E2D36-C8ED-57B2-4BDC-DCD5E4D24F0E}"/>
              </a:ext>
            </a:extLst>
          </p:cNvPr>
          <p:cNvSpPr txBox="1"/>
          <p:nvPr/>
        </p:nvSpPr>
        <p:spPr>
          <a:xfrm>
            <a:off x="3762375" y="1219200"/>
            <a:ext cx="4848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카테고리 선택에 따라 아래 </a:t>
            </a:r>
            <a:r>
              <a:rPr lang="ko-KR" altLang="en-US" dirty="0" err="1"/>
              <a:t>입력창</a:t>
            </a:r>
            <a:r>
              <a:rPr lang="ko-KR" altLang="en-US" dirty="0"/>
              <a:t> 바뀜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수정은 카테고리 </a:t>
            </a:r>
            <a:r>
              <a:rPr lang="en-US" altLang="ko-KR" dirty="0"/>
              <a:t>read only</a:t>
            </a:r>
            <a:endParaRPr lang="ko-KR" altLang="en-US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08850FE7-1E06-0D32-2329-29EF4819B1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52424" y="253012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865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FE1B26-2A80-C77E-2EFD-462CA7498136}"/>
              </a:ext>
            </a:extLst>
          </p:cNvPr>
          <p:cNvSpPr txBox="1"/>
          <p:nvPr/>
        </p:nvSpPr>
        <p:spPr>
          <a:xfrm>
            <a:off x="120770" y="-119166"/>
            <a:ext cx="348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관리자 숙소 등록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FE4FD9-D5EB-3625-ABC1-8D88D17EA7F4}"/>
              </a:ext>
            </a:extLst>
          </p:cNvPr>
          <p:cNvSpPr/>
          <p:nvPr/>
        </p:nvSpPr>
        <p:spPr>
          <a:xfrm>
            <a:off x="1009290" y="507739"/>
            <a:ext cx="3243532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85F57C84-C159-3579-57C8-ADDE138BC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17919" y="361923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48CEB99-F281-BD8E-893F-94AE36313B5A}"/>
              </a:ext>
            </a:extLst>
          </p:cNvPr>
          <p:cNvSpPr/>
          <p:nvPr/>
        </p:nvSpPr>
        <p:spPr>
          <a:xfrm>
            <a:off x="379562" y="1095555"/>
            <a:ext cx="2804842" cy="5151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나라 </a:t>
            </a:r>
            <a:r>
              <a:rPr lang="en-US" altLang="ko-KR" dirty="0"/>
              <a:t>(read</a:t>
            </a:r>
            <a:r>
              <a:rPr lang="ko-KR" altLang="en-US" dirty="0"/>
              <a:t> </a:t>
            </a:r>
            <a:r>
              <a:rPr lang="en-US" altLang="ko-KR" dirty="0"/>
              <a:t>only)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C119C94-932C-9B4C-7952-81F13008BE87}"/>
              </a:ext>
            </a:extLst>
          </p:cNvPr>
          <p:cNvCxnSpPr/>
          <p:nvPr/>
        </p:nvCxnSpPr>
        <p:spPr>
          <a:xfrm>
            <a:off x="317919" y="1863306"/>
            <a:ext cx="11534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73CE99-EBAD-50F8-E35E-F2E2104DC026}"/>
              </a:ext>
            </a:extLst>
          </p:cNvPr>
          <p:cNvSpPr/>
          <p:nvPr/>
        </p:nvSpPr>
        <p:spPr>
          <a:xfrm>
            <a:off x="379562" y="2165228"/>
            <a:ext cx="3614468" cy="2736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첨부 파일 제목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2A7D71-34C3-23D6-BBF7-CC3909E061FA}"/>
              </a:ext>
            </a:extLst>
          </p:cNvPr>
          <p:cNvSpPr/>
          <p:nvPr/>
        </p:nvSpPr>
        <p:spPr>
          <a:xfrm>
            <a:off x="4710023" y="2165228"/>
            <a:ext cx="871268" cy="3047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등록 버튼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518300-A846-0409-7448-7F67C47371FF}"/>
              </a:ext>
            </a:extLst>
          </p:cNvPr>
          <p:cNvSpPr/>
          <p:nvPr/>
        </p:nvSpPr>
        <p:spPr>
          <a:xfrm>
            <a:off x="379562" y="2622430"/>
            <a:ext cx="5201729" cy="38736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 미리보기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38D5244-EB46-78ED-E6E8-BB004737BB03}"/>
              </a:ext>
            </a:extLst>
          </p:cNvPr>
          <p:cNvSpPr/>
          <p:nvPr/>
        </p:nvSpPr>
        <p:spPr>
          <a:xfrm>
            <a:off x="6096000" y="2536166"/>
            <a:ext cx="1667774" cy="500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숙소 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8F1D68-844F-3E64-E9DD-50BE59AEFF86}"/>
              </a:ext>
            </a:extLst>
          </p:cNvPr>
          <p:cNvSpPr/>
          <p:nvPr/>
        </p:nvSpPr>
        <p:spPr>
          <a:xfrm>
            <a:off x="7924800" y="2536165"/>
            <a:ext cx="3887638" cy="500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숙소 명 입력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018772-C597-CCF6-80BB-9A4DA408033C}"/>
              </a:ext>
            </a:extLst>
          </p:cNvPr>
          <p:cNvSpPr/>
          <p:nvPr/>
        </p:nvSpPr>
        <p:spPr>
          <a:xfrm>
            <a:off x="6096000" y="3209026"/>
            <a:ext cx="1667774" cy="4226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2E411B-2F36-FE28-38F8-3A989A4F1F82}"/>
              </a:ext>
            </a:extLst>
          </p:cNvPr>
          <p:cNvSpPr/>
          <p:nvPr/>
        </p:nvSpPr>
        <p:spPr>
          <a:xfrm>
            <a:off x="7924800" y="3209025"/>
            <a:ext cx="3887638" cy="4226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가능 날짜 입력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EB4DA6-64D1-945E-2012-6F80802F6422}"/>
              </a:ext>
            </a:extLst>
          </p:cNvPr>
          <p:cNvSpPr/>
          <p:nvPr/>
        </p:nvSpPr>
        <p:spPr>
          <a:xfrm>
            <a:off x="6096000" y="3804251"/>
            <a:ext cx="1667774" cy="4226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숙소 주소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B70D50-E08A-18AA-103D-F7065496F7F9}"/>
              </a:ext>
            </a:extLst>
          </p:cNvPr>
          <p:cNvSpPr/>
          <p:nvPr/>
        </p:nvSpPr>
        <p:spPr>
          <a:xfrm>
            <a:off x="7924800" y="3804251"/>
            <a:ext cx="3887638" cy="4226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 입력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3A99DFD-9E16-E62B-4AA5-426BD1F2092A}"/>
              </a:ext>
            </a:extLst>
          </p:cNvPr>
          <p:cNvSpPr/>
          <p:nvPr/>
        </p:nvSpPr>
        <p:spPr>
          <a:xfrm>
            <a:off x="6096000" y="4399476"/>
            <a:ext cx="1667774" cy="4226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운영시간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7E177D4-AB05-566F-33F6-83777AFEB0E0}"/>
              </a:ext>
            </a:extLst>
          </p:cNvPr>
          <p:cNvSpPr/>
          <p:nvPr/>
        </p:nvSpPr>
        <p:spPr>
          <a:xfrm>
            <a:off x="6085306" y="4994694"/>
            <a:ext cx="1667774" cy="4226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교통안내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F0FC461-4BBF-6B89-0624-A7880BFBEE89}"/>
              </a:ext>
            </a:extLst>
          </p:cNvPr>
          <p:cNvSpPr/>
          <p:nvPr/>
        </p:nvSpPr>
        <p:spPr>
          <a:xfrm>
            <a:off x="7924800" y="4399476"/>
            <a:ext cx="3887638" cy="4226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운영시간 입력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2865D91-96A1-F1AB-135A-3EDD312EC67C}"/>
              </a:ext>
            </a:extLst>
          </p:cNvPr>
          <p:cNvSpPr/>
          <p:nvPr/>
        </p:nvSpPr>
        <p:spPr>
          <a:xfrm>
            <a:off x="7924800" y="4994694"/>
            <a:ext cx="3887638" cy="4226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교통안내 설명 입력 </a:t>
            </a:r>
            <a:r>
              <a:rPr lang="en-US" altLang="ko-KR" sz="1200" dirty="0"/>
              <a:t>(</a:t>
            </a:r>
            <a:r>
              <a:rPr lang="ko-KR" altLang="en-US" sz="1200" dirty="0"/>
              <a:t>근방 </a:t>
            </a:r>
            <a:r>
              <a:rPr lang="ko-KR" altLang="en-US" sz="1200" dirty="0" err="1"/>
              <a:t>역이름</a:t>
            </a:r>
            <a:r>
              <a:rPr lang="en-US" altLang="ko-KR" sz="1200" dirty="0"/>
              <a:t>,</a:t>
            </a:r>
            <a:r>
              <a:rPr lang="ko-KR" altLang="en-US" sz="1200" dirty="0"/>
              <a:t>버스 정류장 등등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A72454B-BC62-F700-6CE2-522D1B75F7AE}"/>
              </a:ext>
            </a:extLst>
          </p:cNvPr>
          <p:cNvSpPr/>
          <p:nvPr/>
        </p:nvSpPr>
        <p:spPr>
          <a:xfrm>
            <a:off x="6085306" y="5555411"/>
            <a:ext cx="1667774" cy="4226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구글 맵 위치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D97696-6B90-BAEC-9AA5-424074EEFA0D}"/>
              </a:ext>
            </a:extLst>
          </p:cNvPr>
          <p:cNvSpPr/>
          <p:nvPr/>
        </p:nvSpPr>
        <p:spPr>
          <a:xfrm>
            <a:off x="7924800" y="5555411"/>
            <a:ext cx="3887638" cy="940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맵 등록 </a:t>
            </a:r>
          </a:p>
        </p:txBody>
      </p:sp>
    </p:spTree>
    <p:extLst>
      <p:ext uri="{BB962C8B-B14F-4D97-AF65-F5344CB8AC3E}">
        <p14:creationId xmlns:p14="http://schemas.microsoft.com/office/powerpoint/2010/main" val="2782489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715147" y="926649"/>
            <a:ext cx="10490887" cy="2016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사진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01645" y="3227193"/>
            <a:ext cx="6437870" cy="60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도쿄 디즈니 입장 티켓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338370" y="3227193"/>
            <a:ext cx="3632886" cy="60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45000 </a:t>
            </a:r>
            <a:r>
              <a:rPr lang="ko-KR" altLang="en-US" sz="2400" dirty="0"/>
              <a:t>원 </a:t>
            </a:r>
            <a:r>
              <a:rPr lang="en-US" altLang="ko-KR" sz="2400" dirty="0"/>
              <a:t>~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801645" y="3980956"/>
            <a:ext cx="5053913" cy="1841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사용할 날짜 선택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5970887" y="3980956"/>
            <a:ext cx="5000368" cy="1285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입장권 수량 선택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970887" y="5334020"/>
            <a:ext cx="5000368" cy="58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결제하러 가기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944114" y="5945680"/>
            <a:ext cx="5053913" cy="2051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구글맵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26138" y="5945680"/>
            <a:ext cx="5053913" cy="2051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주소 </a:t>
            </a:r>
            <a:r>
              <a:rPr lang="en-US" altLang="ko-KR" dirty="0"/>
              <a:t>: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교통안내</a:t>
            </a:r>
            <a:r>
              <a:rPr lang="en-US" altLang="ko-KR" dirty="0"/>
              <a:t>: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운영시간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8F91368-002F-4206-6A45-4E876F1AB7DA}"/>
              </a:ext>
            </a:extLst>
          </p:cNvPr>
          <p:cNvSpPr/>
          <p:nvPr/>
        </p:nvSpPr>
        <p:spPr>
          <a:xfrm>
            <a:off x="0" y="-144639"/>
            <a:ext cx="4122964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0000"/>
                </a:solidFill>
              </a:rPr>
              <a:t>관광지 상세 페이지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8F4CA5-4C07-B1A0-C796-94A4B47EFF79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35AE98BA-C986-CDB4-CACC-8891ECC5C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52424" y="253012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922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48048" y="960023"/>
            <a:ext cx="3081980" cy="1834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613321" y="965219"/>
            <a:ext cx="8142370" cy="8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도쿄 디즈니 입장 티켓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613320" y="1990827"/>
            <a:ext cx="8142370" cy="808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예약한 사용 가능 날짜 </a:t>
            </a:r>
            <a:r>
              <a:rPr lang="en-US" altLang="ko-KR" dirty="0"/>
              <a:t>/ </a:t>
            </a:r>
            <a:r>
              <a:rPr lang="ko-KR" altLang="en-US" dirty="0"/>
              <a:t>인원 수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005198" y="5301784"/>
            <a:ext cx="3588060" cy="527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총 결제 금액 </a:t>
            </a:r>
            <a:r>
              <a:rPr lang="en-US" altLang="ko-KR" dirty="0"/>
              <a:t>45000 </a:t>
            </a:r>
            <a:r>
              <a:rPr lang="ko-KR" altLang="en-US" dirty="0"/>
              <a:t>원 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 flipV="1">
            <a:off x="310978" y="3564646"/>
            <a:ext cx="11510908" cy="14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10977" y="3697811"/>
            <a:ext cx="5534652" cy="2131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구매자 정보 입력 구역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국적</a:t>
            </a:r>
            <a:r>
              <a:rPr lang="en-US" altLang="ko-KR" dirty="0"/>
              <a:t>, </a:t>
            </a:r>
            <a:r>
              <a:rPr lang="ko-KR" altLang="en-US" dirty="0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005198" y="3679111"/>
            <a:ext cx="5750492" cy="1490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수단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204019" y="2976308"/>
            <a:ext cx="2551671" cy="47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45,000 </a:t>
            </a:r>
            <a:r>
              <a:rPr lang="ko-KR" altLang="en-US" dirty="0"/>
              <a:t>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704468" y="5283083"/>
            <a:ext cx="2094470" cy="54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5FBA478-07C5-26A2-BDF8-6A4122658DCC}"/>
              </a:ext>
            </a:extLst>
          </p:cNvPr>
          <p:cNvSpPr/>
          <p:nvPr/>
        </p:nvSpPr>
        <p:spPr>
          <a:xfrm>
            <a:off x="-119743" y="-208189"/>
            <a:ext cx="4122964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0000"/>
                </a:solidFill>
              </a:rPr>
              <a:t>결제 페이지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숙소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관광지 입장권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26FC02-24F5-56EF-C12C-4EBC75E8DA2E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61FACD62-1DA1-12D6-B53A-36E88F59E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52424" y="253012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955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5248C65-E2E4-A945-1378-7450F65AE437}"/>
              </a:ext>
            </a:extLst>
          </p:cNvPr>
          <p:cNvSpPr/>
          <p:nvPr/>
        </p:nvSpPr>
        <p:spPr>
          <a:xfrm>
            <a:off x="-122465" y="-159204"/>
            <a:ext cx="3469821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유저 게시글 목록보기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1DA680-B591-24E2-92FA-1848378F41B7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768924-4E04-1A5A-A51F-45FAEE09335B}"/>
              </a:ext>
            </a:extLst>
          </p:cNvPr>
          <p:cNvSpPr/>
          <p:nvPr/>
        </p:nvSpPr>
        <p:spPr>
          <a:xfrm>
            <a:off x="295274" y="1058187"/>
            <a:ext cx="1117147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필터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97EA3F-E095-C15E-A70B-ED6891DD8BC5}"/>
              </a:ext>
            </a:extLst>
          </p:cNvPr>
          <p:cNvSpPr/>
          <p:nvPr/>
        </p:nvSpPr>
        <p:spPr>
          <a:xfrm>
            <a:off x="10002612" y="1058187"/>
            <a:ext cx="1894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 등록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회원가입 필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E1875-D9B8-2026-7DFE-181B982FA9FB}"/>
              </a:ext>
            </a:extLst>
          </p:cNvPr>
          <p:cNvSpPr txBox="1"/>
          <p:nvPr/>
        </p:nvSpPr>
        <p:spPr>
          <a:xfrm>
            <a:off x="10695214" y="1998634"/>
            <a:ext cx="181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 날짜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23DE25-34F3-0E9A-F56F-DBDD6539E05D}"/>
              </a:ext>
            </a:extLst>
          </p:cNvPr>
          <p:cNvSpPr/>
          <p:nvPr/>
        </p:nvSpPr>
        <p:spPr>
          <a:xfrm>
            <a:off x="295274" y="1600200"/>
            <a:ext cx="11601452" cy="1461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917915-073D-F12D-7BB6-1B43A1AF54CD}"/>
              </a:ext>
            </a:extLst>
          </p:cNvPr>
          <p:cNvSpPr/>
          <p:nvPr/>
        </p:nvSpPr>
        <p:spPr>
          <a:xfrm>
            <a:off x="295274" y="1600200"/>
            <a:ext cx="2529569" cy="1461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857E39-CAE3-3E55-60F2-E8BAB76A9343}"/>
              </a:ext>
            </a:extLst>
          </p:cNvPr>
          <p:cNvSpPr txBox="1"/>
          <p:nvPr/>
        </p:nvSpPr>
        <p:spPr>
          <a:xfrm>
            <a:off x="2922814" y="1698171"/>
            <a:ext cx="181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7F087-9BCC-A860-979B-288F39E732CE}"/>
              </a:ext>
            </a:extLst>
          </p:cNvPr>
          <p:cNvSpPr txBox="1"/>
          <p:nvPr/>
        </p:nvSpPr>
        <p:spPr>
          <a:xfrm>
            <a:off x="10949669" y="1674326"/>
            <a:ext cx="94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작성자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3B8A37-90F3-E428-BD19-72E46434297F}"/>
              </a:ext>
            </a:extLst>
          </p:cNvPr>
          <p:cNvSpPr txBox="1"/>
          <p:nvPr/>
        </p:nvSpPr>
        <p:spPr>
          <a:xfrm>
            <a:off x="2922814" y="2010880"/>
            <a:ext cx="18124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r>
              <a:rPr lang="ko-KR" altLang="en-US" dirty="0"/>
              <a:t> </a:t>
            </a:r>
            <a:r>
              <a:rPr lang="en-US" altLang="ko-KR" dirty="0"/>
              <a:t>6 7</a:t>
            </a:r>
          </a:p>
          <a:p>
            <a:r>
              <a:rPr lang="en-US" altLang="ko-KR" sz="700" dirty="0"/>
              <a:t>(</a:t>
            </a:r>
            <a:r>
              <a:rPr lang="ko-KR" altLang="en-US" sz="700" dirty="0"/>
              <a:t>조회수 </a:t>
            </a:r>
            <a:r>
              <a:rPr lang="ko-KR" altLang="en-US" sz="700" dirty="0" err="1"/>
              <a:t>추천수</a:t>
            </a:r>
            <a:r>
              <a:rPr lang="ko-KR" altLang="en-US" sz="700" dirty="0"/>
              <a:t> </a:t>
            </a:r>
            <a:r>
              <a:rPr lang="ko-KR" altLang="en-US" sz="700" dirty="0" err="1"/>
              <a:t>댓글수</a:t>
            </a:r>
            <a:r>
              <a:rPr lang="en-US" altLang="ko-KR" sz="7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E0B496-7AB6-9A15-80EE-A404798FA851}"/>
              </a:ext>
            </a:extLst>
          </p:cNvPr>
          <p:cNvSpPr txBox="1"/>
          <p:nvPr/>
        </p:nvSpPr>
        <p:spPr>
          <a:xfrm>
            <a:off x="5666014" y="5073134"/>
            <a:ext cx="105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E8370E-20A7-00E6-0C45-60477126E275}"/>
              </a:ext>
            </a:extLst>
          </p:cNvPr>
          <p:cNvSpPr txBox="1"/>
          <p:nvPr/>
        </p:nvSpPr>
        <p:spPr>
          <a:xfrm>
            <a:off x="5067300" y="600386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1 2 3 4 5 6 7 8 9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738264E-5AA1-84EF-36B4-8CA97A2491A4}"/>
              </a:ext>
            </a:extLst>
          </p:cNvPr>
          <p:cNvGrpSpPr/>
          <p:nvPr/>
        </p:nvGrpSpPr>
        <p:grpSpPr>
          <a:xfrm>
            <a:off x="295274" y="3209535"/>
            <a:ext cx="11601452" cy="1461407"/>
            <a:chOff x="295274" y="1600200"/>
            <a:chExt cx="11601452" cy="146140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6C34217-97A2-EA91-C69A-2678E98334B9}"/>
                </a:ext>
              </a:extLst>
            </p:cNvPr>
            <p:cNvSpPr/>
            <p:nvPr/>
          </p:nvSpPr>
          <p:spPr>
            <a:xfrm>
              <a:off x="295274" y="1600200"/>
              <a:ext cx="11601452" cy="14614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47F6E29-0FD0-5725-B846-949B68D36343}"/>
                </a:ext>
              </a:extLst>
            </p:cNvPr>
            <p:cNvSpPr/>
            <p:nvPr/>
          </p:nvSpPr>
          <p:spPr>
            <a:xfrm>
              <a:off x="295274" y="1600200"/>
              <a:ext cx="2529569" cy="14614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7EA6A4-694B-6D1A-FACC-5E566172A922}"/>
                </a:ext>
              </a:extLst>
            </p:cNvPr>
            <p:cNvSpPr txBox="1"/>
            <p:nvPr/>
          </p:nvSpPr>
          <p:spPr>
            <a:xfrm>
              <a:off x="2922814" y="1698171"/>
              <a:ext cx="1812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제목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CAFD21F-1199-29CC-1B30-C9917BFCA76E}"/>
                </a:ext>
              </a:extLst>
            </p:cNvPr>
            <p:cNvSpPr txBox="1"/>
            <p:nvPr/>
          </p:nvSpPr>
          <p:spPr>
            <a:xfrm>
              <a:off x="10949669" y="1674326"/>
              <a:ext cx="947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작성자</a:t>
              </a:r>
              <a:endParaRPr lang="en-US" altLang="ko-KR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0C0967-9E58-1B87-7FE6-EB2ECE82FE20}"/>
                </a:ext>
              </a:extLst>
            </p:cNvPr>
            <p:cNvSpPr txBox="1"/>
            <p:nvPr/>
          </p:nvSpPr>
          <p:spPr>
            <a:xfrm>
              <a:off x="2922814" y="2010880"/>
              <a:ext cx="181247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r>
                <a:rPr lang="ko-KR" altLang="en-US" dirty="0"/>
                <a:t> </a:t>
              </a:r>
              <a:r>
                <a:rPr lang="en-US" altLang="ko-KR" dirty="0"/>
                <a:t>6 7</a:t>
              </a:r>
            </a:p>
            <a:p>
              <a:r>
                <a:rPr lang="en-US" altLang="ko-KR" sz="700" dirty="0"/>
                <a:t>(</a:t>
              </a:r>
              <a:r>
                <a:rPr lang="ko-KR" altLang="en-US" sz="700" dirty="0"/>
                <a:t>조회수 </a:t>
              </a:r>
              <a:r>
                <a:rPr lang="ko-KR" altLang="en-US" sz="700" dirty="0" err="1"/>
                <a:t>추천수</a:t>
              </a:r>
              <a:r>
                <a:rPr lang="ko-KR" altLang="en-US" sz="700" dirty="0"/>
                <a:t> </a:t>
              </a:r>
              <a:r>
                <a:rPr lang="ko-KR" altLang="en-US" sz="700" dirty="0" err="1"/>
                <a:t>댓글수</a:t>
              </a:r>
              <a:r>
                <a:rPr lang="en-US" altLang="ko-KR" sz="700" dirty="0"/>
                <a:t>)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2048020-301E-78D4-6333-03C4FA83E527}"/>
              </a:ext>
            </a:extLst>
          </p:cNvPr>
          <p:cNvSpPr txBox="1"/>
          <p:nvPr/>
        </p:nvSpPr>
        <p:spPr>
          <a:xfrm>
            <a:off x="10744200" y="2049517"/>
            <a:ext cx="120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작성날짜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0501B8-5FD4-75B8-D960-343F38FE009A}"/>
              </a:ext>
            </a:extLst>
          </p:cNvPr>
          <p:cNvSpPr txBox="1"/>
          <p:nvPr/>
        </p:nvSpPr>
        <p:spPr>
          <a:xfrm>
            <a:off x="10744200" y="3607969"/>
            <a:ext cx="120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작성날짜</a:t>
            </a:r>
            <a:endParaRPr lang="en-US" altLang="ko-KR" dirty="0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60418BBB-5BE1-A179-A093-47611A3B6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52424" y="253012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703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DD677E8-2426-ED7F-1DAD-AAE2729CEDFD}"/>
              </a:ext>
            </a:extLst>
          </p:cNvPr>
          <p:cNvSpPr/>
          <p:nvPr/>
        </p:nvSpPr>
        <p:spPr>
          <a:xfrm>
            <a:off x="-122465" y="-159204"/>
            <a:ext cx="3469821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유저 게시글 목록보기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필터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1F751D-9C9B-0210-669D-3FF381D6571D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0C86BF-0E17-653E-8C4E-8E04632F6842}"/>
              </a:ext>
            </a:extLst>
          </p:cNvPr>
          <p:cNvSpPr/>
          <p:nvPr/>
        </p:nvSpPr>
        <p:spPr>
          <a:xfrm>
            <a:off x="10002612" y="1058187"/>
            <a:ext cx="1894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 등록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회원가입 필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841C4C3-D6DA-F590-1915-6F9F06202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62" y="998841"/>
            <a:ext cx="4738831" cy="467850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B4C2953-804D-9FAF-10DA-6DF2DA046C7A}"/>
              </a:ext>
            </a:extLst>
          </p:cNvPr>
          <p:cNvSpPr/>
          <p:nvPr/>
        </p:nvSpPr>
        <p:spPr>
          <a:xfrm>
            <a:off x="295274" y="1058187"/>
            <a:ext cx="1117147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필터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3E5A2-9273-7C67-A332-EDA6D0074594}"/>
              </a:ext>
            </a:extLst>
          </p:cNvPr>
          <p:cNvSpPr txBox="1"/>
          <p:nvPr/>
        </p:nvSpPr>
        <p:spPr>
          <a:xfrm>
            <a:off x="2392136" y="1951264"/>
            <a:ext cx="180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나라 필터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50003F-227B-6035-EA41-2D04762857E9}"/>
              </a:ext>
            </a:extLst>
          </p:cNvPr>
          <p:cNvSpPr txBox="1"/>
          <p:nvPr/>
        </p:nvSpPr>
        <p:spPr>
          <a:xfrm>
            <a:off x="367393" y="5308016"/>
            <a:ext cx="3077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조회수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추천순</a:t>
            </a:r>
            <a:r>
              <a:rPr lang="ko-KR" altLang="en-US" sz="1400" b="1" dirty="0"/>
              <a:t> 등으로 정렬</a:t>
            </a:r>
            <a:endParaRPr lang="en-US" altLang="ko-KR" sz="1400" b="1" dirty="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A7F29DFF-722C-4A63-BC5E-E26A3F05D6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52424" y="253012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446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5248C65-E2E4-A945-1378-7450F65AE437}"/>
              </a:ext>
            </a:extLst>
          </p:cNvPr>
          <p:cNvSpPr/>
          <p:nvPr/>
        </p:nvSpPr>
        <p:spPr>
          <a:xfrm>
            <a:off x="-195943" y="-159204"/>
            <a:ext cx="4122964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유저 게시글 하나 선택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상세보기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1DA680-B591-24E2-92FA-1848378F41B7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372CD1-A2E1-4BFE-D1CC-95C11001C51F}"/>
              </a:ext>
            </a:extLst>
          </p:cNvPr>
          <p:cNvSpPr txBox="1"/>
          <p:nvPr/>
        </p:nvSpPr>
        <p:spPr>
          <a:xfrm>
            <a:off x="295274" y="1053193"/>
            <a:ext cx="2276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게시글 제목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89DA8C9-1B0D-124E-ECFB-B2EC7BD3ED54}"/>
              </a:ext>
            </a:extLst>
          </p:cNvPr>
          <p:cNvCxnSpPr>
            <a:cxnSpLocks/>
          </p:cNvCxnSpPr>
          <p:nvPr/>
        </p:nvCxnSpPr>
        <p:spPr>
          <a:xfrm>
            <a:off x="295274" y="1747156"/>
            <a:ext cx="113306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9FF257-7BD1-6CC8-6A12-2E8636DEB603}"/>
              </a:ext>
            </a:extLst>
          </p:cNvPr>
          <p:cNvSpPr txBox="1"/>
          <p:nvPr/>
        </p:nvSpPr>
        <p:spPr>
          <a:xfrm>
            <a:off x="295274" y="1415681"/>
            <a:ext cx="19159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작성자</a:t>
            </a:r>
            <a:r>
              <a:rPr lang="en-US" altLang="ko-KR" sz="1050" dirty="0"/>
              <a:t> | </a:t>
            </a:r>
            <a:r>
              <a:rPr lang="ko-KR" altLang="en-US" sz="1050" dirty="0"/>
              <a:t>작성일 </a:t>
            </a:r>
            <a:r>
              <a:rPr lang="en-US" altLang="ko-KR" sz="1050" dirty="0"/>
              <a:t>| </a:t>
            </a:r>
            <a:r>
              <a:rPr lang="ko-KR" altLang="en-US" sz="1050" dirty="0"/>
              <a:t>수정 </a:t>
            </a:r>
            <a:r>
              <a:rPr lang="en-US" altLang="ko-KR" sz="1050" dirty="0"/>
              <a:t>| </a:t>
            </a:r>
            <a:r>
              <a:rPr lang="ko-KR" altLang="en-US" sz="1050" dirty="0"/>
              <a:t>삭제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91A677-D9E6-E698-3507-29179B25F341}"/>
              </a:ext>
            </a:extLst>
          </p:cNvPr>
          <p:cNvSpPr/>
          <p:nvPr/>
        </p:nvSpPr>
        <p:spPr>
          <a:xfrm>
            <a:off x="473529" y="1992086"/>
            <a:ext cx="11078935" cy="20410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 내용 </a:t>
            </a:r>
            <a:endParaRPr lang="en-US" altLang="ko-KR" dirty="0"/>
          </a:p>
          <a:p>
            <a:pPr algn="ctr"/>
            <a:r>
              <a:rPr lang="en-US" altLang="ko-KR" dirty="0"/>
              <a:t>~~~~~~~~~~~~~~~~~~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F9318-5F7C-8EDA-287E-F62EB7914960}"/>
              </a:ext>
            </a:extLst>
          </p:cNvPr>
          <p:cNvSpPr txBox="1"/>
          <p:nvPr/>
        </p:nvSpPr>
        <p:spPr>
          <a:xfrm>
            <a:off x="4996543" y="302080"/>
            <a:ext cx="7282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 </a:t>
            </a:r>
            <a:r>
              <a:rPr lang="ko-KR" altLang="en-US" dirty="0"/>
              <a:t>댓글</a:t>
            </a:r>
            <a:r>
              <a:rPr lang="en-US" altLang="ko-KR" dirty="0"/>
              <a:t>, </a:t>
            </a:r>
            <a:r>
              <a:rPr lang="ko-KR" altLang="en-US" dirty="0"/>
              <a:t>게시글 신고</a:t>
            </a:r>
            <a:r>
              <a:rPr lang="en-US" altLang="ko-KR" dirty="0"/>
              <a:t>(</a:t>
            </a:r>
            <a:r>
              <a:rPr lang="ko-KR" altLang="en-US" dirty="0"/>
              <a:t>신고 버튼 만들어서 </a:t>
            </a:r>
            <a:r>
              <a:rPr lang="ko-KR" altLang="en-US" dirty="0" err="1"/>
              <a:t>모달창으로</a:t>
            </a:r>
            <a:r>
              <a:rPr lang="ko-KR" altLang="en-US" dirty="0"/>
              <a:t> 사유 간단하게 적고 신고페이지로 넘김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87BA01-D4FA-99B2-462F-E5934092D352}"/>
              </a:ext>
            </a:extLst>
          </p:cNvPr>
          <p:cNvSpPr txBox="1"/>
          <p:nvPr/>
        </p:nvSpPr>
        <p:spPr>
          <a:xfrm>
            <a:off x="295274" y="4690727"/>
            <a:ext cx="2276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댓글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A066E36-E962-2D2A-AB97-01FE9741DD77}"/>
              </a:ext>
            </a:extLst>
          </p:cNvPr>
          <p:cNvCxnSpPr>
            <a:cxnSpLocks/>
          </p:cNvCxnSpPr>
          <p:nvPr/>
        </p:nvCxnSpPr>
        <p:spPr>
          <a:xfrm>
            <a:off x="295274" y="5115740"/>
            <a:ext cx="113306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C008004-88EC-D181-89E8-1182DA323A5D}"/>
              </a:ext>
            </a:extLst>
          </p:cNvPr>
          <p:cNvSpPr/>
          <p:nvPr/>
        </p:nvSpPr>
        <p:spPr>
          <a:xfrm>
            <a:off x="400051" y="5278104"/>
            <a:ext cx="10287000" cy="4703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댓글 입력</a:t>
            </a: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AFD4F0-8AAA-EF70-5480-7649B55B0379}"/>
              </a:ext>
            </a:extLst>
          </p:cNvPr>
          <p:cNvSpPr/>
          <p:nvPr/>
        </p:nvSpPr>
        <p:spPr>
          <a:xfrm>
            <a:off x="10850335" y="5278104"/>
            <a:ext cx="702129" cy="4703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F7A282-5277-F423-E2C3-9CB955D628F0}"/>
              </a:ext>
            </a:extLst>
          </p:cNvPr>
          <p:cNvSpPr txBox="1"/>
          <p:nvPr/>
        </p:nvSpPr>
        <p:spPr>
          <a:xfrm>
            <a:off x="530678" y="5886450"/>
            <a:ext cx="101888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작성자</a:t>
            </a:r>
            <a:r>
              <a:rPr lang="en-US" altLang="ko-KR" sz="1400" dirty="0"/>
              <a:t>	</a:t>
            </a:r>
            <a:r>
              <a:rPr lang="ko-KR" altLang="en-US" sz="1400" dirty="0"/>
              <a:t>작성 날짜</a:t>
            </a:r>
            <a:endParaRPr lang="en-US" altLang="ko-KR" sz="1400" dirty="0"/>
          </a:p>
          <a:p>
            <a:r>
              <a:rPr lang="ko-KR" altLang="en-US" sz="1400" dirty="0"/>
              <a:t>댓글 내용 </a:t>
            </a:r>
            <a:r>
              <a:rPr lang="en-US" altLang="ko-KR" sz="1400" dirty="0"/>
              <a:t>~~~~~~~~~~~~~~~~~~~~~~~~~~~~~~~~~~~~~~~~~~~~~~~~~~~~~~~~~~~~~~~~~~~~~~~~~~</a:t>
            </a:r>
          </a:p>
          <a:p>
            <a:r>
              <a:rPr lang="en-US" altLang="ko-KR" sz="1400" dirty="0"/>
              <a:t>~~~~~~~~~~~~~~~~~~~~~~~~~~~~~~~~~~~~~~~~~~~~~~~~~~~~~~~`~~~~~~~~~~~~~~~~~~~~</a:t>
            </a:r>
          </a:p>
          <a:p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B700EE-A254-340A-6BA3-C07D3A382A4E}"/>
              </a:ext>
            </a:extLst>
          </p:cNvPr>
          <p:cNvSpPr txBox="1"/>
          <p:nvPr/>
        </p:nvSpPr>
        <p:spPr>
          <a:xfrm>
            <a:off x="5449661" y="4090727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308EB57-E4A1-0574-F4FF-1D4298725EFB}"/>
              </a:ext>
            </a:extLst>
          </p:cNvPr>
          <p:cNvSpPr/>
          <p:nvPr/>
        </p:nvSpPr>
        <p:spPr>
          <a:xfrm>
            <a:off x="9780527" y="4135057"/>
            <a:ext cx="832948" cy="287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스크랩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B893EC-F5A7-3431-FDAC-BE3DE4CA6E17}"/>
              </a:ext>
            </a:extLst>
          </p:cNvPr>
          <p:cNvSpPr txBox="1"/>
          <p:nvPr/>
        </p:nvSpPr>
        <p:spPr>
          <a:xfrm>
            <a:off x="11225893" y="1350845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386227-B57B-C8F2-D382-398484141723}"/>
              </a:ext>
            </a:extLst>
          </p:cNvPr>
          <p:cNvSpPr/>
          <p:nvPr/>
        </p:nvSpPr>
        <p:spPr>
          <a:xfrm>
            <a:off x="10719516" y="4140424"/>
            <a:ext cx="832948" cy="287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8FE641-1549-13AF-6B66-62202344BF78}"/>
              </a:ext>
            </a:extLst>
          </p:cNvPr>
          <p:cNvSpPr/>
          <p:nvPr/>
        </p:nvSpPr>
        <p:spPr>
          <a:xfrm>
            <a:off x="1433512" y="6620343"/>
            <a:ext cx="832948" cy="287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좋아요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아이콘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C03C041-9770-8C73-5778-0F1FF58644BF}"/>
              </a:ext>
            </a:extLst>
          </p:cNvPr>
          <p:cNvSpPr/>
          <p:nvPr/>
        </p:nvSpPr>
        <p:spPr>
          <a:xfrm>
            <a:off x="2397087" y="6620343"/>
            <a:ext cx="832948" cy="287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신고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71689A-215F-7510-8430-7CC7738F9063}"/>
              </a:ext>
            </a:extLst>
          </p:cNvPr>
          <p:cNvSpPr txBox="1"/>
          <p:nvPr/>
        </p:nvSpPr>
        <p:spPr>
          <a:xfrm>
            <a:off x="9152310" y="5889710"/>
            <a:ext cx="8515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수정 </a:t>
            </a:r>
            <a:r>
              <a:rPr lang="en-US" altLang="ko-KR" sz="1050" dirty="0"/>
              <a:t>| </a:t>
            </a:r>
            <a:r>
              <a:rPr lang="ko-KR" altLang="en-US" sz="1050" dirty="0"/>
              <a:t>삭제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071264-78E2-6E31-CB18-4A7A132B1722}"/>
              </a:ext>
            </a:extLst>
          </p:cNvPr>
          <p:cNvSpPr txBox="1"/>
          <p:nvPr/>
        </p:nvSpPr>
        <p:spPr>
          <a:xfrm>
            <a:off x="650421" y="6555920"/>
            <a:ext cx="832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∧ 답글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4AFC16-610A-A10B-88A3-B1A6F5ACB13A}"/>
              </a:ext>
            </a:extLst>
          </p:cNvPr>
          <p:cNvSpPr txBox="1"/>
          <p:nvPr/>
        </p:nvSpPr>
        <p:spPr>
          <a:xfrm>
            <a:off x="997403" y="6958897"/>
            <a:ext cx="92895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작성자</a:t>
            </a:r>
            <a:r>
              <a:rPr lang="en-US" altLang="ko-KR" sz="1400" dirty="0"/>
              <a:t>	</a:t>
            </a:r>
            <a:r>
              <a:rPr lang="ko-KR" altLang="en-US" sz="1400" dirty="0"/>
              <a:t>작성 날짜</a:t>
            </a:r>
            <a:endParaRPr lang="en-US" altLang="ko-KR" sz="1400" dirty="0"/>
          </a:p>
          <a:p>
            <a:r>
              <a:rPr lang="ko-KR" altLang="en-US" sz="1400" dirty="0"/>
              <a:t>댓글 내용 </a:t>
            </a:r>
            <a:r>
              <a:rPr lang="en-US" altLang="ko-KR" sz="1400" dirty="0"/>
              <a:t>~~~~~~~~~~~~~~~~~~~~~~~~~~~~~~~~~~~~~~~~~~~~~~~~~~~~~~~~~~~~~~~~~~~</a:t>
            </a:r>
          </a:p>
          <a:p>
            <a:r>
              <a:rPr lang="en-US" altLang="ko-KR" sz="1400" dirty="0"/>
              <a:t>~~~~~~~~~~~~~~~~~~~~~~~~~~~~~~~~~~~~~~~~~~~~~~~~~~~~~~~`~~~~~~~~~~~~~~~</a:t>
            </a:r>
          </a:p>
          <a:p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4506C7-B3EC-2011-991B-E1CB7DD85009}"/>
              </a:ext>
            </a:extLst>
          </p:cNvPr>
          <p:cNvSpPr txBox="1"/>
          <p:nvPr/>
        </p:nvSpPr>
        <p:spPr>
          <a:xfrm>
            <a:off x="9047535" y="7090162"/>
            <a:ext cx="8515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수정 </a:t>
            </a:r>
            <a:r>
              <a:rPr lang="en-US" altLang="ko-KR" sz="1050" dirty="0"/>
              <a:t>| </a:t>
            </a:r>
            <a:r>
              <a:rPr lang="ko-KR" altLang="en-US" sz="1050" dirty="0"/>
              <a:t>삭제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C27AC05C-A0C8-DB67-83F3-0F76DF88C4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52424" y="253012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247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E732EC-F8BC-17CB-2439-C61E61AE6FD9}"/>
              </a:ext>
            </a:extLst>
          </p:cNvPr>
          <p:cNvSpPr/>
          <p:nvPr/>
        </p:nvSpPr>
        <p:spPr>
          <a:xfrm>
            <a:off x="457200" y="2436121"/>
            <a:ext cx="11078935" cy="3593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 내용 </a:t>
            </a:r>
            <a:endParaRPr lang="en-US" altLang="ko-KR" dirty="0"/>
          </a:p>
          <a:p>
            <a:pPr algn="ctr"/>
            <a:r>
              <a:rPr lang="en-US" altLang="ko-KR" dirty="0"/>
              <a:t>~~~~~~~~~~~~~~~~~~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5248C65-E2E4-A945-1378-7450F65AE437}"/>
              </a:ext>
            </a:extLst>
          </p:cNvPr>
          <p:cNvSpPr/>
          <p:nvPr/>
        </p:nvSpPr>
        <p:spPr>
          <a:xfrm>
            <a:off x="-195943" y="-159204"/>
            <a:ext cx="4122964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0000"/>
                </a:solidFill>
              </a:rPr>
              <a:t>유저 게시글 등록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1DA680-B591-24E2-92FA-1848378F41B7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B60A73-F908-38FF-7E35-D3CCD601B19F}"/>
              </a:ext>
            </a:extLst>
          </p:cNvPr>
          <p:cNvSpPr/>
          <p:nvPr/>
        </p:nvSpPr>
        <p:spPr>
          <a:xfrm>
            <a:off x="295274" y="1036864"/>
            <a:ext cx="1272269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카테고리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9EE1A3-18D0-C216-FEFD-F3AF055F7FB6}"/>
              </a:ext>
            </a:extLst>
          </p:cNvPr>
          <p:cNvCxnSpPr>
            <a:cxnSpLocks/>
          </p:cNvCxnSpPr>
          <p:nvPr/>
        </p:nvCxnSpPr>
        <p:spPr>
          <a:xfrm>
            <a:off x="400050" y="2024743"/>
            <a:ext cx="111932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9D8B8-DF49-261B-A55F-3009CAB5D6FC}"/>
              </a:ext>
            </a:extLst>
          </p:cNvPr>
          <p:cNvSpPr txBox="1"/>
          <p:nvPr/>
        </p:nvSpPr>
        <p:spPr>
          <a:xfrm>
            <a:off x="402528" y="161244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 입력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02AD6D-43E1-A641-35C0-AD6FDE3DD2FA}"/>
              </a:ext>
            </a:extLst>
          </p:cNvPr>
          <p:cNvSpPr/>
          <p:nvPr/>
        </p:nvSpPr>
        <p:spPr>
          <a:xfrm>
            <a:off x="5049611" y="6260173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 등록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D17963F-30A4-0C64-455D-29ED24942319}"/>
              </a:ext>
            </a:extLst>
          </p:cNvPr>
          <p:cNvSpPr/>
          <p:nvPr/>
        </p:nvSpPr>
        <p:spPr>
          <a:xfrm>
            <a:off x="9474653" y="3110593"/>
            <a:ext cx="4122964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rgbClr val="FF0000"/>
                </a:solidFill>
              </a:rPr>
              <a:t>유저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F63246-D071-B2EA-97C3-42EF1AB2BB20}"/>
              </a:ext>
            </a:extLst>
          </p:cNvPr>
          <p:cNvSpPr/>
          <p:nvPr/>
        </p:nvSpPr>
        <p:spPr>
          <a:xfrm>
            <a:off x="598713" y="2117510"/>
            <a:ext cx="546329" cy="230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이미지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5F031F-5CB1-6CD7-02E8-9201E3794E2F}"/>
              </a:ext>
            </a:extLst>
          </p:cNvPr>
          <p:cNvSpPr/>
          <p:nvPr/>
        </p:nvSpPr>
        <p:spPr>
          <a:xfrm>
            <a:off x="6297386" y="6260173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목록으로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87621E54-8A87-E629-B137-9812B8C77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52424" y="253012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45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A1903FB-2EB7-0B7A-93A8-611DEC232022}"/>
              </a:ext>
            </a:extLst>
          </p:cNvPr>
          <p:cNvSpPr/>
          <p:nvPr/>
        </p:nvSpPr>
        <p:spPr>
          <a:xfrm>
            <a:off x="-434068" y="-94597"/>
            <a:ext cx="3028950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유저가 건의사항 등록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D585A-E60F-684C-F146-207797DCD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670" y="704366"/>
            <a:ext cx="3544660" cy="11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2D22ED5-2110-03A7-42C7-B3363993FD0E}"/>
              </a:ext>
            </a:extLst>
          </p:cNvPr>
          <p:cNvCxnSpPr>
            <a:cxnSpLocks/>
          </p:cNvCxnSpPr>
          <p:nvPr/>
        </p:nvCxnSpPr>
        <p:spPr>
          <a:xfrm>
            <a:off x="352424" y="2669722"/>
            <a:ext cx="111932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618476-C678-663F-C001-DD6B2C5358EF}"/>
              </a:ext>
            </a:extLst>
          </p:cNvPr>
          <p:cNvSpPr/>
          <p:nvPr/>
        </p:nvSpPr>
        <p:spPr>
          <a:xfrm>
            <a:off x="5949042" y="5631523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 등록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A8E287-D7BD-CE43-154B-7C2236D41DAF}"/>
              </a:ext>
            </a:extLst>
          </p:cNvPr>
          <p:cNvSpPr txBox="1"/>
          <p:nvPr/>
        </p:nvSpPr>
        <p:spPr>
          <a:xfrm>
            <a:off x="367392" y="2944041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장소명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38F1B6-8E33-0BD4-38C4-F663FF5DAA26}"/>
              </a:ext>
            </a:extLst>
          </p:cNvPr>
          <p:cNvSpPr txBox="1"/>
          <p:nvPr/>
        </p:nvSpPr>
        <p:spPr>
          <a:xfrm>
            <a:off x="367392" y="3382651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4EA7DE-8F57-49AA-8F7D-85FDFCEA8279}"/>
              </a:ext>
            </a:extLst>
          </p:cNvPr>
          <p:cNvSpPr/>
          <p:nvPr/>
        </p:nvSpPr>
        <p:spPr>
          <a:xfrm>
            <a:off x="1819954" y="2944041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장소명</a:t>
            </a:r>
            <a:r>
              <a:rPr lang="ko-KR" altLang="en-US" dirty="0"/>
              <a:t> 입력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72BF69-FD00-5390-3644-AC648F9EF9F6}"/>
              </a:ext>
            </a:extLst>
          </p:cNvPr>
          <p:cNvSpPr/>
          <p:nvPr/>
        </p:nvSpPr>
        <p:spPr>
          <a:xfrm>
            <a:off x="1819954" y="3422339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 입력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DE922B-CB6E-3E3F-E107-6A7BFAE05366}"/>
              </a:ext>
            </a:extLst>
          </p:cNvPr>
          <p:cNvSpPr txBox="1"/>
          <p:nvPr/>
        </p:nvSpPr>
        <p:spPr>
          <a:xfrm>
            <a:off x="367392" y="3871541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전화번호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340BBA-15D3-A8B0-D48C-16A7CE587880}"/>
              </a:ext>
            </a:extLst>
          </p:cNvPr>
          <p:cNvSpPr/>
          <p:nvPr/>
        </p:nvSpPr>
        <p:spPr>
          <a:xfrm>
            <a:off x="1819954" y="3911229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전화번호 입력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23B4ED-A401-1150-FA70-9BDCE69F5D58}"/>
              </a:ext>
            </a:extLst>
          </p:cNvPr>
          <p:cNvSpPr txBox="1"/>
          <p:nvPr/>
        </p:nvSpPr>
        <p:spPr>
          <a:xfrm>
            <a:off x="367392" y="4324989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88792F-F566-63AD-FD9C-8A68C2EEBFDB}"/>
              </a:ext>
            </a:extLst>
          </p:cNvPr>
          <p:cNvSpPr/>
          <p:nvPr/>
        </p:nvSpPr>
        <p:spPr>
          <a:xfrm>
            <a:off x="1819954" y="4364677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유형 입력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B9624A-37AB-8A2C-00FE-2255A6AF0887}"/>
              </a:ext>
            </a:extLst>
          </p:cNvPr>
          <p:cNvSpPr txBox="1"/>
          <p:nvPr/>
        </p:nvSpPr>
        <p:spPr>
          <a:xfrm>
            <a:off x="367392" y="4807506"/>
            <a:ext cx="1592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홈페이지 </a:t>
            </a:r>
            <a:r>
              <a:rPr lang="en-US" altLang="ko-KR" sz="1600" dirty="0"/>
              <a:t>URL</a:t>
            </a:r>
            <a:endParaRPr lang="ko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84817F-2884-A26B-E9AE-52F59DD1C2EF}"/>
              </a:ext>
            </a:extLst>
          </p:cNvPr>
          <p:cNvSpPr/>
          <p:nvPr/>
        </p:nvSpPr>
        <p:spPr>
          <a:xfrm>
            <a:off x="1819954" y="4847194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홈페이지 </a:t>
            </a:r>
            <a:r>
              <a:rPr lang="en-US" altLang="ko-KR" dirty="0"/>
              <a:t>URL </a:t>
            </a:r>
            <a:r>
              <a:rPr lang="ko-KR" altLang="en-US" dirty="0"/>
              <a:t>입력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F8C995-250A-DDDF-66DD-57AF98B722D4}"/>
              </a:ext>
            </a:extLst>
          </p:cNvPr>
          <p:cNvSpPr txBox="1"/>
          <p:nvPr/>
        </p:nvSpPr>
        <p:spPr>
          <a:xfrm>
            <a:off x="354902" y="225742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건의사항 등록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8F6199-3F0D-2653-CB6D-6D130EC606AE}"/>
              </a:ext>
            </a:extLst>
          </p:cNvPr>
          <p:cNvSpPr txBox="1"/>
          <p:nvPr/>
        </p:nvSpPr>
        <p:spPr>
          <a:xfrm>
            <a:off x="8441871" y="5608864"/>
            <a:ext cx="3437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입력칸</a:t>
            </a:r>
            <a:r>
              <a:rPr lang="ko-KR" altLang="en-US" dirty="0"/>
              <a:t> 모두 작성 후 등록 버튼 누르면 등록되었습니다 알림 뜨고 메인 화면으로 이동</a:t>
            </a:r>
          </a:p>
        </p:txBody>
      </p:sp>
    </p:spTree>
    <p:extLst>
      <p:ext uri="{BB962C8B-B14F-4D97-AF65-F5344CB8AC3E}">
        <p14:creationId xmlns:p14="http://schemas.microsoft.com/office/powerpoint/2010/main" val="3283716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5248C65-E2E4-A945-1378-7450F65AE437}"/>
              </a:ext>
            </a:extLst>
          </p:cNvPr>
          <p:cNvSpPr/>
          <p:nvPr/>
        </p:nvSpPr>
        <p:spPr>
          <a:xfrm>
            <a:off x="-195943" y="-159204"/>
            <a:ext cx="4122964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0000"/>
                </a:solidFill>
              </a:rPr>
              <a:t>유저 게시글 수정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1DA680-B591-24E2-92FA-1848378F41B7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B60A73-F908-38FF-7E35-D3CCD601B19F}"/>
              </a:ext>
            </a:extLst>
          </p:cNvPr>
          <p:cNvSpPr/>
          <p:nvPr/>
        </p:nvSpPr>
        <p:spPr>
          <a:xfrm>
            <a:off x="295274" y="1036864"/>
            <a:ext cx="1272269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카테고리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9EE1A3-18D0-C216-FEFD-F3AF055F7FB6}"/>
              </a:ext>
            </a:extLst>
          </p:cNvPr>
          <p:cNvCxnSpPr>
            <a:cxnSpLocks/>
          </p:cNvCxnSpPr>
          <p:nvPr/>
        </p:nvCxnSpPr>
        <p:spPr>
          <a:xfrm>
            <a:off x="400050" y="2024743"/>
            <a:ext cx="111932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9D8B8-DF49-261B-A55F-3009CAB5D6FC}"/>
              </a:ext>
            </a:extLst>
          </p:cNvPr>
          <p:cNvSpPr txBox="1"/>
          <p:nvPr/>
        </p:nvSpPr>
        <p:spPr>
          <a:xfrm>
            <a:off x="402528" y="1612448"/>
            <a:ext cx="316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 수정 가능하게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0E1ABA-C309-73E5-E680-6EA8C23B2188}"/>
              </a:ext>
            </a:extLst>
          </p:cNvPr>
          <p:cNvSpPr/>
          <p:nvPr/>
        </p:nvSpPr>
        <p:spPr>
          <a:xfrm>
            <a:off x="457200" y="2436121"/>
            <a:ext cx="11078935" cy="3593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 내용 </a:t>
            </a:r>
            <a:endParaRPr lang="en-US" altLang="ko-KR" dirty="0"/>
          </a:p>
          <a:p>
            <a:pPr algn="ctr"/>
            <a:r>
              <a:rPr lang="en-US" altLang="ko-KR" dirty="0"/>
              <a:t>~~~~~~~~~~~~~~~~~~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F2A002-E458-C008-B50B-3B4B5070C4A1}"/>
              </a:ext>
            </a:extLst>
          </p:cNvPr>
          <p:cNvSpPr/>
          <p:nvPr/>
        </p:nvSpPr>
        <p:spPr>
          <a:xfrm>
            <a:off x="5049611" y="6260173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 수정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B47813-7965-B862-1D60-E9481F2A8BE6}"/>
              </a:ext>
            </a:extLst>
          </p:cNvPr>
          <p:cNvSpPr/>
          <p:nvPr/>
        </p:nvSpPr>
        <p:spPr>
          <a:xfrm>
            <a:off x="598713" y="2117510"/>
            <a:ext cx="546329" cy="230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이미지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5FAD72-BA81-3C4B-EAD1-543C7F595F03}"/>
              </a:ext>
            </a:extLst>
          </p:cNvPr>
          <p:cNvSpPr/>
          <p:nvPr/>
        </p:nvSpPr>
        <p:spPr>
          <a:xfrm>
            <a:off x="6297386" y="6260173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목록으로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0D1394-65A5-FC99-C171-0405150A0723}"/>
              </a:ext>
            </a:extLst>
          </p:cNvPr>
          <p:cNvSpPr txBox="1"/>
          <p:nvPr/>
        </p:nvSpPr>
        <p:spPr>
          <a:xfrm>
            <a:off x="11015548" y="1759294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작성일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294CE59-253E-4780-EA46-E6172AEE9691}"/>
              </a:ext>
            </a:extLst>
          </p:cNvPr>
          <p:cNvSpPr/>
          <p:nvPr/>
        </p:nvSpPr>
        <p:spPr>
          <a:xfrm>
            <a:off x="9474653" y="3110593"/>
            <a:ext cx="4122964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rgbClr val="FF0000"/>
                </a:solidFill>
              </a:rPr>
              <a:t>유저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0A482-0668-C4A4-D44C-FAC017030C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52424" y="253012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226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A4A458B-5228-2792-CE10-6FFC80FBDC08}"/>
              </a:ext>
            </a:extLst>
          </p:cNvPr>
          <p:cNvSpPr/>
          <p:nvPr/>
        </p:nvSpPr>
        <p:spPr>
          <a:xfrm>
            <a:off x="-122465" y="-159204"/>
            <a:ext cx="3878036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로그인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0597AE-DC1E-C742-ED2B-49883A8D0BF9}"/>
              </a:ext>
            </a:extLst>
          </p:cNvPr>
          <p:cNvSpPr/>
          <p:nvPr/>
        </p:nvSpPr>
        <p:spPr>
          <a:xfrm>
            <a:off x="4593771" y="1779814"/>
            <a:ext cx="2628900" cy="771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A5D9AF-91E6-85CD-A067-FB22F3279E88}"/>
              </a:ext>
            </a:extLst>
          </p:cNvPr>
          <p:cNvSpPr/>
          <p:nvPr/>
        </p:nvSpPr>
        <p:spPr>
          <a:xfrm>
            <a:off x="4376057" y="2939142"/>
            <a:ext cx="3012621" cy="261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 입력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839F8A-7025-0559-5FBF-8DA4E1BFEB1D}"/>
              </a:ext>
            </a:extLst>
          </p:cNvPr>
          <p:cNvSpPr/>
          <p:nvPr/>
        </p:nvSpPr>
        <p:spPr>
          <a:xfrm>
            <a:off x="4376057" y="3265713"/>
            <a:ext cx="3012621" cy="261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입력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BFDC6B-E9BF-3BD9-DDD2-EC8D79504D7F}"/>
              </a:ext>
            </a:extLst>
          </p:cNvPr>
          <p:cNvSpPr/>
          <p:nvPr/>
        </p:nvSpPr>
        <p:spPr>
          <a:xfrm>
            <a:off x="4376057" y="3608609"/>
            <a:ext cx="1510393" cy="261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6E4021-BDC6-BE2A-40A1-DC78A8CA158E}"/>
              </a:ext>
            </a:extLst>
          </p:cNvPr>
          <p:cNvSpPr/>
          <p:nvPr/>
        </p:nvSpPr>
        <p:spPr>
          <a:xfrm>
            <a:off x="5908221" y="3608609"/>
            <a:ext cx="1480457" cy="261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7622BF-1A0C-DB96-D48D-5DFCE9459161}"/>
              </a:ext>
            </a:extLst>
          </p:cNvPr>
          <p:cNvSpPr txBox="1"/>
          <p:nvPr/>
        </p:nvSpPr>
        <p:spPr>
          <a:xfrm>
            <a:off x="5024437" y="3869866"/>
            <a:ext cx="4396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아이디</a:t>
            </a:r>
            <a:r>
              <a:rPr lang="en-US" altLang="ko-KR" sz="900" dirty="0"/>
              <a:t> </a:t>
            </a:r>
            <a:r>
              <a:rPr lang="ko-KR" altLang="en-US" sz="900" dirty="0"/>
              <a:t>찾기 </a:t>
            </a:r>
            <a:r>
              <a:rPr lang="en-US" altLang="ko-KR" sz="900" dirty="0"/>
              <a:t>/ </a:t>
            </a:r>
            <a:r>
              <a:rPr lang="ko-KR" altLang="en-US" sz="900" dirty="0"/>
              <a:t>비밀번호 찾기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51E86A1E-78B3-BC41-BA2A-91FC227E9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7" y="1572601"/>
            <a:ext cx="3544660" cy="11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856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AAA02C1-6CEB-F6B2-1A30-31BAAAB8341E}"/>
              </a:ext>
            </a:extLst>
          </p:cNvPr>
          <p:cNvSpPr/>
          <p:nvPr/>
        </p:nvSpPr>
        <p:spPr>
          <a:xfrm>
            <a:off x="-122465" y="-159204"/>
            <a:ext cx="3878036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회원가입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E6C8E6-2806-D096-5160-A06BD7366C18}"/>
              </a:ext>
            </a:extLst>
          </p:cNvPr>
          <p:cNvSpPr/>
          <p:nvPr/>
        </p:nvSpPr>
        <p:spPr>
          <a:xfrm>
            <a:off x="5090431" y="779004"/>
            <a:ext cx="1798865" cy="527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170939-A080-2DA6-F705-87A35F881331}"/>
              </a:ext>
            </a:extLst>
          </p:cNvPr>
          <p:cNvSpPr/>
          <p:nvPr/>
        </p:nvSpPr>
        <p:spPr>
          <a:xfrm>
            <a:off x="4506686" y="1587268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 입력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3781CF-5436-BED5-2191-C3DF2D818C88}"/>
              </a:ext>
            </a:extLst>
          </p:cNvPr>
          <p:cNvSpPr txBox="1"/>
          <p:nvPr/>
        </p:nvSpPr>
        <p:spPr>
          <a:xfrm>
            <a:off x="7315200" y="1623360"/>
            <a:ext cx="1714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사용 가능 아이디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15B141-62EA-486B-0CF0-C4512308A462}"/>
              </a:ext>
            </a:extLst>
          </p:cNvPr>
          <p:cNvSpPr/>
          <p:nvPr/>
        </p:nvSpPr>
        <p:spPr>
          <a:xfrm>
            <a:off x="4506686" y="2026807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비밀번호 입력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B1A3D2-5150-76ED-DF4D-011A789F0485}"/>
              </a:ext>
            </a:extLst>
          </p:cNvPr>
          <p:cNvSpPr/>
          <p:nvPr/>
        </p:nvSpPr>
        <p:spPr>
          <a:xfrm>
            <a:off x="4506686" y="2466346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확인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CCE2D9-4998-039C-12FB-97B78F8D3485}"/>
              </a:ext>
            </a:extLst>
          </p:cNvPr>
          <p:cNvSpPr/>
          <p:nvPr/>
        </p:nvSpPr>
        <p:spPr>
          <a:xfrm>
            <a:off x="4506686" y="2905885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성명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5E4D55-2F53-19B0-9118-1BAE326794BD}"/>
              </a:ext>
            </a:extLst>
          </p:cNvPr>
          <p:cNvSpPr txBox="1"/>
          <p:nvPr/>
        </p:nvSpPr>
        <p:spPr>
          <a:xfrm>
            <a:off x="7315200" y="2039458"/>
            <a:ext cx="1714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특수문자 </a:t>
            </a:r>
            <a:r>
              <a:rPr lang="ko-KR" altLang="en-US" sz="1000" dirty="0" err="1"/>
              <a:t>어쩌꼬</a:t>
            </a:r>
            <a:endParaRPr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40D3D0-E02F-50D3-6ECC-C7EE47EEB7B0}"/>
              </a:ext>
            </a:extLst>
          </p:cNvPr>
          <p:cNvSpPr txBox="1"/>
          <p:nvPr/>
        </p:nvSpPr>
        <p:spPr>
          <a:xfrm>
            <a:off x="7315200" y="2466346"/>
            <a:ext cx="1714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일치하지 않으면 </a:t>
            </a:r>
            <a:r>
              <a:rPr lang="en-US" altLang="ko-KR" sz="1000" dirty="0"/>
              <a:t>~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4E09DAA-BED1-2433-348C-7D5731ABCFB6}"/>
              </a:ext>
            </a:extLst>
          </p:cNvPr>
          <p:cNvSpPr/>
          <p:nvPr/>
        </p:nvSpPr>
        <p:spPr>
          <a:xfrm>
            <a:off x="4518931" y="3741628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생년월일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C79DA1-AF79-2979-1D74-0CD2CB0BCE77}"/>
              </a:ext>
            </a:extLst>
          </p:cNvPr>
          <p:cNvSpPr/>
          <p:nvPr/>
        </p:nvSpPr>
        <p:spPr>
          <a:xfrm>
            <a:off x="4506686" y="4181167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연락처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93AA01-3151-CD81-6D35-44B9D67C8AC5}"/>
              </a:ext>
            </a:extLst>
          </p:cNvPr>
          <p:cNvSpPr/>
          <p:nvPr/>
        </p:nvSpPr>
        <p:spPr>
          <a:xfrm>
            <a:off x="4506686" y="4620706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F9ACBB-5497-B61E-5760-8BD162DD5B94}"/>
              </a:ext>
            </a:extLst>
          </p:cNvPr>
          <p:cNvSpPr/>
          <p:nvPr/>
        </p:nvSpPr>
        <p:spPr>
          <a:xfrm>
            <a:off x="4506686" y="5514975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 버튼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134D29-0F5B-756F-9926-2B3E5FA83476}"/>
              </a:ext>
            </a:extLst>
          </p:cNvPr>
          <p:cNvSpPr/>
          <p:nvPr/>
        </p:nvSpPr>
        <p:spPr>
          <a:xfrm>
            <a:off x="4506686" y="5075436"/>
            <a:ext cx="742949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BF7F90-76D8-FE90-97EE-4EBB7782034D}"/>
              </a:ext>
            </a:extLst>
          </p:cNvPr>
          <p:cNvSpPr txBox="1"/>
          <p:nvPr/>
        </p:nvSpPr>
        <p:spPr>
          <a:xfrm>
            <a:off x="5380264" y="5075436"/>
            <a:ext cx="193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 </a:t>
            </a:r>
            <a:r>
              <a:rPr lang="ko-KR" altLang="en-US" dirty="0"/>
              <a:t>남자 </a:t>
            </a:r>
            <a:r>
              <a:rPr lang="en-US" altLang="ko-KR" dirty="0"/>
              <a:t>O </a:t>
            </a:r>
            <a:r>
              <a:rPr lang="ko-KR" altLang="en-US" dirty="0"/>
              <a:t>여자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970F1F-1882-BB34-8F54-A99A13137824}"/>
              </a:ext>
            </a:extLst>
          </p:cNvPr>
          <p:cNvSpPr/>
          <p:nvPr/>
        </p:nvSpPr>
        <p:spPr>
          <a:xfrm>
            <a:off x="4518931" y="3307427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국적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D8CB8EA-1600-1AD6-D855-15A366318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292966"/>
            <a:ext cx="3544660" cy="11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416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AAA02C1-6CEB-F6B2-1A30-31BAAAB8341E}"/>
              </a:ext>
            </a:extLst>
          </p:cNvPr>
          <p:cNvSpPr/>
          <p:nvPr/>
        </p:nvSpPr>
        <p:spPr>
          <a:xfrm>
            <a:off x="-122465" y="-159204"/>
            <a:ext cx="3878036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아이디 찾는 페이지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AD0ADC-C033-B852-31D0-23143A385BE2}"/>
              </a:ext>
            </a:extLst>
          </p:cNvPr>
          <p:cNvSpPr/>
          <p:nvPr/>
        </p:nvSpPr>
        <p:spPr>
          <a:xfrm>
            <a:off x="4593771" y="1779814"/>
            <a:ext cx="2628900" cy="771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CC5EBA-B195-58FA-70A0-0B4F83BF06B7}"/>
              </a:ext>
            </a:extLst>
          </p:cNvPr>
          <p:cNvSpPr/>
          <p:nvPr/>
        </p:nvSpPr>
        <p:spPr>
          <a:xfrm>
            <a:off x="4506686" y="2905885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성명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D34490-924C-93D9-054A-AEFB0ED7A8A8}"/>
              </a:ext>
            </a:extLst>
          </p:cNvPr>
          <p:cNvSpPr/>
          <p:nvPr/>
        </p:nvSpPr>
        <p:spPr>
          <a:xfrm>
            <a:off x="4506686" y="3315302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연락처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E6077F-E757-E17B-AFF8-99926E8F2270}"/>
              </a:ext>
            </a:extLst>
          </p:cNvPr>
          <p:cNvSpPr/>
          <p:nvPr/>
        </p:nvSpPr>
        <p:spPr>
          <a:xfrm>
            <a:off x="4506686" y="3754841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061D1D-B510-53BD-6A55-CDD0003D20B6}"/>
              </a:ext>
            </a:extLst>
          </p:cNvPr>
          <p:cNvSpPr/>
          <p:nvPr/>
        </p:nvSpPr>
        <p:spPr>
          <a:xfrm>
            <a:off x="4506686" y="4194380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 찾기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CB95B41-AAC4-162E-58EB-100F244B1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891" y="1556650"/>
            <a:ext cx="3544660" cy="11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393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AAA02C1-6CEB-F6B2-1A30-31BAAAB8341E}"/>
              </a:ext>
            </a:extLst>
          </p:cNvPr>
          <p:cNvSpPr/>
          <p:nvPr/>
        </p:nvSpPr>
        <p:spPr>
          <a:xfrm>
            <a:off x="-122465" y="-159204"/>
            <a:ext cx="3878036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아이디 결과 페이지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AD0ADC-C033-B852-31D0-23143A385BE2}"/>
              </a:ext>
            </a:extLst>
          </p:cNvPr>
          <p:cNvSpPr/>
          <p:nvPr/>
        </p:nvSpPr>
        <p:spPr>
          <a:xfrm>
            <a:off x="4593771" y="1980911"/>
            <a:ext cx="2628900" cy="771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8C20F-5613-F8C8-100A-A9E6004178DC}"/>
              </a:ext>
            </a:extLst>
          </p:cNvPr>
          <p:cNvSpPr txBox="1"/>
          <p:nvPr/>
        </p:nvSpPr>
        <p:spPr>
          <a:xfrm>
            <a:off x="4286250" y="3034104"/>
            <a:ext cx="343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</a:t>
            </a:r>
            <a:r>
              <a:rPr lang="en-US" altLang="ko-KR" dirty="0"/>
              <a:t>~~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09B5D6E-B74A-31D5-00D0-9E5C79DDA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502" y="1786301"/>
            <a:ext cx="3544660" cy="11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02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AAA02C1-6CEB-F6B2-1A30-31BAAAB8341E}"/>
              </a:ext>
            </a:extLst>
          </p:cNvPr>
          <p:cNvSpPr/>
          <p:nvPr/>
        </p:nvSpPr>
        <p:spPr>
          <a:xfrm>
            <a:off x="-122465" y="-159204"/>
            <a:ext cx="3878036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비밀번호 찾는 페이지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537116-56CD-58C6-71DB-9A61B412473E}"/>
              </a:ext>
            </a:extLst>
          </p:cNvPr>
          <p:cNvSpPr/>
          <p:nvPr/>
        </p:nvSpPr>
        <p:spPr>
          <a:xfrm>
            <a:off x="4593771" y="1779814"/>
            <a:ext cx="2628900" cy="771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A0FE97-48A9-07DF-896E-AC1B265D34D9}"/>
              </a:ext>
            </a:extLst>
          </p:cNvPr>
          <p:cNvSpPr/>
          <p:nvPr/>
        </p:nvSpPr>
        <p:spPr>
          <a:xfrm>
            <a:off x="4506686" y="2905885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3961C6-E412-5185-E1D8-D89EB8B96ABE}"/>
              </a:ext>
            </a:extLst>
          </p:cNvPr>
          <p:cNvSpPr/>
          <p:nvPr/>
        </p:nvSpPr>
        <p:spPr>
          <a:xfrm>
            <a:off x="4506686" y="3315302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연락처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D91453-BBBB-7D26-ABDD-591ED17272D2}"/>
              </a:ext>
            </a:extLst>
          </p:cNvPr>
          <p:cNvSpPr/>
          <p:nvPr/>
        </p:nvSpPr>
        <p:spPr>
          <a:xfrm>
            <a:off x="4506686" y="3754841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526CF2-C971-A4B4-180E-EDAB3AE161D3}"/>
              </a:ext>
            </a:extLst>
          </p:cNvPr>
          <p:cNvSpPr/>
          <p:nvPr/>
        </p:nvSpPr>
        <p:spPr>
          <a:xfrm>
            <a:off x="4506686" y="4194380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찾기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A88A6D9-A62C-9B76-769F-BE2554A2D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891" y="1609342"/>
            <a:ext cx="3544660" cy="11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741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AAA02C1-6CEB-F6B2-1A30-31BAAAB8341E}"/>
              </a:ext>
            </a:extLst>
          </p:cNvPr>
          <p:cNvSpPr/>
          <p:nvPr/>
        </p:nvSpPr>
        <p:spPr>
          <a:xfrm>
            <a:off x="-122465" y="-159204"/>
            <a:ext cx="3878036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비밀번호 변경 페이지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537116-56CD-58C6-71DB-9A61B412473E}"/>
              </a:ext>
            </a:extLst>
          </p:cNvPr>
          <p:cNvSpPr/>
          <p:nvPr/>
        </p:nvSpPr>
        <p:spPr>
          <a:xfrm>
            <a:off x="4593771" y="1779814"/>
            <a:ext cx="2628900" cy="771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A0FE97-48A9-07DF-896E-AC1B265D34D9}"/>
              </a:ext>
            </a:extLst>
          </p:cNvPr>
          <p:cNvSpPr/>
          <p:nvPr/>
        </p:nvSpPr>
        <p:spPr>
          <a:xfrm>
            <a:off x="4506686" y="2905885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입력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3961C6-E412-5185-E1D8-D89EB8B96ABE}"/>
              </a:ext>
            </a:extLst>
          </p:cNvPr>
          <p:cNvSpPr/>
          <p:nvPr/>
        </p:nvSpPr>
        <p:spPr>
          <a:xfrm>
            <a:off x="4506686" y="3315302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확인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526CF2-C971-A4B4-180E-EDAB3AE161D3}"/>
              </a:ext>
            </a:extLst>
          </p:cNvPr>
          <p:cNvSpPr/>
          <p:nvPr/>
        </p:nvSpPr>
        <p:spPr>
          <a:xfrm>
            <a:off x="4506686" y="3814376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변경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6CACD-7C99-AD18-367B-CE96B0A30D76}"/>
              </a:ext>
            </a:extLst>
          </p:cNvPr>
          <p:cNvSpPr txBox="1"/>
          <p:nvPr/>
        </p:nvSpPr>
        <p:spPr>
          <a:xfrm>
            <a:off x="7315200" y="2918536"/>
            <a:ext cx="1714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특수문자 </a:t>
            </a:r>
            <a:r>
              <a:rPr lang="ko-KR" altLang="en-US" sz="1000" dirty="0" err="1"/>
              <a:t>어쩌꼬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1D089E-CDE4-83BF-AEF8-A7880094646A}"/>
              </a:ext>
            </a:extLst>
          </p:cNvPr>
          <p:cNvSpPr txBox="1"/>
          <p:nvPr/>
        </p:nvSpPr>
        <p:spPr>
          <a:xfrm>
            <a:off x="7315200" y="3345424"/>
            <a:ext cx="1714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일치하지 않으면 </a:t>
            </a:r>
            <a:r>
              <a:rPr lang="en-US" altLang="ko-KR" sz="1000" dirty="0"/>
              <a:t>~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26E36F-AC6F-8897-B96E-67C190ECBFF3}"/>
              </a:ext>
            </a:extLst>
          </p:cNvPr>
          <p:cNvSpPr txBox="1"/>
          <p:nvPr/>
        </p:nvSpPr>
        <p:spPr>
          <a:xfrm>
            <a:off x="3641271" y="5021036"/>
            <a:ext cx="62946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User </a:t>
            </a:r>
            <a:r>
              <a:rPr lang="ko-KR" altLang="en-US" sz="1600" dirty="0"/>
              <a:t>테이블에 직전 비밀번호가 입력되어 있는 컬럼 추가해서</a:t>
            </a:r>
            <a:endParaRPr lang="en-US" altLang="ko-KR" sz="1600" dirty="0"/>
          </a:p>
          <a:p>
            <a:r>
              <a:rPr lang="ko-KR" altLang="en-US" sz="1600" dirty="0"/>
              <a:t>비밀번호 변경 시 직전에 사용한 비밀번호 사용 못하게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비밀번호 변경 버튼 누르면 비밀번호 변경되었습니다 알림 뜨고 로그인 페이지로 이동</a:t>
            </a:r>
            <a:endParaRPr lang="en-US" altLang="ko-KR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A4D44A-B1DE-AF8F-4630-DE2A956B738D}"/>
              </a:ext>
            </a:extLst>
          </p:cNvPr>
          <p:cNvSpPr/>
          <p:nvPr/>
        </p:nvSpPr>
        <p:spPr>
          <a:xfrm>
            <a:off x="3641271" y="636813"/>
            <a:ext cx="4710793" cy="522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 err="1"/>
              <a:t>알림창</a:t>
            </a:r>
            <a:r>
              <a:rPr lang="en-US" altLang="ko-KR" dirty="0"/>
              <a:t>&gt;</a:t>
            </a:r>
          </a:p>
          <a:p>
            <a:pPr algn="ctr"/>
            <a:r>
              <a:rPr lang="ko-KR" altLang="en-US" dirty="0"/>
              <a:t>이전에 사용한 비밀번호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A7F29-B005-4BC6-88A2-166A1AC57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37" y="1523759"/>
            <a:ext cx="3544660" cy="11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707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3968AE5-C814-3E2F-F058-A07941DB6C9D}"/>
              </a:ext>
            </a:extLst>
          </p:cNvPr>
          <p:cNvSpPr/>
          <p:nvPr/>
        </p:nvSpPr>
        <p:spPr>
          <a:xfrm>
            <a:off x="-176171" y="-159204"/>
            <a:ext cx="2239187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마이페이지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216426-DBC6-14E0-3224-D7939A45B262}"/>
              </a:ext>
            </a:extLst>
          </p:cNvPr>
          <p:cNvSpPr/>
          <p:nvPr/>
        </p:nvSpPr>
        <p:spPr>
          <a:xfrm>
            <a:off x="5196567" y="595449"/>
            <a:ext cx="1798865" cy="527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565DEE-7827-0596-A1F0-053BB87CBF33}"/>
              </a:ext>
            </a:extLst>
          </p:cNvPr>
          <p:cNvSpPr/>
          <p:nvPr/>
        </p:nvSpPr>
        <p:spPr>
          <a:xfrm>
            <a:off x="255603" y="2613329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  <a:r>
              <a:rPr lang="en-US" altLang="ko-KR" dirty="0"/>
              <a:t>(read only)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3EA8C4-1AD5-19CB-74D2-978A56BA6920}"/>
              </a:ext>
            </a:extLst>
          </p:cNvPr>
          <p:cNvSpPr/>
          <p:nvPr/>
        </p:nvSpPr>
        <p:spPr>
          <a:xfrm>
            <a:off x="255603" y="3052868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성명</a:t>
            </a:r>
            <a:r>
              <a:rPr lang="en-US" altLang="ko-KR" dirty="0"/>
              <a:t>(read only)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FBBEC5-7126-DE02-06DB-E597B444CE50}"/>
              </a:ext>
            </a:extLst>
          </p:cNvPr>
          <p:cNvSpPr/>
          <p:nvPr/>
        </p:nvSpPr>
        <p:spPr>
          <a:xfrm>
            <a:off x="255603" y="3492407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생년월일</a:t>
            </a:r>
            <a:r>
              <a:rPr lang="en-US" altLang="ko-KR" dirty="0"/>
              <a:t>(read only)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61C551-E6EC-C905-82D9-4EC50C6E0A23}"/>
              </a:ext>
            </a:extLst>
          </p:cNvPr>
          <p:cNvSpPr/>
          <p:nvPr/>
        </p:nvSpPr>
        <p:spPr>
          <a:xfrm>
            <a:off x="255603" y="3931946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연락처</a:t>
            </a:r>
            <a:r>
              <a:rPr lang="en-US" altLang="ko-KR" dirty="0"/>
              <a:t>(read only)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0793D7-6B1D-AAF9-0903-584D5C22CD51}"/>
              </a:ext>
            </a:extLst>
          </p:cNvPr>
          <p:cNvSpPr/>
          <p:nvPr/>
        </p:nvSpPr>
        <p:spPr>
          <a:xfrm>
            <a:off x="255603" y="4371485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</a:t>
            </a:r>
            <a:r>
              <a:rPr lang="en-US" altLang="ko-KR" dirty="0"/>
              <a:t>(read only)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5D87E5-101C-D7C7-0443-25E1E39A2F15}"/>
              </a:ext>
            </a:extLst>
          </p:cNvPr>
          <p:cNvSpPr/>
          <p:nvPr/>
        </p:nvSpPr>
        <p:spPr>
          <a:xfrm>
            <a:off x="255603" y="5235567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 변경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240E3CE-21CD-D87B-C62D-0C44E93BB206}"/>
              </a:ext>
            </a:extLst>
          </p:cNvPr>
          <p:cNvSpPr/>
          <p:nvPr/>
        </p:nvSpPr>
        <p:spPr>
          <a:xfrm>
            <a:off x="255603" y="4796028"/>
            <a:ext cx="742949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성별</a:t>
            </a:r>
            <a:br>
              <a:rPr lang="en-US" altLang="ko-KR" sz="900" dirty="0"/>
            </a:br>
            <a:r>
              <a:rPr lang="en-US" altLang="ko-KR" sz="900" dirty="0"/>
              <a:t>(read only)</a:t>
            </a:r>
            <a:endParaRPr lang="ko-KR" altLang="en-US" sz="9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B4064B-2886-0581-61C6-2609812D8223}"/>
              </a:ext>
            </a:extLst>
          </p:cNvPr>
          <p:cNvSpPr txBox="1"/>
          <p:nvPr/>
        </p:nvSpPr>
        <p:spPr>
          <a:xfrm>
            <a:off x="1129181" y="4796028"/>
            <a:ext cx="193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 </a:t>
            </a:r>
            <a:r>
              <a:rPr lang="ko-KR" altLang="en-US" dirty="0"/>
              <a:t>남자 </a:t>
            </a:r>
            <a:r>
              <a:rPr lang="en-US" altLang="ko-KR" dirty="0"/>
              <a:t>O </a:t>
            </a:r>
            <a:r>
              <a:rPr lang="ko-KR" altLang="en-US" dirty="0"/>
              <a:t>여자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D1FCED-71E0-D0DD-A00B-66AD70BAE986}"/>
              </a:ext>
            </a:extLst>
          </p:cNvPr>
          <p:cNvSpPr/>
          <p:nvPr/>
        </p:nvSpPr>
        <p:spPr>
          <a:xfrm>
            <a:off x="255603" y="5618238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변경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1696D0-5651-6DA6-6600-1FECD9BA444A}"/>
              </a:ext>
            </a:extLst>
          </p:cNvPr>
          <p:cNvSpPr/>
          <p:nvPr/>
        </p:nvSpPr>
        <p:spPr>
          <a:xfrm>
            <a:off x="1111703" y="1386266"/>
            <a:ext cx="9968592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정보   </a:t>
            </a:r>
            <a:r>
              <a:rPr lang="en-US" altLang="ko-KR" dirty="0"/>
              <a:t>|   </a:t>
            </a:r>
            <a:r>
              <a:rPr lang="ko-KR" altLang="en-US" dirty="0"/>
              <a:t>게시글   </a:t>
            </a:r>
            <a:r>
              <a:rPr lang="en-US" altLang="ko-KR" dirty="0"/>
              <a:t>|   </a:t>
            </a:r>
            <a:r>
              <a:rPr lang="ko-KR" altLang="en-US" dirty="0"/>
              <a:t>댓글   </a:t>
            </a:r>
            <a:r>
              <a:rPr lang="en-US" altLang="ko-KR" dirty="0"/>
              <a:t>|   </a:t>
            </a:r>
            <a:r>
              <a:rPr lang="ko-KR" altLang="en-US" dirty="0"/>
              <a:t>스크랩   </a:t>
            </a:r>
            <a:r>
              <a:rPr lang="en-US" altLang="ko-KR" dirty="0"/>
              <a:t>|   </a:t>
            </a:r>
            <a:r>
              <a:rPr lang="ko-KR" altLang="en-US" dirty="0"/>
              <a:t>결제내역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2DF75CE-B839-90F4-7935-18D1CB0891C3}"/>
              </a:ext>
            </a:extLst>
          </p:cNvPr>
          <p:cNvGrpSpPr/>
          <p:nvPr/>
        </p:nvGrpSpPr>
        <p:grpSpPr>
          <a:xfrm>
            <a:off x="4245429" y="2444689"/>
            <a:ext cx="5331278" cy="294672"/>
            <a:chOff x="4245429" y="2176980"/>
            <a:chExt cx="5331278" cy="294672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98811B3C-7716-03F5-493A-3A89A918239C}"/>
                </a:ext>
              </a:extLst>
            </p:cNvPr>
            <p:cNvCxnSpPr/>
            <p:nvPr/>
          </p:nvCxnSpPr>
          <p:spPr>
            <a:xfrm>
              <a:off x="4245429" y="2471652"/>
              <a:ext cx="53312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1D7014-57FA-6473-8E18-9B838525B53E}"/>
                </a:ext>
              </a:extLst>
            </p:cNvPr>
            <p:cNvSpPr txBox="1"/>
            <p:nvPr/>
          </p:nvSpPr>
          <p:spPr>
            <a:xfrm>
              <a:off x="4310743" y="2176980"/>
              <a:ext cx="1061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카테고리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8918F8-D4CF-3DF0-B367-F7E6C7E68F37}"/>
                </a:ext>
              </a:extLst>
            </p:cNvPr>
            <p:cNvSpPr txBox="1"/>
            <p:nvPr/>
          </p:nvSpPr>
          <p:spPr>
            <a:xfrm>
              <a:off x="6095999" y="2176980"/>
              <a:ext cx="1061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제목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6F68DD-8230-849C-5BE3-E1D443B0CEF9}"/>
                </a:ext>
              </a:extLst>
            </p:cNvPr>
            <p:cNvSpPr txBox="1"/>
            <p:nvPr/>
          </p:nvSpPr>
          <p:spPr>
            <a:xfrm>
              <a:off x="8365670" y="2176980"/>
              <a:ext cx="1061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작성일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59E4D0F-5A8C-EB4B-D21A-79FFD4EFA370}"/>
              </a:ext>
            </a:extLst>
          </p:cNvPr>
          <p:cNvGrpSpPr/>
          <p:nvPr/>
        </p:nvGrpSpPr>
        <p:grpSpPr>
          <a:xfrm>
            <a:off x="4245429" y="3448559"/>
            <a:ext cx="5331278" cy="294672"/>
            <a:chOff x="4245429" y="3613741"/>
            <a:chExt cx="5331278" cy="294672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7475163-3F83-D034-8E33-3902FBB9708E}"/>
                </a:ext>
              </a:extLst>
            </p:cNvPr>
            <p:cNvCxnSpPr/>
            <p:nvPr/>
          </p:nvCxnSpPr>
          <p:spPr>
            <a:xfrm>
              <a:off x="4245429" y="3908413"/>
              <a:ext cx="53312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25B8824-9D66-0F6E-9A2D-5D63FE571434}"/>
                </a:ext>
              </a:extLst>
            </p:cNvPr>
            <p:cNvSpPr txBox="1"/>
            <p:nvPr/>
          </p:nvSpPr>
          <p:spPr>
            <a:xfrm>
              <a:off x="4310743" y="3613741"/>
              <a:ext cx="1061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게시글 제목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64BC9B5-3A74-AC03-F01B-5F87349FDFDA}"/>
                </a:ext>
              </a:extLst>
            </p:cNvPr>
            <p:cNvSpPr txBox="1"/>
            <p:nvPr/>
          </p:nvSpPr>
          <p:spPr>
            <a:xfrm>
              <a:off x="6095999" y="3613741"/>
              <a:ext cx="1061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댓글 내용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ECE756-9D46-CCBC-190F-E48597AC5A21}"/>
                </a:ext>
              </a:extLst>
            </p:cNvPr>
            <p:cNvSpPr txBox="1"/>
            <p:nvPr/>
          </p:nvSpPr>
          <p:spPr>
            <a:xfrm>
              <a:off x="8365670" y="3613741"/>
              <a:ext cx="1061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작성일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9A12493-F97D-DAEE-9CB3-0177FD3FCE78}"/>
              </a:ext>
            </a:extLst>
          </p:cNvPr>
          <p:cNvGrpSpPr/>
          <p:nvPr/>
        </p:nvGrpSpPr>
        <p:grpSpPr>
          <a:xfrm>
            <a:off x="4215490" y="4707264"/>
            <a:ext cx="5331278" cy="294672"/>
            <a:chOff x="4245429" y="5241605"/>
            <a:chExt cx="5331278" cy="294672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B726D97-6285-37DA-82AA-F75250C7735C}"/>
                </a:ext>
              </a:extLst>
            </p:cNvPr>
            <p:cNvCxnSpPr/>
            <p:nvPr/>
          </p:nvCxnSpPr>
          <p:spPr>
            <a:xfrm>
              <a:off x="4245429" y="5536277"/>
              <a:ext cx="53312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6F8EE93-7B1B-08D4-C5D4-CFB2D7B603EB}"/>
                </a:ext>
              </a:extLst>
            </p:cNvPr>
            <p:cNvSpPr txBox="1"/>
            <p:nvPr/>
          </p:nvSpPr>
          <p:spPr>
            <a:xfrm>
              <a:off x="4310743" y="5241605"/>
              <a:ext cx="1061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카테고리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FA11A1B-0F25-CB4D-8E97-F14609F1228E}"/>
                </a:ext>
              </a:extLst>
            </p:cNvPr>
            <p:cNvSpPr txBox="1"/>
            <p:nvPr/>
          </p:nvSpPr>
          <p:spPr>
            <a:xfrm>
              <a:off x="6095999" y="5241605"/>
              <a:ext cx="1061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제목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84260A-9C25-DC00-AFCA-50BE91E74A35}"/>
                </a:ext>
              </a:extLst>
            </p:cNvPr>
            <p:cNvSpPr txBox="1"/>
            <p:nvPr/>
          </p:nvSpPr>
          <p:spPr>
            <a:xfrm>
              <a:off x="8365670" y="5241605"/>
              <a:ext cx="1061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작성일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C475DD6-EB6E-A06B-2BAA-7DE2820304C4}"/>
              </a:ext>
            </a:extLst>
          </p:cNvPr>
          <p:cNvSpPr txBox="1"/>
          <p:nvPr/>
        </p:nvSpPr>
        <p:spPr>
          <a:xfrm>
            <a:off x="163286" y="2376388"/>
            <a:ext cx="3126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내 정보 버튼 클릭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F39E773-D47D-5F51-1925-8D3B74D4BF31}"/>
              </a:ext>
            </a:extLst>
          </p:cNvPr>
          <p:cNvSpPr txBox="1"/>
          <p:nvPr/>
        </p:nvSpPr>
        <p:spPr>
          <a:xfrm>
            <a:off x="4245429" y="2158065"/>
            <a:ext cx="3126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게시글 메뉴 클릭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1E9ADC-AA31-AEAD-9510-5FDB2A4C36A3}"/>
              </a:ext>
            </a:extLst>
          </p:cNvPr>
          <p:cNvSpPr txBox="1"/>
          <p:nvPr/>
        </p:nvSpPr>
        <p:spPr>
          <a:xfrm>
            <a:off x="4245429" y="3263818"/>
            <a:ext cx="3126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댓글 메뉴 클릭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BC21E0-0778-5F3F-3899-78333EC75647}"/>
              </a:ext>
            </a:extLst>
          </p:cNvPr>
          <p:cNvSpPr txBox="1"/>
          <p:nvPr/>
        </p:nvSpPr>
        <p:spPr>
          <a:xfrm>
            <a:off x="4182835" y="4408459"/>
            <a:ext cx="3126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스크랩 메뉴 클릭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DD33B28-9B43-04F1-7D8C-34856D6316ED}"/>
              </a:ext>
            </a:extLst>
          </p:cNvPr>
          <p:cNvGrpSpPr/>
          <p:nvPr/>
        </p:nvGrpSpPr>
        <p:grpSpPr>
          <a:xfrm>
            <a:off x="4245429" y="6009939"/>
            <a:ext cx="5655126" cy="294672"/>
            <a:chOff x="4245429" y="2176980"/>
            <a:chExt cx="5655126" cy="294672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C6F83875-5FEB-0542-31B0-386685F5F734}"/>
                </a:ext>
              </a:extLst>
            </p:cNvPr>
            <p:cNvCxnSpPr/>
            <p:nvPr/>
          </p:nvCxnSpPr>
          <p:spPr>
            <a:xfrm>
              <a:off x="4245429" y="2471652"/>
              <a:ext cx="53312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7201048-5E90-C7DD-2B8D-8B215A68E854}"/>
                </a:ext>
              </a:extLst>
            </p:cNvPr>
            <p:cNvSpPr txBox="1"/>
            <p:nvPr/>
          </p:nvSpPr>
          <p:spPr>
            <a:xfrm>
              <a:off x="4310743" y="2176980"/>
              <a:ext cx="1061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카테고리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4BA0AC-65A1-BC96-3B3C-5A8526C1B9F7}"/>
                </a:ext>
              </a:extLst>
            </p:cNvPr>
            <p:cNvSpPr txBox="1"/>
            <p:nvPr/>
          </p:nvSpPr>
          <p:spPr>
            <a:xfrm>
              <a:off x="6057905" y="2176980"/>
              <a:ext cx="1061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상품명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BCB3D0-E916-7B66-DD60-F6EA3A046865}"/>
                </a:ext>
              </a:extLst>
            </p:cNvPr>
            <p:cNvSpPr txBox="1"/>
            <p:nvPr/>
          </p:nvSpPr>
          <p:spPr>
            <a:xfrm>
              <a:off x="8839198" y="2176980"/>
              <a:ext cx="1061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날짜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1AD3E66-421F-79FA-44A8-49BCA685CFEE}"/>
              </a:ext>
            </a:extLst>
          </p:cNvPr>
          <p:cNvSpPr txBox="1"/>
          <p:nvPr/>
        </p:nvSpPr>
        <p:spPr>
          <a:xfrm>
            <a:off x="4245429" y="5711134"/>
            <a:ext cx="3126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결제내역 메뉴 클릭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C856B-49FF-5A96-0D2D-682BCC45071F}"/>
              </a:ext>
            </a:extLst>
          </p:cNvPr>
          <p:cNvSpPr txBox="1"/>
          <p:nvPr/>
        </p:nvSpPr>
        <p:spPr>
          <a:xfrm>
            <a:off x="7522030" y="6005245"/>
            <a:ext cx="106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가격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5C3A92A8-B13A-76BD-5331-0B33CB884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669" y="159203"/>
            <a:ext cx="3544660" cy="11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118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3968AE5-C814-3E2F-F058-A07941DB6C9D}"/>
              </a:ext>
            </a:extLst>
          </p:cNvPr>
          <p:cNvSpPr/>
          <p:nvPr/>
        </p:nvSpPr>
        <p:spPr>
          <a:xfrm>
            <a:off x="-176171" y="-159204"/>
            <a:ext cx="3262271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회원정보 수정 페이지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216426-DBC6-14E0-3224-D7939A45B262}"/>
              </a:ext>
            </a:extLst>
          </p:cNvPr>
          <p:cNvSpPr/>
          <p:nvPr/>
        </p:nvSpPr>
        <p:spPr>
          <a:xfrm>
            <a:off x="4962312" y="1239800"/>
            <a:ext cx="1798865" cy="527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565DEE-7827-0596-A1F0-053BB87CBF33}"/>
              </a:ext>
            </a:extLst>
          </p:cNvPr>
          <p:cNvSpPr/>
          <p:nvPr/>
        </p:nvSpPr>
        <p:spPr>
          <a:xfrm>
            <a:off x="4378567" y="2048064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  <a:r>
              <a:rPr lang="en-US" altLang="ko-KR" dirty="0"/>
              <a:t>(read only)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3EA8C4-1AD5-19CB-74D2-978A56BA6920}"/>
              </a:ext>
            </a:extLst>
          </p:cNvPr>
          <p:cNvSpPr/>
          <p:nvPr/>
        </p:nvSpPr>
        <p:spPr>
          <a:xfrm>
            <a:off x="4378567" y="2487603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성명</a:t>
            </a:r>
            <a:r>
              <a:rPr lang="en-US" altLang="ko-KR" dirty="0"/>
              <a:t>(read only)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FBBEC5-7126-DE02-06DB-E597B444CE50}"/>
              </a:ext>
            </a:extLst>
          </p:cNvPr>
          <p:cNvSpPr/>
          <p:nvPr/>
        </p:nvSpPr>
        <p:spPr>
          <a:xfrm>
            <a:off x="4378567" y="2927142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생년월일</a:t>
            </a:r>
            <a:r>
              <a:rPr lang="en-US" altLang="ko-KR" dirty="0"/>
              <a:t>(read only)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61C551-E6EC-C905-82D9-4EC50C6E0A23}"/>
              </a:ext>
            </a:extLst>
          </p:cNvPr>
          <p:cNvSpPr/>
          <p:nvPr/>
        </p:nvSpPr>
        <p:spPr>
          <a:xfrm>
            <a:off x="4378567" y="3366681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연락처 입력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0793D7-6B1D-AAF9-0903-584D5C22CD51}"/>
              </a:ext>
            </a:extLst>
          </p:cNvPr>
          <p:cNvSpPr/>
          <p:nvPr/>
        </p:nvSpPr>
        <p:spPr>
          <a:xfrm>
            <a:off x="4378567" y="3806220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 입력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5D87E5-101C-D7C7-0443-25E1E39A2F15}"/>
              </a:ext>
            </a:extLst>
          </p:cNvPr>
          <p:cNvSpPr/>
          <p:nvPr/>
        </p:nvSpPr>
        <p:spPr>
          <a:xfrm>
            <a:off x="4378567" y="4670302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 변경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240E3CE-21CD-D87B-C62D-0C44E93BB206}"/>
              </a:ext>
            </a:extLst>
          </p:cNvPr>
          <p:cNvSpPr/>
          <p:nvPr/>
        </p:nvSpPr>
        <p:spPr>
          <a:xfrm>
            <a:off x="4378567" y="4230763"/>
            <a:ext cx="742949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성별</a:t>
            </a:r>
            <a:br>
              <a:rPr lang="en-US" altLang="ko-KR" sz="900" dirty="0"/>
            </a:br>
            <a:r>
              <a:rPr lang="en-US" altLang="ko-KR" sz="900" dirty="0"/>
              <a:t>(read only)</a:t>
            </a:r>
            <a:endParaRPr lang="ko-KR" altLang="en-US" sz="9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B4064B-2886-0581-61C6-2609812D8223}"/>
              </a:ext>
            </a:extLst>
          </p:cNvPr>
          <p:cNvSpPr txBox="1"/>
          <p:nvPr/>
        </p:nvSpPr>
        <p:spPr>
          <a:xfrm>
            <a:off x="5252145" y="4230763"/>
            <a:ext cx="193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 </a:t>
            </a:r>
            <a:r>
              <a:rPr lang="ko-KR" altLang="en-US" dirty="0"/>
              <a:t>남자 </a:t>
            </a:r>
            <a:r>
              <a:rPr lang="en-US" altLang="ko-KR" dirty="0"/>
              <a:t>O </a:t>
            </a:r>
            <a:r>
              <a:rPr lang="ko-KR" altLang="en-US" dirty="0"/>
              <a:t>여자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D1FCED-71E0-D0DD-A00B-66AD70BAE986}"/>
              </a:ext>
            </a:extLst>
          </p:cNvPr>
          <p:cNvSpPr/>
          <p:nvPr/>
        </p:nvSpPr>
        <p:spPr>
          <a:xfrm>
            <a:off x="4378567" y="5052973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변경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09C6E798-CEBC-BE08-C628-4CF354D7F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456" y="792045"/>
            <a:ext cx="3544660" cy="11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897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3968AE5-C814-3E2F-F058-A07941DB6C9D}"/>
              </a:ext>
            </a:extLst>
          </p:cNvPr>
          <p:cNvSpPr/>
          <p:nvPr/>
        </p:nvSpPr>
        <p:spPr>
          <a:xfrm>
            <a:off x="-122465" y="-159204"/>
            <a:ext cx="4490358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신고페이지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관리자만 보이는 화면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1EB71A-CD7F-4CB8-2888-5DACA92FFD8F}"/>
              </a:ext>
            </a:extLst>
          </p:cNvPr>
          <p:cNvSpPr/>
          <p:nvPr/>
        </p:nvSpPr>
        <p:spPr>
          <a:xfrm>
            <a:off x="5196567" y="595449"/>
            <a:ext cx="1798865" cy="527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27A24A-33A5-039A-773D-B0571F6A4F9C}"/>
              </a:ext>
            </a:extLst>
          </p:cNvPr>
          <p:cNvSpPr/>
          <p:nvPr/>
        </p:nvSpPr>
        <p:spPr>
          <a:xfrm>
            <a:off x="1111703" y="1386266"/>
            <a:ext cx="9968592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  신고 내용  </a:t>
            </a:r>
            <a:r>
              <a:rPr lang="en-US" altLang="ko-KR" dirty="0"/>
              <a:t>|   </a:t>
            </a:r>
            <a:r>
              <a:rPr lang="ko-KR" altLang="en-US" dirty="0"/>
              <a:t>댓글  신고 내용  </a:t>
            </a:r>
            <a:r>
              <a:rPr lang="en-US" altLang="ko-KR" dirty="0"/>
              <a:t>| </a:t>
            </a:r>
            <a:r>
              <a:rPr lang="ko-KR" altLang="en-US" dirty="0"/>
              <a:t> 건의사항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4496792-A00A-4995-E4B4-38AB6873D6B1}"/>
              </a:ext>
            </a:extLst>
          </p:cNvPr>
          <p:cNvCxnSpPr>
            <a:cxnSpLocks/>
          </p:cNvCxnSpPr>
          <p:nvPr/>
        </p:nvCxnSpPr>
        <p:spPr>
          <a:xfrm>
            <a:off x="3608615" y="2717767"/>
            <a:ext cx="6041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6B4F82-8F85-3FCD-C866-1A2DB140A11C}"/>
              </a:ext>
            </a:extLst>
          </p:cNvPr>
          <p:cNvSpPr txBox="1"/>
          <p:nvPr/>
        </p:nvSpPr>
        <p:spPr>
          <a:xfrm>
            <a:off x="3673929" y="2423095"/>
            <a:ext cx="106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게시글 제목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9FF6CC-9B5D-C322-F765-9338C2824F53}"/>
              </a:ext>
            </a:extLst>
          </p:cNvPr>
          <p:cNvSpPr txBox="1"/>
          <p:nvPr/>
        </p:nvSpPr>
        <p:spPr>
          <a:xfrm>
            <a:off x="5459185" y="2423095"/>
            <a:ext cx="106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신고 사유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D50753-0DB5-7DC6-2267-AFE47848F93A}"/>
              </a:ext>
            </a:extLst>
          </p:cNvPr>
          <p:cNvSpPr txBox="1"/>
          <p:nvPr/>
        </p:nvSpPr>
        <p:spPr>
          <a:xfrm>
            <a:off x="7467598" y="2423095"/>
            <a:ext cx="106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신고 날짜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B9D60C0-896F-DBE0-7ECB-7F0304E76BA9}"/>
              </a:ext>
            </a:extLst>
          </p:cNvPr>
          <p:cNvGrpSpPr/>
          <p:nvPr/>
        </p:nvGrpSpPr>
        <p:grpSpPr>
          <a:xfrm>
            <a:off x="3608615" y="3751151"/>
            <a:ext cx="5331278" cy="294672"/>
            <a:chOff x="4245429" y="3613741"/>
            <a:chExt cx="5331278" cy="294672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574C429-7C3E-88DB-78B0-116D1367FBD2}"/>
                </a:ext>
              </a:extLst>
            </p:cNvPr>
            <p:cNvCxnSpPr/>
            <p:nvPr/>
          </p:nvCxnSpPr>
          <p:spPr>
            <a:xfrm>
              <a:off x="4245429" y="3908413"/>
              <a:ext cx="53312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DD0E7F-D79A-3774-2F73-2E09AD29B972}"/>
                </a:ext>
              </a:extLst>
            </p:cNvPr>
            <p:cNvSpPr txBox="1"/>
            <p:nvPr/>
          </p:nvSpPr>
          <p:spPr>
            <a:xfrm>
              <a:off x="4310743" y="3613741"/>
              <a:ext cx="1061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댓글 제목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D50095-F2A5-3A01-D996-F5AB9DDA09A2}"/>
                </a:ext>
              </a:extLst>
            </p:cNvPr>
            <p:cNvSpPr txBox="1"/>
            <p:nvPr/>
          </p:nvSpPr>
          <p:spPr>
            <a:xfrm>
              <a:off x="6095999" y="3613741"/>
              <a:ext cx="1061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댓글 내용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9DBEE5-2284-A752-1D74-C446C2C7FB36}"/>
                </a:ext>
              </a:extLst>
            </p:cNvPr>
            <p:cNvSpPr txBox="1"/>
            <p:nvPr/>
          </p:nvSpPr>
          <p:spPr>
            <a:xfrm>
              <a:off x="8202384" y="3613741"/>
              <a:ext cx="1061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신고 날짜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46CF141-7CE9-9B3C-6E9F-5D692F3F0B64}"/>
              </a:ext>
            </a:extLst>
          </p:cNvPr>
          <p:cNvSpPr txBox="1"/>
          <p:nvPr/>
        </p:nvSpPr>
        <p:spPr>
          <a:xfrm>
            <a:off x="3608615" y="2136471"/>
            <a:ext cx="3126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게시글 메뉴 클릭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18A3C4-D5D5-931E-1DCD-BFFC0A57B0B3}"/>
              </a:ext>
            </a:extLst>
          </p:cNvPr>
          <p:cNvSpPr txBox="1"/>
          <p:nvPr/>
        </p:nvSpPr>
        <p:spPr>
          <a:xfrm>
            <a:off x="3608615" y="3566410"/>
            <a:ext cx="3126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댓글 메뉴 클릭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7598F0-707E-F1FE-F422-A7387A0B9175}"/>
              </a:ext>
            </a:extLst>
          </p:cNvPr>
          <p:cNvSpPr txBox="1"/>
          <p:nvPr/>
        </p:nvSpPr>
        <p:spPr>
          <a:xfrm>
            <a:off x="3731079" y="2786920"/>
            <a:ext cx="11674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게시글 제목에 링크 </a:t>
            </a:r>
            <a:r>
              <a:rPr lang="ko-KR" altLang="en-US" sz="1050" dirty="0" err="1"/>
              <a:t>걸어줌</a:t>
            </a:r>
            <a:endParaRPr lang="ko-KR" altLang="en-US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5CA23E-4079-B908-47D4-ACE9D410843C}"/>
              </a:ext>
            </a:extLst>
          </p:cNvPr>
          <p:cNvSpPr txBox="1"/>
          <p:nvPr/>
        </p:nvSpPr>
        <p:spPr>
          <a:xfrm>
            <a:off x="9119507" y="2423095"/>
            <a:ext cx="106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삭제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F9527E-4521-608F-DAD3-B813529D8344}"/>
              </a:ext>
            </a:extLst>
          </p:cNvPr>
          <p:cNvSpPr txBox="1"/>
          <p:nvPr/>
        </p:nvSpPr>
        <p:spPr>
          <a:xfrm>
            <a:off x="1779814" y="5763986"/>
            <a:ext cx="638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게시글</a:t>
            </a:r>
            <a:r>
              <a:rPr lang="en-US" altLang="ko-KR" dirty="0"/>
              <a:t>, </a:t>
            </a:r>
            <a:r>
              <a:rPr lang="ko-KR" altLang="en-US" dirty="0"/>
              <a:t>댓글 테이블에 블라인드</a:t>
            </a:r>
            <a:r>
              <a:rPr lang="en-US" altLang="ko-KR" dirty="0"/>
              <a:t>(</a:t>
            </a:r>
            <a:r>
              <a:rPr lang="ko-KR" altLang="en-US" dirty="0"/>
              <a:t>신고</a:t>
            </a:r>
            <a:r>
              <a:rPr lang="en-US" altLang="ko-KR" dirty="0"/>
              <a:t>)</a:t>
            </a:r>
            <a:r>
              <a:rPr lang="ko-KR" altLang="en-US" dirty="0"/>
              <a:t> 여부 컬럼 추가해서 </a:t>
            </a:r>
            <a:r>
              <a:rPr lang="en-US" altLang="ko-KR" dirty="0"/>
              <a:t>true</a:t>
            </a:r>
            <a:r>
              <a:rPr lang="ko-KR" altLang="en-US" dirty="0"/>
              <a:t>이면 게시글</a:t>
            </a:r>
            <a:r>
              <a:rPr lang="en-US" altLang="ko-KR" dirty="0"/>
              <a:t>, </a:t>
            </a:r>
            <a:r>
              <a:rPr lang="ko-KR" altLang="en-US" dirty="0"/>
              <a:t>댓글을 수정 및 삭제 불가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C4B562E5-C179-ED38-BCE3-44B81ED58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449" y="153120"/>
            <a:ext cx="3544660" cy="11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5CF1C88-EB41-BBEC-27EB-0875DC05721E}"/>
              </a:ext>
            </a:extLst>
          </p:cNvPr>
          <p:cNvCxnSpPr/>
          <p:nvPr/>
        </p:nvCxnSpPr>
        <p:spPr>
          <a:xfrm>
            <a:off x="3608615" y="5115473"/>
            <a:ext cx="5331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F9640A8-6F42-9E48-89F0-75E1C0EFD6EA}"/>
              </a:ext>
            </a:extLst>
          </p:cNvPr>
          <p:cNvSpPr txBox="1"/>
          <p:nvPr/>
        </p:nvSpPr>
        <p:spPr>
          <a:xfrm>
            <a:off x="3837214" y="4820801"/>
            <a:ext cx="106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번호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E258EA-01F8-3E95-5B72-7562E7322B5F}"/>
              </a:ext>
            </a:extLst>
          </p:cNvPr>
          <p:cNvSpPr txBox="1"/>
          <p:nvPr/>
        </p:nvSpPr>
        <p:spPr>
          <a:xfrm>
            <a:off x="4626431" y="4820801"/>
            <a:ext cx="106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장소명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B8925A-5785-D132-4CC1-C4CF3B1D8EE2}"/>
              </a:ext>
            </a:extLst>
          </p:cNvPr>
          <p:cNvSpPr txBox="1"/>
          <p:nvPr/>
        </p:nvSpPr>
        <p:spPr>
          <a:xfrm>
            <a:off x="7565570" y="4820801"/>
            <a:ext cx="106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유형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AC18E3-95C9-322B-3B5E-879AF73AC81E}"/>
              </a:ext>
            </a:extLst>
          </p:cNvPr>
          <p:cNvSpPr txBox="1"/>
          <p:nvPr/>
        </p:nvSpPr>
        <p:spPr>
          <a:xfrm>
            <a:off x="3608615" y="4636060"/>
            <a:ext cx="3126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건의사항 메뉴 클릭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D9EE36-5520-4F2A-C1DF-5A606E154961}"/>
              </a:ext>
            </a:extLst>
          </p:cNvPr>
          <p:cNvSpPr txBox="1"/>
          <p:nvPr/>
        </p:nvSpPr>
        <p:spPr>
          <a:xfrm>
            <a:off x="5521100" y="4820801"/>
            <a:ext cx="106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주소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3BE840-2E9C-06DB-0933-17559A09A462}"/>
              </a:ext>
            </a:extLst>
          </p:cNvPr>
          <p:cNvSpPr txBox="1"/>
          <p:nvPr/>
        </p:nvSpPr>
        <p:spPr>
          <a:xfrm>
            <a:off x="6274254" y="4820801"/>
            <a:ext cx="106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전화번호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E6D299-87D8-2F2A-9AA5-FC24D8080515}"/>
              </a:ext>
            </a:extLst>
          </p:cNvPr>
          <p:cNvSpPr txBox="1"/>
          <p:nvPr/>
        </p:nvSpPr>
        <p:spPr>
          <a:xfrm>
            <a:off x="8326207" y="4820801"/>
            <a:ext cx="106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URL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266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5248C65-E2E4-A945-1378-7450F65AE437}"/>
              </a:ext>
            </a:extLst>
          </p:cNvPr>
          <p:cNvSpPr/>
          <p:nvPr/>
        </p:nvSpPr>
        <p:spPr>
          <a:xfrm>
            <a:off x="-195943" y="-159204"/>
            <a:ext cx="3273879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나라 하나 선택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글 목록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9AFDC9-0E76-89D2-F913-E2DCEBA5B270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630AF9-779E-9826-A244-A8AC875C7DDE}"/>
              </a:ext>
            </a:extLst>
          </p:cNvPr>
          <p:cNvSpPr/>
          <p:nvPr/>
        </p:nvSpPr>
        <p:spPr>
          <a:xfrm>
            <a:off x="295274" y="914405"/>
            <a:ext cx="11395983" cy="25880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관리자가 등록한 정보들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나라 사진</a:t>
            </a:r>
            <a:r>
              <a:rPr lang="en-US" altLang="ko-KR" dirty="0"/>
              <a:t>, </a:t>
            </a:r>
            <a:r>
              <a:rPr lang="ko-KR" altLang="en-US" dirty="0"/>
              <a:t>대표 나라 정보 </a:t>
            </a:r>
            <a:r>
              <a:rPr lang="en-US" altLang="ko-KR" dirty="0"/>
              <a:t>- </a:t>
            </a:r>
            <a:r>
              <a:rPr lang="ko-KR" altLang="en-US" dirty="0"/>
              <a:t>언어 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CF81BB-7886-4F31-15C0-7028E6AB2926}"/>
              </a:ext>
            </a:extLst>
          </p:cNvPr>
          <p:cNvSpPr/>
          <p:nvPr/>
        </p:nvSpPr>
        <p:spPr>
          <a:xfrm>
            <a:off x="295274" y="914405"/>
            <a:ext cx="2317297" cy="4571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OO</a:t>
            </a:r>
            <a:r>
              <a:rPr lang="ko-KR" altLang="en-US" dirty="0"/>
              <a:t> 둘러보기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9301946-5DD1-DB09-BCC4-AE2B2FFF8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779" y="914405"/>
            <a:ext cx="8223478" cy="4571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AB192F-0C76-F189-0DC2-4970FF189268}"/>
              </a:ext>
            </a:extLst>
          </p:cNvPr>
          <p:cNvSpPr txBox="1"/>
          <p:nvPr/>
        </p:nvSpPr>
        <p:spPr>
          <a:xfrm>
            <a:off x="5309847" y="947061"/>
            <a:ext cx="5453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카테고리들</a:t>
            </a:r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</a:rPr>
              <a:t>추천 관광지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</a:rPr>
              <a:t>맛집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</a:rPr>
              <a:t>호텔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B782756-0D29-35C2-3F65-2B9EAD3E43F4}"/>
              </a:ext>
            </a:extLst>
          </p:cNvPr>
          <p:cNvGrpSpPr/>
          <p:nvPr/>
        </p:nvGrpSpPr>
        <p:grpSpPr>
          <a:xfrm>
            <a:off x="295274" y="3805983"/>
            <a:ext cx="11395983" cy="2397588"/>
            <a:chOff x="295274" y="3518803"/>
            <a:chExt cx="11395983" cy="239758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11BAD01-7289-6758-BC54-0FCDF0A3C7F6}"/>
                </a:ext>
              </a:extLst>
            </p:cNvPr>
            <p:cNvSpPr/>
            <p:nvPr/>
          </p:nvSpPr>
          <p:spPr>
            <a:xfrm>
              <a:off x="295274" y="3518803"/>
              <a:ext cx="11395983" cy="239213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유저 게시글</a:t>
              </a:r>
              <a:r>
                <a:rPr lang="en-US" altLang="ko-KR" dirty="0"/>
                <a:t>(</a:t>
              </a:r>
              <a:r>
                <a:rPr lang="ko-KR" altLang="en-US" dirty="0"/>
                <a:t>후기 등</a:t>
              </a:r>
              <a:r>
                <a:rPr lang="en-US" altLang="ko-KR" dirty="0"/>
                <a:t>)</a:t>
              </a:r>
            </a:p>
            <a:p>
              <a:pPr algn="ctr"/>
              <a:r>
                <a:rPr lang="ko-KR" altLang="en-US" dirty="0"/>
                <a:t>모든 게시글을 </a:t>
              </a:r>
              <a:r>
                <a:rPr lang="ko-KR" altLang="en-US" dirty="0" err="1"/>
                <a:t>보여주는게</a:t>
              </a:r>
              <a:r>
                <a:rPr lang="ko-KR" altLang="en-US" dirty="0"/>
                <a:t> 아니라 </a:t>
              </a:r>
              <a:r>
                <a:rPr lang="en-US" altLang="ko-KR" dirty="0"/>
                <a:t>BEST </a:t>
              </a:r>
              <a:r>
                <a:rPr lang="ko-KR" altLang="en-US" dirty="0"/>
                <a:t>게시글 몇 개만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55D555A-ECE4-B080-9254-3B25E5F698AA}"/>
                </a:ext>
              </a:extLst>
            </p:cNvPr>
            <p:cNvSpPr/>
            <p:nvPr/>
          </p:nvSpPr>
          <p:spPr>
            <a:xfrm>
              <a:off x="295274" y="3518803"/>
              <a:ext cx="1696812" cy="175260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이미지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DB999B3-5D5D-F775-A9A1-F550CA6375CA}"/>
                </a:ext>
              </a:extLst>
            </p:cNvPr>
            <p:cNvSpPr/>
            <p:nvPr/>
          </p:nvSpPr>
          <p:spPr>
            <a:xfrm>
              <a:off x="295274" y="5271407"/>
              <a:ext cx="1696812" cy="6449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14B312-B904-4003-773F-0A73EA0CFBAF}"/>
                </a:ext>
              </a:extLst>
            </p:cNvPr>
            <p:cNvSpPr txBox="1"/>
            <p:nvPr/>
          </p:nvSpPr>
          <p:spPr>
            <a:xfrm>
              <a:off x="295274" y="5271407"/>
              <a:ext cx="16968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제목          작성자</a:t>
              </a:r>
              <a:endParaRPr lang="en-US" altLang="ko-KR" sz="1400" dirty="0"/>
            </a:p>
            <a:p>
              <a:pPr algn="r"/>
              <a:r>
                <a:rPr lang="en-US" altLang="ko-KR" sz="1400" dirty="0"/>
                <a:t>0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2 </a:t>
              </a:r>
              <a:r>
                <a:rPr lang="ko-KR" altLang="en-US" sz="1400" dirty="0"/>
                <a:t>날짜</a:t>
              </a: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F2C5F7-CDD3-D75C-D673-6802AF2EBD07}"/>
              </a:ext>
            </a:extLst>
          </p:cNvPr>
          <p:cNvSpPr/>
          <p:nvPr/>
        </p:nvSpPr>
        <p:spPr>
          <a:xfrm>
            <a:off x="5148943" y="6385968"/>
            <a:ext cx="1894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더보기</a:t>
            </a:r>
            <a:endParaRPr lang="ko-KR" altLang="en-US" sz="1100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412FCD4-78AB-5542-0B03-74944F5A6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52424" y="253012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927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5248C65-E2E4-A945-1378-7450F65AE437}"/>
              </a:ext>
            </a:extLst>
          </p:cNvPr>
          <p:cNvSpPr/>
          <p:nvPr/>
        </p:nvSpPr>
        <p:spPr>
          <a:xfrm>
            <a:off x="-122466" y="-159204"/>
            <a:ext cx="4580165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관리자가 </a:t>
            </a:r>
            <a:r>
              <a:rPr lang="ko-KR" altLang="en-US">
                <a:solidFill>
                  <a:srgbClr val="FF0000"/>
                </a:solidFill>
              </a:rPr>
              <a:t>작성한 카테고리 호텔 </a:t>
            </a:r>
            <a:r>
              <a:rPr lang="ko-KR" altLang="en-US" dirty="0">
                <a:solidFill>
                  <a:srgbClr val="FF0000"/>
                </a:solidFill>
              </a:rPr>
              <a:t>선택 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1DA680-B591-24E2-92FA-1848378F41B7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768924-4E04-1A5A-A51F-45FAEE09335B}"/>
              </a:ext>
            </a:extLst>
          </p:cNvPr>
          <p:cNvSpPr/>
          <p:nvPr/>
        </p:nvSpPr>
        <p:spPr>
          <a:xfrm>
            <a:off x="295274" y="1058187"/>
            <a:ext cx="1117147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필터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 err="1"/>
              <a:t>유저랑</a:t>
            </a:r>
            <a:r>
              <a:rPr lang="ko-KR" altLang="en-US" sz="1200" dirty="0"/>
              <a:t> 동일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97EA3F-E095-C15E-A70B-ED6891DD8BC5}"/>
              </a:ext>
            </a:extLst>
          </p:cNvPr>
          <p:cNvSpPr/>
          <p:nvPr/>
        </p:nvSpPr>
        <p:spPr>
          <a:xfrm>
            <a:off x="10002612" y="1058187"/>
            <a:ext cx="1894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 등록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관리자만 보이게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E1875-D9B8-2026-7DFE-181B982FA9FB}"/>
              </a:ext>
            </a:extLst>
          </p:cNvPr>
          <p:cNvSpPr txBox="1"/>
          <p:nvPr/>
        </p:nvSpPr>
        <p:spPr>
          <a:xfrm>
            <a:off x="10695214" y="1998634"/>
            <a:ext cx="181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 날짜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23DE25-34F3-0E9A-F56F-DBDD6539E05D}"/>
              </a:ext>
            </a:extLst>
          </p:cNvPr>
          <p:cNvSpPr/>
          <p:nvPr/>
        </p:nvSpPr>
        <p:spPr>
          <a:xfrm>
            <a:off x="295274" y="1997665"/>
            <a:ext cx="11601452" cy="1461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917915-073D-F12D-7BB6-1B43A1AF54CD}"/>
              </a:ext>
            </a:extLst>
          </p:cNvPr>
          <p:cNvSpPr/>
          <p:nvPr/>
        </p:nvSpPr>
        <p:spPr>
          <a:xfrm>
            <a:off x="295274" y="1997665"/>
            <a:ext cx="2529569" cy="1461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857E39-CAE3-3E55-60F2-E8BAB76A9343}"/>
              </a:ext>
            </a:extLst>
          </p:cNvPr>
          <p:cNvSpPr txBox="1"/>
          <p:nvPr/>
        </p:nvSpPr>
        <p:spPr>
          <a:xfrm>
            <a:off x="2922814" y="2095636"/>
            <a:ext cx="181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숙소명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3B8A37-90F3-E428-BD19-72E46434297F}"/>
              </a:ext>
            </a:extLst>
          </p:cNvPr>
          <p:cNvSpPr txBox="1"/>
          <p:nvPr/>
        </p:nvSpPr>
        <p:spPr>
          <a:xfrm>
            <a:off x="2922814" y="2408345"/>
            <a:ext cx="1812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주소</a:t>
            </a:r>
            <a:endParaRPr lang="en-US" altLang="ko-KR" sz="1400" dirty="0"/>
          </a:p>
          <a:p>
            <a:r>
              <a:rPr lang="ko-KR" altLang="en-US" sz="1400" dirty="0"/>
              <a:t>가격</a:t>
            </a:r>
            <a:endParaRPr lang="en-US" altLang="ko-KR" sz="1400" dirty="0"/>
          </a:p>
          <a:p>
            <a:r>
              <a:rPr lang="ko-KR" altLang="en-US" sz="1400" dirty="0"/>
              <a:t>인원</a:t>
            </a:r>
            <a:endParaRPr lang="en-US" altLang="ko-KR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E0B496-7AB6-9A15-80EE-A404798FA851}"/>
              </a:ext>
            </a:extLst>
          </p:cNvPr>
          <p:cNvSpPr txBox="1"/>
          <p:nvPr/>
        </p:nvSpPr>
        <p:spPr>
          <a:xfrm>
            <a:off x="5666014" y="5414094"/>
            <a:ext cx="105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E8370E-20A7-00E6-0C45-60477126E275}"/>
              </a:ext>
            </a:extLst>
          </p:cNvPr>
          <p:cNvSpPr txBox="1"/>
          <p:nvPr/>
        </p:nvSpPr>
        <p:spPr>
          <a:xfrm>
            <a:off x="5067300" y="600386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1 2 3 4 5 6 7 8 9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C34217-97A2-EA91-C69A-2678E98334B9}"/>
              </a:ext>
            </a:extLst>
          </p:cNvPr>
          <p:cNvSpPr/>
          <p:nvPr/>
        </p:nvSpPr>
        <p:spPr>
          <a:xfrm>
            <a:off x="295274" y="3607000"/>
            <a:ext cx="11601452" cy="1461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7F6E29-0FD0-5725-B846-949B68D36343}"/>
              </a:ext>
            </a:extLst>
          </p:cNvPr>
          <p:cNvSpPr/>
          <p:nvPr/>
        </p:nvSpPr>
        <p:spPr>
          <a:xfrm>
            <a:off x="295274" y="3607000"/>
            <a:ext cx="2529569" cy="1461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AFD21F-1199-29CC-1B30-C9917BFCA76E}"/>
              </a:ext>
            </a:extLst>
          </p:cNvPr>
          <p:cNvSpPr txBox="1"/>
          <p:nvPr/>
        </p:nvSpPr>
        <p:spPr>
          <a:xfrm>
            <a:off x="10949669" y="3681126"/>
            <a:ext cx="94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작성자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0501B8-5FD4-75B8-D960-343F38FE009A}"/>
              </a:ext>
            </a:extLst>
          </p:cNvPr>
          <p:cNvSpPr txBox="1"/>
          <p:nvPr/>
        </p:nvSpPr>
        <p:spPr>
          <a:xfrm>
            <a:off x="10744200" y="4005434"/>
            <a:ext cx="120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작성날짜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8F58236-2B6D-19AA-DD20-A87E4581721E}"/>
              </a:ext>
            </a:extLst>
          </p:cNvPr>
          <p:cNvSpPr/>
          <p:nvPr/>
        </p:nvSpPr>
        <p:spPr>
          <a:xfrm>
            <a:off x="9367157" y="1997665"/>
            <a:ext cx="2529569" cy="1461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구글맵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F3B5906-8EF0-7BC1-F92C-EE0AFFE6933E}"/>
              </a:ext>
            </a:extLst>
          </p:cNvPr>
          <p:cNvSpPr/>
          <p:nvPr/>
        </p:nvSpPr>
        <p:spPr>
          <a:xfrm>
            <a:off x="9367157" y="3615064"/>
            <a:ext cx="2529569" cy="1429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구글맵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759A0-8BC1-6315-0E12-1A4348DE12F8}"/>
              </a:ext>
            </a:extLst>
          </p:cNvPr>
          <p:cNvSpPr txBox="1"/>
          <p:nvPr/>
        </p:nvSpPr>
        <p:spPr>
          <a:xfrm>
            <a:off x="8572501" y="3187322"/>
            <a:ext cx="1249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수정 </a:t>
            </a:r>
            <a:r>
              <a:rPr lang="en-US" altLang="ko-KR" sz="1000" dirty="0"/>
              <a:t>| </a:t>
            </a:r>
            <a:r>
              <a:rPr lang="ko-KR" altLang="en-US" sz="1000" dirty="0"/>
              <a:t>삭제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CC8252-0951-468E-1018-9D3DA3AB561A}"/>
              </a:ext>
            </a:extLst>
          </p:cNvPr>
          <p:cNvSpPr txBox="1"/>
          <p:nvPr/>
        </p:nvSpPr>
        <p:spPr>
          <a:xfrm>
            <a:off x="8572501" y="4798330"/>
            <a:ext cx="1249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수정 </a:t>
            </a:r>
            <a:r>
              <a:rPr lang="en-US" altLang="ko-KR" sz="1000" dirty="0"/>
              <a:t>| </a:t>
            </a:r>
            <a:r>
              <a:rPr lang="ko-KR" altLang="en-US" sz="1000" dirty="0"/>
              <a:t>삭제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28E9A4-F189-14C4-9EBA-6FD3E7F045D1}"/>
              </a:ext>
            </a:extLst>
          </p:cNvPr>
          <p:cNvSpPr txBox="1"/>
          <p:nvPr/>
        </p:nvSpPr>
        <p:spPr>
          <a:xfrm>
            <a:off x="205369" y="150494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날짜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2D0ACF-5741-946F-59D6-121026837B86}"/>
              </a:ext>
            </a:extLst>
          </p:cNvPr>
          <p:cNvSpPr/>
          <p:nvPr/>
        </p:nvSpPr>
        <p:spPr>
          <a:xfrm>
            <a:off x="855792" y="1529421"/>
            <a:ext cx="2506435" cy="31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체크인 일정선택</a:t>
            </a:r>
            <a:r>
              <a:rPr lang="en-US" altLang="ko-KR" sz="1400" dirty="0"/>
              <a:t>(</a:t>
            </a:r>
            <a:r>
              <a:rPr lang="ko-KR" altLang="en-US" sz="1400" dirty="0"/>
              <a:t>캘린더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DF8950-BCC5-5C48-ED3F-EF9830429BCB}"/>
              </a:ext>
            </a:extLst>
          </p:cNvPr>
          <p:cNvSpPr/>
          <p:nvPr/>
        </p:nvSpPr>
        <p:spPr>
          <a:xfrm>
            <a:off x="3482068" y="1529421"/>
            <a:ext cx="2506435" cy="31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체크아웃 일정선택</a:t>
            </a:r>
            <a:r>
              <a:rPr lang="en-US" altLang="ko-KR" sz="1400" dirty="0"/>
              <a:t> (</a:t>
            </a:r>
            <a:r>
              <a:rPr lang="ko-KR" altLang="en-US" sz="1400" dirty="0"/>
              <a:t>캘린더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6845A0-B396-B963-7AA5-D01BB86EC8DB}"/>
              </a:ext>
            </a:extLst>
          </p:cNvPr>
          <p:cNvSpPr txBox="1"/>
          <p:nvPr/>
        </p:nvSpPr>
        <p:spPr>
          <a:xfrm>
            <a:off x="8896981" y="150494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인원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2E96EA5-E103-CDF2-2D87-5D649D50C962}"/>
              </a:ext>
            </a:extLst>
          </p:cNvPr>
          <p:cNvSpPr/>
          <p:nvPr/>
        </p:nvSpPr>
        <p:spPr>
          <a:xfrm>
            <a:off x="9547404" y="1529421"/>
            <a:ext cx="1136293" cy="31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인원 선택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6A7067B-52F2-053D-CE2F-427A02EE2BA7}"/>
              </a:ext>
            </a:extLst>
          </p:cNvPr>
          <p:cNvSpPr/>
          <p:nvPr/>
        </p:nvSpPr>
        <p:spPr>
          <a:xfrm>
            <a:off x="10744200" y="1529421"/>
            <a:ext cx="1136293" cy="31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870FB2-A010-5301-38AC-720254AF8000}"/>
              </a:ext>
            </a:extLst>
          </p:cNvPr>
          <p:cNvSpPr txBox="1"/>
          <p:nvPr/>
        </p:nvSpPr>
        <p:spPr>
          <a:xfrm>
            <a:off x="2922814" y="3692725"/>
            <a:ext cx="181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숙소명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4BA8D9-AE9F-3FF7-FF49-9A6724E2CB7B}"/>
              </a:ext>
            </a:extLst>
          </p:cNvPr>
          <p:cNvSpPr txBox="1"/>
          <p:nvPr/>
        </p:nvSpPr>
        <p:spPr>
          <a:xfrm>
            <a:off x="2922814" y="4005434"/>
            <a:ext cx="1812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주소</a:t>
            </a:r>
            <a:endParaRPr lang="en-US" altLang="ko-KR" sz="1400" dirty="0"/>
          </a:p>
          <a:p>
            <a:r>
              <a:rPr lang="ko-KR" altLang="en-US" sz="1400" dirty="0"/>
              <a:t>가격</a:t>
            </a:r>
            <a:endParaRPr lang="en-US" altLang="ko-KR" sz="1400" dirty="0"/>
          </a:p>
          <a:p>
            <a:r>
              <a:rPr lang="ko-KR" altLang="en-US" sz="1400" dirty="0"/>
              <a:t>인원</a:t>
            </a:r>
            <a:endParaRPr lang="en-US" altLang="ko-KR" sz="1400" dirty="0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88BC2F39-079F-38A8-27FA-F4AECAEE08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52424" y="253012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33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67A6653-75A4-FDC9-8EDE-8EA1FC48C325}"/>
              </a:ext>
            </a:extLst>
          </p:cNvPr>
          <p:cNvSpPr/>
          <p:nvPr/>
        </p:nvSpPr>
        <p:spPr>
          <a:xfrm>
            <a:off x="-195943" y="-159204"/>
            <a:ext cx="4122964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0000"/>
                </a:solidFill>
              </a:rPr>
              <a:t>숙소 상세페이지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관리자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138930-D9E2-CF2E-77A8-B8B449C85016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F44E1F-0B5B-49CB-3976-48FA0EBC7D5F}"/>
              </a:ext>
            </a:extLst>
          </p:cNvPr>
          <p:cNvSpPr/>
          <p:nvPr/>
        </p:nvSpPr>
        <p:spPr>
          <a:xfrm>
            <a:off x="295273" y="877663"/>
            <a:ext cx="11502119" cy="2339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52AC91-7370-70C8-E8CC-DAA2C1BD0B2C}"/>
              </a:ext>
            </a:extLst>
          </p:cNvPr>
          <p:cNvSpPr txBox="1"/>
          <p:nvPr/>
        </p:nvSpPr>
        <p:spPr>
          <a:xfrm>
            <a:off x="408214" y="4316764"/>
            <a:ext cx="5078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 </a:t>
            </a:r>
            <a:r>
              <a:rPr lang="en-US" altLang="ko-KR" dirty="0"/>
              <a:t>: ~~</a:t>
            </a:r>
          </a:p>
          <a:p>
            <a:r>
              <a:rPr lang="ko-KR" altLang="en-US" dirty="0"/>
              <a:t>전화번호 </a:t>
            </a:r>
            <a:r>
              <a:rPr lang="en-US" altLang="ko-KR" dirty="0"/>
              <a:t>: ~~</a:t>
            </a:r>
          </a:p>
          <a:p>
            <a:r>
              <a:rPr lang="ko-KR" altLang="en-US" dirty="0"/>
              <a:t>호텔 소개 </a:t>
            </a:r>
            <a:r>
              <a:rPr lang="en-US" altLang="ko-KR" dirty="0"/>
              <a:t>: ~~~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57A85-CB52-C73C-16BB-1F9F0321BD28}"/>
              </a:ext>
            </a:extLst>
          </p:cNvPr>
          <p:cNvSpPr txBox="1"/>
          <p:nvPr/>
        </p:nvSpPr>
        <p:spPr>
          <a:xfrm>
            <a:off x="346980" y="3845381"/>
            <a:ext cx="451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숙소명</a:t>
            </a:r>
            <a:r>
              <a:rPr lang="ko-KR" altLang="en-US" dirty="0"/>
              <a:t> </a:t>
            </a:r>
            <a:r>
              <a:rPr lang="en-US" altLang="ko-KR" dirty="0"/>
              <a:t>~~~~~~~~~~~~~~~~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C389F00-3E90-E446-3ADD-8AA5B9BB62E9}"/>
              </a:ext>
            </a:extLst>
          </p:cNvPr>
          <p:cNvCxnSpPr/>
          <p:nvPr/>
        </p:nvCxnSpPr>
        <p:spPr>
          <a:xfrm>
            <a:off x="408214" y="4214713"/>
            <a:ext cx="11323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9D0AF77-8142-7707-C516-602C9DA92FDA}"/>
              </a:ext>
            </a:extLst>
          </p:cNvPr>
          <p:cNvSpPr txBox="1"/>
          <p:nvPr/>
        </p:nvSpPr>
        <p:spPr>
          <a:xfrm>
            <a:off x="8127545" y="3401395"/>
            <a:ext cx="365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 </a:t>
            </a:r>
            <a:r>
              <a:rPr lang="ko-KR" altLang="en-US" dirty="0"/>
              <a:t>인원 </a:t>
            </a:r>
            <a:r>
              <a:rPr lang="en-US" altLang="ko-KR" dirty="0"/>
              <a:t>n</a:t>
            </a:r>
            <a:r>
              <a:rPr lang="ko-KR" altLang="en-US" dirty="0"/>
              <a:t>명 </a:t>
            </a:r>
            <a:r>
              <a:rPr lang="en-US" altLang="ko-KR" dirty="0"/>
              <a:t>| 300,000 </a:t>
            </a:r>
            <a:r>
              <a:rPr lang="ko-KR" altLang="en-US" dirty="0"/>
              <a:t>원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478298A-3323-FE28-1A54-8C0CFED72B90}"/>
              </a:ext>
            </a:extLst>
          </p:cNvPr>
          <p:cNvSpPr/>
          <p:nvPr/>
        </p:nvSpPr>
        <p:spPr>
          <a:xfrm>
            <a:off x="10923814" y="3845375"/>
            <a:ext cx="808265" cy="3040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EB8FCE-8F43-86D1-7D7B-AB67659D08FE}"/>
              </a:ext>
            </a:extLst>
          </p:cNvPr>
          <p:cNvSpPr/>
          <p:nvPr/>
        </p:nvSpPr>
        <p:spPr>
          <a:xfrm>
            <a:off x="8009163" y="4465864"/>
            <a:ext cx="3684815" cy="2171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구글맵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E2E037-60ED-E862-FE06-68519E8732AB}"/>
              </a:ext>
            </a:extLst>
          </p:cNvPr>
          <p:cNvSpPr txBox="1"/>
          <p:nvPr/>
        </p:nvSpPr>
        <p:spPr>
          <a:xfrm>
            <a:off x="346980" y="337399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날짜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93E251-8A87-B737-3560-46EA5C88883D}"/>
              </a:ext>
            </a:extLst>
          </p:cNvPr>
          <p:cNvSpPr/>
          <p:nvPr/>
        </p:nvSpPr>
        <p:spPr>
          <a:xfrm>
            <a:off x="997403" y="3398479"/>
            <a:ext cx="2506435" cy="31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체크인 일정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091DFC-0E1E-968C-729E-2E125D119D49}"/>
              </a:ext>
            </a:extLst>
          </p:cNvPr>
          <p:cNvSpPr/>
          <p:nvPr/>
        </p:nvSpPr>
        <p:spPr>
          <a:xfrm>
            <a:off x="3623679" y="3398479"/>
            <a:ext cx="2506435" cy="31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체크아웃 일정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DB31A0CF-A5FD-DF9C-BDC6-6AA1421D2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52424" y="253012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57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0980D1B-36F5-1768-182D-45AD7E2D3D0C}"/>
              </a:ext>
            </a:extLst>
          </p:cNvPr>
          <p:cNvSpPr/>
          <p:nvPr/>
        </p:nvSpPr>
        <p:spPr>
          <a:xfrm>
            <a:off x="-195943" y="-159204"/>
            <a:ext cx="4327072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0000"/>
                </a:solidFill>
              </a:rPr>
              <a:t>관리자가 호텔 게시글 등록하는 페이지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90F7F8-1095-ADAF-9E7F-0B576BE14A4E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654AC6C-5820-9456-F032-C75BCB7C75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52424" y="253012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CE46838-98C4-CEF0-ED0D-F74168C117F6}"/>
              </a:ext>
            </a:extLst>
          </p:cNvPr>
          <p:cNvCxnSpPr>
            <a:cxnSpLocks/>
          </p:cNvCxnSpPr>
          <p:nvPr/>
        </p:nvCxnSpPr>
        <p:spPr>
          <a:xfrm>
            <a:off x="352424" y="1420586"/>
            <a:ext cx="111932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339BA6-A881-B0D6-24D9-B2821850ACE9}"/>
              </a:ext>
            </a:extLst>
          </p:cNvPr>
          <p:cNvSpPr/>
          <p:nvPr/>
        </p:nvSpPr>
        <p:spPr>
          <a:xfrm>
            <a:off x="5001985" y="5960250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 등록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0995EC-2BD6-97B2-3353-1BC6E2634976}"/>
              </a:ext>
            </a:extLst>
          </p:cNvPr>
          <p:cNvSpPr/>
          <p:nvPr/>
        </p:nvSpPr>
        <p:spPr>
          <a:xfrm>
            <a:off x="1819954" y="1562338"/>
            <a:ext cx="546329" cy="230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이미지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3B9104-45E0-66D0-AFA2-D9654F026892}"/>
              </a:ext>
            </a:extLst>
          </p:cNvPr>
          <p:cNvSpPr/>
          <p:nvPr/>
        </p:nvSpPr>
        <p:spPr>
          <a:xfrm>
            <a:off x="6249760" y="5960250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목록으로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2BC193-A2B7-BBA3-8E29-FBC16C87A73B}"/>
              </a:ext>
            </a:extLst>
          </p:cNvPr>
          <p:cNvSpPr txBox="1"/>
          <p:nvPr/>
        </p:nvSpPr>
        <p:spPr>
          <a:xfrm>
            <a:off x="367392" y="1493094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 등록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EF8D8A-AAF4-A5CB-AF4F-D3F8AF5BB317}"/>
              </a:ext>
            </a:extLst>
          </p:cNvPr>
          <p:cNvSpPr txBox="1"/>
          <p:nvPr/>
        </p:nvSpPr>
        <p:spPr>
          <a:xfrm>
            <a:off x="367392" y="1931670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숙소명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4668B4-1D62-428F-ED0F-ED023417957D}"/>
              </a:ext>
            </a:extLst>
          </p:cNvPr>
          <p:cNvSpPr txBox="1"/>
          <p:nvPr/>
        </p:nvSpPr>
        <p:spPr>
          <a:xfrm>
            <a:off x="367392" y="2370280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A4C5D90-8882-6C6D-3D46-4ABE02F92E8D}"/>
              </a:ext>
            </a:extLst>
          </p:cNvPr>
          <p:cNvSpPr/>
          <p:nvPr/>
        </p:nvSpPr>
        <p:spPr>
          <a:xfrm>
            <a:off x="1819954" y="1931670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숙소명</a:t>
            </a:r>
            <a:r>
              <a:rPr lang="ko-KR" altLang="en-US" dirty="0"/>
              <a:t> 입력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0B7025-81AF-33E8-42AA-77EFCB7CE992}"/>
              </a:ext>
            </a:extLst>
          </p:cNvPr>
          <p:cNvSpPr/>
          <p:nvPr/>
        </p:nvSpPr>
        <p:spPr>
          <a:xfrm>
            <a:off x="1819954" y="2409968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날짜 입력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909D50-60D1-AEC5-2509-555B9356F267}"/>
              </a:ext>
            </a:extLst>
          </p:cNvPr>
          <p:cNvSpPr txBox="1"/>
          <p:nvPr/>
        </p:nvSpPr>
        <p:spPr>
          <a:xfrm>
            <a:off x="367392" y="2859170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EF5A67-FE45-0D1E-ECB3-F29C7250A718}"/>
              </a:ext>
            </a:extLst>
          </p:cNvPr>
          <p:cNvSpPr/>
          <p:nvPr/>
        </p:nvSpPr>
        <p:spPr>
          <a:xfrm>
            <a:off x="1819954" y="2898858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 입력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E57F2-CDE4-08AA-241D-C04413366052}"/>
              </a:ext>
            </a:extLst>
          </p:cNvPr>
          <p:cNvSpPr txBox="1"/>
          <p:nvPr/>
        </p:nvSpPr>
        <p:spPr>
          <a:xfrm>
            <a:off x="367392" y="3312618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3B3EC8-7722-7232-D261-932876C4F33A}"/>
              </a:ext>
            </a:extLst>
          </p:cNvPr>
          <p:cNvSpPr/>
          <p:nvPr/>
        </p:nvSpPr>
        <p:spPr>
          <a:xfrm>
            <a:off x="1819954" y="3352306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인원 입력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AA1CC6-3F3E-20DD-3EA0-E12F6AC08EC7}"/>
              </a:ext>
            </a:extLst>
          </p:cNvPr>
          <p:cNvSpPr txBox="1"/>
          <p:nvPr/>
        </p:nvSpPr>
        <p:spPr>
          <a:xfrm>
            <a:off x="367392" y="3795135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가격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66DE9C-794A-49ED-F6C1-37F11A6B1DA4}"/>
              </a:ext>
            </a:extLst>
          </p:cNvPr>
          <p:cNvSpPr/>
          <p:nvPr/>
        </p:nvSpPr>
        <p:spPr>
          <a:xfrm>
            <a:off x="1819954" y="3834823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가격 입력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A4A4A6-D929-49A8-BBF5-A5F4C13C0FF3}"/>
              </a:ext>
            </a:extLst>
          </p:cNvPr>
          <p:cNvSpPr txBox="1"/>
          <p:nvPr/>
        </p:nvSpPr>
        <p:spPr>
          <a:xfrm>
            <a:off x="354902" y="1008291"/>
            <a:ext cx="17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나라</a:t>
            </a:r>
            <a:r>
              <a:rPr lang="en-US" altLang="ko-KR" dirty="0"/>
              <a:t>(read only)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4479FF-19F9-CD53-A0B7-97171DC3F0C1}"/>
              </a:ext>
            </a:extLst>
          </p:cNvPr>
          <p:cNvSpPr txBox="1"/>
          <p:nvPr/>
        </p:nvSpPr>
        <p:spPr>
          <a:xfrm>
            <a:off x="367392" y="4321650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전화번호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052A1C3-E59C-352E-B853-DC6AB0F36D9B}"/>
              </a:ext>
            </a:extLst>
          </p:cNvPr>
          <p:cNvSpPr/>
          <p:nvPr/>
        </p:nvSpPr>
        <p:spPr>
          <a:xfrm>
            <a:off x="1819954" y="4361338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전화번호 입력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AE30A9-4F4C-0C28-C0A7-7F35A174571D}"/>
              </a:ext>
            </a:extLst>
          </p:cNvPr>
          <p:cNvSpPr txBox="1"/>
          <p:nvPr/>
        </p:nvSpPr>
        <p:spPr>
          <a:xfrm>
            <a:off x="367392" y="4804167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호텔 소개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AF7357-8348-EA7D-E97F-241B25389DD6}"/>
              </a:ext>
            </a:extLst>
          </p:cNvPr>
          <p:cNvSpPr/>
          <p:nvPr/>
        </p:nvSpPr>
        <p:spPr>
          <a:xfrm>
            <a:off x="1819954" y="4843855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호텔 소개 입력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786BA5-54A4-EC5D-DC89-77F3D747524C}"/>
              </a:ext>
            </a:extLst>
          </p:cNvPr>
          <p:cNvSpPr txBox="1"/>
          <p:nvPr/>
        </p:nvSpPr>
        <p:spPr>
          <a:xfrm>
            <a:off x="4721359" y="881124"/>
            <a:ext cx="360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이미지 삽입 했을 때 보여주기</a:t>
            </a:r>
          </a:p>
        </p:txBody>
      </p:sp>
    </p:spTree>
    <p:extLst>
      <p:ext uri="{BB962C8B-B14F-4D97-AF65-F5344CB8AC3E}">
        <p14:creationId xmlns:p14="http://schemas.microsoft.com/office/powerpoint/2010/main" val="135036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71EAFF9-D3F3-CE2A-8B45-1D8F234B4BAD}"/>
              </a:ext>
            </a:extLst>
          </p:cNvPr>
          <p:cNvSpPr/>
          <p:nvPr/>
        </p:nvSpPr>
        <p:spPr>
          <a:xfrm>
            <a:off x="-195943" y="-159204"/>
            <a:ext cx="4327072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0000"/>
                </a:solidFill>
              </a:rPr>
              <a:t>관리자가 호텔 게시글 수정하는 페이지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2308D1-7FBC-932E-4704-2B200CFA9288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6DB80273-D1CE-D306-4130-1E2CC1A99E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52424" y="253012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50484E7-1C74-37F2-7800-351145C17943}"/>
              </a:ext>
            </a:extLst>
          </p:cNvPr>
          <p:cNvSpPr/>
          <p:nvPr/>
        </p:nvSpPr>
        <p:spPr>
          <a:xfrm>
            <a:off x="5001985" y="5656016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 수정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017D9F-D97F-AD97-4BFE-BD9814C81732}"/>
              </a:ext>
            </a:extLst>
          </p:cNvPr>
          <p:cNvSpPr/>
          <p:nvPr/>
        </p:nvSpPr>
        <p:spPr>
          <a:xfrm>
            <a:off x="1819954" y="1562338"/>
            <a:ext cx="546329" cy="230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이미지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53521F-0681-D3F6-C598-05F0CF7F9156}"/>
              </a:ext>
            </a:extLst>
          </p:cNvPr>
          <p:cNvSpPr/>
          <p:nvPr/>
        </p:nvSpPr>
        <p:spPr>
          <a:xfrm>
            <a:off x="6249760" y="5656016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목록으로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AF44B-7C92-7816-CEA8-FEF77062C7B1}"/>
              </a:ext>
            </a:extLst>
          </p:cNvPr>
          <p:cNvSpPr txBox="1"/>
          <p:nvPr/>
        </p:nvSpPr>
        <p:spPr>
          <a:xfrm>
            <a:off x="367392" y="1493094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 등록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5D2E1D-FDDC-227D-EC36-826689332EDB}"/>
              </a:ext>
            </a:extLst>
          </p:cNvPr>
          <p:cNvSpPr txBox="1"/>
          <p:nvPr/>
        </p:nvSpPr>
        <p:spPr>
          <a:xfrm>
            <a:off x="367392" y="1931670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숙소명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C4C89A-9D14-913E-8901-A09B987611C2}"/>
              </a:ext>
            </a:extLst>
          </p:cNvPr>
          <p:cNvSpPr txBox="1"/>
          <p:nvPr/>
        </p:nvSpPr>
        <p:spPr>
          <a:xfrm>
            <a:off x="367392" y="2370280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DE5716-47A0-942C-138C-89265A6DF125}"/>
              </a:ext>
            </a:extLst>
          </p:cNvPr>
          <p:cNvSpPr/>
          <p:nvPr/>
        </p:nvSpPr>
        <p:spPr>
          <a:xfrm>
            <a:off x="1819954" y="1931670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숙소명</a:t>
            </a:r>
            <a:r>
              <a:rPr lang="ko-KR" altLang="en-US" dirty="0"/>
              <a:t>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A35726-8C45-3DBC-3197-A4C7C0B2CFE4}"/>
              </a:ext>
            </a:extLst>
          </p:cNvPr>
          <p:cNvSpPr/>
          <p:nvPr/>
        </p:nvSpPr>
        <p:spPr>
          <a:xfrm>
            <a:off x="1819954" y="2409968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날짜 입력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A4FE8A-0B23-654D-C964-0E06186E6F28}"/>
              </a:ext>
            </a:extLst>
          </p:cNvPr>
          <p:cNvSpPr txBox="1"/>
          <p:nvPr/>
        </p:nvSpPr>
        <p:spPr>
          <a:xfrm>
            <a:off x="367392" y="2859170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F0DD7F-F619-F8A1-9E51-0F6E354A1E04}"/>
              </a:ext>
            </a:extLst>
          </p:cNvPr>
          <p:cNvSpPr/>
          <p:nvPr/>
        </p:nvSpPr>
        <p:spPr>
          <a:xfrm>
            <a:off x="1819954" y="2898858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 입력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7A9D2E-0DBC-6281-81A3-FB0846E939AC}"/>
              </a:ext>
            </a:extLst>
          </p:cNvPr>
          <p:cNvSpPr txBox="1"/>
          <p:nvPr/>
        </p:nvSpPr>
        <p:spPr>
          <a:xfrm>
            <a:off x="367392" y="3312618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2010E1-F077-31EF-4794-92FFF0EE3CFE}"/>
              </a:ext>
            </a:extLst>
          </p:cNvPr>
          <p:cNvSpPr/>
          <p:nvPr/>
        </p:nvSpPr>
        <p:spPr>
          <a:xfrm>
            <a:off x="1819954" y="3352306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인원 입력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D6CFCD-0CBD-0021-E7D8-B6F75C984F66}"/>
              </a:ext>
            </a:extLst>
          </p:cNvPr>
          <p:cNvSpPr txBox="1"/>
          <p:nvPr/>
        </p:nvSpPr>
        <p:spPr>
          <a:xfrm>
            <a:off x="367392" y="3795135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가격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A5B154-2112-FE6B-9471-A9F3356F63B0}"/>
              </a:ext>
            </a:extLst>
          </p:cNvPr>
          <p:cNvSpPr/>
          <p:nvPr/>
        </p:nvSpPr>
        <p:spPr>
          <a:xfrm>
            <a:off x="1819954" y="3834823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가격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20B92E-BA44-65F7-F857-67025CA264B3}"/>
              </a:ext>
            </a:extLst>
          </p:cNvPr>
          <p:cNvSpPr txBox="1"/>
          <p:nvPr/>
        </p:nvSpPr>
        <p:spPr>
          <a:xfrm>
            <a:off x="354902" y="1008291"/>
            <a:ext cx="17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나라</a:t>
            </a:r>
            <a:r>
              <a:rPr lang="en-US" altLang="ko-KR" dirty="0"/>
              <a:t>(read only)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EEA9C8-3213-E1E7-F214-939505553C04}"/>
              </a:ext>
            </a:extLst>
          </p:cNvPr>
          <p:cNvSpPr txBox="1"/>
          <p:nvPr/>
        </p:nvSpPr>
        <p:spPr>
          <a:xfrm>
            <a:off x="367392" y="4321650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전화번호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542228-CA8A-2772-CA31-9CF41A42C51C}"/>
              </a:ext>
            </a:extLst>
          </p:cNvPr>
          <p:cNvSpPr/>
          <p:nvPr/>
        </p:nvSpPr>
        <p:spPr>
          <a:xfrm>
            <a:off x="1819954" y="4361338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전화번호 입력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94D27B-A582-14C5-F36A-CC3F2681A77A}"/>
              </a:ext>
            </a:extLst>
          </p:cNvPr>
          <p:cNvSpPr txBox="1"/>
          <p:nvPr/>
        </p:nvSpPr>
        <p:spPr>
          <a:xfrm>
            <a:off x="367392" y="4804167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호텔 소개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C609A7-D556-10E1-DCF5-5497804347C5}"/>
              </a:ext>
            </a:extLst>
          </p:cNvPr>
          <p:cNvSpPr/>
          <p:nvPr/>
        </p:nvSpPr>
        <p:spPr>
          <a:xfrm>
            <a:off x="1819954" y="4843855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호텔 소개 입력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7BBEDAF-E03F-C43C-658C-99DC1AE78AFD}"/>
              </a:ext>
            </a:extLst>
          </p:cNvPr>
          <p:cNvCxnSpPr>
            <a:cxnSpLocks/>
          </p:cNvCxnSpPr>
          <p:nvPr/>
        </p:nvCxnSpPr>
        <p:spPr>
          <a:xfrm>
            <a:off x="352424" y="1420586"/>
            <a:ext cx="111932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95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5248C65-E2E4-A945-1378-7450F65AE437}"/>
              </a:ext>
            </a:extLst>
          </p:cNvPr>
          <p:cNvSpPr/>
          <p:nvPr/>
        </p:nvSpPr>
        <p:spPr>
          <a:xfrm>
            <a:off x="-122465" y="-159204"/>
            <a:ext cx="3878036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관리자가 작성한 카테고리 선택 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1DA680-B591-24E2-92FA-1848378F41B7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768924-4E04-1A5A-A51F-45FAEE09335B}"/>
              </a:ext>
            </a:extLst>
          </p:cNvPr>
          <p:cNvSpPr/>
          <p:nvPr/>
        </p:nvSpPr>
        <p:spPr>
          <a:xfrm>
            <a:off x="295274" y="1058187"/>
            <a:ext cx="1117147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필터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 err="1"/>
              <a:t>유저랑</a:t>
            </a:r>
            <a:r>
              <a:rPr lang="ko-KR" altLang="en-US" sz="1200" dirty="0"/>
              <a:t> 동일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97EA3F-E095-C15E-A70B-ED6891DD8BC5}"/>
              </a:ext>
            </a:extLst>
          </p:cNvPr>
          <p:cNvSpPr/>
          <p:nvPr/>
        </p:nvSpPr>
        <p:spPr>
          <a:xfrm>
            <a:off x="10002612" y="1058187"/>
            <a:ext cx="1894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 등록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관리자만 보이게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E1875-D9B8-2026-7DFE-181B982FA9FB}"/>
              </a:ext>
            </a:extLst>
          </p:cNvPr>
          <p:cNvSpPr txBox="1"/>
          <p:nvPr/>
        </p:nvSpPr>
        <p:spPr>
          <a:xfrm>
            <a:off x="10695214" y="1998634"/>
            <a:ext cx="181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 날짜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23DE25-34F3-0E9A-F56F-DBDD6539E05D}"/>
              </a:ext>
            </a:extLst>
          </p:cNvPr>
          <p:cNvSpPr/>
          <p:nvPr/>
        </p:nvSpPr>
        <p:spPr>
          <a:xfrm>
            <a:off x="295274" y="1600200"/>
            <a:ext cx="11601452" cy="1461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917915-073D-F12D-7BB6-1B43A1AF54CD}"/>
              </a:ext>
            </a:extLst>
          </p:cNvPr>
          <p:cNvSpPr/>
          <p:nvPr/>
        </p:nvSpPr>
        <p:spPr>
          <a:xfrm>
            <a:off x="295274" y="1600200"/>
            <a:ext cx="2529569" cy="1461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857E39-CAE3-3E55-60F2-E8BAB76A9343}"/>
              </a:ext>
            </a:extLst>
          </p:cNvPr>
          <p:cNvSpPr txBox="1"/>
          <p:nvPr/>
        </p:nvSpPr>
        <p:spPr>
          <a:xfrm>
            <a:off x="2922814" y="1698171"/>
            <a:ext cx="181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가게명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3B8A37-90F3-E428-BD19-72E46434297F}"/>
              </a:ext>
            </a:extLst>
          </p:cNvPr>
          <p:cNvSpPr txBox="1"/>
          <p:nvPr/>
        </p:nvSpPr>
        <p:spPr>
          <a:xfrm>
            <a:off x="2922814" y="2010880"/>
            <a:ext cx="181247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</a:t>
            </a:r>
            <a:endParaRPr lang="en-US" altLang="ko-KR" dirty="0"/>
          </a:p>
          <a:p>
            <a:r>
              <a:rPr lang="ko-KR" altLang="en-US" sz="700" dirty="0"/>
              <a:t>전화번호</a:t>
            </a:r>
            <a:endParaRPr lang="en-US" altLang="ko-KR" sz="700" dirty="0"/>
          </a:p>
          <a:p>
            <a:r>
              <a:rPr lang="ko-KR" altLang="en-US" sz="700" dirty="0"/>
              <a:t>가게 유형</a:t>
            </a:r>
            <a:endParaRPr lang="en-US" altLang="ko-KR" sz="700" dirty="0"/>
          </a:p>
          <a:p>
            <a:r>
              <a:rPr lang="ko-KR" altLang="en-US" sz="700" dirty="0"/>
              <a:t>대표메뉴</a:t>
            </a:r>
            <a:endParaRPr lang="en-US" altLang="ko-KR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E0B496-7AB6-9A15-80EE-A404798FA851}"/>
              </a:ext>
            </a:extLst>
          </p:cNvPr>
          <p:cNvSpPr txBox="1"/>
          <p:nvPr/>
        </p:nvSpPr>
        <p:spPr>
          <a:xfrm>
            <a:off x="5666014" y="5073134"/>
            <a:ext cx="105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E8370E-20A7-00E6-0C45-60477126E275}"/>
              </a:ext>
            </a:extLst>
          </p:cNvPr>
          <p:cNvSpPr txBox="1"/>
          <p:nvPr/>
        </p:nvSpPr>
        <p:spPr>
          <a:xfrm>
            <a:off x="5067300" y="600386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1 2 3 4 5 6 7 8 9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738264E-5AA1-84EF-36B4-8CA97A2491A4}"/>
              </a:ext>
            </a:extLst>
          </p:cNvPr>
          <p:cNvGrpSpPr/>
          <p:nvPr/>
        </p:nvGrpSpPr>
        <p:grpSpPr>
          <a:xfrm>
            <a:off x="295274" y="3209535"/>
            <a:ext cx="11601452" cy="1461407"/>
            <a:chOff x="295274" y="1600200"/>
            <a:chExt cx="11601452" cy="146140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6C34217-97A2-EA91-C69A-2678E98334B9}"/>
                </a:ext>
              </a:extLst>
            </p:cNvPr>
            <p:cNvSpPr/>
            <p:nvPr/>
          </p:nvSpPr>
          <p:spPr>
            <a:xfrm>
              <a:off x="295274" y="1600200"/>
              <a:ext cx="11601452" cy="14614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47F6E29-0FD0-5725-B846-949B68D36343}"/>
                </a:ext>
              </a:extLst>
            </p:cNvPr>
            <p:cNvSpPr/>
            <p:nvPr/>
          </p:nvSpPr>
          <p:spPr>
            <a:xfrm>
              <a:off x="295274" y="1600200"/>
              <a:ext cx="2529569" cy="14614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7EA6A4-694B-6D1A-FACC-5E566172A922}"/>
                </a:ext>
              </a:extLst>
            </p:cNvPr>
            <p:cNvSpPr txBox="1"/>
            <p:nvPr/>
          </p:nvSpPr>
          <p:spPr>
            <a:xfrm>
              <a:off x="2922814" y="1698171"/>
              <a:ext cx="1812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관광지명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CAFD21F-1199-29CC-1B30-C9917BFCA76E}"/>
                </a:ext>
              </a:extLst>
            </p:cNvPr>
            <p:cNvSpPr txBox="1"/>
            <p:nvPr/>
          </p:nvSpPr>
          <p:spPr>
            <a:xfrm>
              <a:off x="10949669" y="1674326"/>
              <a:ext cx="947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작성자</a:t>
              </a:r>
              <a:endParaRPr lang="en-US" altLang="ko-KR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0C0967-9E58-1B87-7FE6-EB2ECE82FE20}"/>
                </a:ext>
              </a:extLst>
            </p:cNvPr>
            <p:cNvSpPr txBox="1"/>
            <p:nvPr/>
          </p:nvSpPr>
          <p:spPr>
            <a:xfrm>
              <a:off x="2922814" y="2010880"/>
              <a:ext cx="1812472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주소</a:t>
              </a:r>
              <a:endParaRPr lang="en-US" altLang="ko-KR" dirty="0"/>
            </a:p>
            <a:p>
              <a:r>
                <a:rPr lang="ko-KR" altLang="en-US" sz="700" dirty="0"/>
                <a:t>전화번호</a:t>
              </a:r>
              <a:endParaRPr lang="en-US" altLang="ko-KR" sz="700" dirty="0"/>
            </a:p>
            <a:p>
              <a:r>
                <a:rPr lang="ko-KR" altLang="en-US" sz="700" dirty="0"/>
                <a:t>관광지 유형</a:t>
              </a:r>
              <a:endParaRPr lang="en-US" altLang="ko-KR" sz="700" dirty="0"/>
            </a:p>
            <a:p>
              <a:r>
                <a:rPr lang="ko-KR" altLang="en-US" sz="700" dirty="0"/>
                <a:t>입장료</a:t>
              </a:r>
              <a:endParaRPr lang="en-US" altLang="ko-KR" sz="7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C0501B8-5FD4-75B8-D960-343F38FE009A}"/>
              </a:ext>
            </a:extLst>
          </p:cNvPr>
          <p:cNvSpPr txBox="1"/>
          <p:nvPr/>
        </p:nvSpPr>
        <p:spPr>
          <a:xfrm>
            <a:off x="10744200" y="3607969"/>
            <a:ext cx="120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작성날짜</a:t>
            </a: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137722D-251C-FB46-4C7A-E8407DB47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522" y="-627995"/>
            <a:ext cx="8223478" cy="4571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2B99E8-814F-07F3-FDC3-0703F4879CFC}"/>
              </a:ext>
            </a:extLst>
          </p:cNvPr>
          <p:cNvSpPr txBox="1"/>
          <p:nvPr/>
        </p:nvSpPr>
        <p:spPr>
          <a:xfrm>
            <a:off x="5366997" y="-160750"/>
            <a:ext cx="6063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카테고리들</a:t>
            </a:r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</a:rPr>
              <a:t>추천 관광지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</a:rPr>
              <a:t>맛집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</a:rPr>
              <a:t>호텔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FA6427-0E37-EA06-7851-DE994F303480}"/>
              </a:ext>
            </a:extLst>
          </p:cNvPr>
          <p:cNvSpPr txBox="1"/>
          <p:nvPr/>
        </p:nvSpPr>
        <p:spPr>
          <a:xfrm>
            <a:off x="7602311" y="4844399"/>
            <a:ext cx="49053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맛집 카테고리 선택</a:t>
            </a:r>
            <a:r>
              <a:rPr lang="en-US" altLang="ko-KR" dirty="0"/>
              <a:t>&gt;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사진</a:t>
            </a:r>
            <a:r>
              <a:rPr lang="en-US" altLang="ko-KR" dirty="0"/>
              <a:t>, </a:t>
            </a:r>
            <a:r>
              <a:rPr lang="ko-KR" altLang="en-US" dirty="0"/>
              <a:t>가게 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한식</a:t>
            </a:r>
            <a:r>
              <a:rPr lang="en-US" altLang="ko-KR" dirty="0"/>
              <a:t>or</a:t>
            </a:r>
            <a:r>
              <a:rPr lang="ko-KR" altLang="en-US" dirty="0"/>
              <a:t>양식</a:t>
            </a:r>
            <a:r>
              <a:rPr lang="en-US" altLang="ko-KR" dirty="0"/>
              <a:t>,</a:t>
            </a:r>
            <a:r>
              <a:rPr lang="ko-KR" altLang="en-US" dirty="0"/>
              <a:t> 대표 메뉴</a:t>
            </a:r>
            <a:r>
              <a:rPr lang="en-US" altLang="ko-KR" dirty="0"/>
              <a:t>, </a:t>
            </a:r>
            <a:r>
              <a:rPr lang="ko-KR" altLang="en-US" dirty="0" err="1"/>
              <a:t>구글맵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관광지 카테고리 선택</a:t>
            </a:r>
            <a:r>
              <a:rPr lang="en-US" altLang="ko-KR" dirty="0"/>
              <a:t>&gt;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사진</a:t>
            </a:r>
            <a:r>
              <a:rPr lang="en-US" altLang="ko-KR" dirty="0"/>
              <a:t>, </a:t>
            </a:r>
            <a:r>
              <a:rPr lang="ko-KR" altLang="en-US" dirty="0"/>
              <a:t>관광지명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 </a:t>
            </a:r>
            <a:r>
              <a:rPr lang="ko-KR" altLang="en-US" dirty="0"/>
              <a:t>관광지 유형</a:t>
            </a:r>
            <a:r>
              <a:rPr lang="en-US" altLang="ko-KR" dirty="0"/>
              <a:t>, </a:t>
            </a:r>
            <a:r>
              <a:rPr lang="ko-KR" altLang="en-US" dirty="0" err="1"/>
              <a:t>구글맵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삭제 선택 시 </a:t>
            </a:r>
            <a:r>
              <a:rPr lang="ko-KR" altLang="en-US" dirty="0" err="1"/>
              <a:t>경고창</a:t>
            </a:r>
            <a:r>
              <a:rPr lang="ko-KR" altLang="en-US" dirty="0"/>
              <a:t> 뜨게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8F58236-2B6D-19AA-DD20-A87E4581721E}"/>
              </a:ext>
            </a:extLst>
          </p:cNvPr>
          <p:cNvSpPr/>
          <p:nvPr/>
        </p:nvSpPr>
        <p:spPr>
          <a:xfrm>
            <a:off x="9367157" y="1600200"/>
            <a:ext cx="2529569" cy="1461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구글맵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F3B5906-8EF0-7BC1-F92C-EE0AFFE6933E}"/>
              </a:ext>
            </a:extLst>
          </p:cNvPr>
          <p:cNvSpPr/>
          <p:nvPr/>
        </p:nvSpPr>
        <p:spPr>
          <a:xfrm>
            <a:off x="9367157" y="3217599"/>
            <a:ext cx="2529569" cy="1429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구글맵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759A0-8BC1-6315-0E12-1A4348DE12F8}"/>
              </a:ext>
            </a:extLst>
          </p:cNvPr>
          <p:cNvSpPr txBox="1"/>
          <p:nvPr/>
        </p:nvSpPr>
        <p:spPr>
          <a:xfrm>
            <a:off x="8572501" y="2789857"/>
            <a:ext cx="1249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수정 </a:t>
            </a:r>
            <a:r>
              <a:rPr lang="en-US" altLang="ko-KR" sz="1000" dirty="0"/>
              <a:t>| </a:t>
            </a:r>
            <a:r>
              <a:rPr lang="ko-KR" altLang="en-US" sz="1000" dirty="0"/>
              <a:t>삭제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CC8252-0951-468E-1018-9D3DA3AB561A}"/>
              </a:ext>
            </a:extLst>
          </p:cNvPr>
          <p:cNvSpPr txBox="1"/>
          <p:nvPr/>
        </p:nvSpPr>
        <p:spPr>
          <a:xfrm>
            <a:off x="8572501" y="4400865"/>
            <a:ext cx="1249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수정 </a:t>
            </a:r>
            <a:r>
              <a:rPr lang="en-US" altLang="ko-KR" sz="1000" dirty="0"/>
              <a:t>| </a:t>
            </a:r>
            <a:r>
              <a:rPr lang="ko-KR" altLang="en-US" sz="1000" dirty="0"/>
              <a:t>삭제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1BD8B317-A164-25D7-FC21-554A97BC9A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52424" y="253012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72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1DA680-B591-24E2-92FA-1848378F41B7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B60A73-F908-38FF-7E35-D3CCD601B19F}"/>
              </a:ext>
            </a:extLst>
          </p:cNvPr>
          <p:cNvSpPr/>
          <p:nvPr/>
        </p:nvSpPr>
        <p:spPr>
          <a:xfrm>
            <a:off x="295274" y="1036864"/>
            <a:ext cx="1272269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카테고리</a:t>
            </a:r>
            <a:endParaRPr lang="en-US" altLang="ko-KR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9EE1A3-18D0-C216-FEFD-F3AF055F7FB6}"/>
              </a:ext>
            </a:extLst>
          </p:cNvPr>
          <p:cNvCxnSpPr>
            <a:cxnSpLocks/>
          </p:cNvCxnSpPr>
          <p:nvPr/>
        </p:nvCxnSpPr>
        <p:spPr>
          <a:xfrm>
            <a:off x="400050" y="2024743"/>
            <a:ext cx="111932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9D8B8-DF49-261B-A55F-3009CAB5D6FC}"/>
              </a:ext>
            </a:extLst>
          </p:cNvPr>
          <p:cNvSpPr txBox="1"/>
          <p:nvPr/>
        </p:nvSpPr>
        <p:spPr>
          <a:xfrm>
            <a:off x="402528" y="1612448"/>
            <a:ext cx="17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나라</a:t>
            </a:r>
            <a:r>
              <a:rPr lang="en-US" altLang="ko-KR" dirty="0"/>
              <a:t>(read only)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02AD6D-43E1-A641-35C0-AD6FDE3DD2FA}"/>
              </a:ext>
            </a:extLst>
          </p:cNvPr>
          <p:cNvSpPr/>
          <p:nvPr/>
        </p:nvSpPr>
        <p:spPr>
          <a:xfrm>
            <a:off x="5049611" y="6260173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 등록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F63246-D071-B2EA-97C3-42EF1AB2BB20}"/>
              </a:ext>
            </a:extLst>
          </p:cNvPr>
          <p:cNvSpPr/>
          <p:nvPr/>
        </p:nvSpPr>
        <p:spPr>
          <a:xfrm>
            <a:off x="1867580" y="2166495"/>
            <a:ext cx="546329" cy="230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이미지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5F031F-5CB1-6CD7-02E8-9201E3794E2F}"/>
              </a:ext>
            </a:extLst>
          </p:cNvPr>
          <p:cNvSpPr/>
          <p:nvPr/>
        </p:nvSpPr>
        <p:spPr>
          <a:xfrm>
            <a:off x="6297386" y="6260173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목록으로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A2C9DB5-D4E3-C205-5A76-25A75072EE93}"/>
              </a:ext>
            </a:extLst>
          </p:cNvPr>
          <p:cNvSpPr/>
          <p:nvPr/>
        </p:nvSpPr>
        <p:spPr>
          <a:xfrm>
            <a:off x="-119743" y="-208189"/>
            <a:ext cx="4122964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0000"/>
                </a:solidFill>
              </a:rPr>
              <a:t>관리자 게시글 등록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맛집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28C1F7-ADBF-BE7F-E2CF-1C1FE02DFD63}"/>
              </a:ext>
            </a:extLst>
          </p:cNvPr>
          <p:cNvSpPr txBox="1"/>
          <p:nvPr/>
        </p:nvSpPr>
        <p:spPr>
          <a:xfrm>
            <a:off x="415018" y="2097251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 등록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629926-FE04-3D53-731B-70E4255737A5}"/>
              </a:ext>
            </a:extLst>
          </p:cNvPr>
          <p:cNvSpPr txBox="1"/>
          <p:nvPr/>
        </p:nvSpPr>
        <p:spPr>
          <a:xfrm>
            <a:off x="415018" y="2535827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가게 이름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E7DEA3-FCEF-6FFF-CA58-C845F72FB5D4}"/>
              </a:ext>
            </a:extLst>
          </p:cNvPr>
          <p:cNvSpPr txBox="1"/>
          <p:nvPr/>
        </p:nvSpPr>
        <p:spPr>
          <a:xfrm>
            <a:off x="415018" y="2974437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120253-B6BB-32CE-91BD-9086B76BEEED}"/>
              </a:ext>
            </a:extLst>
          </p:cNvPr>
          <p:cNvSpPr txBox="1"/>
          <p:nvPr/>
        </p:nvSpPr>
        <p:spPr>
          <a:xfrm>
            <a:off x="415018" y="3413047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전화번호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3521A9-4963-2253-CA74-4EC50D7AF053}"/>
              </a:ext>
            </a:extLst>
          </p:cNvPr>
          <p:cNvSpPr txBox="1"/>
          <p:nvPr/>
        </p:nvSpPr>
        <p:spPr>
          <a:xfrm>
            <a:off x="415018" y="3851657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가게 유형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A52E8E-1A99-4203-0739-FCC10B2D11F5}"/>
              </a:ext>
            </a:extLst>
          </p:cNvPr>
          <p:cNvSpPr txBox="1"/>
          <p:nvPr/>
        </p:nvSpPr>
        <p:spPr>
          <a:xfrm>
            <a:off x="415018" y="4290267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대표 메뉴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D90660-339D-2853-9000-B840DDAA1151}"/>
              </a:ext>
            </a:extLst>
          </p:cNvPr>
          <p:cNvSpPr/>
          <p:nvPr/>
        </p:nvSpPr>
        <p:spPr>
          <a:xfrm>
            <a:off x="1867580" y="2535827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가게 이름 입력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A8365E-A1A9-2D50-83A2-8A86B170B582}"/>
              </a:ext>
            </a:extLst>
          </p:cNvPr>
          <p:cNvSpPr/>
          <p:nvPr/>
        </p:nvSpPr>
        <p:spPr>
          <a:xfrm>
            <a:off x="1867580" y="3014125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 입력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698FE90-6DFA-3207-CB26-D898E3291BC6}"/>
              </a:ext>
            </a:extLst>
          </p:cNvPr>
          <p:cNvSpPr/>
          <p:nvPr/>
        </p:nvSpPr>
        <p:spPr>
          <a:xfrm>
            <a:off x="1867580" y="3452735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전화번호 입력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AA00440-6E6B-969B-BA2A-022C24D7FB24}"/>
              </a:ext>
            </a:extLst>
          </p:cNvPr>
          <p:cNvSpPr/>
          <p:nvPr/>
        </p:nvSpPr>
        <p:spPr>
          <a:xfrm>
            <a:off x="1867580" y="3881027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가게 유형 입력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E1FAB30-1A8D-0F08-0D30-A1288F178DF8}"/>
              </a:ext>
            </a:extLst>
          </p:cNvPr>
          <p:cNvSpPr/>
          <p:nvPr/>
        </p:nvSpPr>
        <p:spPr>
          <a:xfrm>
            <a:off x="1867580" y="4324645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대표 메뉴 입력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B7489D-F07C-C859-E703-ABEB135E037A}"/>
              </a:ext>
            </a:extLst>
          </p:cNvPr>
          <p:cNvSpPr txBox="1"/>
          <p:nvPr/>
        </p:nvSpPr>
        <p:spPr>
          <a:xfrm>
            <a:off x="3762375" y="1219200"/>
            <a:ext cx="442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카테고리 선택에 따라 아래 </a:t>
            </a:r>
            <a:r>
              <a:rPr lang="ko-KR" altLang="en-US" dirty="0" err="1"/>
              <a:t>입력창</a:t>
            </a:r>
            <a:r>
              <a:rPr lang="ko-KR" altLang="en-US" dirty="0"/>
              <a:t> 바뀜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CA14187-CE60-6A74-E424-DFD9A2764B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52424" y="253012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415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1260</Words>
  <Application>Microsoft Office PowerPoint</Application>
  <PresentationFormat>와이드스크린</PresentationFormat>
  <Paragraphs>465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goott1</dc:creator>
  <cp:lastModifiedBy>goott1</cp:lastModifiedBy>
  <cp:revision>91</cp:revision>
  <dcterms:created xsi:type="dcterms:W3CDTF">2023-07-14T06:48:10Z</dcterms:created>
  <dcterms:modified xsi:type="dcterms:W3CDTF">2023-07-20T06:10:21Z</dcterms:modified>
</cp:coreProperties>
</file>