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-112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3A514-D543-4BED-B2DF-1EB09A84C1FB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38723-F404-4A20-9477-6CBA25F8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8723-F404-4A20-9477-6CBA25F8AD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0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0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0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6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DF9DC-8BDD-462C-BFB4-0B93E5167B72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8864-5051-465E-A66C-7F4CC47B1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5271" y="0"/>
            <a:ext cx="119597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Navigation Bar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63501" y="816429"/>
            <a:ext cx="12028714" cy="707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Header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72801" y="4435929"/>
            <a:ext cx="12003932" cy="1073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Footer Content</a:t>
            </a:r>
            <a:endParaRPr lang="en-US" sz="4400" dirty="0"/>
          </a:p>
        </p:txBody>
      </p:sp>
      <p:sp>
        <p:nvSpPr>
          <p:cNvPr id="7" name="Rounded Rectangle 6"/>
          <p:cNvSpPr/>
          <p:nvPr/>
        </p:nvSpPr>
        <p:spPr>
          <a:xfrm>
            <a:off x="56622" y="5619473"/>
            <a:ext cx="12076733" cy="114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Footer </a:t>
            </a:r>
            <a:endParaRPr lang="en-US" sz="4400" dirty="0"/>
          </a:p>
        </p:txBody>
      </p:sp>
      <p:sp>
        <p:nvSpPr>
          <p:cNvPr id="2" name="Frame 1"/>
          <p:cNvSpPr/>
          <p:nvPr/>
        </p:nvSpPr>
        <p:spPr>
          <a:xfrm>
            <a:off x="81643" y="1605643"/>
            <a:ext cx="12010571" cy="275771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8417" y="2131786"/>
            <a:ext cx="45385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dirty="0"/>
              <a:t>Welcome  Paragraph</a:t>
            </a:r>
          </a:p>
          <a:p>
            <a:pPr lvl="0" algn="ctr"/>
            <a:r>
              <a:rPr lang="en-US" sz="4000" dirty="0" err="1"/>
              <a:t>mainbody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5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87085"/>
            <a:ext cx="12192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Navigation Bar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0" y="1061357"/>
            <a:ext cx="12192000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Header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0" y="1705429"/>
            <a:ext cx="121920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0" y="6335486"/>
            <a:ext cx="12192000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0" y="5642429"/>
            <a:ext cx="12192000" cy="654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Content</a:t>
            </a:r>
            <a:endParaRPr lang="en-US" dirty="0"/>
          </a:p>
        </p:txBody>
      </p:sp>
      <p:sp>
        <p:nvSpPr>
          <p:cNvPr id="10" name="Frame 9"/>
          <p:cNvSpPr/>
          <p:nvPr/>
        </p:nvSpPr>
        <p:spPr>
          <a:xfrm>
            <a:off x="0" y="2355306"/>
            <a:ext cx="12192000" cy="3205480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63358" y="3637643"/>
            <a:ext cx="357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Members Info.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1389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74385"/>
            <a:ext cx="12191999" cy="43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Catalogue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553357"/>
            <a:ext cx="12192000" cy="462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Navigation Bar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595085" y="1797958"/>
            <a:ext cx="2271486" cy="89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Science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997200" y="1805214"/>
            <a:ext cx="2271486" cy="89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Video Games + Multimedia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5392057" y="1796143"/>
            <a:ext cx="2271486" cy="89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Human Computer Interaction 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7823201" y="1796143"/>
            <a:ext cx="2271486" cy="89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 Technology and Cloud Computing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66057" y="2830286"/>
            <a:ext cx="2271486" cy="89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Science and Big Data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2997200" y="2839357"/>
            <a:ext cx="2271486" cy="89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Informatics and Information Science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5428342" y="2875643"/>
            <a:ext cx="2271486" cy="89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IT Security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7814130" y="2893787"/>
            <a:ext cx="2271486" cy="896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Business  Information Systems</a:t>
            </a:r>
            <a:endParaRPr lang="en-US" sz="1600" dirty="0"/>
          </a:p>
        </p:txBody>
      </p:sp>
      <p:sp>
        <p:nvSpPr>
          <p:cNvPr id="15" name="Frame 14"/>
          <p:cNvSpPr/>
          <p:nvPr/>
        </p:nvSpPr>
        <p:spPr>
          <a:xfrm>
            <a:off x="0" y="1061357"/>
            <a:ext cx="12192000" cy="3728359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5878286"/>
            <a:ext cx="12191999" cy="49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Footer Content</a:t>
            </a:r>
            <a:endParaRPr lang="en-US" sz="3600" dirty="0"/>
          </a:p>
        </p:txBody>
      </p:sp>
      <p:sp>
        <p:nvSpPr>
          <p:cNvPr id="18" name="Frame 17"/>
          <p:cNvSpPr/>
          <p:nvPr/>
        </p:nvSpPr>
        <p:spPr>
          <a:xfrm>
            <a:off x="0" y="4835071"/>
            <a:ext cx="12192000" cy="979715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" y="6424385"/>
            <a:ext cx="12191999" cy="433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Footer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0786" y="5179786"/>
            <a:ext cx="113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8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63500"/>
            <a:ext cx="12192000" cy="89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About Us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997857"/>
            <a:ext cx="12192000" cy="45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Navigation Bar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496786" y="2821214"/>
            <a:ext cx="2748643" cy="1995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About </a:t>
            </a:r>
            <a:r>
              <a:rPr lang="en-US" sz="4400" dirty="0"/>
              <a:t>U</a:t>
            </a:r>
            <a:r>
              <a:rPr lang="en-US" sz="4400" dirty="0" smtClean="0"/>
              <a:t>s Info</a:t>
            </a:r>
            <a:endParaRPr lang="en-US" sz="4400" dirty="0"/>
          </a:p>
        </p:txBody>
      </p:sp>
      <p:sp>
        <p:nvSpPr>
          <p:cNvPr id="5" name="Rounded Rectangle 4"/>
          <p:cNvSpPr/>
          <p:nvPr/>
        </p:nvSpPr>
        <p:spPr>
          <a:xfrm>
            <a:off x="5168898" y="2910115"/>
            <a:ext cx="1543959" cy="1680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Contact Us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1476828"/>
            <a:ext cx="12192000" cy="64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Header</a:t>
            </a:r>
            <a:endParaRPr lang="en-US" sz="2800" dirty="0"/>
          </a:p>
        </p:txBody>
      </p:sp>
      <p:sp>
        <p:nvSpPr>
          <p:cNvPr id="7" name="Frame 6"/>
          <p:cNvSpPr/>
          <p:nvPr/>
        </p:nvSpPr>
        <p:spPr>
          <a:xfrm>
            <a:off x="105590" y="2219233"/>
            <a:ext cx="12022909" cy="3214554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0" y="5520872"/>
            <a:ext cx="12192000" cy="64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Footer Content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6212114"/>
            <a:ext cx="12192000" cy="645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Footer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02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65314"/>
            <a:ext cx="12192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Feed Back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1025071"/>
            <a:ext cx="12192000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Navigation Bar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0" y="5961744"/>
            <a:ext cx="12192000" cy="89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Footer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0" y="5034644"/>
            <a:ext cx="12192000" cy="89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Footer Content</a:t>
            </a:r>
            <a:endParaRPr lang="en-US" sz="3600" dirty="0"/>
          </a:p>
        </p:txBody>
      </p:sp>
      <p:sp>
        <p:nvSpPr>
          <p:cNvPr id="6" name="Frame 5"/>
          <p:cNvSpPr/>
          <p:nvPr/>
        </p:nvSpPr>
        <p:spPr>
          <a:xfrm>
            <a:off x="63500" y="1629592"/>
            <a:ext cx="12055929" cy="3359694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53857" y="2875643"/>
            <a:ext cx="3170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Feed Back 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076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63500"/>
            <a:ext cx="121919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Feedback Page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1043214"/>
            <a:ext cx="12192000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Navigation Bar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0" y="5923643"/>
            <a:ext cx="12192000" cy="934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Footer</a:t>
            </a:r>
            <a:endParaRPr lang="en-US" sz="44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4960257"/>
            <a:ext cx="12192000" cy="934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Footer Content</a:t>
            </a:r>
            <a:endParaRPr lang="en-US" sz="4400" dirty="0"/>
          </a:p>
        </p:txBody>
      </p:sp>
      <p:sp>
        <p:nvSpPr>
          <p:cNvPr id="7" name="Frame 6"/>
          <p:cNvSpPr/>
          <p:nvPr/>
        </p:nvSpPr>
        <p:spPr>
          <a:xfrm>
            <a:off x="63500" y="1665877"/>
            <a:ext cx="12064999" cy="3169194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00928" y="2821214"/>
            <a:ext cx="486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 Forma Request 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35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12192000" cy="89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Sample Test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916214"/>
            <a:ext cx="12192000" cy="471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Navigation Bar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0" y="1433286"/>
            <a:ext cx="12192000" cy="8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Header</a:t>
            </a:r>
            <a:endParaRPr lang="en-US" sz="4400" dirty="0"/>
          </a:p>
        </p:txBody>
      </p:sp>
      <p:sp>
        <p:nvSpPr>
          <p:cNvPr id="5" name="Rounded Rectangle 4"/>
          <p:cNvSpPr/>
          <p:nvPr/>
        </p:nvSpPr>
        <p:spPr>
          <a:xfrm>
            <a:off x="0" y="5878286"/>
            <a:ext cx="12192000" cy="979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Footer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4842329"/>
            <a:ext cx="12192000" cy="979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Footer Content</a:t>
            </a:r>
            <a:endParaRPr lang="en-US" sz="3200" dirty="0"/>
          </a:p>
        </p:txBody>
      </p:sp>
      <p:sp>
        <p:nvSpPr>
          <p:cNvPr id="7" name="Frame 6"/>
          <p:cNvSpPr/>
          <p:nvPr/>
        </p:nvSpPr>
        <p:spPr>
          <a:xfrm>
            <a:off x="0" y="2337162"/>
            <a:ext cx="12192000" cy="2452551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0" y="3238501"/>
            <a:ext cx="2711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Sample Test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762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" y="0"/>
            <a:ext cx="12192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Test Page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943429"/>
            <a:ext cx="12192000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Navigation Bar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-81644" y="1505856"/>
            <a:ext cx="12273644" cy="335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Header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397001" y="2276930"/>
            <a:ext cx="1787071" cy="29754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Test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335486"/>
            <a:ext cx="12192000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Footer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5789386"/>
            <a:ext cx="12192000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Footer Content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140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-1"/>
            <a:ext cx="12192000" cy="961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Site Map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997857"/>
            <a:ext cx="12192000" cy="480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Navigation Bar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0" y="5996214"/>
            <a:ext cx="12192000" cy="861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Footer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0" y="5078185"/>
            <a:ext cx="12192000" cy="861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Footer Content</a:t>
            </a:r>
            <a:endParaRPr lang="en-US" sz="4000" dirty="0"/>
          </a:p>
        </p:txBody>
      </p:sp>
      <p:sp>
        <p:nvSpPr>
          <p:cNvPr id="6" name="Frame 5"/>
          <p:cNvSpPr/>
          <p:nvPr/>
        </p:nvSpPr>
        <p:spPr>
          <a:xfrm>
            <a:off x="-1" y="1611449"/>
            <a:ext cx="12192001" cy="3386908"/>
          </a:xfrm>
          <a:prstGeom prst="fram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26001" y="2966357"/>
            <a:ext cx="2404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Site Map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3274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120</Words>
  <Application>Microsoft Macintosh PowerPoint</Application>
  <PresentationFormat>Custom</PresentationFormat>
  <Paragraphs>61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Peck</dc:creator>
  <cp:lastModifiedBy>rootsie echteld</cp:lastModifiedBy>
  <cp:revision>9</cp:revision>
  <dcterms:created xsi:type="dcterms:W3CDTF">2015-12-02T22:28:40Z</dcterms:created>
  <dcterms:modified xsi:type="dcterms:W3CDTF">2016-12-06T09:58:37Z</dcterms:modified>
</cp:coreProperties>
</file>