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1" r:id="rId5"/>
    <p:sldId id="262" r:id="rId6"/>
    <p:sldId id="258" r:id="rId7"/>
    <p:sldId id="264" r:id="rId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2C53B"/>
    <a:srgbClr val="6E5552"/>
    <a:srgbClr val="0C788E"/>
    <a:srgbClr val="660066"/>
    <a:srgbClr val="800080"/>
    <a:srgbClr val="422C16"/>
    <a:srgbClr val="32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81" d="100"/>
          <a:sy n="81" d="100"/>
        </p:scale>
        <p:origin x="122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AD5FD-207D-3D2B-73B3-D8C0EC560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16E36-1057-2CA8-3C39-6DF0367F0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A3EAA4-A4C4-73A8-6F9A-1E2BBA0CD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6517-7149-43D4-9C3F-3E514D6B53E7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380300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E1E495-3061-B30C-0FCB-F4B785FA2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6590C3-565A-F1FE-6889-62A97AAB6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138C7A-807C-A47D-B889-BEFA3DB1C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5CA5-72F4-47A4-BA4D-591A1276417E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20044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99AC8-4464-353A-CAE0-C4D08C31E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2A3834-CFDA-E891-71F5-1D87C5C744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3DC4BA-7387-9C86-6D61-525500E23D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D316E-0269-43D7-9A9E-94C6DD56FE98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207910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183DD0-E632-0680-514F-B4AC07219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9CCB9C-343D-0C27-E72F-7E17AF3ED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2ACFB8-05FC-F9CD-81C4-CAEBCA125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1668-65F1-47EF-8773-9B78244C1EA9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85569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6514D2-C77B-8ECB-76AE-A861D1283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82D0A1-D93C-97DF-EFEA-0587C2399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711AB-7EA8-03A0-311D-4D385CB36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A4611-3C71-4575-8893-88E629FE48D0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31886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CF1BF-6937-944F-D820-16474317B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03814-6D0D-595D-F97B-F16048367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F8C1E-0695-0BD6-97F4-945983EC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1E82E-3C11-4EC9-B85C-5CF9A23E7B42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42629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FD71BF-552B-6CA4-5F94-B08321BA4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3991DF-063E-9491-E41F-3DBFD0122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BCD85F-2487-67AD-ABB3-E9D8F21D7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C4D5B-F163-4779-BF71-938B9ED11110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137353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689C91-FE09-D68C-C726-AF35A5358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AEDAF7-EB19-DB5A-53B1-E04384104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408AA4-717F-8CCE-D8FD-709939ED4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9D134-1961-4A43-AB43-1A543EDBA27F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35974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713BF9D-42C0-A986-C982-39C136F57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CF8397-CDD8-3326-7C3E-E3BC572E9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3313FE-595A-C109-5679-B28A6805B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A451D-7C26-42E0-B091-0363295780CD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36294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C323C-A631-8FEF-B6AD-24F488529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F098D-2117-385B-AA41-B06C5A46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1BD00-89C2-DADA-ACDF-6BAF0BE7F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C3A0-AC12-4038-B29B-21AD1FBC7871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41826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F0EF9-8812-FC77-EABF-9140B8A69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28B6D-2C89-3844-4158-293773CC8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FF3ED-8D9F-4FC9-2D05-F7BB0C98E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21CB8-7DE6-408D-A493-1EBD4682A189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  <p:extLst>
      <p:ext uri="{BB962C8B-B14F-4D97-AF65-F5344CB8AC3E}">
        <p14:creationId xmlns:p14="http://schemas.microsoft.com/office/powerpoint/2010/main" val="1979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3FE89E-3113-4FB6-D559-D8AA71977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K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F74001-0435-3DF7-F393-D6874391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KE"/>
              <a:t>Haga clic para modificar el estilo de texto del patrón</a:t>
            </a:r>
          </a:p>
          <a:p>
            <a:pPr lvl="1"/>
            <a:r>
              <a:rPr lang="es-ES" altLang="en-KE"/>
              <a:t>Segundo nivel</a:t>
            </a:r>
          </a:p>
          <a:p>
            <a:pPr lvl="2"/>
            <a:r>
              <a:rPr lang="es-ES" altLang="en-KE"/>
              <a:t>Tercer nivel</a:t>
            </a:r>
          </a:p>
          <a:p>
            <a:pPr lvl="3"/>
            <a:r>
              <a:rPr lang="es-ES" altLang="en-KE"/>
              <a:t>Cuarto nivel</a:t>
            </a:r>
          </a:p>
          <a:p>
            <a:pPr lvl="4"/>
            <a:r>
              <a:rPr lang="es-ES" altLang="en-K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8B2D0E-8224-006A-DBC8-09A66F213E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5048F7-3002-78AB-A40E-205DE11825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169E999-456F-C130-DF06-EEC5C17E2E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1AE3177-CCBE-46DF-B7C6-CAE36FAAE5E4}" type="slidenum">
              <a:rPr lang="es-ES" altLang="en-KE"/>
              <a:pPr>
                <a:defRPr/>
              </a:pPr>
              <a:t>‹#›</a:t>
            </a:fld>
            <a:endParaRPr lang="es-ES" altLang="en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11,645 Blue Cyber Security Servers Royalty-Free Images, Stock Photos &amp;  Pictures | Shutterstock">
            <a:extLst>
              <a:ext uri="{FF2B5EF4-FFF2-40B4-BE49-F238E27FC236}">
                <a16:creationId xmlns:a16="http://schemas.microsoft.com/office/drawing/2014/main" id="{3C6A6F1F-4E8C-87DA-D4CD-A7004A8C7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5A76C-F21A-1152-C82C-B3015F51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28800"/>
            <a:ext cx="8229600" cy="2007096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HIGHSCHOOL DATABASE</a:t>
            </a:r>
            <a:endParaRPr lang="en-KE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959F0-BBFD-58DC-6854-92AF437AC7A4}"/>
              </a:ext>
            </a:extLst>
          </p:cNvPr>
          <p:cNvSpPr txBox="1"/>
          <p:nvPr/>
        </p:nvSpPr>
        <p:spPr>
          <a:xfrm>
            <a:off x="2519771" y="83671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7</a:t>
            </a:r>
            <a:endParaRPr lang="en-K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D7F00-C356-6CF3-2346-C3701C5BC722}"/>
              </a:ext>
            </a:extLst>
          </p:cNvPr>
          <p:cNvSpPr txBox="1"/>
          <p:nvPr/>
        </p:nvSpPr>
        <p:spPr>
          <a:xfrm>
            <a:off x="5940152" y="4583847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TEAM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Dalton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Kagumu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Nelson Mwangi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Sammy Lewis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Collins Kamau</a:t>
            </a:r>
            <a:endParaRPr lang="en-K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C72195-CA7E-DFE2-106C-70A592597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347662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C6C60F9-4EBB-350D-3A64-517C967E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47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n-K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anose="020B0604020202020204" pitchFamily="34" charset="0"/>
              </a:rPr>
            </a:br>
            <a:endParaRPr kumimoji="0" lang="es-ES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75F63-F7D3-29AA-4EA9-B698D8D6FA78}"/>
              </a:ext>
            </a:extLst>
          </p:cNvPr>
          <p:cNvSpPr txBox="1"/>
          <p:nvPr/>
        </p:nvSpPr>
        <p:spPr>
          <a:xfrm>
            <a:off x="539552" y="2631985"/>
            <a:ext cx="846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Centralizing student information for easier access and management.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Facilitating efficient communication among stakeholders.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data-driven decision-making for administrators and policymakers.</a:t>
            </a:r>
          </a:p>
          <a:p>
            <a:endParaRPr lang="en-K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4B664-9481-EF29-FF59-9B7ECEF0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03"/>
            <a:ext cx="9144000" cy="6957392"/>
          </a:xfrm>
        </p:spPr>
      </p:pic>
    </p:spTree>
    <p:extLst>
      <p:ext uri="{BB962C8B-B14F-4D97-AF65-F5344CB8AC3E}">
        <p14:creationId xmlns:p14="http://schemas.microsoft.com/office/powerpoint/2010/main" val="410127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A50F-5011-A5DE-617B-0E0F89DB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E6105-FEAD-F6D6-6897-C066604C7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80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2A742-5C1B-AAEE-0DA7-C5D405CB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C3C8D-EB35-F640-B2EE-0BA1251C0DE5}"/>
              </a:ext>
            </a:extLst>
          </p:cNvPr>
          <p:cNvSpPr txBox="1"/>
          <p:nvPr/>
        </p:nvSpPr>
        <p:spPr>
          <a:xfrm>
            <a:off x="3995936" y="1166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SCHEMA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04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3AA88F-4816-CC14-6A2F-73D5ED491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1196975"/>
            <a:ext cx="3476625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277E2-2560-F6BA-BB5D-40B828122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583"/>
            <a:ext cx="50403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4" eaLnBrk="1" hangingPunct="1">
              <a:spcBef>
                <a:spcPct val="20000"/>
              </a:spcBef>
              <a:defRPr/>
            </a:pPr>
            <a:endParaRPr lang="tr-TR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09A60CC-C7F1-43EE-2C66-9C92CA8F7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126" y="5622339"/>
            <a:ext cx="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AD81DB-797A-197C-596A-581E745B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4845"/>
            <a:ext cx="1547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n-K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anose="020B0604020202020204" pitchFamily="34" charset="0"/>
              </a:rPr>
            </a:br>
            <a:endParaRPr kumimoji="0" lang="es-ES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5543BF4-A980-F2B7-D788-76D53C96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446" y="3284020"/>
            <a:ext cx="1547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n-K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anose="020B0604020202020204" pitchFamily="34" charset="0"/>
              </a:rPr>
            </a:br>
            <a:endParaRPr kumimoji="0" lang="es-ES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A0C11-BC8A-7514-9821-43E6125D5B48}"/>
              </a:ext>
            </a:extLst>
          </p:cNvPr>
          <p:cNvSpPr txBox="1"/>
          <p:nvPr/>
        </p:nvSpPr>
        <p:spPr>
          <a:xfrm>
            <a:off x="2555776" y="217805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Improved organization of student information.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communication between stakeholders.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Data-driven decision making for administrators and policymakers.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Personalized learning based on student profiles.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Streamlined administrative processes through automation.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Enhanced security and privacy for student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1237-96B8-3252-BB2D-38F45CE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31750" name="Picture 6" descr="Servers close up. Modern data center. Cloud computing. Loopable seamless 4k  UHD Stock Footage #AD ,#data#center#Cloud#Servers">
            <a:extLst>
              <a:ext uri="{FF2B5EF4-FFF2-40B4-BE49-F238E27FC236}">
                <a16:creationId xmlns:a16="http://schemas.microsoft.com/office/drawing/2014/main" id="{FE733E18-D10F-3CDF-B997-8688665595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41E6C-D0C9-D566-4215-79D9D8EF4791}"/>
              </a:ext>
            </a:extLst>
          </p:cNvPr>
          <p:cNvSpPr txBox="1"/>
          <p:nvPr/>
        </p:nvSpPr>
        <p:spPr>
          <a:xfrm>
            <a:off x="2621680" y="3013501"/>
            <a:ext cx="3900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en-KE" sz="4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3075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13876</TotalTime>
  <Words>87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Georgia</vt:lpstr>
      <vt:lpstr>Söhne</vt:lpstr>
      <vt:lpstr>Tahoma</vt:lpstr>
      <vt:lpstr>Wingdings</vt:lpstr>
      <vt:lpstr>Diseño predeterminado</vt:lpstr>
      <vt:lpstr>HIGHSCHOOL DATABASE</vt:lpstr>
      <vt:lpstr>Purpose</vt:lpstr>
      <vt:lpstr>PowerPoint Presentation</vt:lpstr>
      <vt:lpstr>PowerPoint Presentation</vt:lpstr>
      <vt:lpstr>PowerPoint Presentation</vt:lpstr>
      <vt:lpstr>Benefits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creator>Free PPT Backgrounds</dc:creator>
  <dc:description>Free PPT Backgrounds_x000d_
http://www.freepptbackgrounds.net</dc:description>
  <cp:lastModifiedBy>dalton mukuria</cp:lastModifiedBy>
  <cp:revision>770</cp:revision>
  <dcterms:created xsi:type="dcterms:W3CDTF">2010-05-23T14:28:12Z</dcterms:created>
  <dcterms:modified xsi:type="dcterms:W3CDTF">2024-03-27T14:40:51Z</dcterms:modified>
</cp:coreProperties>
</file>