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61" r:id="rId2"/>
    <p:sldMasterId id="2147483863" r:id="rId3"/>
    <p:sldMasterId id="2147483865" r:id="rId4"/>
  </p:sldMasterIdLst>
  <p:sldIdLst>
    <p:sldId id="256" r:id="rId5"/>
    <p:sldId id="259" r:id="rId6"/>
    <p:sldId id="257" r:id="rId7"/>
    <p:sldId id="258" r:id="rId8"/>
    <p:sldId id="260" r:id="rId9"/>
    <p:sldId id="263" r:id="rId10"/>
    <p:sldId id="261" r:id="rId11"/>
    <p:sldId id="262" r:id="rId12"/>
    <p:sldId id="264" r:id="rId13"/>
    <p:sldId id="265" r:id="rId14"/>
    <p:sldId id="266" r:id="rId15"/>
    <p:sldId id="267" r:id="rId16"/>
    <p:sldId id="268" r:id="rId17"/>
    <p:sldId id="269" r:id="rId18"/>
    <p:sldId id="271" r:id="rId19"/>
    <p:sldId id="272"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3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4716833" y="949300"/>
            <a:ext cx="9380800" cy="4369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0" y="1673367"/>
            <a:ext cx="5763600" cy="51880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378933" y="0"/>
            <a:ext cx="14490400" cy="68580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074333" y="2931567"/>
            <a:ext cx="5763600" cy="20112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5333"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5732333" y="5539167"/>
            <a:ext cx="5105600" cy="331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867">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9pPr>
          </a:lstStyle>
          <a:p>
            <a:r>
              <a:rPr lang="en-US"/>
              <a:t>Click to edit Master subtitle style</a:t>
            </a:r>
            <a:endParaRPr/>
          </a:p>
        </p:txBody>
      </p:sp>
    </p:spTree>
    <p:extLst>
      <p:ext uri="{BB962C8B-B14F-4D97-AF65-F5344CB8AC3E}">
        <p14:creationId xmlns:p14="http://schemas.microsoft.com/office/powerpoint/2010/main" val="21576864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26500" y="-25767"/>
            <a:ext cx="12270800" cy="6883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1"/>
          <p:cNvSpPr txBox="1">
            <a:spLocks noGrp="1"/>
          </p:cNvSpPr>
          <p:nvPr>
            <p:ph type="title" hasCustomPrompt="1"/>
          </p:nvPr>
        </p:nvSpPr>
        <p:spPr>
          <a:xfrm>
            <a:off x="951000" y="851733"/>
            <a:ext cx="10290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12000" b="1">
                <a:solidFill>
                  <a:schemeClr val="lt1"/>
                </a:solidFill>
              </a:defRPr>
            </a:lvl1pPr>
            <a:lvl2pPr lvl="1" algn="ctr" rtl="0">
              <a:spcBef>
                <a:spcPts val="0"/>
              </a:spcBef>
              <a:spcAft>
                <a:spcPts val="0"/>
              </a:spcAft>
              <a:buClr>
                <a:schemeClr val="lt1"/>
              </a:buClr>
              <a:buSzPts val="9000"/>
              <a:buNone/>
              <a:defRPr sz="12000" b="1">
                <a:solidFill>
                  <a:schemeClr val="lt1"/>
                </a:solidFill>
              </a:defRPr>
            </a:lvl2pPr>
            <a:lvl3pPr lvl="2" algn="ctr" rtl="0">
              <a:spcBef>
                <a:spcPts val="0"/>
              </a:spcBef>
              <a:spcAft>
                <a:spcPts val="0"/>
              </a:spcAft>
              <a:buClr>
                <a:schemeClr val="lt1"/>
              </a:buClr>
              <a:buSzPts val="9000"/>
              <a:buNone/>
              <a:defRPr sz="12000" b="1">
                <a:solidFill>
                  <a:schemeClr val="lt1"/>
                </a:solidFill>
              </a:defRPr>
            </a:lvl3pPr>
            <a:lvl4pPr lvl="3" algn="ctr" rtl="0">
              <a:spcBef>
                <a:spcPts val="0"/>
              </a:spcBef>
              <a:spcAft>
                <a:spcPts val="0"/>
              </a:spcAft>
              <a:buClr>
                <a:schemeClr val="lt1"/>
              </a:buClr>
              <a:buSzPts val="9000"/>
              <a:buNone/>
              <a:defRPr sz="12000" b="1">
                <a:solidFill>
                  <a:schemeClr val="lt1"/>
                </a:solidFill>
              </a:defRPr>
            </a:lvl4pPr>
            <a:lvl5pPr lvl="4" algn="ctr" rtl="0">
              <a:spcBef>
                <a:spcPts val="0"/>
              </a:spcBef>
              <a:spcAft>
                <a:spcPts val="0"/>
              </a:spcAft>
              <a:buClr>
                <a:schemeClr val="lt1"/>
              </a:buClr>
              <a:buSzPts val="9000"/>
              <a:buNone/>
              <a:defRPr sz="12000" b="1">
                <a:solidFill>
                  <a:schemeClr val="lt1"/>
                </a:solidFill>
              </a:defRPr>
            </a:lvl5pPr>
            <a:lvl6pPr lvl="5" algn="ctr" rtl="0">
              <a:spcBef>
                <a:spcPts val="0"/>
              </a:spcBef>
              <a:spcAft>
                <a:spcPts val="0"/>
              </a:spcAft>
              <a:buClr>
                <a:schemeClr val="lt1"/>
              </a:buClr>
              <a:buSzPts val="9000"/>
              <a:buNone/>
              <a:defRPr sz="12000" b="1">
                <a:solidFill>
                  <a:schemeClr val="lt1"/>
                </a:solidFill>
              </a:defRPr>
            </a:lvl6pPr>
            <a:lvl7pPr lvl="6" algn="ctr" rtl="0">
              <a:spcBef>
                <a:spcPts val="0"/>
              </a:spcBef>
              <a:spcAft>
                <a:spcPts val="0"/>
              </a:spcAft>
              <a:buClr>
                <a:schemeClr val="lt1"/>
              </a:buClr>
              <a:buSzPts val="9000"/>
              <a:buNone/>
              <a:defRPr sz="12000" b="1">
                <a:solidFill>
                  <a:schemeClr val="lt1"/>
                </a:solidFill>
              </a:defRPr>
            </a:lvl7pPr>
            <a:lvl8pPr lvl="7" algn="ctr" rtl="0">
              <a:spcBef>
                <a:spcPts val="0"/>
              </a:spcBef>
              <a:spcAft>
                <a:spcPts val="0"/>
              </a:spcAft>
              <a:buClr>
                <a:schemeClr val="lt1"/>
              </a:buClr>
              <a:buSzPts val="9000"/>
              <a:buNone/>
              <a:defRPr sz="12000" b="1">
                <a:solidFill>
                  <a:schemeClr val="lt1"/>
                </a:solidFill>
              </a:defRPr>
            </a:lvl8pPr>
            <a:lvl9pPr lvl="8" algn="ctr" rtl="0">
              <a:spcBef>
                <a:spcPts val="0"/>
              </a:spcBef>
              <a:spcAft>
                <a:spcPts val="0"/>
              </a:spcAft>
              <a:buClr>
                <a:schemeClr val="lt1"/>
              </a:buClr>
              <a:buSzPts val="9000"/>
              <a:buNone/>
              <a:defRPr sz="12000" b="1">
                <a:solidFill>
                  <a:schemeClr val="lt1"/>
                </a:solidFill>
              </a:defRPr>
            </a:lvl9pPr>
          </a:lstStyle>
          <a:p>
            <a:r>
              <a:t>xx%</a:t>
            </a:r>
          </a:p>
        </p:txBody>
      </p:sp>
      <p:sp>
        <p:nvSpPr>
          <p:cNvPr id="56" name="Google Shape;56;p11"/>
          <p:cNvSpPr txBox="1">
            <a:spLocks noGrp="1"/>
          </p:cNvSpPr>
          <p:nvPr>
            <p:ph type="body" idx="1"/>
          </p:nvPr>
        </p:nvSpPr>
        <p:spPr>
          <a:xfrm>
            <a:off x="951000" y="3608501"/>
            <a:ext cx="10290000" cy="59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algn="ctr">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3871428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300310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225733" y="-86000"/>
            <a:ext cx="59348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 name="Google Shape;60;p13"/>
          <p:cNvCxnSpPr/>
          <p:nvPr/>
        </p:nvCxnSpPr>
        <p:spPr>
          <a:xfrm rot="10800000">
            <a:off x="-2139567" y="2165800"/>
            <a:ext cx="6426400" cy="58928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7587533" y="25109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2" name="Google Shape;62;p13"/>
          <p:cNvSpPr txBox="1">
            <a:spLocks noGrp="1"/>
          </p:cNvSpPr>
          <p:nvPr>
            <p:ph type="title" idx="2" hasCustomPrompt="1"/>
          </p:nvPr>
        </p:nvSpPr>
        <p:spPr>
          <a:xfrm>
            <a:off x="6414361" y="1552091"/>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3" name="Google Shape;63;p13"/>
          <p:cNvSpPr txBox="1">
            <a:spLocks noGrp="1"/>
          </p:cNvSpPr>
          <p:nvPr>
            <p:ph type="title" idx="3" hasCustomPrompt="1"/>
          </p:nvPr>
        </p:nvSpPr>
        <p:spPr>
          <a:xfrm>
            <a:off x="6414361" y="2709320"/>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4" name="Google Shape;64;p13"/>
          <p:cNvSpPr txBox="1">
            <a:spLocks noGrp="1"/>
          </p:cNvSpPr>
          <p:nvPr>
            <p:ph type="title" idx="4"/>
          </p:nvPr>
        </p:nvSpPr>
        <p:spPr>
          <a:xfrm>
            <a:off x="7587533" y="48377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5" name="Google Shape;65;p13"/>
          <p:cNvSpPr txBox="1">
            <a:spLocks noGrp="1"/>
          </p:cNvSpPr>
          <p:nvPr>
            <p:ph type="title" idx="5"/>
          </p:nvPr>
        </p:nvSpPr>
        <p:spPr>
          <a:xfrm>
            <a:off x="7587533" y="13920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6" name="Google Shape;66;p13"/>
          <p:cNvSpPr txBox="1">
            <a:spLocks noGrp="1"/>
          </p:cNvSpPr>
          <p:nvPr>
            <p:ph type="title" idx="6"/>
          </p:nvPr>
        </p:nvSpPr>
        <p:spPr>
          <a:xfrm>
            <a:off x="7587533" y="36804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7" name="Google Shape;67;p13"/>
          <p:cNvSpPr txBox="1">
            <a:spLocks noGrp="1"/>
          </p:cNvSpPr>
          <p:nvPr>
            <p:ph type="title" idx="7" hasCustomPrompt="1"/>
          </p:nvPr>
        </p:nvSpPr>
        <p:spPr>
          <a:xfrm>
            <a:off x="6414361" y="384055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8" name="Google Shape;68;p13"/>
          <p:cNvSpPr txBox="1">
            <a:spLocks noGrp="1"/>
          </p:cNvSpPr>
          <p:nvPr>
            <p:ph type="title" idx="8" hasCustomPrompt="1"/>
          </p:nvPr>
        </p:nvSpPr>
        <p:spPr>
          <a:xfrm>
            <a:off x="6414361" y="499778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9" name="Google Shape;69;p13"/>
          <p:cNvSpPr txBox="1">
            <a:spLocks noGrp="1"/>
          </p:cNvSpPr>
          <p:nvPr>
            <p:ph type="subTitle" idx="1"/>
          </p:nvPr>
        </p:nvSpPr>
        <p:spPr>
          <a:xfrm>
            <a:off x="7587533" y="1759393"/>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0" name="Google Shape;70;p13"/>
          <p:cNvSpPr txBox="1">
            <a:spLocks noGrp="1"/>
          </p:cNvSpPr>
          <p:nvPr>
            <p:ph type="subTitle" idx="9"/>
          </p:nvPr>
        </p:nvSpPr>
        <p:spPr>
          <a:xfrm>
            <a:off x="7587533" y="4060560"/>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1" name="Google Shape;71;p13"/>
          <p:cNvSpPr txBox="1">
            <a:spLocks noGrp="1"/>
          </p:cNvSpPr>
          <p:nvPr>
            <p:ph type="subTitle" idx="13"/>
          </p:nvPr>
        </p:nvSpPr>
        <p:spPr>
          <a:xfrm>
            <a:off x="7587533" y="2883597"/>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2" name="Google Shape;72;p13"/>
          <p:cNvSpPr txBox="1">
            <a:spLocks noGrp="1"/>
          </p:cNvSpPr>
          <p:nvPr>
            <p:ph type="subTitle" idx="14"/>
          </p:nvPr>
        </p:nvSpPr>
        <p:spPr>
          <a:xfrm>
            <a:off x="7587533" y="5210331"/>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3" name="Google Shape;73;p13"/>
          <p:cNvSpPr txBox="1">
            <a:spLocks noGrp="1"/>
          </p:cNvSpPr>
          <p:nvPr>
            <p:ph type="title" idx="15"/>
          </p:nvPr>
        </p:nvSpPr>
        <p:spPr>
          <a:xfrm>
            <a:off x="950967" y="2931733"/>
            <a:ext cx="455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4962103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hasCustomPrompt="1"/>
          </p:nvPr>
        </p:nvSpPr>
        <p:spPr>
          <a:xfrm>
            <a:off x="1087317"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76" name="Google Shape;76;p14"/>
          <p:cNvSpPr txBox="1">
            <a:spLocks noGrp="1"/>
          </p:cNvSpPr>
          <p:nvPr>
            <p:ph type="title" idx="2"/>
          </p:nvPr>
        </p:nvSpPr>
        <p:spPr>
          <a:xfrm>
            <a:off x="217791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77" name="Google Shape;77;p14"/>
          <p:cNvSpPr txBox="1">
            <a:spLocks noGrp="1"/>
          </p:cNvSpPr>
          <p:nvPr>
            <p:ph type="subTitle" idx="1"/>
          </p:nvPr>
        </p:nvSpPr>
        <p:spPr>
          <a:xfrm>
            <a:off x="217791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8" name="Google Shape;78;p14"/>
          <p:cNvSpPr/>
          <p:nvPr/>
        </p:nvSpPr>
        <p:spPr>
          <a:xfrm rot="10800000">
            <a:off x="-26500" y="-17781"/>
            <a:ext cx="12270800" cy="3586800"/>
          </a:xfrm>
          <a:prstGeom prst="triangle">
            <a:avLst>
              <a:gd name="adj" fmla="val 49898"/>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4"/>
          <p:cNvSpPr txBox="1">
            <a:spLocks noGrp="1"/>
          </p:cNvSpPr>
          <p:nvPr>
            <p:ph type="title" idx="3" hasCustomPrompt="1"/>
          </p:nvPr>
        </p:nvSpPr>
        <p:spPr>
          <a:xfrm>
            <a:off x="1087317"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0" name="Google Shape;80;p14"/>
          <p:cNvSpPr txBox="1">
            <a:spLocks noGrp="1"/>
          </p:cNvSpPr>
          <p:nvPr>
            <p:ph type="title" idx="4"/>
          </p:nvPr>
        </p:nvSpPr>
        <p:spPr>
          <a:xfrm>
            <a:off x="2177917" y="5099761"/>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1" name="Google Shape;81;p14"/>
          <p:cNvSpPr txBox="1">
            <a:spLocks noGrp="1"/>
          </p:cNvSpPr>
          <p:nvPr>
            <p:ph type="subTitle" idx="5"/>
          </p:nvPr>
        </p:nvSpPr>
        <p:spPr>
          <a:xfrm>
            <a:off x="2177917" y="5467167"/>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2" name="Google Shape;82;p14"/>
          <p:cNvSpPr txBox="1">
            <a:spLocks noGrp="1"/>
          </p:cNvSpPr>
          <p:nvPr>
            <p:ph type="title" idx="6" hasCustomPrompt="1"/>
          </p:nvPr>
        </p:nvSpPr>
        <p:spPr>
          <a:xfrm>
            <a:off x="6058500"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3" name="Google Shape;83;p14"/>
          <p:cNvSpPr txBox="1">
            <a:spLocks noGrp="1"/>
          </p:cNvSpPr>
          <p:nvPr>
            <p:ph type="title" idx="7"/>
          </p:nvPr>
        </p:nvSpPr>
        <p:spPr>
          <a:xfrm>
            <a:off x="719354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4" name="Google Shape;84;p14"/>
          <p:cNvSpPr txBox="1">
            <a:spLocks noGrp="1"/>
          </p:cNvSpPr>
          <p:nvPr>
            <p:ph type="subTitle" idx="8"/>
          </p:nvPr>
        </p:nvSpPr>
        <p:spPr>
          <a:xfrm>
            <a:off x="719354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5" name="Google Shape;85;p14"/>
          <p:cNvSpPr txBox="1">
            <a:spLocks noGrp="1"/>
          </p:cNvSpPr>
          <p:nvPr>
            <p:ph type="title" idx="9" hasCustomPrompt="1"/>
          </p:nvPr>
        </p:nvSpPr>
        <p:spPr>
          <a:xfrm>
            <a:off x="6058500"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6" name="Google Shape;86;p14"/>
          <p:cNvSpPr txBox="1">
            <a:spLocks noGrp="1"/>
          </p:cNvSpPr>
          <p:nvPr>
            <p:ph type="title" idx="13"/>
          </p:nvPr>
        </p:nvSpPr>
        <p:spPr>
          <a:xfrm>
            <a:off x="7193547" y="5099763"/>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7" name="Google Shape;87;p14"/>
          <p:cNvSpPr txBox="1">
            <a:spLocks noGrp="1"/>
          </p:cNvSpPr>
          <p:nvPr>
            <p:ph type="subTitle" idx="14"/>
          </p:nvPr>
        </p:nvSpPr>
        <p:spPr>
          <a:xfrm>
            <a:off x="7193547" y="5467168"/>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88" name="Google Shape;88;p14"/>
          <p:cNvCxnSpPr/>
          <p:nvPr/>
        </p:nvCxnSpPr>
        <p:spPr>
          <a:xfrm rot="10800000">
            <a:off x="-2989300" y="2546300"/>
            <a:ext cx="6426400" cy="58928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4"/>
          <p:cNvCxnSpPr/>
          <p:nvPr/>
        </p:nvCxnSpPr>
        <p:spPr>
          <a:xfrm rot="10800000" flipH="1">
            <a:off x="8754900" y="2507000"/>
            <a:ext cx="6426400" cy="5892800"/>
          </a:xfrm>
          <a:prstGeom prst="straightConnector1">
            <a:avLst/>
          </a:prstGeom>
          <a:noFill/>
          <a:ln w="19050" cap="flat" cmpd="sng">
            <a:solidFill>
              <a:schemeClr val="dk1"/>
            </a:solidFill>
            <a:prstDash val="solid"/>
            <a:round/>
            <a:headEnd type="none" w="med" len="med"/>
            <a:tailEnd type="none" w="med" len="med"/>
          </a:ln>
        </p:spPr>
      </p:cxnSp>
      <p:sp>
        <p:nvSpPr>
          <p:cNvPr id="90" name="Google Shape;90;p14"/>
          <p:cNvSpPr txBox="1">
            <a:spLocks noGrp="1"/>
          </p:cNvSpPr>
          <p:nvPr>
            <p:ph type="title" idx="15"/>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744266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b="1">
                <a:solidFill>
                  <a:schemeClr val="lt1"/>
                </a:solidFill>
              </a:defRPr>
            </a:lvl1pPr>
            <a:lvl2pPr lvl="1" algn="ctr" rtl="0">
              <a:spcBef>
                <a:spcPts val="0"/>
              </a:spcBef>
              <a:spcAft>
                <a:spcPts val="0"/>
              </a:spcAft>
              <a:buClr>
                <a:schemeClr val="lt1"/>
              </a:buClr>
              <a:buSzPts val="3600"/>
              <a:buNone/>
              <a:defRPr sz="4800" b="1">
                <a:solidFill>
                  <a:schemeClr val="lt1"/>
                </a:solidFill>
              </a:defRPr>
            </a:lvl2pPr>
            <a:lvl3pPr lvl="2" algn="ctr" rtl="0">
              <a:spcBef>
                <a:spcPts val="0"/>
              </a:spcBef>
              <a:spcAft>
                <a:spcPts val="0"/>
              </a:spcAft>
              <a:buClr>
                <a:schemeClr val="lt1"/>
              </a:buClr>
              <a:buSzPts val="3600"/>
              <a:buNone/>
              <a:defRPr sz="4800" b="1">
                <a:solidFill>
                  <a:schemeClr val="lt1"/>
                </a:solidFill>
              </a:defRPr>
            </a:lvl3pPr>
            <a:lvl4pPr lvl="3" algn="ctr" rtl="0">
              <a:spcBef>
                <a:spcPts val="0"/>
              </a:spcBef>
              <a:spcAft>
                <a:spcPts val="0"/>
              </a:spcAft>
              <a:buClr>
                <a:schemeClr val="lt1"/>
              </a:buClr>
              <a:buSzPts val="3600"/>
              <a:buNone/>
              <a:defRPr sz="4800" b="1">
                <a:solidFill>
                  <a:schemeClr val="lt1"/>
                </a:solidFill>
              </a:defRPr>
            </a:lvl4pPr>
            <a:lvl5pPr lvl="4" algn="ctr" rtl="0">
              <a:spcBef>
                <a:spcPts val="0"/>
              </a:spcBef>
              <a:spcAft>
                <a:spcPts val="0"/>
              </a:spcAft>
              <a:buClr>
                <a:schemeClr val="lt1"/>
              </a:buClr>
              <a:buSzPts val="3600"/>
              <a:buNone/>
              <a:defRPr sz="4800" b="1">
                <a:solidFill>
                  <a:schemeClr val="lt1"/>
                </a:solidFill>
              </a:defRPr>
            </a:lvl5pPr>
            <a:lvl6pPr lvl="5" algn="ctr" rtl="0">
              <a:spcBef>
                <a:spcPts val="0"/>
              </a:spcBef>
              <a:spcAft>
                <a:spcPts val="0"/>
              </a:spcAft>
              <a:buClr>
                <a:schemeClr val="lt1"/>
              </a:buClr>
              <a:buSzPts val="3600"/>
              <a:buNone/>
              <a:defRPr sz="4800" b="1">
                <a:solidFill>
                  <a:schemeClr val="lt1"/>
                </a:solidFill>
              </a:defRPr>
            </a:lvl6pPr>
            <a:lvl7pPr lvl="6" algn="ctr" rtl="0">
              <a:spcBef>
                <a:spcPts val="0"/>
              </a:spcBef>
              <a:spcAft>
                <a:spcPts val="0"/>
              </a:spcAft>
              <a:buClr>
                <a:schemeClr val="lt1"/>
              </a:buClr>
              <a:buSzPts val="3600"/>
              <a:buNone/>
              <a:defRPr sz="4800" b="1">
                <a:solidFill>
                  <a:schemeClr val="lt1"/>
                </a:solidFill>
              </a:defRPr>
            </a:lvl7pPr>
            <a:lvl8pPr lvl="7" algn="ctr" rtl="0">
              <a:spcBef>
                <a:spcPts val="0"/>
              </a:spcBef>
              <a:spcAft>
                <a:spcPts val="0"/>
              </a:spcAft>
              <a:buClr>
                <a:schemeClr val="lt1"/>
              </a:buClr>
              <a:buSzPts val="3600"/>
              <a:buNone/>
              <a:defRPr sz="4800" b="1">
                <a:solidFill>
                  <a:schemeClr val="lt1"/>
                </a:solidFill>
              </a:defRPr>
            </a:lvl8pPr>
            <a:lvl9pPr lvl="8" algn="ctr" rtl="0">
              <a:spcBef>
                <a:spcPts val="0"/>
              </a:spcBef>
              <a:spcAft>
                <a:spcPts val="0"/>
              </a:spcAft>
              <a:buClr>
                <a:schemeClr val="lt1"/>
              </a:buClr>
              <a:buSzPts val="3600"/>
              <a:buNone/>
              <a:defRPr sz="4800" b="1">
                <a:solidFill>
                  <a:schemeClr val="lt1"/>
                </a:solidFill>
              </a:defRPr>
            </a:lvl9pPr>
          </a:lstStyle>
          <a:p>
            <a:r>
              <a:rPr lang="en-US"/>
              <a:t>Click to edit Master title style</a:t>
            </a:r>
            <a:endParaRPr/>
          </a:p>
        </p:txBody>
      </p:sp>
      <p:sp>
        <p:nvSpPr>
          <p:cNvPr id="93" name="Google Shape;93;p15"/>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10666"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t>xx%</a:t>
            </a:r>
          </a:p>
        </p:txBody>
      </p:sp>
      <p:sp>
        <p:nvSpPr>
          <p:cNvPr id="94" name="Google Shape;94;p15"/>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cxnSp>
        <p:nvCxnSpPr>
          <p:cNvPr id="95" name="Google Shape;95;p15"/>
          <p:cNvCxnSpPr/>
          <p:nvPr/>
        </p:nvCxnSpPr>
        <p:spPr>
          <a:xfrm>
            <a:off x="8466817" y="-2001500"/>
            <a:ext cx="5010000" cy="55784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85600" y="5101033"/>
            <a:ext cx="1728000" cy="184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5"/>
          <p:cNvSpPr/>
          <p:nvPr/>
        </p:nvSpPr>
        <p:spPr>
          <a:xfrm>
            <a:off x="7011867" y="-3172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5"/>
          <p:cNvSpPr/>
          <p:nvPr/>
        </p:nvSpPr>
        <p:spPr>
          <a:xfrm rot="10800000">
            <a:off x="-7185400" y="-2882633"/>
            <a:ext cx="15205200" cy="77924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5"/>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5"/>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1494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5"/>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242267" y="2692957"/>
            <a:ext cx="4337200" cy="133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4533" b="1">
                <a:solidFill>
                  <a:schemeClr val="dk1"/>
                </a:solidFill>
              </a:defRPr>
            </a:lvl1pPr>
            <a:lvl2pPr lvl="1" rtl="0">
              <a:spcBef>
                <a:spcPts val="0"/>
              </a:spcBef>
              <a:spcAft>
                <a:spcPts val="0"/>
              </a:spcAft>
              <a:buClr>
                <a:schemeClr val="dk1"/>
              </a:buClr>
              <a:buSzPts val="3600"/>
              <a:buNone/>
              <a:defRPr sz="4800" b="1">
                <a:solidFill>
                  <a:schemeClr val="dk1"/>
                </a:solidFill>
              </a:defRPr>
            </a:lvl2pPr>
            <a:lvl3pPr lvl="2" rtl="0">
              <a:spcBef>
                <a:spcPts val="0"/>
              </a:spcBef>
              <a:spcAft>
                <a:spcPts val="0"/>
              </a:spcAft>
              <a:buClr>
                <a:schemeClr val="dk1"/>
              </a:buClr>
              <a:buSzPts val="3600"/>
              <a:buNone/>
              <a:defRPr sz="4800" b="1">
                <a:solidFill>
                  <a:schemeClr val="dk1"/>
                </a:solidFill>
              </a:defRPr>
            </a:lvl3pPr>
            <a:lvl4pPr lvl="3" rtl="0">
              <a:spcBef>
                <a:spcPts val="0"/>
              </a:spcBef>
              <a:spcAft>
                <a:spcPts val="0"/>
              </a:spcAft>
              <a:buClr>
                <a:schemeClr val="dk1"/>
              </a:buClr>
              <a:buSzPts val="3600"/>
              <a:buNone/>
              <a:defRPr sz="4800" b="1">
                <a:solidFill>
                  <a:schemeClr val="dk1"/>
                </a:solidFill>
              </a:defRPr>
            </a:lvl4pPr>
            <a:lvl5pPr lvl="4" rtl="0">
              <a:spcBef>
                <a:spcPts val="0"/>
              </a:spcBef>
              <a:spcAft>
                <a:spcPts val="0"/>
              </a:spcAft>
              <a:buClr>
                <a:schemeClr val="dk1"/>
              </a:buClr>
              <a:buSzPts val="3600"/>
              <a:buNone/>
              <a:defRPr sz="4800" b="1">
                <a:solidFill>
                  <a:schemeClr val="dk1"/>
                </a:solidFill>
              </a:defRPr>
            </a:lvl5pPr>
            <a:lvl6pPr lvl="5" rtl="0">
              <a:spcBef>
                <a:spcPts val="0"/>
              </a:spcBef>
              <a:spcAft>
                <a:spcPts val="0"/>
              </a:spcAft>
              <a:buClr>
                <a:schemeClr val="dk1"/>
              </a:buClr>
              <a:buSzPts val="3600"/>
              <a:buNone/>
              <a:defRPr sz="4800" b="1">
                <a:solidFill>
                  <a:schemeClr val="dk1"/>
                </a:solidFill>
              </a:defRPr>
            </a:lvl6pPr>
            <a:lvl7pPr lvl="6" rtl="0">
              <a:spcBef>
                <a:spcPts val="0"/>
              </a:spcBef>
              <a:spcAft>
                <a:spcPts val="0"/>
              </a:spcAft>
              <a:buClr>
                <a:schemeClr val="dk1"/>
              </a:buClr>
              <a:buSzPts val="3600"/>
              <a:buNone/>
              <a:defRPr sz="4800" b="1">
                <a:solidFill>
                  <a:schemeClr val="dk1"/>
                </a:solidFill>
              </a:defRPr>
            </a:lvl7pPr>
            <a:lvl8pPr lvl="7" rtl="0">
              <a:spcBef>
                <a:spcPts val="0"/>
              </a:spcBef>
              <a:spcAft>
                <a:spcPts val="0"/>
              </a:spcAft>
              <a:buClr>
                <a:schemeClr val="dk1"/>
              </a:buClr>
              <a:buSzPts val="3600"/>
              <a:buNone/>
              <a:defRPr sz="4800" b="1">
                <a:solidFill>
                  <a:schemeClr val="dk1"/>
                </a:solidFill>
              </a:defRPr>
            </a:lvl8pPr>
            <a:lvl9pPr lvl="8"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3" name="Google Shape;103;p16"/>
          <p:cNvSpPr txBox="1">
            <a:spLocks noGrp="1"/>
          </p:cNvSpPr>
          <p:nvPr>
            <p:ph type="title" idx="2" hasCustomPrompt="1"/>
          </p:nvPr>
        </p:nvSpPr>
        <p:spPr>
          <a:xfrm>
            <a:off x="1242267" y="1289407"/>
            <a:ext cx="4076400" cy="12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8000"/>
              <a:buNone/>
              <a:defRPr sz="10666" b="1">
                <a:solidFill>
                  <a:schemeClr val="dk1"/>
                </a:solidFill>
              </a:defRPr>
            </a:lvl1pPr>
            <a:lvl2pPr lvl="1" rtl="0">
              <a:spcBef>
                <a:spcPts val="0"/>
              </a:spcBef>
              <a:spcAft>
                <a:spcPts val="0"/>
              </a:spcAft>
              <a:buClr>
                <a:schemeClr val="dk1"/>
              </a:buClr>
              <a:buSzPts val="8000"/>
              <a:buNone/>
              <a:defRPr sz="10666" b="1">
                <a:solidFill>
                  <a:schemeClr val="dk1"/>
                </a:solidFill>
              </a:defRPr>
            </a:lvl2pPr>
            <a:lvl3pPr lvl="2" rtl="0">
              <a:spcBef>
                <a:spcPts val="0"/>
              </a:spcBef>
              <a:spcAft>
                <a:spcPts val="0"/>
              </a:spcAft>
              <a:buClr>
                <a:schemeClr val="dk1"/>
              </a:buClr>
              <a:buSzPts val="8000"/>
              <a:buNone/>
              <a:defRPr sz="10666" b="1">
                <a:solidFill>
                  <a:schemeClr val="dk1"/>
                </a:solidFill>
              </a:defRPr>
            </a:lvl3pPr>
            <a:lvl4pPr lvl="3" rtl="0">
              <a:spcBef>
                <a:spcPts val="0"/>
              </a:spcBef>
              <a:spcAft>
                <a:spcPts val="0"/>
              </a:spcAft>
              <a:buClr>
                <a:schemeClr val="dk1"/>
              </a:buClr>
              <a:buSzPts val="8000"/>
              <a:buNone/>
              <a:defRPr sz="10666" b="1">
                <a:solidFill>
                  <a:schemeClr val="dk1"/>
                </a:solidFill>
              </a:defRPr>
            </a:lvl4pPr>
            <a:lvl5pPr lvl="4" rtl="0">
              <a:spcBef>
                <a:spcPts val="0"/>
              </a:spcBef>
              <a:spcAft>
                <a:spcPts val="0"/>
              </a:spcAft>
              <a:buClr>
                <a:schemeClr val="dk1"/>
              </a:buClr>
              <a:buSzPts val="8000"/>
              <a:buNone/>
              <a:defRPr sz="10666" b="1">
                <a:solidFill>
                  <a:schemeClr val="dk1"/>
                </a:solidFill>
              </a:defRPr>
            </a:lvl5pPr>
            <a:lvl6pPr lvl="5" rtl="0">
              <a:spcBef>
                <a:spcPts val="0"/>
              </a:spcBef>
              <a:spcAft>
                <a:spcPts val="0"/>
              </a:spcAft>
              <a:buClr>
                <a:schemeClr val="dk1"/>
              </a:buClr>
              <a:buSzPts val="8000"/>
              <a:buNone/>
              <a:defRPr sz="10666" b="1">
                <a:solidFill>
                  <a:schemeClr val="dk1"/>
                </a:solidFill>
              </a:defRPr>
            </a:lvl6pPr>
            <a:lvl7pPr lvl="6" rtl="0">
              <a:spcBef>
                <a:spcPts val="0"/>
              </a:spcBef>
              <a:spcAft>
                <a:spcPts val="0"/>
              </a:spcAft>
              <a:buClr>
                <a:schemeClr val="dk1"/>
              </a:buClr>
              <a:buSzPts val="8000"/>
              <a:buNone/>
              <a:defRPr sz="10666" b="1">
                <a:solidFill>
                  <a:schemeClr val="dk1"/>
                </a:solidFill>
              </a:defRPr>
            </a:lvl7pPr>
            <a:lvl8pPr lvl="7" rtl="0">
              <a:spcBef>
                <a:spcPts val="0"/>
              </a:spcBef>
              <a:spcAft>
                <a:spcPts val="0"/>
              </a:spcAft>
              <a:buClr>
                <a:schemeClr val="dk1"/>
              </a:buClr>
              <a:buSzPts val="8000"/>
              <a:buNone/>
              <a:defRPr sz="10666" b="1">
                <a:solidFill>
                  <a:schemeClr val="dk1"/>
                </a:solidFill>
              </a:defRPr>
            </a:lvl8pPr>
            <a:lvl9pPr lvl="8" rtl="0">
              <a:spcBef>
                <a:spcPts val="0"/>
              </a:spcBef>
              <a:spcAft>
                <a:spcPts val="0"/>
              </a:spcAft>
              <a:buClr>
                <a:schemeClr val="dk1"/>
              </a:buClr>
              <a:buSzPts val="8000"/>
              <a:buNone/>
              <a:defRPr sz="10666" b="1">
                <a:solidFill>
                  <a:schemeClr val="dk1"/>
                </a:solidFill>
              </a:defRPr>
            </a:lvl9pPr>
          </a:lstStyle>
          <a:p>
            <a:r>
              <a:t>xx%</a:t>
            </a:r>
          </a:p>
        </p:txBody>
      </p:sp>
      <p:sp>
        <p:nvSpPr>
          <p:cNvPr id="104" name="Google Shape;104;p16"/>
          <p:cNvSpPr txBox="1">
            <a:spLocks noGrp="1"/>
          </p:cNvSpPr>
          <p:nvPr>
            <p:ph type="subTitle" idx="1"/>
          </p:nvPr>
        </p:nvSpPr>
        <p:spPr>
          <a:xfrm>
            <a:off x="1242267" y="4434973"/>
            <a:ext cx="2638000" cy="7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05" name="Google Shape;105;p16"/>
          <p:cNvCxnSpPr/>
          <p:nvPr/>
        </p:nvCxnSpPr>
        <p:spPr>
          <a:xfrm>
            <a:off x="34424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06" name="Google Shape;106;p16"/>
          <p:cNvSpPr/>
          <p:nvPr/>
        </p:nvSpPr>
        <p:spPr>
          <a:xfrm>
            <a:off x="-832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06922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b="1">
                <a:solidFill>
                  <a:schemeClr val="dk1"/>
                </a:solidFill>
              </a:defRPr>
            </a:lvl1pPr>
            <a:lvl2pPr lvl="1" algn="ctr" rtl="0">
              <a:spcBef>
                <a:spcPts val="0"/>
              </a:spcBef>
              <a:spcAft>
                <a:spcPts val="0"/>
              </a:spcAft>
              <a:buClr>
                <a:schemeClr val="dk1"/>
              </a:buClr>
              <a:buSzPts val="3600"/>
              <a:buNone/>
              <a:defRPr sz="4800" b="1">
                <a:solidFill>
                  <a:schemeClr val="dk1"/>
                </a:solidFill>
              </a:defRPr>
            </a:lvl2pPr>
            <a:lvl3pPr lvl="2" algn="ctr" rtl="0">
              <a:spcBef>
                <a:spcPts val="0"/>
              </a:spcBef>
              <a:spcAft>
                <a:spcPts val="0"/>
              </a:spcAft>
              <a:buClr>
                <a:schemeClr val="dk1"/>
              </a:buClr>
              <a:buSzPts val="3600"/>
              <a:buNone/>
              <a:defRPr sz="4800" b="1">
                <a:solidFill>
                  <a:schemeClr val="dk1"/>
                </a:solidFill>
              </a:defRPr>
            </a:lvl3pPr>
            <a:lvl4pPr lvl="3" algn="ctr" rtl="0">
              <a:spcBef>
                <a:spcPts val="0"/>
              </a:spcBef>
              <a:spcAft>
                <a:spcPts val="0"/>
              </a:spcAft>
              <a:buClr>
                <a:schemeClr val="dk1"/>
              </a:buClr>
              <a:buSzPts val="3600"/>
              <a:buNone/>
              <a:defRPr sz="4800" b="1">
                <a:solidFill>
                  <a:schemeClr val="dk1"/>
                </a:solidFill>
              </a:defRPr>
            </a:lvl4pPr>
            <a:lvl5pPr lvl="4" algn="ctr" rtl="0">
              <a:spcBef>
                <a:spcPts val="0"/>
              </a:spcBef>
              <a:spcAft>
                <a:spcPts val="0"/>
              </a:spcAft>
              <a:buClr>
                <a:schemeClr val="dk1"/>
              </a:buClr>
              <a:buSzPts val="3600"/>
              <a:buNone/>
              <a:defRPr sz="4800" b="1">
                <a:solidFill>
                  <a:schemeClr val="dk1"/>
                </a:solidFill>
              </a:defRPr>
            </a:lvl5pPr>
            <a:lvl6pPr lvl="5" algn="ctr" rtl="0">
              <a:spcBef>
                <a:spcPts val="0"/>
              </a:spcBef>
              <a:spcAft>
                <a:spcPts val="0"/>
              </a:spcAft>
              <a:buClr>
                <a:schemeClr val="dk1"/>
              </a:buClr>
              <a:buSzPts val="3600"/>
              <a:buNone/>
              <a:defRPr sz="4800" b="1">
                <a:solidFill>
                  <a:schemeClr val="dk1"/>
                </a:solidFill>
              </a:defRPr>
            </a:lvl6pPr>
            <a:lvl7pPr lvl="6" algn="ctr" rtl="0">
              <a:spcBef>
                <a:spcPts val="0"/>
              </a:spcBef>
              <a:spcAft>
                <a:spcPts val="0"/>
              </a:spcAft>
              <a:buClr>
                <a:schemeClr val="dk1"/>
              </a:buClr>
              <a:buSzPts val="3600"/>
              <a:buNone/>
              <a:defRPr sz="4800" b="1">
                <a:solidFill>
                  <a:schemeClr val="dk1"/>
                </a:solidFill>
              </a:defRPr>
            </a:lvl7pPr>
            <a:lvl8pPr lvl="7" algn="ctr" rtl="0">
              <a:spcBef>
                <a:spcPts val="0"/>
              </a:spcBef>
              <a:spcAft>
                <a:spcPts val="0"/>
              </a:spcAft>
              <a:buClr>
                <a:schemeClr val="dk1"/>
              </a:buClr>
              <a:buSzPts val="3600"/>
              <a:buNone/>
              <a:defRPr sz="4800" b="1">
                <a:solidFill>
                  <a:schemeClr val="dk1"/>
                </a:solidFill>
              </a:defRPr>
            </a:lvl8pPr>
            <a:lvl9pPr lvl="8" algn="ct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9" name="Google Shape;109;p17"/>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10666"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t>xx%</a:t>
            </a:r>
          </a:p>
        </p:txBody>
      </p:sp>
      <p:sp>
        <p:nvSpPr>
          <p:cNvPr id="110" name="Google Shape;110;p17"/>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11" name="Google Shape;111;p17"/>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12" name="Google Shape;112;p17"/>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7"/>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7"/>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7"/>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7"/>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22057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6394833" y="-290100"/>
            <a:ext cx="5797200" cy="7493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19" name="Google Shape;119;p18"/>
          <p:cNvSpPr txBox="1">
            <a:spLocks noGrp="1"/>
          </p:cNvSpPr>
          <p:nvPr>
            <p:ph type="title"/>
          </p:nvPr>
        </p:nvSpPr>
        <p:spPr>
          <a:xfrm>
            <a:off x="950967" y="1920267"/>
            <a:ext cx="51452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20" name="Google Shape;120;p18"/>
          <p:cNvSpPr txBox="1">
            <a:spLocks noGrp="1"/>
          </p:cNvSpPr>
          <p:nvPr>
            <p:ph type="subTitle" idx="1"/>
          </p:nvPr>
        </p:nvSpPr>
        <p:spPr>
          <a:xfrm>
            <a:off x="950967" y="3017733"/>
            <a:ext cx="4534400" cy="17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21" name="Google Shape;121;p18"/>
          <p:cNvSpPr/>
          <p:nvPr/>
        </p:nvSpPr>
        <p:spPr>
          <a:xfrm>
            <a:off x="1123800" y="719333"/>
            <a:ext cx="1066800" cy="114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592770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797633" y="927000"/>
            <a:ext cx="8762800" cy="500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9"/>
          <p:cNvSpPr/>
          <p:nvPr/>
        </p:nvSpPr>
        <p:spPr>
          <a:xfrm rot="10800000">
            <a:off x="4178200" y="-30367"/>
            <a:ext cx="3835600" cy="1727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19"/>
          <p:cNvSpPr txBox="1">
            <a:spLocks noGrp="1"/>
          </p:cNvSpPr>
          <p:nvPr>
            <p:ph type="body" idx="1"/>
          </p:nvPr>
        </p:nvSpPr>
        <p:spPr>
          <a:xfrm>
            <a:off x="3356633" y="3135947"/>
            <a:ext cx="5478800" cy="19788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1219170" lvl="1" indent="-397923"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828754" lvl="2"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2438339" lvl="3"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3047924" lvl="4"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3657509" lvl="5"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4267093" lvl="6"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4876678" lvl="7"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5486263" lvl="8" indent="-397923" algn="just" rtl="0">
              <a:spcBef>
                <a:spcPts val="2133"/>
              </a:spcBef>
              <a:spcAft>
                <a:spcPts val="2133"/>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26" name="Google Shape;126;p19"/>
          <p:cNvSpPr txBox="1">
            <a:spLocks noGrp="1"/>
          </p:cNvSpPr>
          <p:nvPr>
            <p:ph type="title"/>
          </p:nvPr>
        </p:nvSpPr>
        <p:spPr>
          <a:xfrm>
            <a:off x="2250600" y="20284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21438897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5"/>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149933"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29" name="Google Shape;129;p20"/>
          <p:cNvSpPr txBox="1">
            <a:spLocks noGrp="1"/>
          </p:cNvSpPr>
          <p:nvPr>
            <p:ph type="subTitle" idx="1"/>
          </p:nvPr>
        </p:nvSpPr>
        <p:spPr>
          <a:xfrm>
            <a:off x="565933"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0" name="Google Shape;130;p20"/>
          <p:cNvSpPr txBox="1">
            <a:spLocks noGrp="1"/>
          </p:cNvSpPr>
          <p:nvPr>
            <p:ph type="title" idx="2"/>
          </p:nvPr>
        </p:nvSpPr>
        <p:spPr>
          <a:xfrm>
            <a:off x="8701007"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1" name="Google Shape;131;p20"/>
          <p:cNvSpPr txBox="1">
            <a:spLocks noGrp="1"/>
          </p:cNvSpPr>
          <p:nvPr>
            <p:ph type="subTitle" idx="3"/>
          </p:nvPr>
        </p:nvSpPr>
        <p:spPr>
          <a:xfrm>
            <a:off x="8117001"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2" name="Google Shape;132;p20"/>
          <p:cNvSpPr txBox="1">
            <a:spLocks noGrp="1"/>
          </p:cNvSpPr>
          <p:nvPr>
            <p:ph type="title" idx="4"/>
          </p:nvPr>
        </p:nvSpPr>
        <p:spPr>
          <a:xfrm>
            <a:off x="4920200"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3" name="Google Shape;133;p20"/>
          <p:cNvSpPr txBox="1">
            <a:spLocks noGrp="1"/>
          </p:cNvSpPr>
          <p:nvPr>
            <p:ph type="subTitle" idx="5"/>
          </p:nvPr>
        </p:nvSpPr>
        <p:spPr>
          <a:xfrm>
            <a:off x="4336197"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4" name="Google Shape;134;p2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877442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379833" y="2797579"/>
            <a:ext cx="45648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533" b="1">
                <a:solidFill>
                  <a:schemeClr val="dk1"/>
                </a:solidFill>
              </a:defRPr>
            </a:lvl1pPr>
            <a:lvl2pPr lvl="1" algn="r" rtl="0">
              <a:spcBef>
                <a:spcPts val="0"/>
              </a:spcBef>
              <a:spcAft>
                <a:spcPts val="0"/>
              </a:spcAft>
              <a:buClr>
                <a:schemeClr val="dk1"/>
              </a:buClr>
              <a:buSzPts val="3600"/>
              <a:buNone/>
              <a:defRPr sz="4800" b="1">
                <a:solidFill>
                  <a:schemeClr val="dk1"/>
                </a:solidFill>
              </a:defRPr>
            </a:lvl2pPr>
            <a:lvl3pPr lvl="2" algn="r" rtl="0">
              <a:spcBef>
                <a:spcPts val="0"/>
              </a:spcBef>
              <a:spcAft>
                <a:spcPts val="0"/>
              </a:spcAft>
              <a:buClr>
                <a:schemeClr val="dk1"/>
              </a:buClr>
              <a:buSzPts val="3600"/>
              <a:buNone/>
              <a:defRPr sz="4800" b="1">
                <a:solidFill>
                  <a:schemeClr val="dk1"/>
                </a:solidFill>
              </a:defRPr>
            </a:lvl3pPr>
            <a:lvl4pPr lvl="3" algn="r" rtl="0">
              <a:spcBef>
                <a:spcPts val="0"/>
              </a:spcBef>
              <a:spcAft>
                <a:spcPts val="0"/>
              </a:spcAft>
              <a:buClr>
                <a:schemeClr val="dk1"/>
              </a:buClr>
              <a:buSzPts val="3600"/>
              <a:buNone/>
              <a:defRPr sz="4800" b="1">
                <a:solidFill>
                  <a:schemeClr val="dk1"/>
                </a:solidFill>
              </a:defRPr>
            </a:lvl4pPr>
            <a:lvl5pPr lvl="4" algn="r" rtl="0">
              <a:spcBef>
                <a:spcPts val="0"/>
              </a:spcBef>
              <a:spcAft>
                <a:spcPts val="0"/>
              </a:spcAft>
              <a:buClr>
                <a:schemeClr val="dk1"/>
              </a:buClr>
              <a:buSzPts val="3600"/>
              <a:buNone/>
              <a:defRPr sz="4800" b="1">
                <a:solidFill>
                  <a:schemeClr val="dk1"/>
                </a:solidFill>
              </a:defRPr>
            </a:lvl5pPr>
            <a:lvl6pPr lvl="5" algn="r" rtl="0">
              <a:spcBef>
                <a:spcPts val="0"/>
              </a:spcBef>
              <a:spcAft>
                <a:spcPts val="0"/>
              </a:spcAft>
              <a:buClr>
                <a:schemeClr val="dk1"/>
              </a:buClr>
              <a:buSzPts val="3600"/>
              <a:buNone/>
              <a:defRPr sz="4800" b="1">
                <a:solidFill>
                  <a:schemeClr val="dk1"/>
                </a:solidFill>
              </a:defRPr>
            </a:lvl6pPr>
            <a:lvl7pPr lvl="6" algn="r" rtl="0">
              <a:spcBef>
                <a:spcPts val="0"/>
              </a:spcBef>
              <a:spcAft>
                <a:spcPts val="0"/>
              </a:spcAft>
              <a:buClr>
                <a:schemeClr val="dk1"/>
              </a:buClr>
              <a:buSzPts val="3600"/>
              <a:buNone/>
              <a:defRPr sz="4800" b="1">
                <a:solidFill>
                  <a:schemeClr val="dk1"/>
                </a:solidFill>
              </a:defRPr>
            </a:lvl7pPr>
            <a:lvl8pPr lvl="7" algn="r" rtl="0">
              <a:spcBef>
                <a:spcPts val="0"/>
              </a:spcBef>
              <a:spcAft>
                <a:spcPts val="0"/>
              </a:spcAft>
              <a:buClr>
                <a:schemeClr val="dk1"/>
              </a:buClr>
              <a:buSzPts val="3600"/>
              <a:buNone/>
              <a:defRPr sz="4800" b="1">
                <a:solidFill>
                  <a:schemeClr val="dk1"/>
                </a:solidFill>
              </a:defRPr>
            </a:lvl8pPr>
            <a:lvl9pPr lvl="8" algn="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6" name="Google Shape;16;p3"/>
          <p:cNvSpPr txBox="1">
            <a:spLocks noGrp="1"/>
          </p:cNvSpPr>
          <p:nvPr>
            <p:ph type="title" idx="2" hasCustomPrompt="1"/>
          </p:nvPr>
        </p:nvSpPr>
        <p:spPr>
          <a:xfrm>
            <a:off x="6868233" y="1376012"/>
            <a:ext cx="40764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10666" b="1">
                <a:solidFill>
                  <a:schemeClr val="dk1"/>
                </a:solidFill>
              </a:defRPr>
            </a:lvl1pPr>
            <a:lvl2pPr lvl="1" algn="r" rtl="0">
              <a:spcBef>
                <a:spcPts val="0"/>
              </a:spcBef>
              <a:spcAft>
                <a:spcPts val="0"/>
              </a:spcAft>
              <a:buClr>
                <a:schemeClr val="dk1"/>
              </a:buClr>
              <a:buSzPts val="8000"/>
              <a:buNone/>
              <a:defRPr sz="10666" b="1">
                <a:solidFill>
                  <a:schemeClr val="dk1"/>
                </a:solidFill>
              </a:defRPr>
            </a:lvl2pPr>
            <a:lvl3pPr lvl="2" algn="r" rtl="0">
              <a:spcBef>
                <a:spcPts val="0"/>
              </a:spcBef>
              <a:spcAft>
                <a:spcPts val="0"/>
              </a:spcAft>
              <a:buClr>
                <a:schemeClr val="dk1"/>
              </a:buClr>
              <a:buSzPts val="8000"/>
              <a:buNone/>
              <a:defRPr sz="10666" b="1">
                <a:solidFill>
                  <a:schemeClr val="dk1"/>
                </a:solidFill>
              </a:defRPr>
            </a:lvl3pPr>
            <a:lvl4pPr lvl="3" algn="r" rtl="0">
              <a:spcBef>
                <a:spcPts val="0"/>
              </a:spcBef>
              <a:spcAft>
                <a:spcPts val="0"/>
              </a:spcAft>
              <a:buClr>
                <a:schemeClr val="dk1"/>
              </a:buClr>
              <a:buSzPts val="8000"/>
              <a:buNone/>
              <a:defRPr sz="10666" b="1">
                <a:solidFill>
                  <a:schemeClr val="dk1"/>
                </a:solidFill>
              </a:defRPr>
            </a:lvl4pPr>
            <a:lvl5pPr lvl="4" algn="r" rtl="0">
              <a:spcBef>
                <a:spcPts val="0"/>
              </a:spcBef>
              <a:spcAft>
                <a:spcPts val="0"/>
              </a:spcAft>
              <a:buClr>
                <a:schemeClr val="dk1"/>
              </a:buClr>
              <a:buSzPts val="8000"/>
              <a:buNone/>
              <a:defRPr sz="10666" b="1">
                <a:solidFill>
                  <a:schemeClr val="dk1"/>
                </a:solidFill>
              </a:defRPr>
            </a:lvl5pPr>
            <a:lvl6pPr lvl="5" algn="r" rtl="0">
              <a:spcBef>
                <a:spcPts val="0"/>
              </a:spcBef>
              <a:spcAft>
                <a:spcPts val="0"/>
              </a:spcAft>
              <a:buClr>
                <a:schemeClr val="dk1"/>
              </a:buClr>
              <a:buSzPts val="8000"/>
              <a:buNone/>
              <a:defRPr sz="10666" b="1">
                <a:solidFill>
                  <a:schemeClr val="dk1"/>
                </a:solidFill>
              </a:defRPr>
            </a:lvl6pPr>
            <a:lvl7pPr lvl="6" algn="r" rtl="0">
              <a:spcBef>
                <a:spcPts val="0"/>
              </a:spcBef>
              <a:spcAft>
                <a:spcPts val="0"/>
              </a:spcAft>
              <a:buClr>
                <a:schemeClr val="dk1"/>
              </a:buClr>
              <a:buSzPts val="8000"/>
              <a:buNone/>
              <a:defRPr sz="10666" b="1">
                <a:solidFill>
                  <a:schemeClr val="dk1"/>
                </a:solidFill>
              </a:defRPr>
            </a:lvl7pPr>
            <a:lvl8pPr lvl="7" algn="r" rtl="0">
              <a:spcBef>
                <a:spcPts val="0"/>
              </a:spcBef>
              <a:spcAft>
                <a:spcPts val="0"/>
              </a:spcAft>
              <a:buClr>
                <a:schemeClr val="dk1"/>
              </a:buClr>
              <a:buSzPts val="8000"/>
              <a:buNone/>
              <a:defRPr sz="10666" b="1">
                <a:solidFill>
                  <a:schemeClr val="dk1"/>
                </a:solidFill>
              </a:defRPr>
            </a:lvl8pPr>
            <a:lvl9pPr lvl="8" algn="r" rtl="0">
              <a:spcBef>
                <a:spcPts val="0"/>
              </a:spcBef>
              <a:spcAft>
                <a:spcPts val="0"/>
              </a:spcAft>
              <a:buClr>
                <a:schemeClr val="dk1"/>
              </a:buClr>
              <a:buSzPts val="8000"/>
              <a:buNone/>
              <a:defRPr sz="10666" b="1">
                <a:solidFill>
                  <a:schemeClr val="dk1"/>
                </a:solidFill>
              </a:defRPr>
            </a:lvl9pPr>
          </a:lstStyle>
          <a:p>
            <a:r>
              <a:t>xx%</a:t>
            </a:r>
          </a:p>
        </p:txBody>
      </p:sp>
      <p:sp>
        <p:nvSpPr>
          <p:cNvPr id="17" name="Google Shape;17;p3"/>
          <p:cNvSpPr txBox="1">
            <a:spLocks noGrp="1"/>
          </p:cNvSpPr>
          <p:nvPr>
            <p:ph type="subTitle" idx="1"/>
          </p:nvPr>
        </p:nvSpPr>
        <p:spPr>
          <a:xfrm>
            <a:off x="8169400" y="4427067"/>
            <a:ext cx="2775200" cy="69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8" name="Google Shape;18;p3"/>
          <p:cNvCxnSpPr/>
          <p:nvPr/>
        </p:nvCxnSpPr>
        <p:spPr>
          <a:xfrm flipH="1">
            <a:off x="37522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105598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772552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5"/>
        </a:solidFill>
        <a:effectLst/>
      </p:bgPr>
    </p:bg>
    <p:spTree>
      <p:nvGrpSpPr>
        <p:cNvPr id="1" name="Shape 135"/>
        <p:cNvGrpSpPr/>
        <p:nvPr/>
      </p:nvGrpSpPr>
      <p:grpSpPr>
        <a:xfrm>
          <a:off x="0" y="0"/>
          <a:ext cx="0" cy="0"/>
          <a:chOff x="0" y="0"/>
          <a:chExt cx="0" cy="0"/>
        </a:xfrm>
      </p:grpSpPr>
      <p:sp>
        <p:nvSpPr>
          <p:cNvPr id="136" name="Google Shape;136;p21"/>
          <p:cNvSpPr/>
          <p:nvPr/>
        </p:nvSpPr>
        <p:spPr>
          <a:xfrm rot="-5400000">
            <a:off x="6981400" y="1724733"/>
            <a:ext cx="5233200" cy="5188000"/>
          </a:xfrm>
          <a:prstGeom prst="rtTriangle">
            <a:avLst/>
          </a:prstGeom>
          <a:solidFill>
            <a:srgbClr val="68686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21"/>
          <p:cNvSpPr/>
          <p:nvPr/>
        </p:nvSpPr>
        <p:spPr>
          <a:xfrm rot="10800000" flipH="1">
            <a:off x="50500" y="200"/>
            <a:ext cx="12141600" cy="5959600"/>
          </a:xfrm>
          <a:prstGeom prst="triangle">
            <a:avLst>
              <a:gd name="adj" fmla="val 5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1"/>
          <p:cNvSpPr/>
          <p:nvPr/>
        </p:nvSpPr>
        <p:spPr>
          <a:xfrm flipH="1">
            <a:off x="4774400" y="1849700"/>
            <a:ext cx="12739200" cy="64796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1"/>
          <p:cNvSpPr txBox="1">
            <a:spLocks noGrp="1"/>
          </p:cNvSpPr>
          <p:nvPr>
            <p:ph type="ctrTitle"/>
          </p:nvPr>
        </p:nvSpPr>
        <p:spPr>
          <a:xfrm>
            <a:off x="2254400" y="1642733"/>
            <a:ext cx="7683200" cy="7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4000"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rPr lang="en-US"/>
              <a:t>Click to edit Master title style</a:t>
            </a:r>
            <a:endParaRPr/>
          </a:p>
        </p:txBody>
      </p:sp>
      <p:sp>
        <p:nvSpPr>
          <p:cNvPr id="140" name="Google Shape;140;p21"/>
          <p:cNvSpPr txBox="1">
            <a:spLocks noGrp="1"/>
          </p:cNvSpPr>
          <p:nvPr>
            <p:ph type="subTitle" idx="1"/>
          </p:nvPr>
        </p:nvSpPr>
        <p:spPr>
          <a:xfrm>
            <a:off x="4078400" y="2497823"/>
            <a:ext cx="4035200" cy="13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42437013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6"/>
        </a:solidFill>
        <a:effectLst/>
      </p:bgPr>
    </p:bg>
    <p:spTree>
      <p:nvGrpSpPr>
        <p:cNvPr id="1" name="Shape 141"/>
        <p:cNvGrpSpPr/>
        <p:nvPr/>
      </p:nvGrpSpPr>
      <p:grpSpPr>
        <a:xfrm>
          <a:off x="0" y="0"/>
          <a:ext cx="0" cy="0"/>
          <a:chOff x="0" y="0"/>
          <a:chExt cx="0" cy="0"/>
        </a:xfrm>
      </p:grpSpPr>
      <p:sp>
        <p:nvSpPr>
          <p:cNvPr id="142" name="Google Shape;142;p22"/>
          <p:cNvSpPr/>
          <p:nvPr/>
        </p:nvSpPr>
        <p:spPr>
          <a:xfrm rot="5400000">
            <a:off x="-4587067" y="-1063800"/>
            <a:ext cx="17676800" cy="89856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2"/>
          <p:cNvSpPr/>
          <p:nvPr/>
        </p:nvSpPr>
        <p:spPr>
          <a:xfrm rot="-5400000">
            <a:off x="5865300" y="-493733"/>
            <a:ext cx="7688000" cy="745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2"/>
          <p:cNvSpPr txBox="1">
            <a:spLocks noGrp="1"/>
          </p:cNvSpPr>
          <p:nvPr>
            <p:ph type="ctrTitle"/>
          </p:nvPr>
        </p:nvSpPr>
        <p:spPr>
          <a:xfrm>
            <a:off x="950967" y="2229967"/>
            <a:ext cx="4035200" cy="78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145" name="Google Shape;145;p22"/>
          <p:cNvSpPr txBox="1">
            <a:spLocks noGrp="1"/>
          </p:cNvSpPr>
          <p:nvPr>
            <p:ph type="subTitle" idx="1"/>
          </p:nvPr>
        </p:nvSpPr>
        <p:spPr>
          <a:xfrm>
            <a:off x="950967" y="3296005"/>
            <a:ext cx="4035200" cy="13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146" name="Google Shape;146;p22"/>
          <p:cNvSpPr/>
          <p:nvPr/>
        </p:nvSpPr>
        <p:spPr>
          <a:xfrm rot="-2700000">
            <a:off x="5344497" y="-6021020"/>
            <a:ext cx="7688231" cy="7454603"/>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7" name="Google Shape;147;p22"/>
          <p:cNvCxnSpPr/>
          <p:nvPr/>
        </p:nvCxnSpPr>
        <p:spPr>
          <a:xfrm rot="10800000" flipH="1">
            <a:off x="6083400" y="-272100"/>
            <a:ext cx="8013600" cy="82424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6068897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5"/>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5386633" y="2993717"/>
            <a:ext cx="5854400" cy="87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50" name="Google Shape;150;p23"/>
          <p:cNvSpPr txBox="1">
            <a:spLocks noGrp="1"/>
          </p:cNvSpPr>
          <p:nvPr>
            <p:ph type="title"/>
          </p:nvPr>
        </p:nvSpPr>
        <p:spPr>
          <a:xfrm>
            <a:off x="5557333" y="1284100"/>
            <a:ext cx="5683600" cy="128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31331871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579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3" name="Google Shape;153;p24"/>
          <p:cNvSpPr txBox="1">
            <a:spLocks noGrp="1"/>
          </p:cNvSpPr>
          <p:nvPr>
            <p:ph type="title"/>
          </p:nvPr>
        </p:nvSpPr>
        <p:spPr>
          <a:xfrm>
            <a:off x="6698913" y="1920267"/>
            <a:ext cx="4534400" cy="704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54" name="Google Shape;154;p24"/>
          <p:cNvSpPr txBox="1">
            <a:spLocks noGrp="1"/>
          </p:cNvSpPr>
          <p:nvPr>
            <p:ph type="subTitle" idx="1"/>
          </p:nvPr>
        </p:nvSpPr>
        <p:spPr>
          <a:xfrm>
            <a:off x="6698913" y="3017733"/>
            <a:ext cx="4534400" cy="175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39195242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950967" y="3130456"/>
            <a:ext cx="5478800" cy="19300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57" name="Google Shape;157;p25"/>
          <p:cNvSpPr txBox="1">
            <a:spLocks noGrp="1"/>
          </p:cNvSpPr>
          <p:nvPr>
            <p:ph type="title"/>
          </p:nvPr>
        </p:nvSpPr>
        <p:spPr>
          <a:xfrm>
            <a:off x="950967" y="2028433"/>
            <a:ext cx="5478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158" name="Google Shape;158;p25"/>
          <p:cNvSpPr/>
          <p:nvPr/>
        </p:nvSpPr>
        <p:spPr>
          <a:xfrm rot="5400000">
            <a:off x="-1014683" y="-1054016"/>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9" name="Google Shape;159;p25"/>
          <p:cNvSpPr/>
          <p:nvPr/>
        </p:nvSpPr>
        <p:spPr>
          <a:xfrm rot="5400000">
            <a:off x="-1141683" y="-1346116"/>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0" name="Google Shape;160;p25"/>
          <p:cNvSpPr/>
          <p:nvPr/>
        </p:nvSpPr>
        <p:spPr>
          <a:xfrm rot="-5400000">
            <a:off x="3862467" y="384000"/>
            <a:ext cx="13521600" cy="60900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404711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9">
  <p:cSld name="Title and text 9">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3186800" y="-136633"/>
            <a:ext cx="18516000" cy="87632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6"/>
          <p:cNvSpPr/>
          <p:nvPr/>
        </p:nvSpPr>
        <p:spPr>
          <a:xfrm>
            <a:off x="-7015935" y="2060167"/>
            <a:ext cx="9380800" cy="43696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6"/>
          <p:cNvSpPr txBox="1">
            <a:spLocks noGrp="1"/>
          </p:cNvSpPr>
          <p:nvPr>
            <p:ph type="body" idx="1"/>
          </p:nvPr>
        </p:nvSpPr>
        <p:spPr>
          <a:xfrm>
            <a:off x="3245700" y="4177652"/>
            <a:ext cx="5700400" cy="641600"/>
          </a:xfrm>
          <a:prstGeom prst="rect">
            <a:avLst/>
          </a:prstGeom>
        </p:spPr>
        <p:txBody>
          <a:bodyPr spcFirstLastPara="1" wrap="square" lIns="91425" tIns="91425" rIns="91425" bIns="91425" anchor="t" anchorCtr="0">
            <a:noAutofit/>
          </a:bodyPr>
          <a:lstStyle>
            <a:lvl1pPr marL="609585" lvl="0" indent="-431789"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65" name="Google Shape;165;p26"/>
          <p:cNvSpPr txBox="1">
            <a:spLocks noGrp="1"/>
          </p:cNvSpPr>
          <p:nvPr>
            <p:ph type="title"/>
          </p:nvPr>
        </p:nvSpPr>
        <p:spPr>
          <a:xfrm>
            <a:off x="2301600" y="2241933"/>
            <a:ext cx="7588800" cy="174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10666" b="1">
                <a:solidFill>
                  <a:schemeClr val="lt1"/>
                </a:solidFill>
              </a:defRPr>
            </a:lvl1pPr>
            <a:lvl2pPr lvl="1" rtl="0">
              <a:spcBef>
                <a:spcPts val="0"/>
              </a:spcBef>
              <a:spcAft>
                <a:spcPts val="0"/>
              </a:spcAft>
              <a:buClr>
                <a:schemeClr val="lt1"/>
              </a:buClr>
              <a:buSzPts val="6000"/>
              <a:buNone/>
              <a:defRPr sz="8000" b="1">
                <a:solidFill>
                  <a:schemeClr val="lt1"/>
                </a:solidFill>
              </a:defRPr>
            </a:lvl2pPr>
            <a:lvl3pPr lvl="2" rtl="0">
              <a:spcBef>
                <a:spcPts val="0"/>
              </a:spcBef>
              <a:spcAft>
                <a:spcPts val="0"/>
              </a:spcAft>
              <a:buClr>
                <a:schemeClr val="lt1"/>
              </a:buClr>
              <a:buSzPts val="6000"/>
              <a:buNone/>
              <a:defRPr sz="8000" b="1">
                <a:solidFill>
                  <a:schemeClr val="lt1"/>
                </a:solidFill>
              </a:defRPr>
            </a:lvl3pPr>
            <a:lvl4pPr lvl="3" rtl="0">
              <a:spcBef>
                <a:spcPts val="0"/>
              </a:spcBef>
              <a:spcAft>
                <a:spcPts val="0"/>
              </a:spcAft>
              <a:buClr>
                <a:schemeClr val="lt1"/>
              </a:buClr>
              <a:buSzPts val="6000"/>
              <a:buNone/>
              <a:defRPr sz="8000" b="1">
                <a:solidFill>
                  <a:schemeClr val="lt1"/>
                </a:solidFill>
              </a:defRPr>
            </a:lvl4pPr>
            <a:lvl5pPr lvl="4" rtl="0">
              <a:spcBef>
                <a:spcPts val="0"/>
              </a:spcBef>
              <a:spcAft>
                <a:spcPts val="0"/>
              </a:spcAft>
              <a:buClr>
                <a:schemeClr val="lt1"/>
              </a:buClr>
              <a:buSzPts val="6000"/>
              <a:buNone/>
              <a:defRPr sz="8000" b="1">
                <a:solidFill>
                  <a:schemeClr val="lt1"/>
                </a:solidFill>
              </a:defRPr>
            </a:lvl5pPr>
            <a:lvl6pPr lvl="5" rtl="0">
              <a:spcBef>
                <a:spcPts val="0"/>
              </a:spcBef>
              <a:spcAft>
                <a:spcPts val="0"/>
              </a:spcAft>
              <a:buClr>
                <a:schemeClr val="lt1"/>
              </a:buClr>
              <a:buSzPts val="6000"/>
              <a:buNone/>
              <a:defRPr sz="8000" b="1">
                <a:solidFill>
                  <a:schemeClr val="lt1"/>
                </a:solidFill>
              </a:defRPr>
            </a:lvl6pPr>
            <a:lvl7pPr lvl="6" rtl="0">
              <a:spcBef>
                <a:spcPts val="0"/>
              </a:spcBef>
              <a:spcAft>
                <a:spcPts val="0"/>
              </a:spcAft>
              <a:buClr>
                <a:schemeClr val="lt1"/>
              </a:buClr>
              <a:buSzPts val="6000"/>
              <a:buNone/>
              <a:defRPr sz="8000" b="1">
                <a:solidFill>
                  <a:schemeClr val="lt1"/>
                </a:solidFill>
              </a:defRPr>
            </a:lvl7pPr>
            <a:lvl8pPr lvl="7" rtl="0">
              <a:spcBef>
                <a:spcPts val="0"/>
              </a:spcBef>
              <a:spcAft>
                <a:spcPts val="0"/>
              </a:spcAft>
              <a:buClr>
                <a:schemeClr val="lt1"/>
              </a:buClr>
              <a:buSzPts val="6000"/>
              <a:buNone/>
              <a:defRPr sz="8000" b="1">
                <a:solidFill>
                  <a:schemeClr val="lt1"/>
                </a:solidFill>
              </a:defRPr>
            </a:lvl8pPr>
            <a:lvl9pPr lvl="8" rtl="0">
              <a:spcBef>
                <a:spcPts val="0"/>
              </a:spcBef>
              <a:spcAft>
                <a:spcPts val="0"/>
              </a:spcAft>
              <a:buClr>
                <a:schemeClr val="lt1"/>
              </a:buClr>
              <a:buSzPts val="6000"/>
              <a:buNone/>
              <a:defRPr sz="8000" b="1">
                <a:solidFill>
                  <a:schemeClr val="lt1"/>
                </a:solidFill>
              </a:defRPr>
            </a:lvl9pPr>
          </a:lstStyle>
          <a:p>
            <a:r>
              <a:rPr lang="en-US"/>
              <a:t>Click to edit Master title style</a:t>
            </a:r>
            <a:endParaRPr/>
          </a:p>
        </p:txBody>
      </p:sp>
      <p:sp>
        <p:nvSpPr>
          <p:cNvPr id="166" name="Google Shape;166;p26"/>
          <p:cNvSpPr/>
          <p:nvPr/>
        </p:nvSpPr>
        <p:spPr>
          <a:xfrm rot="10800000">
            <a:off x="9225833" y="-984167"/>
            <a:ext cx="4541200" cy="4403200"/>
          </a:xfrm>
          <a:prstGeom prst="rtTriangle">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7" name="Google Shape;167;p26"/>
          <p:cNvSpPr/>
          <p:nvPr/>
        </p:nvSpPr>
        <p:spPr>
          <a:xfrm rot="10800000">
            <a:off x="9416333" y="-10603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329001894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rot="-5400000">
            <a:off x="9759233" y="4304400"/>
            <a:ext cx="2816800" cy="2731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7"/>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1" name="Google Shape;171;p27"/>
          <p:cNvSpPr/>
          <p:nvPr/>
        </p:nvSpPr>
        <p:spPr>
          <a:xfrm>
            <a:off x="-984967" y="33094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2" name="Google Shape;172;p27"/>
          <p:cNvSpPr/>
          <p:nvPr/>
        </p:nvSpPr>
        <p:spPr>
          <a:xfrm rot="10800000">
            <a:off x="8970433" y="-1220733"/>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3" name="Google Shape;173;p27"/>
          <p:cNvSpPr/>
          <p:nvPr/>
        </p:nvSpPr>
        <p:spPr>
          <a:xfrm rot="5400000">
            <a:off x="-349967" y="-2519833"/>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4" name="Google Shape;174;p27"/>
          <p:cNvSpPr txBox="1">
            <a:spLocks noGrp="1"/>
          </p:cNvSpPr>
          <p:nvPr>
            <p:ph type="title"/>
          </p:nvPr>
        </p:nvSpPr>
        <p:spPr>
          <a:xfrm>
            <a:off x="950968" y="2393917"/>
            <a:ext cx="45344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3000"/>
              <a:buNone/>
              <a:defRPr sz="4000" b="1">
                <a:solidFill>
                  <a:schemeClr val="lt1"/>
                </a:solidFill>
              </a:defRPr>
            </a:lvl1pPr>
            <a:lvl2pPr lvl="1" rtl="0">
              <a:spcBef>
                <a:spcPts val="0"/>
              </a:spcBef>
              <a:spcAft>
                <a:spcPts val="0"/>
              </a:spcAft>
              <a:buClr>
                <a:schemeClr val="lt1"/>
              </a:buClr>
              <a:buSzPts val="2000"/>
              <a:buNone/>
              <a:defRPr sz="2667" b="1">
                <a:solidFill>
                  <a:schemeClr val="lt1"/>
                </a:solidFill>
              </a:defRPr>
            </a:lvl2pPr>
            <a:lvl3pPr lvl="2" rtl="0">
              <a:spcBef>
                <a:spcPts val="0"/>
              </a:spcBef>
              <a:spcAft>
                <a:spcPts val="0"/>
              </a:spcAft>
              <a:buClr>
                <a:schemeClr val="lt1"/>
              </a:buClr>
              <a:buSzPts val="2000"/>
              <a:buNone/>
              <a:defRPr sz="2667" b="1">
                <a:solidFill>
                  <a:schemeClr val="lt1"/>
                </a:solidFill>
              </a:defRPr>
            </a:lvl3pPr>
            <a:lvl4pPr lvl="3" rtl="0">
              <a:spcBef>
                <a:spcPts val="0"/>
              </a:spcBef>
              <a:spcAft>
                <a:spcPts val="0"/>
              </a:spcAft>
              <a:buClr>
                <a:schemeClr val="lt1"/>
              </a:buClr>
              <a:buSzPts val="2000"/>
              <a:buNone/>
              <a:defRPr sz="2667" b="1">
                <a:solidFill>
                  <a:schemeClr val="lt1"/>
                </a:solidFill>
              </a:defRPr>
            </a:lvl4pPr>
            <a:lvl5pPr lvl="4" rtl="0">
              <a:spcBef>
                <a:spcPts val="0"/>
              </a:spcBef>
              <a:spcAft>
                <a:spcPts val="0"/>
              </a:spcAft>
              <a:buClr>
                <a:schemeClr val="lt1"/>
              </a:buClr>
              <a:buSzPts val="2000"/>
              <a:buNone/>
              <a:defRPr sz="2667" b="1">
                <a:solidFill>
                  <a:schemeClr val="lt1"/>
                </a:solidFill>
              </a:defRPr>
            </a:lvl5pPr>
            <a:lvl6pPr lvl="5" rtl="0">
              <a:spcBef>
                <a:spcPts val="0"/>
              </a:spcBef>
              <a:spcAft>
                <a:spcPts val="0"/>
              </a:spcAft>
              <a:buClr>
                <a:schemeClr val="lt1"/>
              </a:buClr>
              <a:buSzPts val="2000"/>
              <a:buNone/>
              <a:defRPr sz="2667" b="1">
                <a:solidFill>
                  <a:schemeClr val="lt1"/>
                </a:solidFill>
              </a:defRPr>
            </a:lvl6pPr>
            <a:lvl7pPr lvl="6" rtl="0">
              <a:spcBef>
                <a:spcPts val="0"/>
              </a:spcBef>
              <a:spcAft>
                <a:spcPts val="0"/>
              </a:spcAft>
              <a:buClr>
                <a:schemeClr val="lt1"/>
              </a:buClr>
              <a:buSzPts val="2000"/>
              <a:buNone/>
              <a:defRPr sz="2667" b="1">
                <a:solidFill>
                  <a:schemeClr val="lt1"/>
                </a:solidFill>
              </a:defRPr>
            </a:lvl7pPr>
            <a:lvl8pPr lvl="7" rtl="0">
              <a:spcBef>
                <a:spcPts val="0"/>
              </a:spcBef>
              <a:spcAft>
                <a:spcPts val="0"/>
              </a:spcAft>
              <a:buClr>
                <a:schemeClr val="lt1"/>
              </a:buClr>
              <a:buSzPts val="2000"/>
              <a:buNone/>
              <a:defRPr sz="2667" b="1">
                <a:solidFill>
                  <a:schemeClr val="lt1"/>
                </a:solidFill>
              </a:defRPr>
            </a:lvl8pPr>
            <a:lvl9pPr lvl="8" rtl="0">
              <a:spcBef>
                <a:spcPts val="0"/>
              </a:spcBef>
              <a:spcAft>
                <a:spcPts val="0"/>
              </a:spcAft>
              <a:buClr>
                <a:schemeClr val="lt1"/>
              </a:buClr>
              <a:buSzPts val="2000"/>
              <a:buNone/>
              <a:defRPr sz="2667" b="1">
                <a:solidFill>
                  <a:schemeClr val="lt1"/>
                </a:solidFill>
              </a:defRPr>
            </a:lvl9pPr>
          </a:lstStyle>
          <a:p>
            <a:r>
              <a:rPr lang="en-US"/>
              <a:t>Click to edit Master title style</a:t>
            </a:r>
            <a:endParaRPr/>
          </a:p>
        </p:txBody>
      </p:sp>
      <p:sp>
        <p:nvSpPr>
          <p:cNvPr id="175" name="Google Shape;175;p27"/>
          <p:cNvSpPr txBox="1">
            <a:spLocks noGrp="1"/>
          </p:cNvSpPr>
          <p:nvPr>
            <p:ph type="subTitle" idx="1"/>
          </p:nvPr>
        </p:nvSpPr>
        <p:spPr>
          <a:xfrm>
            <a:off x="950967" y="3506875"/>
            <a:ext cx="4534400" cy="5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13363258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6190588" y="-2231145"/>
            <a:ext cx="10246800" cy="9935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8" name="Google Shape;178;p28"/>
          <p:cNvSpPr/>
          <p:nvPr/>
        </p:nvSpPr>
        <p:spPr>
          <a:xfrm rot="-5400000" flipH="1">
            <a:off x="3788733" y="384067"/>
            <a:ext cx="13521600" cy="6090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8"/>
          <p:cNvSpPr txBox="1">
            <a:spLocks noGrp="1"/>
          </p:cNvSpPr>
          <p:nvPr>
            <p:ph type="title"/>
          </p:nvPr>
        </p:nvSpPr>
        <p:spPr>
          <a:xfrm>
            <a:off x="950967" y="2169533"/>
            <a:ext cx="6212400" cy="253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8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180" name="Google Shape;180;p28"/>
          <p:cNvSpPr/>
          <p:nvPr/>
        </p:nvSpPr>
        <p:spPr>
          <a:xfrm rot="5400000">
            <a:off x="-454949" y="-1050849"/>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1" name="Google Shape;181;p28"/>
          <p:cNvSpPr/>
          <p:nvPr/>
        </p:nvSpPr>
        <p:spPr>
          <a:xfrm rot="5400000">
            <a:off x="-581949" y="-1342949"/>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2" name="Google Shape;182;p28"/>
          <p:cNvSpPr/>
          <p:nvPr/>
        </p:nvSpPr>
        <p:spPr>
          <a:xfrm flipH="1">
            <a:off x="7211633" y="6015767"/>
            <a:ext cx="4611200" cy="25652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639420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759432" y="26815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5" name="Google Shape;185;p29"/>
          <p:cNvSpPr txBox="1">
            <a:spLocks noGrp="1"/>
          </p:cNvSpPr>
          <p:nvPr>
            <p:ph type="subTitle" idx="1"/>
          </p:nvPr>
        </p:nvSpPr>
        <p:spPr>
          <a:xfrm>
            <a:off x="1759435" y="30487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6" name="Google Shape;186;p29"/>
          <p:cNvSpPr txBox="1">
            <a:spLocks noGrp="1"/>
          </p:cNvSpPr>
          <p:nvPr>
            <p:ph type="title" idx="2"/>
          </p:nvPr>
        </p:nvSpPr>
        <p:spPr>
          <a:xfrm>
            <a:off x="6241864" y="26817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7" name="Google Shape;187;p29"/>
          <p:cNvSpPr txBox="1">
            <a:spLocks noGrp="1"/>
          </p:cNvSpPr>
          <p:nvPr>
            <p:ph type="subTitle" idx="3"/>
          </p:nvPr>
        </p:nvSpPr>
        <p:spPr>
          <a:xfrm>
            <a:off x="6241835" y="30467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8" name="Google Shape;188;p29"/>
          <p:cNvSpPr txBox="1">
            <a:spLocks noGrp="1"/>
          </p:cNvSpPr>
          <p:nvPr>
            <p:ph type="title" idx="4"/>
          </p:nvPr>
        </p:nvSpPr>
        <p:spPr>
          <a:xfrm>
            <a:off x="3214599" y="43579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9" name="Google Shape;189;p29"/>
          <p:cNvSpPr txBox="1">
            <a:spLocks noGrp="1"/>
          </p:cNvSpPr>
          <p:nvPr>
            <p:ph type="subTitle" idx="5"/>
          </p:nvPr>
        </p:nvSpPr>
        <p:spPr>
          <a:xfrm>
            <a:off x="3214601" y="47251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0" name="Google Shape;190;p29"/>
          <p:cNvSpPr txBox="1">
            <a:spLocks noGrp="1"/>
          </p:cNvSpPr>
          <p:nvPr>
            <p:ph type="title" idx="6"/>
          </p:nvPr>
        </p:nvSpPr>
        <p:spPr>
          <a:xfrm>
            <a:off x="7697031" y="43581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91" name="Google Shape;191;p29"/>
          <p:cNvSpPr txBox="1">
            <a:spLocks noGrp="1"/>
          </p:cNvSpPr>
          <p:nvPr>
            <p:ph type="subTitle" idx="7"/>
          </p:nvPr>
        </p:nvSpPr>
        <p:spPr>
          <a:xfrm>
            <a:off x="7697000" y="47231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2" name="Google Shape;192;p29"/>
          <p:cNvSpPr/>
          <p:nvPr/>
        </p:nvSpPr>
        <p:spPr>
          <a:xfrm rot="-5400000">
            <a:off x="9759233" y="4304400"/>
            <a:ext cx="2816800" cy="2731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9"/>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4" name="Google Shape;194;p29"/>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5" name="Google Shape;195;p29"/>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6" name="Google Shape;196;p29"/>
          <p:cNvSpPr/>
          <p:nvPr/>
        </p:nvSpPr>
        <p:spPr>
          <a:xfrm rot="5400000">
            <a:off x="-349967" y="-2519833"/>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97" name="Google Shape;197;p29"/>
          <p:cNvSpPr txBox="1">
            <a:spLocks noGrp="1"/>
          </p:cNvSpPr>
          <p:nvPr>
            <p:ph type="title" idx="8"/>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19733611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5"/>
        </a:solid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1844800" y="3076600"/>
            <a:ext cx="8502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00" name="Google Shape;200;p30"/>
          <p:cNvSpPr txBox="1">
            <a:spLocks noGrp="1"/>
          </p:cNvSpPr>
          <p:nvPr>
            <p:ph type="title" idx="2"/>
          </p:nvPr>
        </p:nvSpPr>
        <p:spPr>
          <a:xfrm>
            <a:off x="1494500"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1" name="Google Shape;201;p30"/>
          <p:cNvSpPr txBox="1">
            <a:spLocks noGrp="1"/>
          </p:cNvSpPr>
          <p:nvPr>
            <p:ph type="subTitle" idx="1"/>
          </p:nvPr>
        </p:nvSpPr>
        <p:spPr>
          <a:xfrm>
            <a:off x="978900"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2" name="Google Shape;202;p30"/>
          <p:cNvSpPr txBox="1">
            <a:spLocks noGrp="1"/>
          </p:cNvSpPr>
          <p:nvPr>
            <p:ph type="title" idx="3"/>
          </p:nvPr>
        </p:nvSpPr>
        <p:spPr>
          <a:xfrm>
            <a:off x="1494500" y="4637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3" name="Google Shape;203;p30"/>
          <p:cNvSpPr txBox="1">
            <a:spLocks noGrp="1"/>
          </p:cNvSpPr>
          <p:nvPr>
            <p:ph type="subTitle" idx="4"/>
          </p:nvPr>
        </p:nvSpPr>
        <p:spPr>
          <a:xfrm>
            <a:off x="978900" y="4997087"/>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4" name="Google Shape;204;p30"/>
          <p:cNvSpPr txBox="1">
            <a:spLocks noGrp="1"/>
          </p:cNvSpPr>
          <p:nvPr>
            <p:ph type="title" idx="5"/>
          </p:nvPr>
        </p:nvSpPr>
        <p:spPr>
          <a:xfrm>
            <a:off x="8085128"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5" name="Google Shape;205;p30"/>
          <p:cNvSpPr txBox="1">
            <a:spLocks noGrp="1"/>
          </p:cNvSpPr>
          <p:nvPr>
            <p:ph type="subTitle" idx="6"/>
          </p:nvPr>
        </p:nvSpPr>
        <p:spPr>
          <a:xfrm>
            <a:off x="7569533"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6" name="Google Shape;206;p30"/>
          <p:cNvSpPr txBox="1">
            <a:spLocks noGrp="1"/>
          </p:cNvSpPr>
          <p:nvPr>
            <p:ph type="title" idx="7"/>
          </p:nvPr>
        </p:nvSpPr>
        <p:spPr>
          <a:xfrm>
            <a:off x="8085128" y="46375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7" name="Google Shape;207;p30"/>
          <p:cNvSpPr txBox="1">
            <a:spLocks noGrp="1"/>
          </p:cNvSpPr>
          <p:nvPr>
            <p:ph type="subTitle" idx="8"/>
          </p:nvPr>
        </p:nvSpPr>
        <p:spPr>
          <a:xfrm>
            <a:off x="7569533" y="4994784"/>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0592235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950967" y="1898867"/>
            <a:ext cx="8100000" cy="4346400"/>
          </a:xfrm>
          <a:prstGeom prst="rect">
            <a:avLst/>
          </a:prstGeom>
        </p:spPr>
        <p:txBody>
          <a:bodyPr spcFirstLastPara="1" wrap="square" lIns="91425" tIns="91425" rIns="91425" bIns="91425" anchor="t" anchorCtr="0">
            <a:noAutofit/>
          </a:bodyPr>
          <a:lstStyle>
            <a:lvl1pPr marL="609585" marR="67732" lvl="0"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2" name="Google Shape;22;p4"/>
          <p:cNvSpPr txBox="1">
            <a:spLocks noGrp="1"/>
          </p:cNvSpPr>
          <p:nvPr>
            <p:ph type="title"/>
          </p:nvPr>
        </p:nvSpPr>
        <p:spPr>
          <a:xfrm>
            <a:off x="950967" y="707445"/>
            <a:ext cx="7690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 name="Google Shape;23;p4"/>
          <p:cNvSpPr/>
          <p:nvPr/>
        </p:nvSpPr>
        <p:spPr>
          <a:xfrm flipH="1">
            <a:off x="7744733" y="2045200"/>
            <a:ext cx="64008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1"/>
          </a:p>
        </p:txBody>
      </p:sp>
    </p:spTree>
    <p:extLst>
      <p:ext uri="{BB962C8B-B14F-4D97-AF65-F5344CB8AC3E}">
        <p14:creationId xmlns:p14="http://schemas.microsoft.com/office/powerpoint/2010/main" val="173925105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accent5"/>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2741587"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0" name="Google Shape;210;p31"/>
          <p:cNvSpPr txBox="1">
            <a:spLocks noGrp="1"/>
          </p:cNvSpPr>
          <p:nvPr>
            <p:ph type="subTitle" idx="1"/>
          </p:nvPr>
        </p:nvSpPr>
        <p:spPr>
          <a:xfrm>
            <a:off x="2741589"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1" name="Google Shape;211;p31"/>
          <p:cNvSpPr txBox="1">
            <a:spLocks noGrp="1"/>
          </p:cNvSpPr>
          <p:nvPr>
            <p:ph type="title" idx="2"/>
          </p:nvPr>
        </p:nvSpPr>
        <p:spPr>
          <a:xfrm>
            <a:off x="2741587" y="4537232"/>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2" name="Google Shape;212;p31"/>
          <p:cNvSpPr txBox="1">
            <a:spLocks noGrp="1"/>
          </p:cNvSpPr>
          <p:nvPr>
            <p:ph type="subTitle" idx="3"/>
          </p:nvPr>
        </p:nvSpPr>
        <p:spPr>
          <a:xfrm>
            <a:off x="2741589"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3" name="Google Shape;213;p31"/>
          <p:cNvSpPr txBox="1">
            <a:spLocks noGrp="1"/>
          </p:cNvSpPr>
          <p:nvPr>
            <p:ph type="title" idx="4"/>
          </p:nvPr>
        </p:nvSpPr>
        <p:spPr>
          <a:xfrm>
            <a:off x="7259552"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4" name="Google Shape;214;p31"/>
          <p:cNvSpPr txBox="1">
            <a:spLocks noGrp="1"/>
          </p:cNvSpPr>
          <p:nvPr>
            <p:ph type="subTitle" idx="5"/>
          </p:nvPr>
        </p:nvSpPr>
        <p:spPr>
          <a:xfrm>
            <a:off x="7259552"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5" name="Google Shape;215;p31"/>
          <p:cNvSpPr txBox="1">
            <a:spLocks noGrp="1"/>
          </p:cNvSpPr>
          <p:nvPr>
            <p:ph type="title" idx="6"/>
          </p:nvPr>
        </p:nvSpPr>
        <p:spPr>
          <a:xfrm>
            <a:off x="7259552" y="45372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6" name="Google Shape;216;p31"/>
          <p:cNvSpPr txBox="1">
            <a:spLocks noGrp="1"/>
          </p:cNvSpPr>
          <p:nvPr>
            <p:ph type="subTitle" idx="7"/>
          </p:nvPr>
        </p:nvSpPr>
        <p:spPr>
          <a:xfrm>
            <a:off x="7259552"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7" name="Google Shape;217;p31"/>
          <p:cNvSpPr/>
          <p:nvPr/>
        </p:nvSpPr>
        <p:spPr>
          <a:xfrm>
            <a:off x="-19497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8" name="Google Shape;218;p31"/>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9" name="Google Shape;219;p31"/>
          <p:cNvSpPr/>
          <p:nvPr/>
        </p:nvSpPr>
        <p:spPr>
          <a:xfrm rot="10800000">
            <a:off x="81770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0" name="Google Shape;220;p31"/>
          <p:cNvSpPr txBox="1">
            <a:spLocks noGrp="1"/>
          </p:cNvSpPr>
          <p:nvPr>
            <p:ph type="title" idx="8"/>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850756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bg>
      <p:bgPr>
        <a:solidFill>
          <a:srgbClr val="191919">
            <a:alpha val="0"/>
          </a:srgbClr>
        </a:solidFill>
        <a:effectLst/>
      </p:bgPr>
    </p:bg>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95096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3" name="Google Shape;223;p32"/>
          <p:cNvSpPr txBox="1">
            <a:spLocks noGrp="1"/>
          </p:cNvSpPr>
          <p:nvPr>
            <p:ph type="subTitle" idx="1"/>
          </p:nvPr>
        </p:nvSpPr>
        <p:spPr>
          <a:xfrm>
            <a:off x="95096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24" name="Google Shape;224;p32"/>
          <p:cNvSpPr/>
          <p:nvPr/>
        </p:nvSpPr>
        <p:spPr>
          <a:xfrm flipH="1">
            <a:off x="9338833" y="3372967"/>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5" name="Google Shape;225;p32"/>
          <p:cNvSpPr/>
          <p:nvPr/>
        </p:nvSpPr>
        <p:spPr>
          <a:xfrm flipH="1">
            <a:off x="9592833" y="3538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6" name="Google Shape;226;p32"/>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7" name="Google Shape;227;p32"/>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8" name="Google Shape;228;p32"/>
          <p:cNvSpPr txBox="1">
            <a:spLocks noGrp="1"/>
          </p:cNvSpPr>
          <p:nvPr>
            <p:ph type="title" idx="2"/>
          </p:nvPr>
        </p:nvSpPr>
        <p:spPr>
          <a:xfrm>
            <a:off x="356047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9" name="Google Shape;229;p32"/>
          <p:cNvSpPr txBox="1">
            <a:spLocks noGrp="1"/>
          </p:cNvSpPr>
          <p:nvPr>
            <p:ph type="subTitle" idx="3"/>
          </p:nvPr>
        </p:nvSpPr>
        <p:spPr>
          <a:xfrm>
            <a:off x="356047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0" name="Google Shape;230;p32"/>
          <p:cNvSpPr txBox="1">
            <a:spLocks noGrp="1"/>
          </p:cNvSpPr>
          <p:nvPr>
            <p:ph type="title" idx="4"/>
          </p:nvPr>
        </p:nvSpPr>
        <p:spPr>
          <a:xfrm>
            <a:off x="6169988"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1" name="Google Shape;231;p32"/>
          <p:cNvSpPr txBox="1">
            <a:spLocks noGrp="1"/>
          </p:cNvSpPr>
          <p:nvPr>
            <p:ph type="subTitle" idx="5"/>
          </p:nvPr>
        </p:nvSpPr>
        <p:spPr>
          <a:xfrm>
            <a:off x="6169988"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2" name="Google Shape;232;p32"/>
          <p:cNvSpPr txBox="1">
            <a:spLocks noGrp="1"/>
          </p:cNvSpPr>
          <p:nvPr>
            <p:ph type="title" idx="6"/>
          </p:nvPr>
        </p:nvSpPr>
        <p:spPr>
          <a:xfrm>
            <a:off x="8779499"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3" name="Google Shape;233;p32"/>
          <p:cNvSpPr txBox="1">
            <a:spLocks noGrp="1"/>
          </p:cNvSpPr>
          <p:nvPr>
            <p:ph type="subTitle" idx="7"/>
          </p:nvPr>
        </p:nvSpPr>
        <p:spPr>
          <a:xfrm>
            <a:off x="8779499"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4" name="Google Shape;234;p32"/>
          <p:cNvSpPr txBox="1">
            <a:spLocks noGrp="1"/>
          </p:cNvSpPr>
          <p:nvPr>
            <p:ph type="title" idx="8"/>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079434"/>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5"/>
        </a:solidFill>
        <a:effectLst/>
      </p:bgPr>
    </p:bg>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7" name="Google Shape;237;p33"/>
          <p:cNvSpPr txBox="1">
            <a:spLocks noGrp="1"/>
          </p:cNvSpPr>
          <p:nvPr>
            <p:ph type="subTitle" idx="1"/>
          </p:nvPr>
        </p:nvSpPr>
        <p:spPr>
          <a:xfrm>
            <a:off x="2323567"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8" name="Google Shape;238;p33"/>
          <p:cNvSpPr txBox="1">
            <a:spLocks noGrp="1"/>
          </p:cNvSpPr>
          <p:nvPr>
            <p:ph type="subTitle" idx="2"/>
          </p:nvPr>
        </p:nvSpPr>
        <p:spPr>
          <a:xfrm>
            <a:off x="6695693"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9" name="Google Shape;239;p33"/>
          <p:cNvSpPr txBox="1">
            <a:spLocks noGrp="1"/>
          </p:cNvSpPr>
          <p:nvPr>
            <p:ph type="title" idx="3"/>
          </p:nvPr>
        </p:nvSpPr>
        <p:spPr>
          <a:xfrm>
            <a:off x="2487117"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0" name="Google Shape;240;p33"/>
          <p:cNvSpPr txBox="1">
            <a:spLocks noGrp="1"/>
          </p:cNvSpPr>
          <p:nvPr>
            <p:ph type="title" idx="4"/>
          </p:nvPr>
        </p:nvSpPr>
        <p:spPr>
          <a:xfrm>
            <a:off x="6859283"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1" name="Google Shape;241;p33"/>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33"/>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687597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1"/>
        </a:solidFill>
        <a:effectLst/>
      </p:bgPr>
    </p:bg>
    <p:spTree>
      <p:nvGrpSpPr>
        <p:cNvPr id="1" name="Shape 243"/>
        <p:cNvGrpSpPr/>
        <p:nvPr/>
      </p:nvGrpSpPr>
      <p:grpSpPr>
        <a:xfrm>
          <a:off x="0" y="0"/>
          <a:ext cx="0" cy="0"/>
          <a:chOff x="0" y="0"/>
          <a:chExt cx="0" cy="0"/>
        </a:xfrm>
      </p:grpSpPr>
      <p:sp>
        <p:nvSpPr>
          <p:cNvPr id="244" name="Google Shape;244;p34"/>
          <p:cNvSpPr/>
          <p:nvPr/>
        </p:nvSpPr>
        <p:spPr>
          <a:xfrm>
            <a:off x="3225700" y="950397"/>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4"/>
          <p:cNvSpPr/>
          <p:nvPr/>
        </p:nvSpPr>
        <p:spPr>
          <a:xfrm rot="10800000">
            <a:off x="-2608100" y="-101603"/>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4"/>
          <p:cNvSpPr txBox="1">
            <a:spLocks noGrp="1"/>
          </p:cNvSpPr>
          <p:nvPr>
            <p:ph type="subTitle" idx="1"/>
          </p:nvPr>
        </p:nvSpPr>
        <p:spPr>
          <a:xfrm>
            <a:off x="1116800" y="1818545"/>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47" name="Google Shape;247;p34"/>
          <p:cNvSpPr txBox="1">
            <a:spLocks noGrp="1"/>
          </p:cNvSpPr>
          <p:nvPr>
            <p:ph type="subTitle" idx="2"/>
          </p:nvPr>
        </p:nvSpPr>
        <p:spPr>
          <a:xfrm>
            <a:off x="6939164" y="4704727"/>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248" name="Google Shape;248;p34"/>
          <p:cNvCxnSpPr/>
          <p:nvPr/>
        </p:nvCxnSpPr>
        <p:spPr>
          <a:xfrm>
            <a:off x="-1834333" y="3233164"/>
            <a:ext cx="4106000" cy="4236400"/>
          </a:xfrm>
          <a:prstGeom prst="straightConnector1">
            <a:avLst/>
          </a:prstGeom>
          <a:noFill/>
          <a:ln w="19050" cap="flat" cmpd="sng">
            <a:solidFill>
              <a:schemeClr val="lt1"/>
            </a:solidFill>
            <a:prstDash val="solid"/>
            <a:round/>
            <a:headEnd type="none" w="med" len="med"/>
            <a:tailEnd type="none" w="med" len="med"/>
          </a:ln>
        </p:spPr>
      </p:cxnSp>
      <p:cxnSp>
        <p:nvCxnSpPr>
          <p:cNvPr id="249" name="Google Shape;249;p34"/>
          <p:cNvCxnSpPr/>
          <p:nvPr/>
        </p:nvCxnSpPr>
        <p:spPr>
          <a:xfrm>
            <a:off x="10451667" y="-83603"/>
            <a:ext cx="4106000" cy="4236400"/>
          </a:xfrm>
          <a:prstGeom prst="straightConnector1">
            <a:avLst/>
          </a:prstGeom>
          <a:noFill/>
          <a:ln w="19050" cap="flat" cmpd="sng">
            <a:solidFill>
              <a:schemeClr val="lt1"/>
            </a:solidFill>
            <a:prstDash val="solid"/>
            <a:round/>
            <a:headEnd type="none" w="med" len="med"/>
            <a:tailEnd type="none" w="med" len="med"/>
          </a:ln>
        </p:spPr>
      </p:cxnSp>
      <p:sp>
        <p:nvSpPr>
          <p:cNvPr id="250" name="Google Shape;250;p34"/>
          <p:cNvSpPr txBox="1">
            <a:spLocks noGrp="1"/>
          </p:cNvSpPr>
          <p:nvPr>
            <p:ph type="title"/>
          </p:nvPr>
        </p:nvSpPr>
        <p:spPr>
          <a:xfrm>
            <a:off x="6939164" y="3606200"/>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51" name="Google Shape;251;p34"/>
          <p:cNvSpPr txBox="1">
            <a:spLocks noGrp="1"/>
          </p:cNvSpPr>
          <p:nvPr>
            <p:ph type="title" idx="3"/>
          </p:nvPr>
        </p:nvSpPr>
        <p:spPr>
          <a:xfrm>
            <a:off x="1116800" y="707633"/>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16915343"/>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5691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4" name="Google Shape;254;p35"/>
          <p:cNvSpPr txBox="1">
            <a:spLocks noGrp="1"/>
          </p:cNvSpPr>
          <p:nvPr>
            <p:ph type="subTitle" idx="1"/>
          </p:nvPr>
        </p:nvSpPr>
        <p:spPr>
          <a:xfrm>
            <a:off x="950967"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5" name="Google Shape;255;p35"/>
          <p:cNvSpPr txBox="1">
            <a:spLocks noGrp="1"/>
          </p:cNvSpPr>
          <p:nvPr>
            <p:ph type="title" idx="2"/>
          </p:nvPr>
        </p:nvSpPr>
        <p:spPr>
          <a:xfrm>
            <a:off x="8624265"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6" name="Google Shape;256;p35"/>
          <p:cNvSpPr txBox="1">
            <a:spLocks noGrp="1"/>
          </p:cNvSpPr>
          <p:nvPr>
            <p:ph type="subTitle" idx="3"/>
          </p:nvPr>
        </p:nvSpPr>
        <p:spPr>
          <a:xfrm>
            <a:off x="8006244"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7" name="Google Shape;257;p35"/>
          <p:cNvSpPr txBox="1">
            <a:spLocks noGrp="1"/>
          </p:cNvSpPr>
          <p:nvPr>
            <p:ph type="title" idx="4"/>
          </p:nvPr>
        </p:nvSpPr>
        <p:spPr>
          <a:xfrm>
            <a:off x="50966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8" name="Google Shape;258;p35"/>
          <p:cNvSpPr txBox="1">
            <a:spLocks noGrp="1"/>
          </p:cNvSpPr>
          <p:nvPr>
            <p:ph type="subTitle" idx="5"/>
          </p:nvPr>
        </p:nvSpPr>
        <p:spPr>
          <a:xfrm>
            <a:off x="4478600"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9" name="Google Shape;259;p35"/>
          <p:cNvSpPr/>
          <p:nvPr/>
        </p:nvSpPr>
        <p:spPr>
          <a:xfrm>
            <a:off x="4264600" y="5019555"/>
            <a:ext cx="3637200" cy="1888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35"/>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07608712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771767" y="5781033"/>
            <a:ext cx="6972400" cy="5668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lgn="ctr"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63" name="Google Shape;263;p36"/>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64" name="Google Shape;264;p36"/>
          <p:cNvSpPr/>
          <p:nvPr/>
        </p:nvSpPr>
        <p:spPr>
          <a:xfrm>
            <a:off x="-6928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5" name="Google Shape;265;p36"/>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6" name="Google Shape;266;p36"/>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7" name="Google Shape;267;p36"/>
          <p:cNvSpPr/>
          <p:nvPr/>
        </p:nvSpPr>
        <p:spPr>
          <a:xfrm rot="10800000">
            <a:off x="6790333"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20084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5"/>
        </a:solidFill>
        <a:effectLst/>
      </p:bgPr>
    </p:bg>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275167"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0" name="Google Shape;270;p37"/>
          <p:cNvSpPr txBox="1">
            <a:spLocks noGrp="1"/>
          </p:cNvSpPr>
          <p:nvPr>
            <p:ph type="subTitle" idx="1"/>
          </p:nvPr>
        </p:nvSpPr>
        <p:spPr>
          <a:xfrm>
            <a:off x="950967"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1" name="Google Shape;271;p37"/>
          <p:cNvSpPr txBox="1">
            <a:spLocks noGrp="1"/>
          </p:cNvSpPr>
          <p:nvPr>
            <p:ph type="title" idx="2"/>
          </p:nvPr>
        </p:nvSpPr>
        <p:spPr>
          <a:xfrm>
            <a:off x="8705233"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2" name="Google Shape;272;p37"/>
          <p:cNvSpPr txBox="1">
            <a:spLocks noGrp="1"/>
          </p:cNvSpPr>
          <p:nvPr>
            <p:ph type="subTitle" idx="3"/>
          </p:nvPr>
        </p:nvSpPr>
        <p:spPr>
          <a:xfrm>
            <a:off x="8407033"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3" name="Google Shape;273;p37"/>
          <p:cNvSpPr txBox="1">
            <a:spLocks noGrp="1"/>
          </p:cNvSpPr>
          <p:nvPr>
            <p:ph type="title" idx="4"/>
          </p:nvPr>
        </p:nvSpPr>
        <p:spPr>
          <a:xfrm>
            <a:off x="5003200"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4" name="Google Shape;274;p37"/>
          <p:cNvSpPr txBox="1">
            <a:spLocks noGrp="1"/>
          </p:cNvSpPr>
          <p:nvPr>
            <p:ph type="subTitle" idx="5"/>
          </p:nvPr>
        </p:nvSpPr>
        <p:spPr>
          <a:xfrm>
            <a:off x="4679000"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5" name="Google Shape;275;p37"/>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803705094"/>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276"/>
        <p:cNvGrpSpPr/>
        <p:nvPr/>
      </p:nvGrpSpPr>
      <p:grpSpPr>
        <a:xfrm>
          <a:off x="0" y="0"/>
          <a:ext cx="0" cy="0"/>
          <a:chOff x="0" y="0"/>
          <a:chExt cx="0" cy="0"/>
        </a:xfrm>
      </p:grpSpPr>
      <p:sp>
        <p:nvSpPr>
          <p:cNvPr id="277" name="Google Shape;277;p38"/>
          <p:cNvSpPr/>
          <p:nvPr/>
        </p:nvSpPr>
        <p:spPr>
          <a:xfrm>
            <a:off x="-4647467"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8"/>
          <p:cNvSpPr/>
          <p:nvPr/>
        </p:nvSpPr>
        <p:spPr>
          <a:xfrm>
            <a:off x="1039500" y="1911733"/>
            <a:ext cx="10316400" cy="422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8"/>
          <p:cNvSpPr txBox="1">
            <a:spLocks noGrp="1"/>
          </p:cNvSpPr>
          <p:nvPr>
            <p:ph type="title"/>
          </p:nvPr>
        </p:nvSpPr>
        <p:spPr>
          <a:xfrm>
            <a:off x="1391705" y="2440767"/>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0" name="Google Shape;280;p38"/>
          <p:cNvSpPr txBox="1">
            <a:spLocks noGrp="1"/>
          </p:cNvSpPr>
          <p:nvPr>
            <p:ph type="subTitle" idx="1"/>
          </p:nvPr>
        </p:nvSpPr>
        <p:spPr>
          <a:xfrm>
            <a:off x="1412305" y="285371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1" name="Google Shape;281;p38"/>
          <p:cNvSpPr txBox="1">
            <a:spLocks noGrp="1"/>
          </p:cNvSpPr>
          <p:nvPr>
            <p:ph type="title" idx="2"/>
          </p:nvPr>
        </p:nvSpPr>
        <p:spPr>
          <a:xfrm>
            <a:off x="1391705" y="43744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2" name="Google Shape;282;p38"/>
          <p:cNvSpPr txBox="1">
            <a:spLocks noGrp="1"/>
          </p:cNvSpPr>
          <p:nvPr>
            <p:ph type="subTitle" idx="3"/>
          </p:nvPr>
        </p:nvSpPr>
        <p:spPr>
          <a:xfrm>
            <a:off x="1412305"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3" name="Google Shape;283;p38"/>
          <p:cNvSpPr txBox="1">
            <a:spLocks noGrp="1"/>
          </p:cNvSpPr>
          <p:nvPr>
            <p:ph type="title" idx="4"/>
          </p:nvPr>
        </p:nvSpPr>
        <p:spPr>
          <a:xfrm>
            <a:off x="4841813" y="24407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4" name="Google Shape;284;p38"/>
          <p:cNvSpPr txBox="1">
            <a:spLocks noGrp="1"/>
          </p:cNvSpPr>
          <p:nvPr>
            <p:ph type="subTitle" idx="5"/>
          </p:nvPr>
        </p:nvSpPr>
        <p:spPr>
          <a:xfrm>
            <a:off x="4852013"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5" name="Google Shape;285;p38"/>
          <p:cNvSpPr txBox="1">
            <a:spLocks noGrp="1"/>
          </p:cNvSpPr>
          <p:nvPr>
            <p:ph type="title" idx="6"/>
          </p:nvPr>
        </p:nvSpPr>
        <p:spPr>
          <a:xfrm>
            <a:off x="4841813" y="43744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6" name="Google Shape;286;p38"/>
          <p:cNvSpPr txBox="1">
            <a:spLocks noGrp="1"/>
          </p:cNvSpPr>
          <p:nvPr>
            <p:ph type="subTitle" idx="7"/>
          </p:nvPr>
        </p:nvSpPr>
        <p:spPr>
          <a:xfrm>
            <a:off x="4852013"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7" name="Google Shape;287;p38"/>
          <p:cNvSpPr txBox="1">
            <a:spLocks noGrp="1"/>
          </p:cNvSpPr>
          <p:nvPr>
            <p:ph type="title" idx="8"/>
          </p:nvPr>
        </p:nvSpPr>
        <p:spPr>
          <a:xfrm>
            <a:off x="8286836" y="24407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8" name="Google Shape;288;p38"/>
          <p:cNvSpPr txBox="1">
            <a:spLocks noGrp="1"/>
          </p:cNvSpPr>
          <p:nvPr>
            <p:ph type="subTitle" idx="9"/>
          </p:nvPr>
        </p:nvSpPr>
        <p:spPr>
          <a:xfrm>
            <a:off x="8292836"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9" name="Google Shape;289;p38"/>
          <p:cNvSpPr txBox="1">
            <a:spLocks noGrp="1"/>
          </p:cNvSpPr>
          <p:nvPr>
            <p:ph type="title" idx="13"/>
          </p:nvPr>
        </p:nvSpPr>
        <p:spPr>
          <a:xfrm>
            <a:off x="8286836" y="43744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0" name="Google Shape;290;p38"/>
          <p:cNvSpPr txBox="1">
            <a:spLocks noGrp="1"/>
          </p:cNvSpPr>
          <p:nvPr>
            <p:ph type="subTitle" idx="14"/>
          </p:nvPr>
        </p:nvSpPr>
        <p:spPr>
          <a:xfrm>
            <a:off x="8292836"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1" name="Google Shape;291;p38"/>
          <p:cNvSpPr txBox="1">
            <a:spLocks noGrp="1"/>
          </p:cNvSpPr>
          <p:nvPr>
            <p:ph type="title" idx="15"/>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750680722"/>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391705" y="42728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4" name="Google Shape;294;p39"/>
          <p:cNvSpPr txBox="1">
            <a:spLocks noGrp="1"/>
          </p:cNvSpPr>
          <p:nvPr>
            <p:ph type="subTitle" idx="1"/>
          </p:nvPr>
        </p:nvSpPr>
        <p:spPr>
          <a:xfrm>
            <a:off x="1412305"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5" name="Google Shape;295;p39"/>
          <p:cNvSpPr txBox="1">
            <a:spLocks noGrp="1"/>
          </p:cNvSpPr>
          <p:nvPr>
            <p:ph type="title" idx="2"/>
          </p:nvPr>
        </p:nvSpPr>
        <p:spPr>
          <a:xfrm>
            <a:off x="3123089" y="23391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6" name="Google Shape;296;p39"/>
          <p:cNvSpPr txBox="1">
            <a:spLocks noGrp="1"/>
          </p:cNvSpPr>
          <p:nvPr>
            <p:ph type="subTitle" idx="3"/>
          </p:nvPr>
        </p:nvSpPr>
        <p:spPr>
          <a:xfrm>
            <a:off x="3133289"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7" name="Google Shape;297;p39"/>
          <p:cNvSpPr txBox="1">
            <a:spLocks noGrp="1"/>
          </p:cNvSpPr>
          <p:nvPr>
            <p:ph type="title" idx="4"/>
          </p:nvPr>
        </p:nvSpPr>
        <p:spPr>
          <a:xfrm>
            <a:off x="4841813" y="42728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8" name="Google Shape;298;p39"/>
          <p:cNvSpPr txBox="1">
            <a:spLocks noGrp="1"/>
          </p:cNvSpPr>
          <p:nvPr>
            <p:ph type="subTitle" idx="5"/>
          </p:nvPr>
        </p:nvSpPr>
        <p:spPr>
          <a:xfrm>
            <a:off x="4852013"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9" name="Google Shape;299;p39"/>
          <p:cNvSpPr txBox="1">
            <a:spLocks noGrp="1"/>
          </p:cNvSpPr>
          <p:nvPr>
            <p:ph type="title" idx="6"/>
          </p:nvPr>
        </p:nvSpPr>
        <p:spPr>
          <a:xfrm>
            <a:off x="6568111" y="23391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0" name="Google Shape;300;p39"/>
          <p:cNvSpPr txBox="1">
            <a:spLocks noGrp="1"/>
          </p:cNvSpPr>
          <p:nvPr>
            <p:ph type="subTitle" idx="7"/>
          </p:nvPr>
        </p:nvSpPr>
        <p:spPr>
          <a:xfrm>
            <a:off x="6574111"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1" name="Google Shape;301;p39"/>
          <p:cNvSpPr txBox="1">
            <a:spLocks noGrp="1"/>
          </p:cNvSpPr>
          <p:nvPr>
            <p:ph type="title" idx="8"/>
          </p:nvPr>
        </p:nvSpPr>
        <p:spPr>
          <a:xfrm>
            <a:off x="8286836" y="42728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2" name="Google Shape;302;p39"/>
          <p:cNvSpPr txBox="1">
            <a:spLocks noGrp="1"/>
          </p:cNvSpPr>
          <p:nvPr>
            <p:ph type="subTitle" idx="9"/>
          </p:nvPr>
        </p:nvSpPr>
        <p:spPr>
          <a:xfrm>
            <a:off x="8292836"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3" name="Google Shape;303;p39"/>
          <p:cNvSpPr txBox="1">
            <a:spLocks noGrp="1"/>
          </p:cNvSpPr>
          <p:nvPr>
            <p:ph type="title" idx="13"/>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97635858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accent5"/>
        </a:solidFill>
        <a:effectLst/>
      </p:bgPr>
    </p:bg>
    <p:spTree>
      <p:nvGrpSpPr>
        <p:cNvPr id="1" name="Shape 304"/>
        <p:cNvGrpSpPr/>
        <p:nvPr/>
      </p:nvGrpSpPr>
      <p:grpSpPr>
        <a:xfrm>
          <a:off x="0" y="0"/>
          <a:ext cx="0" cy="0"/>
          <a:chOff x="0" y="0"/>
          <a:chExt cx="0" cy="0"/>
        </a:xfrm>
      </p:grpSpPr>
      <p:sp>
        <p:nvSpPr>
          <p:cNvPr id="305" name="Google Shape;305;p40"/>
          <p:cNvSpPr/>
          <p:nvPr/>
        </p:nvSpPr>
        <p:spPr>
          <a:xfrm rot="10800000">
            <a:off x="7855800" y="-516133"/>
            <a:ext cx="7018800" cy="35968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40"/>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0"/>
          <p:cNvSpPr txBox="1">
            <a:spLocks noGrp="1"/>
          </p:cNvSpPr>
          <p:nvPr>
            <p:ph type="title"/>
          </p:nvPr>
        </p:nvSpPr>
        <p:spPr>
          <a:xfrm>
            <a:off x="1149933"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08" name="Google Shape;308;p40"/>
          <p:cNvSpPr txBox="1">
            <a:spLocks noGrp="1"/>
          </p:cNvSpPr>
          <p:nvPr>
            <p:ph type="subTitle" idx="1"/>
          </p:nvPr>
        </p:nvSpPr>
        <p:spPr>
          <a:xfrm>
            <a:off x="565933"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09" name="Google Shape;309;p40"/>
          <p:cNvSpPr txBox="1">
            <a:spLocks noGrp="1"/>
          </p:cNvSpPr>
          <p:nvPr>
            <p:ph type="title" idx="2"/>
          </p:nvPr>
        </p:nvSpPr>
        <p:spPr>
          <a:xfrm>
            <a:off x="8701007"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0" name="Google Shape;310;p40"/>
          <p:cNvSpPr txBox="1">
            <a:spLocks noGrp="1"/>
          </p:cNvSpPr>
          <p:nvPr>
            <p:ph type="subTitle" idx="3"/>
          </p:nvPr>
        </p:nvSpPr>
        <p:spPr>
          <a:xfrm>
            <a:off x="8117001"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1" name="Google Shape;311;p40"/>
          <p:cNvSpPr txBox="1">
            <a:spLocks noGrp="1"/>
          </p:cNvSpPr>
          <p:nvPr>
            <p:ph type="title" idx="4"/>
          </p:nvPr>
        </p:nvSpPr>
        <p:spPr>
          <a:xfrm>
            <a:off x="4920200"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2" name="Google Shape;312;p40"/>
          <p:cNvSpPr txBox="1">
            <a:spLocks noGrp="1"/>
          </p:cNvSpPr>
          <p:nvPr>
            <p:ph type="subTitle" idx="5"/>
          </p:nvPr>
        </p:nvSpPr>
        <p:spPr>
          <a:xfrm>
            <a:off x="4336197"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3" name="Google Shape;313;p4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8001054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ítulo y dos columnas ">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111903"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6" name="Google Shape;26;p5"/>
          <p:cNvSpPr txBox="1">
            <a:spLocks noGrp="1"/>
          </p:cNvSpPr>
          <p:nvPr>
            <p:ph type="subTitle" idx="2"/>
          </p:nvPr>
        </p:nvSpPr>
        <p:spPr>
          <a:xfrm>
            <a:off x="6945697"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 name="Google Shape;27;p5"/>
          <p:cNvSpPr txBox="1">
            <a:spLocks noGrp="1"/>
          </p:cNvSpPr>
          <p:nvPr>
            <p:ph type="title"/>
          </p:nvPr>
        </p:nvSpPr>
        <p:spPr>
          <a:xfrm>
            <a:off x="2073303"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8" name="Google Shape;28;p5"/>
          <p:cNvSpPr txBox="1">
            <a:spLocks noGrp="1"/>
          </p:cNvSpPr>
          <p:nvPr>
            <p:ph type="title" idx="3"/>
          </p:nvPr>
        </p:nvSpPr>
        <p:spPr>
          <a:xfrm>
            <a:off x="7907097"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9" name="Google Shape;29;p5"/>
          <p:cNvSpPr/>
          <p:nvPr/>
        </p:nvSpPr>
        <p:spPr>
          <a:xfrm rot="10800000">
            <a:off x="4784600" y="-30167"/>
            <a:ext cx="2622800" cy="11812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3531591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4226800" y="129233"/>
            <a:ext cx="14234800" cy="64108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1"/>
          <p:cNvSpPr txBox="1">
            <a:spLocks noGrp="1"/>
          </p:cNvSpPr>
          <p:nvPr>
            <p:ph type="title"/>
          </p:nvPr>
        </p:nvSpPr>
        <p:spPr>
          <a:xfrm>
            <a:off x="7495800" y="13763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7" name="Google Shape;317;p41"/>
          <p:cNvSpPr txBox="1">
            <a:spLocks noGrp="1"/>
          </p:cNvSpPr>
          <p:nvPr>
            <p:ph type="subTitle" idx="1"/>
          </p:nvPr>
        </p:nvSpPr>
        <p:spPr>
          <a:xfrm>
            <a:off x="7060800" y="1701500"/>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8" name="Google Shape;318;p41"/>
          <p:cNvSpPr txBox="1">
            <a:spLocks noGrp="1"/>
          </p:cNvSpPr>
          <p:nvPr>
            <p:ph type="title" idx="2"/>
          </p:nvPr>
        </p:nvSpPr>
        <p:spPr>
          <a:xfrm>
            <a:off x="950967" y="3039600"/>
            <a:ext cx="4438400" cy="7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19" name="Google Shape;319;p41"/>
          <p:cNvSpPr txBox="1">
            <a:spLocks noGrp="1"/>
          </p:cNvSpPr>
          <p:nvPr>
            <p:ph type="title" idx="3"/>
          </p:nvPr>
        </p:nvSpPr>
        <p:spPr>
          <a:xfrm>
            <a:off x="7495800" y="328108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0" name="Google Shape;320;p41"/>
          <p:cNvSpPr txBox="1">
            <a:spLocks noGrp="1"/>
          </p:cNvSpPr>
          <p:nvPr>
            <p:ph type="subTitle" idx="4"/>
          </p:nvPr>
        </p:nvSpPr>
        <p:spPr>
          <a:xfrm>
            <a:off x="7060800" y="3612629"/>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1" name="Google Shape;321;p41"/>
          <p:cNvSpPr txBox="1">
            <a:spLocks noGrp="1"/>
          </p:cNvSpPr>
          <p:nvPr>
            <p:ph type="title" idx="5"/>
          </p:nvPr>
        </p:nvSpPr>
        <p:spPr>
          <a:xfrm>
            <a:off x="7495800" y="5169892"/>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2" name="Google Shape;322;p41"/>
          <p:cNvSpPr txBox="1">
            <a:spLocks noGrp="1"/>
          </p:cNvSpPr>
          <p:nvPr>
            <p:ph type="subTitle" idx="6"/>
          </p:nvPr>
        </p:nvSpPr>
        <p:spPr>
          <a:xfrm>
            <a:off x="7060800" y="5501443"/>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3" name="Google Shape;323;p41"/>
          <p:cNvSpPr/>
          <p:nvPr/>
        </p:nvSpPr>
        <p:spPr>
          <a:xfrm rot="10800000">
            <a:off x="9312167" y="-8191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4" name="Google Shape;324;p41"/>
          <p:cNvSpPr/>
          <p:nvPr/>
        </p:nvSpPr>
        <p:spPr>
          <a:xfrm rot="10800000">
            <a:off x="9392167" y="-9461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5" name="Google Shape;325;p41"/>
          <p:cNvSpPr/>
          <p:nvPr/>
        </p:nvSpPr>
        <p:spPr>
          <a:xfrm flipH="1">
            <a:off x="10617867" y="5318167"/>
            <a:ext cx="1807200" cy="17524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6" name="Google Shape;326;p41"/>
          <p:cNvSpPr/>
          <p:nvPr/>
        </p:nvSpPr>
        <p:spPr>
          <a:xfrm>
            <a:off x="9784267" y="5674667"/>
            <a:ext cx="3884400" cy="18220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213593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5"/>
        </a:solidFill>
        <a:effectLst/>
      </p:bgPr>
    </p:bg>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5680400" y="707633"/>
            <a:ext cx="6927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9" name="Google Shape;329;p42"/>
          <p:cNvSpPr/>
          <p:nvPr/>
        </p:nvSpPr>
        <p:spPr>
          <a:xfrm rot="10800000">
            <a:off x="9210567" y="-10780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0" name="Google Shape;330;p42"/>
          <p:cNvSpPr/>
          <p:nvPr/>
        </p:nvSpPr>
        <p:spPr>
          <a:xfrm rot="10800000">
            <a:off x="9290567" y="-1205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1521520961"/>
      </p:ext>
    </p:extLst>
  </p:cSld>
  <p:clrMapOvr>
    <a:masterClrMapping/>
  </p:clrMapOvr>
  <p:hf sldNum="0" hdr="0" ftr="0" dt="0"/>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5"/>
        </a:solidFill>
        <a:effectLst/>
      </p:bgPr>
    </p:bg>
    <p:spTree>
      <p:nvGrpSpPr>
        <p:cNvPr id="1" name="Shape 331"/>
        <p:cNvGrpSpPr/>
        <p:nvPr/>
      </p:nvGrpSpPr>
      <p:grpSpPr>
        <a:xfrm>
          <a:off x="0" y="0"/>
          <a:ext cx="0" cy="0"/>
          <a:chOff x="0" y="0"/>
          <a:chExt cx="0" cy="0"/>
        </a:xfrm>
      </p:grpSpPr>
      <p:sp>
        <p:nvSpPr>
          <p:cNvPr id="332" name="Google Shape;332;p43"/>
          <p:cNvSpPr/>
          <p:nvPr/>
        </p:nvSpPr>
        <p:spPr>
          <a:xfrm>
            <a:off x="-696633" y="4574267"/>
            <a:ext cx="3056800" cy="2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43"/>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4" name="Google Shape;334;p43"/>
          <p:cNvSpPr/>
          <p:nvPr/>
        </p:nvSpPr>
        <p:spPr>
          <a:xfrm rot="10800000">
            <a:off x="9682400" y="-736700"/>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43"/>
          <p:cNvSpPr/>
          <p:nvPr/>
        </p:nvSpPr>
        <p:spPr>
          <a:xfrm flipH="1">
            <a:off x="-3151233" y="59878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43"/>
          <p:cNvSpPr/>
          <p:nvPr/>
        </p:nvSpPr>
        <p:spPr>
          <a:xfrm rot="-5400000" flipH="1">
            <a:off x="10612067" y="450167"/>
            <a:ext cx="3276400" cy="153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95332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9" name="Google Shape;339;p44"/>
          <p:cNvSpPr/>
          <p:nvPr/>
        </p:nvSpPr>
        <p:spPr>
          <a:xfrm rot="10800000" flipH="1">
            <a:off x="-306367" y="-480333"/>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44"/>
          <p:cNvSpPr/>
          <p:nvPr/>
        </p:nvSpPr>
        <p:spPr>
          <a:xfrm>
            <a:off x="9319867" y="4597067"/>
            <a:ext cx="7153200" cy="33552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932357"/>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5"/>
        </a:solidFill>
        <a:effectLst/>
      </p:bgPr>
    </p:bg>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950967" y="707633"/>
            <a:ext cx="769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3" name="Google Shape;343;p45"/>
          <p:cNvSpPr/>
          <p:nvPr/>
        </p:nvSpPr>
        <p:spPr>
          <a:xfrm rot="10800000">
            <a:off x="-3327000" y="-1180533"/>
            <a:ext cx="5757200" cy="2950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81441635"/>
      </p:ext>
    </p:extLst>
  </p:cSld>
  <p:clrMapOvr>
    <a:masterClrMapping/>
  </p:clrMapOvr>
  <p:hf sldNum="0" hdr="0" ftr="0" dt="0"/>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5"/>
        </a:solidFill>
        <a:effectLst/>
      </p:bgPr>
    </p:bg>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950967" y="707633"/>
            <a:ext cx="9813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6" name="Google Shape;346;p46"/>
          <p:cNvSpPr/>
          <p:nvPr/>
        </p:nvSpPr>
        <p:spPr>
          <a:xfrm>
            <a:off x="-2368867" y="36015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7" name="Google Shape;347;p46"/>
          <p:cNvSpPr/>
          <p:nvPr/>
        </p:nvSpPr>
        <p:spPr>
          <a:xfrm rot="10800000">
            <a:off x="8659633"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8" name="Google Shape;348;p46"/>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713560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5"/>
        </a:solidFill>
        <a:effectLst/>
      </p:bgPr>
    </p:bg>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1" name="Google Shape;351;p47"/>
          <p:cNvSpPr/>
          <p:nvPr/>
        </p:nvSpPr>
        <p:spPr>
          <a:xfrm rot="10800000" flipH="1">
            <a:off x="-383667" y="-151700"/>
            <a:ext cx="3971600" cy="4110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47"/>
          <p:cNvSpPr/>
          <p:nvPr/>
        </p:nvSpPr>
        <p:spPr>
          <a:xfrm>
            <a:off x="6678633"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68453958"/>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5"/>
        </a:solidFill>
        <a:effectLst/>
      </p:bgPr>
    </p:bg>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5" name="Google Shape;355;p48"/>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6" name="Google Shape;356;p48"/>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7" name="Google Shape;357;p48"/>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770307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0">
  <p:cSld name="Title and text 10">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0" name="Google Shape;360;p49"/>
          <p:cNvSpPr/>
          <p:nvPr/>
        </p:nvSpPr>
        <p:spPr>
          <a:xfrm>
            <a:off x="-2241867" y="33094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1" name="Google Shape;361;p49"/>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2" name="Google Shape;362;p49"/>
          <p:cNvSpPr/>
          <p:nvPr/>
        </p:nvSpPr>
        <p:spPr>
          <a:xfrm rot="10800000">
            <a:off x="7353633" y="-24094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49"/>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516863987"/>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11">
  <p:cSld name="Title and text 1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6" name="Google Shape;366;p50"/>
          <p:cNvSpPr/>
          <p:nvPr/>
        </p:nvSpPr>
        <p:spPr>
          <a:xfrm flipH="1">
            <a:off x="9884933" y="33094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7" name="Google Shape;367;p50"/>
          <p:cNvSpPr/>
          <p:nvPr/>
        </p:nvSpPr>
        <p:spPr>
          <a:xfrm rot="10800000" flipH="1">
            <a:off x="-1232733" y="-1805433"/>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8" name="Google Shape;368;p50"/>
          <p:cNvSpPr/>
          <p:nvPr/>
        </p:nvSpPr>
        <p:spPr>
          <a:xfrm rot="10800000" flipH="1">
            <a:off x="-2662300" y="-26475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50"/>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14358240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Solo título ">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 name="Google Shape;32;p6"/>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 name="Google Shape;33;p6"/>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 name="Google Shape;34;p6"/>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 name="Google Shape;35;p6"/>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0821761"/>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accent5"/>
        </a:solidFill>
        <a:effectLst/>
      </p:bgPr>
    </p:bg>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72" name="Google Shape;372;p51"/>
          <p:cNvSpPr txBox="1">
            <a:spLocks noGrp="1"/>
          </p:cNvSpPr>
          <p:nvPr>
            <p:ph type="title" idx="2"/>
          </p:nvPr>
        </p:nvSpPr>
        <p:spPr>
          <a:xfrm>
            <a:off x="1712908"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3" name="Google Shape;373;p51"/>
          <p:cNvSpPr txBox="1">
            <a:spLocks noGrp="1"/>
          </p:cNvSpPr>
          <p:nvPr>
            <p:ph type="subTitle" idx="1"/>
          </p:nvPr>
        </p:nvSpPr>
        <p:spPr>
          <a:xfrm>
            <a:off x="1254108"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4" name="Google Shape;374;p51"/>
          <p:cNvSpPr txBox="1">
            <a:spLocks noGrp="1"/>
          </p:cNvSpPr>
          <p:nvPr>
            <p:ph type="title" idx="3"/>
          </p:nvPr>
        </p:nvSpPr>
        <p:spPr>
          <a:xfrm>
            <a:off x="8932692" y="4343300"/>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5" name="Google Shape;375;p51"/>
          <p:cNvSpPr txBox="1">
            <a:spLocks noGrp="1"/>
          </p:cNvSpPr>
          <p:nvPr>
            <p:ph type="subTitle" idx="4"/>
          </p:nvPr>
        </p:nvSpPr>
        <p:spPr>
          <a:xfrm>
            <a:off x="8473892" y="4693476"/>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6" name="Google Shape;376;p51"/>
          <p:cNvSpPr txBox="1">
            <a:spLocks noGrp="1"/>
          </p:cNvSpPr>
          <p:nvPr>
            <p:ph type="title" idx="5"/>
          </p:nvPr>
        </p:nvSpPr>
        <p:spPr>
          <a:xfrm>
            <a:off x="5320029"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7" name="Google Shape;377;p51"/>
          <p:cNvSpPr txBox="1">
            <a:spLocks noGrp="1"/>
          </p:cNvSpPr>
          <p:nvPr>
            <p:ph type="subTitle" idx="6"/>
          </p:nvPr>
        </p:nvSpPr>
        <p:spPr>
          <a:xfrm>
            <a:off x="4861229"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868528357"/>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5"/>
        </a:solidFill>
        <a:effectLst/>
      </p:bgPr>
    </p:bg>
    <p:spTree>
      <p:nvGrpSpPr>
        <p:cNvPr id="1" name="Shape 378"/>
        <p:cNvGrpSpPr/>
        <p:nvPr/>
      </p:nvGrpSpPr>
      <p:grpSpPr>
        <a:xfrm>
          <a:off x="0" y="0"/>
          <a:ext cx="0" cy="0"/>
          <a:chOff x="0" y="0"/>
          <a:chExt cx="0" cy="0"/>
        </a:xfrm>
      </p:grpSpPr>
      <p:sp>
        <p:nvSpPr>
          <p:cNvPr id="379" name="Google Shape;379;p52"/>
          <p:cNvSpPr/>
          <p:nvPr/>
        </p:nvSpPr>
        <p:spPr>
          <a:xfrm flipH="1">
            <a:off x="5944916" y="-1257300"/>
            <a:ext cx="11000800" cy="106664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80" name="Google Shape;380;p52"/>
          <p:cNvSpPr/>
          <p:nvPr/>
        </p:nvSpPr>
        <p:spPr>
          <a:xfrm>
            <a:off x="44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52"/>
          <p:cNvSpPr/>
          <p:nvPr/>
        </p:nvSpPr>
        <p:spPr>
          <a:xfrm>
            <a:off x="7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52"/>
          <p:cNvSpPr/>
          <p:nvPr/>
        </p:nvSpPr>
        <p:spPr>
          <a:xfrm>
            <a:off x="81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52"/>
          <p:cNvSpPr txBox="1">
            <a:spLocks noGrp="1"/>
          </p:cNvSpPr>
          <p:nvPr>
            <p:ph type="subTitle" idx="1"/>
          </p:nvPr>
        </p:nvSpPr>
        <p:spPr>
          <a:xfrm>
            <a:off x="871599"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4" name="Google Shape;384;p52"/>
          <p:cNvSpPr txBox="1">
            <a:spLocks noGrp="1"/>
          </p:cNvSpPr>
          <p:nvPr>
            <p:ph type="subTitle" idx="2"/>
          </p:nvPr>
        </p:nvSpPr>
        <p:spPr>
          <a:xfrm>
            <a:off x="4586232"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5" name="Google Shape;385;p52"/>
          <p:cNvSpPr txBox="1">
            <a:spLocks noGrp="1"/>
          </p:cNvSpPr>
          <p:nvPr>
            <p:ph type="subTitle" idx="3"/>
          </p:nvPr>
        </p:nvSpPr>
        <p:spPr>
          <a:xfrm>
            <a:off x="8271601"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6" name="Google Shape;386;p52"/>
          <p:cNvSpPr txBox="1">
            <a:spLocks noGrp="1"/>
          </p:cNvSpPr>
          <p:nvPr>
            <p:ph type="title" hasCustomPrompt="1"/>
          </p:nvPr>
        </p:nvSpPr>
        <p:spPr>
          <a:xfrm>
            <a:off x="784399"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7" name="Google Shape;387;p52"/>
          <p:cNvSpPr txBox="1">
            <a:spLocks noGrp="1"/>
          </p:cNvSpPr>
          <p:nvPr>
            <p:ph type="title" idx="4" hasCustomPrompt="1"/>
          </p:nvPr>
        </p:nvSpPr>
        <p:spPr>
          <a:xfrm>
            <a:off x="4484400"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8" name="Google Shape;388;p52"/>
          <p:cNvSpPr txBox="1">
            <a:spLocks noGrp="1"/>
          </p:cNvSpPr>
          <p:nvPr>
            <p:ph type="title" idx="5" hasCustomPrompt="1"/>
          </p:nvPr>
        </p:nvSpPr>
        <p:spPr>
          <a:xfrm>
            <a:off x="8184401"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9" name="Google Shape;389;p52"/>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90" name="Google Shape;390;p52"/>
          <p:cNvSpPr/>
          <p:nvPr/>
        </p:nvSpPr>
        <p:spPr>
          <a:xfrm flipH="1">
            <a:off x="9559600" y="31892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1" name="Google Shape;391;p52"/>
          <p:cNvSpPr/>
          <p:nvPr/>
        </p:nvSpPr>
        <p:spPr>
          <a:xfrm rot="10800000" flipH="1">
            <a:off x="-1016567"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2" name="Google Shape;392;p52"/>
          <p:cNvSpPr/>
          <p:nvPr/>
        </p:nvSpPr>
        <p:spPr>
          <a:xfrm rot="10800000" flipH="1">
            <a:off x="-2241867"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9011402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dk1"/>
        </a:solidFill>
        <a:effectLst/>
      </p:bgPr>
    </p:bg>
    <p:spTree>
      <p:nvGrpSpPr>
        <p:cNvPr id="1" name="Shape 393"/>
        <p:cNvGrpSpPr/>
        <p:nvPr/>
      </p:nvGrpSpPr>
      <p:grpSpPr>
        <a:xfrm>
          <a:off x="0" y="0"/>
          <a:ext cx="0" cy="0"/>
          <a:chOff x="0" y="0"/>
          <a:chExt cx="0" cy="0"/>
        </a:xfrm>
      </p:grpSpPr>
      <p:sp>
        <p:nvSpPr>
          <p:cNvPr id="394" name="Google Shape;394;p53"/>
          <p:cNvSpPr txBox="1">
            <a:spLocks noGrp="1"/>
          </p:cNvSpPr>
          <p:nvPr>
            <p:ph type="subTitle" idx="1"/>
          </p:nvPr>
        </p:nvSpPr>
        <p:spPr>
          <a:xfrm>
            <a:off x="951000" y="1686172"/>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5" name="Google Shape;395;p53"/>
          <p:cNvSpPr txBox="1">
            <a:spLocks noGrp="1"/>
          </p:cNvSpPr>
          <p:nvPr>
            <p:ph type="title" hasCustomPrompt="1"/>
          </p:nvPr>
        </p:nvSpPr>
        <p:spPr>
          <a:xfrm>
            <a:off x="950969" y="853095"/>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6" name="Google Shape;396;p53"/>
          <p:cNvSpPr txBox="1">
            <a:spLocks noGrp="1"/>
          </p:cNvSpPr>
          <p:nvPr>
            <p:ph type="subTitle" idx="2"/>
          </p:nvPr>
        </p:nvSpPr>
        <p:spPr>
          <a:xfrm>
            <a:off x="951000" y="3602539"/>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7" name="Google Shape;397;p53"/>
          <p:cNvSpPr txBox="1">
            <a:spLocks noGrp="1"/>
          </p:cNvSpPr>
          <p:nvPr>
            <p:ph type="title" idx="3" hasCustomPrompt="1"/>
          </p:nvPr>
        </p:nvSpPr>
        <p:spPr>
          <a:xfrm>
            <a:off x="950969" y="2769461"/>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8" name="Google Shape;398;p53"/>
          <p:cNvSpPr txBox="1">
            <a:spLocks noGrp="1"/>
          </p:cNvSpPr>
          <p:nvPr>
            <p:ph type="subTitle" idx="4"/>
          </p:nvPr>
        </p:nvSpPr>
        <p:spPr>
          <a:xfrm>
            <a:off x="951000" y="5518905"/>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9" name="Google Shape;399;p53"/>
          <p:cNvSpPr txBox="1">
            <a:spLocks noGrp="1"/>
          </p:cNvSpPr>
          <p:nvPr>
            <p:ph type="title" idx="5" hasCustomPrompt="1"/>
          </p:nvPr>
        </p:nvSpPr>
        <p:spPr>
          <a:xfrm>
            <a:off x="950969" y="4685828"/>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400" name="Google Shape;400;p53"/>
          <p:cNvSpPr/>
          <p:nvPr/>
        </p:nvSpPr>
        <p:spPr>
          <a:xfrm rot="10800000">
            <a:off x="7884867" y="-548500"/>
            <a:ext cx="7018800" cy="35968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53"/>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53"/>
          <p:cNvSpPr/>
          <p:nvPr/>
        </p:nvSpPr>
        <p:spPr>
          <a:xfrm flipH="1">
            <a:off x="-1232133" y="5330600"/>
            <a:ext cx="4439600" cy="20824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0688141"/>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405" name="Google Shape;405;p54"/>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6" name="Google Shape;406;p54"/>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7" name="Google Shape;407;p54"/>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54"/>
          <p:cNvSpPr txBox="1">
            <a:spLocks noGrp="1"/>
          </p:cNvSpPr>
          <p:nvPr>
            <p:ph type="title" idx="2"/>
          </p:nvPr>
        </p:nvSpPr>
        <p:spPr>
          <a:xfrm>
            <a:off x="1237400"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09" name="Google Shape;409;p54"/>
          <p:cNvSpPr txBox="1">
            <a:spLocks noGrp="1"/>
          </p:cNvSpPr>
          <p:nvPr>
            <p:ph type="subTitle" idx="1"/>
          </p:nvPr>
        </p:nvSpPr>
        <p:spPr>
          <a:xfrm>
            <a:off x="1011800"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0" name="Google Shape;410;p54"/>
          <p:cNvSpPr txBox="1">
            <a:spLocks noGrp="1"/>
          </p:cNvSpPr>
          <p:nvPr>
            <p:ph type="title" idx="3"/>
          </p:nvPr>
        </p:nvSpPr>
        <p:spPr>
          <a:xfrm>
            <a:off x="8915769"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1" name="Google Shape;411;p54"/>
          <p:cNvSpPr txBox="1">
            <a:spLocks noGrp="1"/>
          </p:cNvSpPr>
          <p:nvPr>
            <p:ph type="subTitle" idx="4"/>
          </p:nvPr>
        </p:nvSpPr>
        <p:spPr>
          <a:xfrm>
            <a:off x="8690163"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2" name="Google Shape;412;p54"/>
          <p:cNvSpPr txBox="1">
            <a:spLocks noGrp="1"/>
          </p:cNvSpPr>
          <p:nvPr>
            <p:ph type="title" idx="5"/>
          </p:nvPr>
        </p:nvSpPr>
        <p:spPr>
          <a:xfrm>
            <a:off x="5086835"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3" name="Google Shape;413;p54"/>
          <p:cNvSpPr txBox="1">
            <a:spLocks noGrp="1"/>
          </p:cNvSpPr>
          <p:nvPr>
            <p:ph type="subTitle" idx="6"/>
          </p:nvPr>
        </p:nvSpPr>
        <p:spPr>
          <a:xfrm>
            <a:off x="4861228"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4" name="Google Shape;414;p54"/>
          <p:cNvSpPr txBox="1">
            <a:spLocks noGrp="1"/>
          </p:cNvSpPr>
          <p:nvPr>
            <p:ph type="title" idx="7" hasCustomPrompt="1"/>
          </p:nvPr>
        </p:nvSpPr>
        <p:spPr>
          <a:xfrm>
            <a:off x="5342017" y="3330500"/>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5" name="Google Shape;415;p54"/>
          <p:cNvSpPr txBox="1">
            <a:spLocks noGrp="1"/>
          </p:cNvSpPr>
          <p:nvPr>
            <p:ph type="title" idx="8" hasCustomPrompt="1"/>
          </p:nvPr>
        </p:nvSpPr>
        <p:spPr>
          <a:xfrm>
            <a:off x="1489800"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6" name="Google Shape;416;p54"/>
          <p:cNvSpPr txBox="1">
            <a:spLocks noGrp="1"/>
          </p:cNvSpPr>
          <p:nvPr>
            <p:ph type="title" idx="9" hasCustomPrompt="1"/>
          </p:nvPr>
        </p:nvSpPr>
        <p:spPr>
          <a:xfrm>
            <a:off x="9168151"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Tree>
    <p:extLst>
      <p:ext uri="{BB962C8B-B14F-4D97-AF65-F5344CB8AC3E}">
        <p14:creationId xmlns:p14="http://schemas.microsoft.com/office/powerpoint/2010/main" val="2399724596"/>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1">
  <p:cSld name="Caption 1">
    <p:bg>
      <p:bgPr>
        <a:solidFill>
          <a:schemeClr val="accent5"/>
        </a:solidFill>
        <a:effectLst/>
      </p:bgPr>
    </p:bg>
    <p:spTree>
      <p:nvGrpSpPr>
        <p:cNvPr id="1" name="Shape 417"/>
        <p:cNvGrpSpPr/>
        <p:nvPr/>
      </p:nvGrpSpPr>
      <p:grpSpPr>
        <a:xfrm>
          <a:off x="0" y="0"/>
          <a:ext cx="0" cy="0"/>
          <a:chOff x="0" y="0"/>
          <a:chExt cx="0" cy="0"/>
        </a:xfrm>
      </p:grpSpPr>
      <p:sp>
        <p:nvSpPr>
          <p:cNvPr id="418" name="Google Shape;418;p55"/>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55"/>
          <p:cNvSpPr/>
          <p:nvPr/>
        </p:nvSpPr>
        <p:spPr>
          <a:xfrm>
            <a:off x="-100733" y="617733"/>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55"/>
          <p:cNvSpPr/>
          <p:nvPr/>
        </p:nvSpPr>
        <p:spPr>
          <a:xfrm rot="10800000">
            <a:off x="8707267" y="-8191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1" name="Google Shape;421;p55"/>
          <p:cNvSpPr/>
          <p:nvPr/>
        </p:nvSpPr>
        <p:spPr>
          <a:xfrm rot="10800000">
            <a:off x="8999367" y="-9461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2" name="Google Shape;422;p55"/>
          <p:cNvSpPr txBox="1">
            <a:spLocks noGrp="1"/>
          </p:cNvSpPr>
          <p:nvPr>
            <p:ph type="title"/>
          </p:nvPr>
        </p:nvSpPr>
        <p:spPr>
          <a:xfrm>
            <a:off x="950967" y="707633"/>
            <a:ext cx="5145200" cy="112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9928015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423"/>
        <p:cNvGrpSpPr/>
        <p:nvPr/>
      </p:nvGrpSpPr>
      <p:grpSpPr>
        <a:xfrm>
          <a:off x="0" y="0"/>
          <a:ext cx="0" cy="0"/>
          <a:chOff x="0" y="0"/>
          <a:chExt cx="0" cy="0"/>
        </a:xfrm>
      </p:grpSpPr>
      <p:sp>
        <p:nvSpPr>
          <p:cNvPr id="424" name="Google Shape;424;p56"/>
          <p:cNvSpPr/>
          <p:nvPr/>
        </p:nvSpPr>
        <p:spPr>
          <a:xfrm>
            <a:off x="5554133" y="3760568"/>
            <a:ext cx="10769600" cy="51676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Didact Gothic"/>
              <a:ea typeface="Didact Gothic"/>
              <a:cs typeface="Didact Gothic"/>
              <a:sym typeface="Didact Gothic"/>
            </a:endParaRPr>
          </a:p>
        </p:txBody>
      </p:sp>
      <p:sp>
        <p:nvSpPr>
          <p:cNvPr id="425" name="Google Shape;425;p56"/>
          <p:cNvSpPr/>
          <p:nvPr/>
        </p:nvSpPr>
        <p:spPr>
          <a:xfrm rot="10800000">
            <a:off x="-1342033" y="-392933"/>
            <a:ext cx="5372400" cy="25780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56"/>
          <p:cNvSpPr txBox="1">
            <a:spLocks noGrp="1"/>
          </p:cNvSpPr>
          <p:nvPr>
            <p:ph type="title"/>
          </p:nvPr>
        </p:nvSpPr>
        <p:spPr>
          <a:xfrm>
            <a:off x="951000" y="896984"/>
            <a:ext cx="102900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10666"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427" name="Google Shape;427;p56"/>
          <p:cNvSpPr txBox="1">
            <a:spLocks noGrp="1"/>
          </p:cNvSpPr>
          <p:nvPr>
            <p:ph type="body" idx="1"/>
          </p:nvPr>
        </p:nvSpPr>
        <p:spPr>
          <a:xfrm>
            <a:off x="4091000" y="2839364"/>
            <a:ext cx="4010000" cy="9212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rtl="0">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428" name="Google Shape;428;p56"/>
          <p:cNvSpPr txBox="1"/>
          <p:nvPr/>
        </p:nvSpPr>
        <p:spPr>
          <a:xfrm>
            <a:off x="3311400" y="4523533"/>
            <a:ext cx="5569200" cy="92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467">
                <a:solidFill>
                  <a:schemeClr val="lt1"/>
                </a:solidFill>
                <a:latin typeface="Didact Gothic"/>
                <a:ea typeface="Didact Gothic"/>
                <a:cs typeface="Didact Gothic"/>
                <a:sym typeface="Didact Gothic"/>
              </a:rPr>
              <a:t>CREDITS: This presentation template was created by </a:t>
            </a:r>
            <a:r>
              <a:rPr lang="en" sz="1467"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467">
                <a:solidFill>
                  <a:schemeClr val="lt1"/>
                </a:solidFill>
                <a:latin typeface="Didact Gothic"/>
                <a:ea typeface="Didact Gothic"/>
                <a:cs typeface="Didact Gothic"/>
                <a:sym typeface="Didact Gothic"/>
              </a:rPr>
              <a:t>, including icons by </a:t>
            </a:r>
            <a:r>
              <a:rPr lang="en" sz="1467"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467">
                <a:solidFill>
                  <a:schemeClr val="lt1"/>
                </a:solidFill>
                <a:latin typeface="Didact Gothic"/>
                <a:ea typeface="Didact Gothic"/>
                <a:cs typeface="Didact Gothic"/>
                <a:sym typeface="Didact Gothic"/>
              </a:rPr>
              <a:t>, infographics &amp; images by </a:t>
            </a:r>
            <a:r>
              <a:rPr lang="en" sz="1467"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467">
                <a:solidFill>
                  <a:schemeClr val="lt1"/>
                </a:solidFill>
                <a:latin typeface="Didact Gothic"/>
                <a:ea typeface="Didact Gothic"/>
                <a:cs typeface="Didact Gothic"/>
                <a:sym typeface="Didact Gothic"/>
              </a:rPr>
              <a:t> </a:t>
            </a:r>
            <a:endParaRPr sz="1467">
              <a:solidFill>
                <a:schemeClr val="lt1"/>
              </a:solidFill>
              <a:latin typeface="Didact Gothic"/>
              <a:ea typeface="Didact Gothic"/>
              <a:cs typeface="Didact Gothic"/>
              <a:sym typeface="Didact Gothic"/>
            </a:endParaRPr>
          </a:p>
        </p:txBody>
      </p:sp>
      <p:sp>
        <p:nvSpPr>
          <p:cNvPr id="429" name="Google Shape;429;p56"/>
          <p:cNvSpPr txBox="1">
            <a:spLocks noGrp="1"/>
          </p:cNvSpPr>
          <p:nvPr>
            <p:ph type="subTitle" idx="2"/>
          </p:nvPr>
        </p:nvSpPr>
        <p:spPr>
          <a:xfrm>
            <a:off x="4092233" y="2457500"/>
            <a:ext cx="4010000" cy="57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764449871"/>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30"/>
        <p:cNvGrpSpPr/>
        <p:nvPr/>
      </p:nvGrpSpPr>
      <p:grpSpPr>
        <a:xfrm>
          <a:off x="0" y="0"/>
          <a:ext cx="0" cy="0"/>
          <a:chOff x="0" y="0"/>
          <a:chExt cx="0" cy="0"/>
        </a:xfrm>
      </p:grpSpPr>
      <p:sp>
        <p:nvSpPr>
          <p:cNvPr id="431" name="Google Shape;431;p57"/>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2" name="Google Shape;432;p57"/>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3" name="Google Shape;433;p57"/>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4" name="Google Shape;434;p57"/>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68507680"/>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5"/>
        <p:cNvGrpSpPr/>
        <p:nvPr/>
      </p:nvGrpSpPr>
      <p:grpSpPr>
        <a:xfrm>
          <a:off x="0" y="0"/>
          <a:ext cx="0" cy="0"/>
          <a:chOff x="0" y="0"/>
          <a:chExt cx="0" cy="0"/>
        </a:xfrm>
      </p:grpSpPr>
      <p:sp>
        <p:nvSpPr>
          <p:cNvPr id="436" name="Google Shape;436;p58"/>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58"/>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50888312"/>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38"/>
        <p:cNvGrpSpPr/>
        <p:nvPr/>
      </p:nvGrpSpPr>
      <p:grpSpPr>
        <a:xfrm>
          <a:off x="0" y="0"/>
          <a:ext cx="0" cy="0"/>
          <a:chOff x="0" y="0"/>
          <a:chExt cx="0" cy="0"/>
        </a:xfrm>
      </p:grpSpPr>
      <p:cxnSp>
        <p:nvCxnSpPr>
          <p:cNvPr id="439" name="Google Shape;439;p59"/>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59"/>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59"/>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59"/>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59"/>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67101788"/>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134368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950967" y="2939473"/>
            <a:ext cx="5133600" cy="920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38" name="Google Shape;38;p7"/>
          <p:cNvSpPr txBox="1">
            <a:spLocks noGrp="1"/>
          </p:cNvSpPr>
          <p:nvPr>
            <p:ph type="title"/>
          </p:nvPr>
        </p:nvSpPr>
        <p:spPr>
          <a:xfrm>
            <a:off x="950967" y="1230700"/>
            <a:ext cx="5627600" cy="13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043167420"/>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2"/>
        <p:cNvGrpSpPr/>
        <p:nvPr/>
      </p:nvGrpSpPr>
      <p:grpSpPr>
        <a:xfrm>
          <a:off x="0" y="0"/>
          <a:ext cx="0" cy="0"/>
          <a:chOff x="0" y="0"/>
          <a:chExt cx="0" cy="0"/>
        </a:xfrm>
      </p:grpSpPr>
    </p:spTree>
    <p:extLst>
      <p:ext uri="{BB962C8B-B14F-4D97-AF65-F5344CB8AC3E}">
        <p14:creationId xmlns:p14="http://schemas.microsoft.com/office/powerpoint/2010/main" val="35297345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6"/>
        <p:cNvGrpSpPr/>
        <p:nvPr/>
      </p:nvGrpSpPr>
      <p:grpSpPr>
        <a:xfrm>
          <a:off x="0" y="0"/>
          <a:ext cx="0" cy="0"/>
          <a:chOff x="0" y="0"/>
          <a:chExt cx="0" cy="0"/>
        </a:xfrm>
      </p:grpSpPr>
    </p:spTree>
    <p:extLst>
      <p:ext uri="{BB962C8B-B14F-4D97-AF65-F5344CB8AC3E}">
        <p14:creationId xmlns:p14="http://schemas.microsoft.com/office/powerpoint/2010/main" val="20205183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57"/>
        <p:cNvGrpSpPr/>
        <p:nvPr/>
      </p:nvGrpSpPr>
      <p:grpSpPr>
        <a:xfrm>
          <a:off x="0" y="0"/>
          <a:ext cx="0" cy="0"/>
          <a:chOff x="0" y="0"/>
          <a:chExt cx="0" cy="0"/>
        </a:xfrm>
      </p:grpSpPr>
      <p:sp>
        <p:nvSpPr>
          <p:cNvPr id="458" name="Google Shape;458;p6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03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1073400" y="2454000"/>
            <a:ext cx="100452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1486947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609600"/>
            <a:ext cx="12192000" cy="6248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9"/>
          <p:cNvSpPr/>
          <p:nvPr/>
        </p:nvSpPr>
        <p:spPr>
          <a:xfrm rot="5400000">
            <a:off x="-85900" y="85800"/>
            <a:ext cx="5657600" cy="5486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9"/>
          <p:cNvSpPr/>
          <p:nvPr/>
        </p:nvSpPr>
        <p:spPr>
          <a:xfrm rot="-5400000" flipH="1">
            <a:off x="6588933" y="35367"/>
            <a:ext cx="5819600" cy="56368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9"/>
          <p:cNvSpPr txBox="1">
            <a:spLocks noGrp="1"/>
          </p:cNvSpPr>
          <p:nvPr>
            <p:ph type="ctrTitle"/>
          </p:nvPr>
        </p:nvSpPr>
        <p:spPr>
          <a:xfrm>
            <a:off x="2254400" y="3293733"/>
            <a:ext cx="7683200" cy="9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46" name="Google Shape;46;p9"/>
          <p:cNvSpPr txBox="1">
            <a:spLocks noGrp="1"/>
          </p:cNvSpPr>
          <p:nvPr>
            <p:ph type="subTitle" idx="1"/>
          </p:nvPr>
        </p:nvSpPr>
        <p:spPr>
          <a:xfrm>
            <a:off x="2958300" y="4445733"/>
            <a:ext cx="62752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5336936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0"/>
          <p:cNvSpPr/>
          <p:nvPr/>
        </p:nvSpPr>
        <p:spPr>
          <a:xfrm>
            <a:off x="5749867" y="4892367"/>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0"/>
          <p:cNvSpPr txBox="1">
            <a:spLocks noGrp="1"/>
          </p:cNvSpPr>
          <p:nvPr>
            <p:ph type="title"/>
          </p:nvPr>
        </p:nvSpPr>
        <p:spPr>
          <a:xfrm>
            <a:off x="6096000" y="4972767"/>
            <a:ext cx="5145200" cy="103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51" name="Google Shape;51;p10"/>
          <p:cNvSpPr/>
          <p:nvPr/>
        </p:nvSpPr>
        <p:spPr>
          <a:xfrm rot="5400000">
            <a:off x="-454949" y="-1050849"/>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52" name="Google Shape;52;p10"/>
          <p:cNvSpPr/>
          <p:nvPr/>
        </p:nvSpPr>
        <p:spPr>
          <a:xfrm rot="5400000">
            <a:off x="-581949" y="-1342949"/>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27730277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2.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950967" y="1536633"/>
            <a:ext cx="10290000" cy="4602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3806584985"/>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2" r:id="rId41"/>
    <p:sldLayoutId id="2147483843" r:id="rId42"/>
    <p:sldLayoutId id="2147483844" r:id="rId43"/>
    <p:sldLayoutId id="2147483845" r:id="rId44"/>
    <p:sldLayoutId id="2147483846" r:id="rId45"/>
    <p:sldLayoutId id="2147483847" r:id="rId46"/>
    <p:sldLayoutId id="2147483848" r:id="rId47"/>
    <p:sldLayoutId id="2147483849" r:id="rId48"/>
    <p:sldLayoutId id="2147483850" r:id="rId49"/>
    <p:sldLayoutId id="2147483851" r:id="rId50"/>
    <p:sldLayoutId id="2147483852" r:id="rId51"/>
    <p:sldLayoutId id="2147483853" r:id="rId52"/>
    <p:sldLayoutId id="2147483854" r:id="rId53"/>
    <p:sldLayoutId id="2147483855" r:id="rId54"/>
    <p:sldLayoutId id="2147483856" r:id="rId55"/>
    <p:sldLayoutId id="2147483857" r:id="rId56"/>
    <p:sldLayoutId id="2147483858" r:id="rId57"/>
    <p:sldLayoutId id="2147483859" r:id="rId5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7" name="Google Shape;447;p6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22663471"/>
      </p:ext>
    </p:extLst>
  </p:cSld>
  <p:clrMap bg1="lt1" tx1="dk1" bg2="dk2" tx2="lt2" accent1="accent1" accent2="accent2" accent3="accent3" accent4="accent4" accent5="accent5" accent6="accent6" hlink="hlink" folHlink="folHlink"/>
  <p:sldLayoutIdLst>
    <p:sldLayoutId id="214748386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1" name="Google Shape;451;p6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949396324"/>
      </p:ext>
    </p:extLst>
  </p:cSld>
  <p:clrMap bg1="lt1" tx1="dk1" bg2="dk2" tx2="lt2" accent1="accent1" accent2="accent2" accent3="accent3" accent4="accent4" accent5="accent5" accent6="accent6" hlink="hlink" folHlink="folHlink"/>
  <p:sldLayoutIdLst>
    <p:sldLayoutId id="214748386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3"/>
        <p:cNvGrpSpPr/>
        <p:nvPr/>
      </p:nvGrpSpPr>
      <p:grpSpPr>
        <a:xfrm>
          <a:off x="0" y="0"/>
          <a:ext cx="0" cy="0"/>
          <a:chOff x="0" y="0"/>
          <a:chExt cx="0" cy="0"/>
        </a:xfrm>
      </p:grpSpPr>
      <p:sp>
        <p:nvSpPr>
          <p:cNvPr id="454" name="Google Shape;454;p6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5" name="Google Shape;455;p6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24645042"/>
      </p:ext>
    </p:extLst>
  </p:cSld>
  <p:clrMap bg1="lt1" tx1="dk1" bg2="dk2" tx2="lt2" accent1="accent1" accent2="accent2" accent3="accent3" accent4="accent4" accent5="accent5" accent6="accent6" hlink="hlink" folHlink="folHlink"/>
  <p:sldLayoutIdLst>
    <p:sldLayoutId id="2147483866" r:id="rId1"/>
    <p:sldLayoutId id="214748386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8BD2-5A97-590A-911E-9F10BF00AA68}"/>
              </a:ext>
            </a:extLst>
          </p:cNvPr>
          <p:cNvSpPr>
            <a:spLocks noGrp="1"/>
          </p:cNvSpPr>
          <p:nvPr>
            <p:ph type="ctrTitle"/>
          </p:nvPr>
        </p:nvSpPr>
        <p:spPr>
          <a:xfrm>
            <a:off x="6766183" y="1122363"/>
            <a:ext cx="3834864" cy="2387600"/>
          </a:xfrm>
        </p:spPr>
        <p:txBody>
          <a:bodyPr>
            <a:noAutofit/>
          </a:bodyPr>
          <a:lstStyle/>
          <a:p>
            <a:pPr algn="ctr"/>
            <a:r>
              <a:rPr lang="en-US" sz="4000"/>
              <a:t>Homework 1 Wireshark INT4023</a:t>
            </a:r>
            <a:endParaRPr lang="en-US" sz="4000" dirty="0"/>
          </a:p>
        </p:txBody>
      </p:sp>
      <p:sp>
        <p:nvSpPr>
          <p:cNvPr id="3" name="Subtitle 2">
            <a:extLst>
              <a:ext uri="{FF2B5EF4-FFF2-40B4-BE49-F238E27FC236}">
                <a16:creationId xmlns:a16="http://schemas.microsoft.com/office/drawing/2014/main" id="{2EA86440-0E13-5AEE-08B3-135DDBDA4810}"/>
              </a:ext>
            </a:extLst>
          </p:cNvPr>
          <p:cNvSpPr>
            <a:spLocks noGrp="1"/>
          </p:cNvSpPr>
          <p:nvPr>
            <p:ph type="subTitle" idx="1"/>
          </p:nvPr>
        </p:nvSpPr>
        <p:spPr>
          <a:xfrm>
            <a:off x="7261694" y="3556962"/>
            <a:ext cx="3184804" cy="1655762"/>
          </a:xfrm>
        </p:spPr>
        <p:txBody>
          <a:bodyPr>
            <a:normAutofit/>
          </a:bodyPr>
          <a:lstStyle/>
          <a:p>
            <a:pPr algn="ctr"/>
            <a:r>
              <a:rPr lang="en-US"/>
              <a:t>Dalton Murray</a:t>
            </a:r>
            <a:endParaRPr lang="en-US" dirty="0"/>
          </a:p>
        </p:txBody>
      </p:sp>
    </p:spTree>
    <p:extLst>
      <p:ext uri="{BB962C8B-B14F-4D97-AF65-F5344CB8AC3E}">
        <p14:creationId xmlns:p14="http://schemas.microsoft.com/office/powerpoint/2010/main" val="140377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Wireshark – IP</a:t>
            </a:r>
          </a:p>
        </p:txBody>
      </p:sp>
      <p:pic>
        <p:nvPicPr>
          <p:cNvPr id="4" name="Picture 3" descr="Graphical user interface, text, application&#10;&#10;Description automatically generated">
            <a:extLst>
              <a:ext uri="{FF2B5EF4-FFF2-40B4-BE49-F238E27FC236}">
                <a16:creationId xmlns:a16="http://schemas.microsoft.com/office/drawing/2014/main" id="{83A0284E-21F1-A0A5-CC56-75C7F8B58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863" y="2467637"/>
            <a:ext cx="7154273" cy="2038635"/>
          </a:xfrm>
          <a:prstGeom prst="rect">
            <a:avLst/>
          </a:prstGeom>
        </p:spPr>
      </p:pic>
      <p:sp>
        <p:nvSpPr>
          <p:cNvPr id="6" name="Title 2">
            <a:extLst>
              <a:ext uri="{FF2B5EF4-FFF2-40B4-BE49-F238E27FC236}">
                <a16:creationId xmlns:a16="http://schemas.microsoft.com/office/drawing/2014/main" id="{53A3F52B-F690-FD42-591B-797CF8FD04AA}"/>
              </a:ext>
            </a:extLst>
          </p:cNvPr>
          <p:cNvSpPr txBox="1">
            <a:spLocks/>
          </p:cNvSpPr>
          <p:nvPr/>
        </p:nvSpPr>
        <p:spPr>
          <a:xfrm>
            <a:off x="1189399" y="4620664"/>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We are also able to find the IP of the person who submitted the form (192.168.218.129) and the IP of the host/website/source (173.236.138.94)</a:t>
            </a:r>
          </a:p>
        </p:txBody>
      </p:sp>
    </p:spTree>
    <p:extLst>
      <p:ext uri="{BB962C8B-B14F-4D97-AF65-F5344CB8AC3E}">
        <p14:creationId xmlns:p14="http://schemas.microsoft.com/office/powerpoint/2010/main" val="14120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Encrypted website</a:t>
            </a:r>
          </a:p>
        </p:txBody>
      </p:sp>
    </p:spTree>
    <p:extLst>
      <p:ext uri="{BB962C8B-B14F-4D97-AF65-F5344CB8AC3E}">
        <p14:creationId xmlns:p14="http://schemas.microsoft.com/office/powerpoint/2010/main" val="287028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Unsecured website (HTTPS, SSL certificate)</a:t>
            </a:r>
          </a:p>
        </p:txBody>
      </p:sp>
      <p:pic>
        <p:nvPicPr>
          <p:cNvPr id="5" name="Picture 4" descr="Graphical user interface, text, application&#10;&#10;Description automatically generated">
            <a:extLst>
              <a:ext uri="{FF2B5EF4-FFF2-40B4-BE49-F238E27FC236}">
                <a16:creationId xmlns:a16="http://schemas.microsoft.com/office/drawing/2014/main" id="{33F17C28-887A-7536-EC6D-9782BCB94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67" y="2242339"/>
            <a:ext cx="8888065" cy="1819529"/>
          </a:xfrm>
          <a:prstGeom prst="rect">
            <a:avLst/>
          </a:prstGeom>
        </p:spPr>
      </p:pic>
      <p:sp>
        <p:nvSpPr>
          <p:cNvPr id="7" name="Title 2">
            <a:extLst>
              <a:ext uri="{FF2B5EF4-FFF2-40B4-BE49-F238E27FC236}">
                <a16:creationId xmlns:a16="http://schemas.microsoft.com/office/drawing/2014/main" id="{8ABCB175-2F00-951B-A7ED-359A9B0E4F29}"/>
              </a:ext>
            </a:extLst>
          </p:cNvPr>
          <p:cNvSpPr txBox="1">
            <a:spLocks/>
          </p:cNvSpPr>
          <p:nvPr/>
        </p:nvSpPr>
        <p:spPr>
          <a:xfrm>
            <a:off x="1189399" y="4234296"/>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marL="342900" indent="-342900" algn="l">
              <a:buClr>
                <a:schemeClr val="bg1"/>
              </a:buClr>
              <a:buFont typeface="Arial" panose="020B0604020202020204" pitchFamily="34" charset="0"/>
              <a:buChar char="•"/>
            </a:pPr>
            <a:r>
              <a:rPr lang="en-US" sz="2400" dirty="0"/>
              <a:t>Has encryption</a:t>
            </a:r>
          </a:p>
          <a:p>
            <a:pPr marL="342900" indent="-342900" algn="l">
              <a:buClr>
                <a:schemeClr val="bg1"/>
              </a:buClr>
              <a:buFont typeface="Arial" panose="020B0604020202020204" pitchFamily="34" charset="0"/>
              <a:buChar char="•"/>
            </a:pPr>
            <a:endParaRPr lang="en-US" sz="2400" dirty="0"/>
          </a:p>
          <a:p>
            <a:pPr marL="342900" indent="-342900" algn="l">
              <a:buClr>
                <a:schemeClr val="bg1"/>
              </a:buClr>
              <a:buFont typeface="Arial" panose="020B0604020202020204" pitchFamily="34" charset="0"/>
              <a:buChar char="•"/>
            </a:pPr>
            <a:endParaRPr lang="en-US" sz="2400" dirty="0"/>
          </a:p>
        </p:txBody>
      </p:sp>
    </p:spTree>
    <p:extLst>
      <p:ext uri="{BB962C8B-B14F-4D97-AF65-F5344CB8AC3E}">
        <p14:creationId xmlns:p14="http://schemas.microsoft.com/office/powerpoint/2010/main" val="1379933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Secured website (HTTPS, SSL certificate)</a:t>
            </a:r>
          </a:p>
        </p:txBody>
      </p:sp>
      <p:pic>
        <p:nvPicPr>
          <p:cNvPr id="4" name="Picture 3" descr="Graphical user interface, text, application, email&#10;&#10;Description automatically generated">
            <a:extLst>
              <a:ext uri="{FF2B5EF4-FFF2-40B4-BE49-F238E27FC236}">
                <a16:creationId xmlns:a16="http://schemas.microsoft.com/office/drawing/2014/main" id="{CF493E07-66EF-C0D4-0836-8C00810CB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672" y="2181298"/>
            <a:ext cx="8306959" cy="1838582"/>
          </a:xfrm>
          <a:prstGeom prst="rect">
            <a:avLst/>
          </a:prstGeom>
        </p:spPr>
      </p:pic>
      <p:sp>
        <p:nvSpPr>
          <p:cNvPr id="6" name="Title 2">
            <a:extLst>
              <a:ext uri="{FF2B5EF4-FFF2-40B4-BE49-F238E27FC236}">
                <a16:creationId xmlns:a16="http://schemas.microsoft.com/office/drawing/2014/main" id="{00F692CB-2023-697A-2025-B89A4CD9F401}"/>
              </a:ext>
            </a:extLst>
          </p:cNvPr>
          <p:cNvSpPr txBox="1">
            <a:spLocks/>
          </p:cNvSpPr>
          <p:nvPr/>
        </p:nvSpPr>
        <p:spPr>
          <a:xfrm>
            <a:off x="1189399" y="4234296"/>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marL="342900" indent="-342900" algn="l">
              <a:buClr>
                <a:schemeClr val="bg1"/>
              </a:buClr>
              <a:buFont typeface="Arial" panose="020B0604020202020204" pitchFamily="34" charset="0"/>
              <a:buChar char="•"/>
            </a:pPr>
            <a:r>
              <a:rPr lang="en-US" sz="2400" dirty="0"/>
              <a:t>Can more safely enter a username and password</a:t>
            </a:r>
          </a:p>
        </p:txBody>
      </p:sp>
    </p:spTree>
    <p:extLst>
      <p:ext uri="{BB962C8B-B14F-4D97-AF65-F5344CB8AC3E}">
        <p14:creationId xmlns:p14="http://schemas.microsoft.com/office/powerpoint/2010/main" val="407253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Encrypted website - Wireshark</a:t>
            </a:r>
          </a:p>
        </p:txBody>
      </p:sp>
    </p:spTree>
    <p:extLst>
      <p:ext uri="{BB962C8B-B14F-4D97-AF65-F5344CB8AC3E}">
        <p14:creationId xmlns:p14="http://schemas.microsoft.com/office/powerpoint/2010/main" val="286339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Client/Server acknowledgement</a:t>
            </a:r>
          </a:p>
        </p:txBody>
      </p:sp>
      <p:pic>
        <p:nvPicPr>
          <p:cNvPr id="4" name="Picture 3" descr="Graphical user interface, text, application&#10;&#10;Description automatically generated">
            <a:extLst>
              <a:ext uri="{FF2B5EF4-FFF2-40B4-BE49-F238E27FC236}">
                <a16:creationId xmlns:a16="http://schemas.microsoft.com/office/drawing/2014/main" id="{5C372D94-0216-70DF-BB9C-B6CD99812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5" y="1649984"/>
            <a:ext cx="7234870" cy="4551899"/>
          </a:xfrm>
          <a:prstGeom prst="rect">
            <a:avLst/>
          </a:prstGeom>
        </p:spPr>
      </p:pic>
      <p:sp>
        <p:nvSpPr>
          <p:cNvPr id="6" name="Title 2">
            <a:extLst>
              <a:ext uri="{FF2B5EF4-FFF2-40B4-BE49-F238E27FC236}">
                <a16:creationId xmlns:a16="http://schemas.microsoft.com/office/drawing/2014/main" id="{AA34A49E-DCAE-9D0E-56EB-86D7908D0B83}"/>
              </a:ext>
            </a:extLst>
          </p:cNvPr>
          <p:cNvSpPr txBox="1">
            <a:spLocks/>
          </p:cNvSpPr>
          <p:nvPr/>
        </p:nvSpPr>
        <p:spPr>
          <a:xfrm>
            <a:off x="7907628" y="1697287"/>
            <a:ext cx="4076163" cy="55572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With a secured website the client and server perform a back-and-forth handshake/acknowledgement</a:t>
            </a:r>
          </a:p>
        </p:txBody>
      </p:sp>
    </p:spTree>
    <p:extLst>
      <p:ext uri="{BB962C8B-B14F-4D97-AF65-F5344CB8AC3E}">
        <p14:creationId xmlns:p14="http://schemas.microsoft.com/office/powerpoint/2010/main" val="86954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Client/Server agreed cipher</a:t>
            </a:r>
          </a:p>
        </p:txBody>
      </p:sp>
      <p:sp>
        <p:nvSpPr>
          <p:cNvPr id="6" name="Title 2">
            <a:extLst>
              <a:ext uri="{FF2B5EF4-FFF2-40B4-BE49-F238E27FC236}">
                <a16:creationId xmlns:a16="http://schemas.microsoft.com/office/drawing/2014/main" id="{AA34A49E-DCAE-9D0E-56EB-86D7908D0B83}"/>
              </a:ext>
            </a:extLst>
          </p:cNvPr>
          <p:cNvSpPr txBox="1">
            <a:spLocks/>
          </p:cNvSpPr>
          <p:nvPr/>
        </p:nvSpPr>
        <p:spPr>
          <a:xfrm>
            <a:off x="2182970" y="4958367"/>
            <a:ext cx="7418230" cy="5477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The client/server handshake is also where they agree on a randomly generated cipher/encryption key and other things such as TLS version, because of this the submitted form is encrypted, and I was unable to get any data from the Wireshark packets captured</a:t>
            </a:r>
          </a:p>
        </p:txBody>
      </p:sp>
      <p:pic>
        <p:nvPicPr>
          <p:cNvPr id="5" name="Picture 4" descr="Graphical user interface, text, application&#10;&#10;Description automatically generated">
            <a:extLst>
              <a:ext uri="{FF2B5EF4-FFF2-40B4-BE49-F238E27FC236}">
                <a16:creationId xmlns:a16="http://schemas.microsoft.com/office/drawing/2014/main" id="{183D68B5-3887-BD00-CA1F-02C85F335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856" y="1813081"/>
            <a:ext cx="7941971" cy="2954413"/>
          </a:xfrm>
          <a:prstGeom prst="rect">
            <a:avLst/>
          </a:prstGeom>
        </p:spPr>
      </p:pic>
    </p:spTree>
    <p:extLst>
      <p:ext uri="{BB962C8B-B14F-4D97-AF65-F5344CB8AC3E}">
        <p14:creationId xmlns:p14="http://schemas.microsoft.com/office/powerpoint/2010/main" val="198745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Client/Server handshake diagram</a:t>
            </a:r>
          </a:p>
        </p:txBody>
      </p:sp>
      <p:sp>
        <p:nvSpPr>
          <p:cNvPr id="6" name="Title 2">
            <a:extLst>
              <a:ext uri="{FF2B5EF4-FFF2-40B4-BE49-F238E27FC236}">
                <a16:creationId xmlns:a16="http://schemas.microsoft.com/office/drawing/2014/main" id="{AA34A49E-DCAE-9D0E-56EB-86D7908D0B83}"/>
              </a:ext>
            </a:extLst>
          </p:cNvPr>
          <p:cNvSpPr txBox="1">
            <a:spLocks/>
          </p:cNvSpPr>
          <p:nvPr/>
        </p:nvSpPr>
        <p:spPr>
          <a:xfrm>
            <a:off x="4528165" y="1513268"/>
            <a:ext cx="7418230" cy="5477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This diagram shows a basic example of a TLS/HTTPS handshake, where the client sends a message to the server, the server then sends back an acknowledgement with their certificate, sends their key exchange and finished the hello, the client receives this and sends back their key exchange, in this key exchange they negotiate on what type of cipher and generate a key, the client sends this back to the server and the server changes to match and sends back a completed message</a:t>
            </a:r>
          </a:p>
        </p:txBody>
      </p:sp>
      <p:pic>
        <p:nvPicPr>
          <p:cNvPr id="4" name="Picture 3" descr="A picture containing shape&#10;&#10;Description automatically generated">
            <a:extLst>
              <a:ext uri="{FF2B5EF4-FFF2-40B4-BE49-F238E27FC236}">
                <a16:creationId xmlns:a16="http://schemas.microsoft.com/office/drawing/2014/main" id="{FE65C16B-AFAF-C799-8C14-F5DAE2EC7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31" y="1578367"/>
            <a:ext cx="3439324" cy="4572000"/>
          </a:xfrm>
          <a:prstGeom prst="rect">
            <a:avLst/>
          </a:prstGeom>
        </p:spPr>
      </p:pic>
      <p:sp>
        <p:nvSpPr>
          <p:cNvPr id="7" name="Title 2">
            <a:extLst>
              <a:ext uri="{FF2B5EF4-FFF2-40B4-BE49-F238E27FC236}">
                <a16:creationId xmlns:a16="http://schemas.microsoft.com/office/drawing/2014/main" id="{707D782B-B172-1D84-F9F9-06AE99BA6CE2}"/>
              </a:ext>
            </a:extLst>
          </p:cNvPr>
          <p:cNvSpPr txBox="1">
            <a:spLocks/>
          </p:cNvSpPr>
          <p:nvPr/>
        </p:nvSpPr>
        <p:spPr>
          <a:xfrm>
            <a:off x="682580" y="6164976"/>
            <a:ext cx="5169961" cy="1386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1100" dirty="0"/>
              <a:t>https://www.thesslstore.com/blog/explaining-ssl-handshake/</a:t>
            </a:r>
          </a:p>
        </p:txBody>
      </p:sp>
    </p:spTree>
    <p:extLst>
      <p:ext uri="{BB962C8B-B14F-4D97-AF65-F5344CB8AC3E}">
        <p14:creationId xmlns:p14="http://schemas.microsoft.com/office/powerpoint/2010/main" val="3305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Website basics</a:t>
            </a:r>
          </a:p>
        </p:txBody>
      </p:sp>
    </p:spTree>
    <p:extLst>
      <p:ext uri="{BB962C8B-B14F-4D97-AF65-F5344CB8AC3E}">
        <p14:creationId xmlns:p14="http://schemas.microsoft.com/office/powerpoint/2010/main" val="18555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Unsecured website (HTTP, no SSL certificate)</a:t>
            </a:r>
          </a:p>
        </p:txBody>
      </p:sp>
      <p:pic>
        <p:nvPicPr>
          <p:cNvPr id="13" name="Picture 12">
            <a:extLst>
              <a:ext uri="{FF2B5EF4-FFF2-40B4-BE49-F238E27FC236}">
                <a16:creationId xmlns:a16="http://schemas.microsoft.com/office/drawing/2014/main" id="{092ABA05-89BC-33D4-60FF-8656FF238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846" y="2623309"/>
            <a:ext cx="4628876" cy="580337"/>
          </a:xfrm>
          <a:prstGeom prst="rect">
            <a:avLst/>
          </a:prstGeom>
        </p:spPr>
      </p:pic>
      <p:sp>
        <p:nvSpPr>
          <p:cNvPr id="14" name="Title 2">
            <a:extLst>
              <a:ext uri="{FF2B5EF4-FFF2-40B4-BE49-F238E27FC236}">
                <a16:creationId xmlns:a16="http://schemas.microsoft.com/office/drawing/2014/main" id="{84E4E89B-7C1A-8A3A-2FB0-0C8D20F86CB9}"/>
              </a:ext>
            </a:extLst>
          </p:cNvPr>
          <p:cNvSpPr txBox="1">
            <a:spLocks/>
          </p:cNvSpPr>
          <p:nvPr/>
        </p:nvSpPr>
        <p:spPr>
          <a:xfrm>
            <a:off x="1189400" y="3944522"/>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marL="342900" indent="-342900" algn="l">
              <a:buClr>
                <a:schemeClr val="bg1"/>
              </a:buClr>
              <a:buFont typeface="Arial" panose="020B0604020202020204" pitchFamily="34" charset="0"/>
              <a:buChar char="•"/>
            </a:pPr>
            <a:r>
              <a:rPr lang="en-US" sz="2400" dirty="0"/>
              <a:t>No encryption</a:t>
            </a:r>
          </a:p>
          <a:p>
            <a:pPr marL="342900" indent="-342900" algn="l">
              <a:buClr>
                <a:schemeClr val="bg1"/>
              </a:buClr>
              <a:buFont typeface="Arial" panose="020B0604020202020204" pitchFamily="34" charset="0"/>
              <a:buChar char="•"/>
            </a:pPr>
            <a:r>
              <a:rPr lang="en-US" sz="2400" dirty="0"/>
              <a:t>Is more easily </a:t>
            </a:r>
            <a:r>
              <a:rPr lang="en-US" sz="2400" dirty="0" err="1"/>
              <a:t>sniffable</a:t>
            </a:r>
            <a:r>
              <a:rPr lang="en-US" sz="2400" dirty="0"/>
              <a:t> by anyone on network</a:t>
            </a:r>
          </a:p>
          <a:p>
            <a:pPr marL="342900" indent="-342900" algn="l">
              <a:buClr>
                <a:schemeClr val="bg1"/>
              </a:buClr>
              <a:buFont typeface="Arial" panose="020B0604020202020204" pitchFamily="34" charset="0"/>
              <a:buChar char="•"/>
            </a:pPr>
            <a:r>
              <a:rPr lang="en-US" sz="2400" dirty="0"/>
              <a:t>Could be an indicator of a scam</a:t>
            </a:r>
          </a:p>
          <a:p>
            <a:pPr marL="342900" indent="-342900" algn="l">
              <a:buClr>
                <a:schemeClr val="bg1"/>
              </a:buClr>
              <a:buFont typeface="Arial" panose="020B0604020202020204" pitchFamily="34" charset="0"/>
              <a:buChar char="•"/>
            </a:pPr>
            <a:endParaRPr lang="en-US" sz="2400" dirty="0"/>
          </a:p>
          <a:p>
            <a:pPr marL="342900" indent="-342900" algn="l">
              <a:buClr>
                <a:schemeClr val="bg1"/>
              </a:buClr>
              <a:buFont typeface="Arial" panose="020B0604020202020204" pitchFamily="34" charset="0"/>
              <a:buChar char="•"/>
            </a:pPr>
            <a:endParaRPr lang="en-US" sz="2400" dirty="0"/>
          </a:p>
        </p:txBody>
      </p:sp>
    </p:spTree>
    <p:extLst>
      <p:ext uri="{BB962C8B-B14F-4D97-AF65-F5344CB8AC3E}">
        <p14:creationId xmlns:p14="http://schemas.microsoft.com/office/powerpoint/2010/main" val="208899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5388C3-BB32-3EE9-88DC-A34A676DF0E9}"/>
              </a:ext>
            </a:extLst>
          </p:cNvPr>
          <p:cNvSpPr>
            <a:spLocks noGrp="1"/>
          </p:cNvSpPr>
          <p:nvPr>
            <p:ph type="title"/>
          </p:nvPr>
        </p:nvSpPr>
        <p:spPr/>
        <p:txBody>
          <a:bodyPr/>
          <a:lstStyle/>
          <a:p>
            <a:r>
              <a:rPr lang="en-US" dirty="0"/>
              <a:t>Form on an unsecured website</a:t>
            </a:r>
          </a:p>
        </p:txBody>
      </p:sp>
      <p:pic>
        <p:nvPicPr>
          <p:cNvPr id="5" name="Picture 4" descr="Graphical user interface, website&#10;&#10;Description automatically generated">
            <a:extLst>
              <a:ext uri="{FF2B5EF4-FFF2-40B4-BE49-F238E27FC236}">
                <a16:creationId xmlns:a16="http://schemas.microsoft.com/office/drawing/2014/main" id="{FBCB510C-A5E3-469F-A28E-33ADDF199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24" y="1697287"/>
            <a:ext cx="7121586" cy="4523914"/>
          </a:xfrm>
          <a:prstGeom prst="rect">
            <a:avLst/>
          </a:prstGeom>
        </p:spPr>
      </p:pic>
      <p:sp>
        <p:nvSpPr>
          <p:cNvPr id="9" name="Title 2">
            <a:extLst>
              <a:ext uri="{FF2B5EF4-FFF2-40B4-BE49-F238E27FC236}">
                <a16:creationId xmlns:a16="http://schemas.microsoft.com/office/drawing/2014/main" id="{19CE9768-A332-47C8-D222-629DFC5FC5D2}"/>
              </a:ext>
            </a:extLst>
          </p:cNvPr>
          <p:cNvSpPr txBox="1">
            <a:spLocks/>
          </p:cNvSpPr>
          <p:nvPr/>
        </p:nvSpPr>
        <p:spPr>
          <a:xfrm>
            <a:off x="7907628" y="1697287"/>
            <a:ext cx="4076163" cy="55572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Be wary of information entered on an unsecure website, especially when submitting contact details or payment information</a:t>
            </a:r>
          </a:p>
          <a:p>
            <a:pPr marL="342900" indent="-342900" algn="l">
              <a:buClr>
                <a:schemeClr val="bg1"/>
              </a:buClr>
              <a:buFont typeface="Arial" panose="020B0604020202020204" pitchFamily="34" charset="0"/>
              <a:buChar char="•"/>
            </a:pPr>
            <a:endParaRPr lang="en-US" sz="2400" dirty="0"/>
          </a:p>
        </p:txBody>
      </p:sp>
    </p:spTree>
    <p:extLst>
      <p:ext uri="{BB962C8B-B14F-4D97-AF65-F5344CB8AC3E}">
        <p14:creationId xmlns:p14="http://schemas.microsoft.com/office/powerpoint/2010/main" val="166073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FEF0FA-5FEF-30CF-6D4B-E7EF676DC498}"/>
              </a:ext>
            </a:extLst>
          </p:cNvPr>
          <p:cNvSpPr>
            <a:spLocks noGrp="1"/>
          </p:cNvSpPr>
          <p:nvPr>
            <p:ph type="title"/>
          </p:nvPr>
        </p:nvSpPr>
        <p:spPr/>
        <p:txBody>
          <a:bodyPr/>
          <a:lstStyle/>
          <a:p>
            <a:r>
              <a:rPr lang="en-US" dirty="0"/>
              <a:t>Submitted form</a:t>
            </a:r>
          </a:p>
        </p:txBody>
      </p:sp>
      <p:pic>
        <p:nvPicPr>
          <p:cNvPr id="7" name="Picture 6" descr="Graphical user interface, text, application&#10;&#10;Description automatically generated">
            <a:extLst>
              <a:ext uri="{FF2B5EF4-FFF2-40B4-BE49-F238E27FC236}">
                <a16:creationId xmlns:a16="http://schemas.microsoft.com/office/drawing/2014/main" id="{81F8C5B2-8111-1565-5B76-704CDE43E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66" y="1741850"/>
            <a:ext cx="6981668" cy="4497963"/>
          </a:xfrm>
          <a:prstGeom prst="rect">
            <a:avLst/>
          </a:prstGeom>
        </p:spPr>
      </p:pic>
    </p:spTree>
    <p:extLst>
      <p:ext uri="{BB962C8B-B14F-4D97-AF65-F5344CB8AC3E}">
        <p14:creationId xmlns:p14="http://schemas.microsoft.com/office/powerpoint/2010/main" val="341914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Wireshark basics</a:t>
            </a:r>
          </a:p>
        </p:txBody>
      </p:sp>
    </p:spTree>
    <p:extLst>
      <p:ext uri="{BB962C8B-B14F-4D97-AF65-F5344CB8AC3E}">
        <p14:creationId xmlns:p14="http://schemas.microsoft.com/office/powerpoint/2010/main" val="58151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2AF3-54F4-4F32-3A54-EA4053240ED4}"/>
              </a:ext>
            </a:extLst>
          </p:cNvPr>
          <p:cNvSpPr>
            <a:spLocks noGrp="1"/>
          </p:cNvSpPr>
          <p:nvPr>
            <p:ph type="title"/>
          </p:nvPr>
        </p:nvSpPr>
        <p:spPr/>
        <p:txBody>
          <a:bodyPr/>
          <a:lstStyle/>
          <a:p>
            <a:r>
              <a:rPr lang="en-US" dirty="0"/>
              <a:t>Wireshark – Filtered sniffing view</a:t>
            </a:r>
          </a:p>
        </p:txBody>
      </p:sp>
      <p:pic>
        <p:nvPicPr>
          <p:cNvPr id="4" name="Picture 3" descr="Graphical user interface, text, application&#10;&#10;Description automatically generated">
            <a:extLst>
              <a:ext uri="{FF2B5EF4-FFF2-40B4-BE49-F238E27FC236}">
                <a16:creationId xmlns:a16="http://schemas.microsoft.com/office/drawing/2014/main" id="{8C1DB780-77E6-90B7-0E05-2A6A303D4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36" y="1907422"/>
            <a:ext cx="10285927" cy="2612958"/>
          </a:xfrm>
          <a:prstGeom prst="rect">
            <a:avLst/>
          </a:prstGeom>
        </p:spPr>
      </p:pic>
      <p:sp>
        <p:nvSpPr>
          <p:cNvPr id="5" name="Title 2">
            <a:extLst>
              <a:ext uri="{FF2B5EF4-FFF2-40B4-BE49-F238E27FC236}">
                <a16:creationId xmlns:a16="http://schemas.microsoft.com/office/drawing/2014/main" id="{5ADF6A7D-73D2-E3CB-8938-64DF8D198785}"/>
              </a:ext>
            </a:extLst>
          </p:cNvPr>
          <p:cNvSpPr txBox="1">
            <a:spLocks/>
          </p:cNvSpPr>
          <p:nvPr/>
        </p:nvSpPr>
        <p:spPr>
          <a:xfrm>
            <a:off x="803034" y="4569148"/>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We can see with this since the website was unsecure, no encryption was used, and no VPN was on, so we can easily find a POST packet, which is what the form method for submission was</a:t>
            </a:r>
          </a:p>
          <a:p>
            <a:pPr marL="342900" indent="-342900" algn="l">
              <a:buClr>
                <a:schemeClr val="bg1"/>
              </a:buClr>
              <a:buFont typeface="Arial" panose="020B0604020202020204" pitchFamily="34" charset="0"/>
              <a:buChar char="•"/>
            </a:pPr>
            <a:endParaRPr lang="en-US" sz="2400" dirty="0"/>
          </a:p>
        </p:txBody>
      </p:sp>
    </p:spTree>
    <p:extLst>
      <p:ext uri="{BB962C8B-B14F-4D97-AF65-F5344CB8AC3E}">
        <p14:creationId xmlns:p14="http://schemas.microsoft.com/office/powerpoint/2010/main" val="367129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p:txBody>
          <a:bodyPr/>
          <a:lstStyle/>
          <a:p>
            <a:r>
              <a:rPr lang="en-US" dirty="0"/>
              <a:t>Wireshark – Form information found</a:t>
            </a:r>
          </a:p>
        </p:txBody>
      </p:sp>
      <p:pic>
        <p:nvPicPr>
          <p:cNvPr id="4" name="Picture 3" descr="Graphical user interface, text, application&#10;&#10;Description automatically generated">
            <a:extLst>
              <a:ext uri="{FF2B5EF4-FFF2-40B4-BE49-F238E27FC236}">
                <a16:creationId xmlns:a16="http://schemas.microsoft.com/office/drawing/2014/main" id="{37EB5C1E-6CC3-7B64-E769-54209887B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95" y="2405881"/>
            <a:ext cx="7649643" cy="1724266"/>
          </a:xfrm>
          <a:prstGeom prst="rect">
            <a:avLst/>
          </a:prstGeom>
        </p:spPr>
      </p:pic>
      <p:sp>
        <p:nvSpPr>
          <p:cNvPr id="5" name="Title 2">
            <a:extLst>
              <a:ext uri="{FF2B5EF4-FFF2-40B4-BE49-F238E27FC236}">
                <a16:creationId xmlns:a16="http://schemas.microsoft.com/office/drawing/2014/main" id="{44806FDC-EFB4-DC59-6903-B7E678836182}"/>
              </a:ext>
            </a:extLst>
          </p:cNvPr>
          <p:cNvSpPr txBox="1">
            <a:spLocks/>
          </p:cNvSpPr>
          <p:nvPr/>
        </p:nvSpPr>
        <p:spPr>
          <a:xfrm>
            <a:off x="1189400" y="4311571"/>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Since we were able to find the form submission and it was not secure, we can get all submitted information from it in every box such as name, email, and anything additional submitted like passwords</a:t>
            </a:r>
          </a:p>
        </p:txBody>
      </p:sp>
    </p:spTree>
    <p:extLst>
      <p:ext uri="{BB962C8B-B14F-4D97-AF65-F5344CB8AC3E}">
        <p14:creationId xmlns:p14="http://schemas.microsoft.com/office/powerpoint/2010/main" val="335171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9EEB-25CF-9982-8A5F-DB15906BD7C3}"/>
              </a:ext>
            </a:extLst>
          </p:cNvPr>
          <p:cNvSpPr>
            <a:spLocks noGrp="1"/>
          </p:cNvSpPr>
          <p:nvPr>
            <p:ph type="title"/>
          </p:nvPr>
        </p:nvSpPr>
        <p:spPr>
          <a:xfrm>
            <a:off x="1189399" y="707633"/>
            <a:ext cx="10156887" cy="704800"/>
          </a:xfrm>
        </p:spPr>
        <p:txBody>
          <a:bodyPr/>
          <a:lstStyle/>
          <a:p>
            <a:r>
              <a:rPr lang="en-US" dirty="0"/>
              <a:t>Wireshark – Browser information and website</a:t>
            </a:r>
          </a:p>
        </p:txBody>
      </p:sp>
      <p:pic>
        <p:nvPicPr>
          <p:cNvPr id="5" name="Picture 4" descr="Graphical user interface, text, application&#10;&#10;Description automatically generated">
            <a:extLst>
              <a:ext uri="{FF2B5EF4-FFF2-40B4-BE49-F238E27FC236}">
                <a16:creationId xmlns:a16="http://schemas.microsoft.com/office/drawing/2014/main" id="{00CC6FD5-AA4C-7D8F-2452-C79FB9183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79" y="2012747"/>
            <a:ext cx="7468642" cy="2600688"/>
          </a:xfrm>
          <a:prstGeom prst="rect">
            <a:avLst/>
          </a:prstGeom>
        </p:spPr>
      </p:pic>
      <p:sp>
        <p:nvSpPr>
          <p:cNvPr id="6" name="Title 2">
            <a:extLst>
              <a:ext uri="{FF2B5EF4-FFF2-40B4-BE49-F238E27FC236}">
                <a16:creationId xmlns:a16="http://schemas.microsoft.com/office/drawing/2014/main" id="{8B0A9776-281F-8F31-E696-CE48A13139B3}"/>
              </a:ext>
            </a:extLst>
          </p:cNvPr>
          <p:cNvSpPr txBox="1">
            <a:spLocks/>
          </p:cNvSpPr>
          <p:nvPr/>
        </p:nvSpPr>
        <p:spPr>
          <a:xfrm>
            <a:off x="1189399" y="4723695"/>
            <a:ext cx="9813200" cy="238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We can even find more details about the person who submitted the form, such as what browser they were using</a:t>
            </a:r>
          </a:p>
          <a:p>
            <a:pPr algn="l">
              <a:buClr>
                <a:schemeClr val="bg1"/>
              </a:buClr>
            </a:pPr>
            <a:r>
              <a:rPr lang="en-US" sz="2400" dirty="0"/>
              <a:t>We can also see what website they submitted the form to, allowing an attacker to potentially use their information to login to the website</a:t>
            </a:r>
          </a:p>
        </p:txBody>
      </p:sp>
    </p:spTree>
    <p:extLst>
      <p:ext uri="{BB962C8B-B14F-4D97-AF65-F5344CB8AC3E}">
        <p14:creationId xmlns:p14="http://schemas.microsoft.com/office/powerpoint/2010/main" val="2879414842"/>
      </p:ext>
    </p:extLst>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5F6F1"/>
      </a:lt1>
      <a:dk2>
        <a:srgbClr val="E5E5DB"/>
      </a:dk2>
      <a:lt2>
        <a:srgbClr val="C7C0B5"/>
      </a:lt2>
      <a:accent1>
        <a:srgbClr val="B9B5AA"/>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Grayscale Pitch Deck XL by Slidesgo</Template>
  <TotalTime>82</TotalTime>
  <Words>445</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17</vt:i4>
      </vt:variant>
    </vt:vector>
  </HeadingPairs>
  <TitlesOfParts>
    <vt:vector size="28" baseType="lpstr">
      <vt:lpstr>Arial</vt:lpstr>
      <vt:lpstr>Didact Gothic</vt:lpstr>
      <vt:lpstr>Julius Sans One</vt:lpstr>
      <vt:lpstr>Montserrat</vt:lpstr>
      <vt:lpstr>Proxima Nova</vt:lpstr>
      <vt:lpstr>Proxima Nova Semibold</vt:lpstr>
      <vt:lpstr>Questrial</vt:lpstr>
      <vt:lpstr>Minimalist Grayscale Pitch Deck XL by Slidesgo</vt:lpstr>
      <vt:lpstr>Slidesgo Final Pages</vt:lpstr>
      <vt:lpstr>1_Slidesgo Final Pages</vt:lpstr>
      <vt:lpstr>2_Slidesgo Final Pages</vt:lpstr>
      <vt:lpstr>Homework 1 Wireshark INT4023</vt:lpstr>
      <vt:lpstr>Website basics</vt:lpstr>
      <vt:lpstr>Unsecured website (HTTP, no SSL certificate)</vt:lpstr>
      <vt:lpstr>Form on an unsecured website</vt:lpstr>
      <vt:lpstr>Submitted form</vt:lpstr>
      <vt:lpstr>Wireshark basics</vt:lpstr>
      <vt:lpstr>Wireshark – Filtered sniffing view</vt:lpstr>
      <vt:lpstr>Wireshark – Form information found</vt:lpstr>
      <vt:lpstr>Wireshark – Browser information and website</vt:lpstr>
      <vt:lpstr>Wireshark – IP</vt:lpstr>
      <vt:lpstr>Encrypted website</vt:lpstr>
      <vt:lpstr>Unsecured website (HTTPS, SSL certificate)</vt:lpstr>
      <vt:lpstr>Secured website (HTTPS, SSL certificate)</vt:lpstr>
      <vt:lpstr>Encrypted website - Wireshark</vt:lpstr>
      <vt:lpstr>Client/Server acknowledgement</vt:lpstr>
      <vt:lpstr>Client/Server agreed cipher</vt:lpstr>
      <vt:lpstr>Client/Server handshake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 Wireshark INT4023</dc:title>
  <dc:creator>Dalton Murray</dc:creator>
  <cp:lastModifiedBy>Dalton Murray</cp:lastModifiedBy>
  <cp:revision>6</cp:revision>
  <dcterms:created xsi:type="dcterms:W3CDTF">2023-01-15T21:20:36Z</dcterms:created>
  <dcterms:modified xsi:type="dcterms:W3CDTF">2023-01-15T22:42:41Z</dcterms:modified>
</cp:coreProperties>
</file>