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slideLayouts/slideLayout60.xml" ContentType="application/vnd.openxmlformats-officedocument.presentationml.slideLayout+xml"/>
  <Override PartName="/ppt/theme/theme3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  <p:sldMasterId id="2147483861" r:id="rId2"/>
    <p:sldMasterId id="2147483863" r:id="rId3"/>
    <p:sldMasterId id="2147483865" r:id="rId4"/>
  </p:sldMasterIdLst>
  <p:sldIdLst>
    <p:sldId id="256" r:id="rId5"/>
    <p:sldId id="259" r:id="rId6"/>
    <p:sldId id="263" r:id="rId7"/>
    <p:sldId id="257" r:id="rId8"/>
    <p:sldId id="261" r:id="rId9"/>
    <p:sldId id="260" r:id="rId10"/>
    <p:sldId id="264" r:id="rId11"/>
    <p:sldId id="262" r:id="rId12"/>
    <p:sldId id="265" r:id="rId13"/>
    <p:sldId id="266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8" d="100"/>
          <a:sy n="148" d="100"/>
        </p:scale>
        <p:origin x="39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accent5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4716833" y="949300"/>
            <a:ext cx="9380800" cy="43696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" name="Google Shape;10;p2"/>
          <p:cNvSpPr/>
          <p:nvPr/>
        </p:nvSpPr>
        <p:spPr>
          <a:xfrm>
            <a:off x="0" y="1673367"/>
            <a:ext cx="5763600" cy="5188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/>
          <p:nvPr/>
        </p:nvSpPr>
        <p:spPr>
          <a:xfrm flipH="1">
            <a:off x="1378933" y="0"/>
            <a:ext cx="14490400" cy="6858000"/>
          </a:xfrm>
          <a:prstGeom prst="triangle">
            <a:avLst>
              <a:gd name="adj" fmla="val 498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074333" y="2931567"/>
            <a:ext cx="5763600" cy="20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/>
              <a:buNone/>
              <a:defRPr sz="5333" b="1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732333" y="5539167"/>
            <a:ext cx="5105600" cy="3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5768643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accent5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 rot="10800000">
            <a:off x="-26500" y="-25767"/>
            <a:ext cx="12270800" cy="6883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951000" y="851733"/>
            <a:ext cx="102900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951000" y="3608501"/>
            <a:ext cx="10290000" cy="5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142815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310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solidFill>
          <a:schemeClr val="accent5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-225733" y="-86000"/>
            <a:ext cx="5934800" cy="70296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60" name="Google Shape;60;p13"/>
          <p:cNvCxnSpPr/>
          <p:nvPr/>
        </p:nvCxnSpPr>
        <p:spPr>
          <a:xfrm rot="10800000">
            <a:off x="-2139567" y="2165800"/>
            <a:ext cx="6426400" cy="5892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7587533" y="2510967"/>
            <a:ext cx="42584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2" hasCustomPrompt="1"/>
          </p:nvPr>
        </p:nvSpPr>
        <p:spPr>
          <a:xfrm>
            <a:off x="6414361" y="1552091"/>
            <a:ext cx="912800" cy="3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3" hasCustomPrompt="1"/>
          </p:nvPr>
        </p:nvSpPr>
        <p:spPr>
          <a:xfrm>
            <a:off x="6414361" y="2709320"/>
            <a:ext cx="912800" cy="3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4"/>
          </p:nvPr>
        </p:nvSpPr>
        <p:spPr>
          <a:xfrm>
            <a:off x="7587533" y="4837700"/>
            <a:ext cx="42584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5"/>
          </p:nvPr>
        </p:nvSpPr>
        <p:spPr>
          <a:xfrm>
            <a:off x="7587533" y="1392000"/>
            <a:ext cx="42584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6"/>
          </p:nvPr>
        </p:nvSpPr>
        <p:spPr>
          <a:xfrm>
            <a:off x="7587533" y="3680467"/>
            <a:ext cx="42584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7" hasCustomPrompt="1"/>
          </p:nvPr>
        </p:nvSpPr>
        <p:spPr>
          <a:xfrm>
            <a:off x="6414361" y="3840557"/>
            <a:ext cx="912800" cy="3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8" hasCustomPrompt="1"/>
          </p:nvPr>
        </p:nvSpPr>
        <p:spPr>
          <a:xfrm>
            <a:off x="6414361" y="4997787"/>
            <a:ext cx="912800" cy="3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7587533" y="1759393"/>
            <a:ext cx="3272000" cy="3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9"/>
          </p:nvPr>
        </p:nvSpPr>
        <p:spPr>
          <a:xfrm>
            <a:off x="7587533" y="4060560"/>
            <a:ext cx="3272000" cy="3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3"/>
          </p:nvPr>
        </p:nvSpPr>
        <p:spPr>
          <a:xfrm>
            <a:off x="7587533" y="2883597"/>
            <a:ext cx="3272000" cy="3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4"/>
          </p:nvPr>
        </p:nvSpPr>
        <p:spPr>
          <a:xfrm>
            <a:off x="7587533" y="5210331"/>
            <a:ext cx="3272000" cy="3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5"/>
          </p:nvPr>
        </p:nvSpPr>
        <p:spPr>
          <a:xfrm>
            <a:off x="950967" y="2931733"/>
            <a:ext cx="4555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4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9621036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bg>
      <p:bgPr>
        <a:solidFill>
          <a:schemeClr val="accent5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 hasCustomPrompt="1"/>
          </p:nvPr>
        </p:nvSpPr>
        <p:spPr>
          <a:xfrm>
            <a:off x="1087317" y="3994300"/>
            <a:ext cx="811200" cy="5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6" name="Google Shape;76;p14"/>
          <p:cNvSpPr txBox="1">
            <a:spLocks noGrp="1"/>
          </p:cNvSpPr>
          <p:nvPr>
            <p:ph type="title" idx="2"/>
          </p:nvPr>
        </p:nvSpPr>
        <p:spPr>
          <a:xfrm>
            <a:off x="2177917" y="3909067"/>
            <a:ext cx="39112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subTitle" idx="1"/>
          </p:nvPr>
        </p:nvSpPr>
        <p:spPr>
          <a:xfrm>
            <a:off x="2177917" y="4276472"/>
            <a:ext cx="3911200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 rot="10800000">
            <a:off x="-26500" y="-17781"/>
            <a:ext cx="12270800" cy="3586800"/>
          </a:xfrm>
          <a:prstGeom prst="triangle">
            <a:avLst>
              <a:gd name="adj" fmla="val 4989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 idx="3" hasCustomPrompt="1"/>
          </p:nvPr>
        </p:nvSpPr>
        <p:spPr>
          <a:xfrm>
            <a:off x="1087317" y="5185000"/>
            <a:ext cx="811200" cy="5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4"/>
          <p:cNvSpPr txBox="1">
            <a:spLocks noGrp="1"/>
          </p:cNvSpPr>
          <p:nvPr>
            <p:ph type="title" idx="4"/>
          </p:nvPr>
        </p:nvSpPr>
        <p:spPr>
          <a:xfrm>
            <a:off x="2177917" y="5099761"/>
            <a:ext cx="39112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subTitle" idx="5"/>
          </p:nvPr>
        </p:nvSpPr>
        <p:spPr>
          <a:xfrm>
            <a:off x="2177917" y="5467167"/>
            <a:ext cx="3911200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title" idx="6" hasCustomPrompt="1"/>
          </p:nvPr>
        </p:nvSpPr>
        <p:spPr>
          <a:xfrm>
            <a:off x="6058500" y="3994300"/>
            <a:ext cx="811200" cy="5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14"/>
          <p:cNvSpPr txBox="1">
            <a:spLocks noGrp="1"/>
          </p:cNvSpPr>
          <p:nvPr>
            <p:ph type="title" idx="7"/>
          </p:nvPr>
        </p:nvSpPr>
        <p:spPr>
          <a:xfrm>
            <a:off x="7193547" y="3909067"/>
            <a:ext cx="39112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ubTitle" idx="8"/>
          </p:nvPr>
        </p:nvSpPr>
        <p:spPr>
          <a:xfrm>
            <a:off x="7193547" y="4276472"/>
            <a:ext cx="3911200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title" idx="9" hasCustomPrompt="1"/>
          </p:nvPr>
        </p:nvSpPr>
        <p:spPr>
          <a:xfrm>
            <a:off x="6058500" y="5185000"/>
            <a:ext cx="811200" cy="5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4"/>
          <p:cNvSpPr txBox="1">
            <a:spLocks noGrp="1"/>
          </p:cNvSpPr>
          <p:nvPr>
            <p:ph type="title" idx="13"/>
          </p:nvPr>
        </p:nvSpPr>
        <p:spPr>
          <a:xfrm>
            <a:off x="7193547" y="5099763"/>
            <a:ext cx="39112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4"/>
          </p:nvPr>
        </p:nvSpPr>
        <p:spPr>
          <a:xfrm>
            <a:off x="7193547" y="5467168"/>
            <a:ext cx="3911200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88" name="Google Shape;88;p14"/>
          <p:cNvCxnSpPr/>
          <p:nvPr/>
        </p:nvCxnSpPr>
        <p:spPr>
          <a:xfrm rot="10800000">
            <a:off x="-2989300" y="2546300"/>
            <a:ext cx="6426400" cy="589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Google Shape;89;p14"/>
          <p:cNvCxnSpPr/>
          <p:nvPr/>
        </p:nvCxnSpPr>
        <p:spPr>
          <a:xfrm rot="10800000" flipH="1">
            <a:off x="8754900" y="2507000"/>
            <a:ext cx="6426400" cy="589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4"/>
          <p:cNvSpPr txBox="1">
            <a:spLocks noGrp="1"/>
          </p:cNvSpPr>
          <p:nvPr>
            <p:ph type="title" idx="15"/>
          </p:nvPr>
        </p:nvSpPr>
        <p:spPr>
          <a:xfrm>
            <a:off x="950967" y="707633"/>
            <a:ext cx="10281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4426616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bg>
      <p:bgPr>
        <a:solidFill>
          <a:schemeClr val="dk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>
            <a:spLocks noGrp="1"/>
          </p:cNvSpPr>
          <p:nvPr>
            <p:ph type="title"/>
          </p:nvPr>
        </p:nvSpPr>
        <p:spPr>
          <a:xfrm flipH="1">
            <a:off x="2428633" y="3370167"/>
            <a:ext cx="7334800" cy="6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057800" y="2044681"/>
            <a:ext cx="4076400" cy="11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1"/>
          </p:nvPr>
        </p:nvSpPr>
        <p:spPr>
          <a:xfrm flipH="1">
            <a:off x="4264200" y="4390916"/>
            <a:ext cx="3663600" cy="4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95" name="Google Shape;95;p15"/>
          <p:cNvCxnSpPr/>
          <p:nvPr/>
        </p:nvCxnSpPr>
        <p:spPr>
          <a:xfrm>
            <a:off x="8466817" y="-2001500"/>
            <a:ext cx="5010000" cy="5578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" name="Google Shape;96;p15"/>
          <p:cNvSpPr/>
          <p:nvPr/>
        </p:nvSpPr>
        <p:spPr>
          <a:xfrm>
            <a:off x="-85600" y="5101033"/>
            <a:ext cx="1728000" cy="18432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" name="Google Shape;97;p15"/>
          <p:cNvSpPr/>
          <p:nvPr/>
        </p:nvSpPr>
        <p:spPr>
          <a:xfrm>
            <a:off x="7011867" y="-317233"/>
            <a:ext cx="15205200" cy="77924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8" name="Google Shape;98;p15"/>
          <p:cNvSpPr/>
          <p:nvPr/>
        </p:nvSpPr>
        <p:spPr>
          <a:xfrm rot="10800000">
            <a:off x="-7185400" y="-2882633"/>
            <a:ext cx="15205200" cy="77924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" name="Google Shape;99;p15"/>
          <p:cNvSpPr/>
          <p:nvPr/>
        </p:nvSpPr>
        <p:spPr>
          <a:xfrm>
            <a:off x="6948367" y="5151367"/>
            <a:ext cx="3876400" cy="198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" name="Google Shape;100;p15"/>
          <p:cNvSpPr/>
          <p:nvPr/>
        </p:nvSpPr>
        <p:spPr>
          <a:xfrm rot="10800000">
            <a:off x="1477300" y="-741433"/>
            <a:ext cx="3876400" cy="198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5149448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bg>
      <p:bgPr>
        <a:solidFill>
          <a:schemeClr val="accent5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1242267" y="2692957"/>
            <a:ext cx="4337200" cy="13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533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title" idx="2" hasCustomPrompt="1"/>
          </p:nvPr>
        </p:nvSpPr>
        <p:spPr>
          <a:xfrm>
            <a:off x="1242267" y="1289407"/>
            <a:ext cx="4076400" cy="12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16"/>
          <p:cNvSpPr txBox="1">
            <a:spLocks noGrp="1"/>
          </p:cNvSpPr>
          <p:nvPr>
            <p:ph type="subTitle" idx="1"/>
          </p:nvPr>
        </p:nvSpPr>
        <p:spPr>
          <a:xfrm>
            <a:off x="1242267" y="4434973"/>
            <a:ext cx="2638000" cy="7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105" name="Google Shape;105;p16"/>
          <p:cNvCxnSpPr/>
          <p:nvPr/>
        </p:nvCxnSpPr>
        <p:spPr>
          <a:xfrm>
            <a:off x="3442400" y="-1684000"/>
            <a:ext cx="5010000" cy="5578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" name="Google Shape;106;p16"/>
          <p:cNvSpPr/>
          <p:nvPr/>
        </p:nvSpPr>
        <p:spPr>
          <a:xfrm>
            <a:off x="-83233" y="5101033"/>
            <a:ext cx="1728000" cy="1843200"/>
          </a:xfrm>
          <a:prstGeom prst="rtTriangl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11069220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bg>
      <p:bgPr>
        <a:solidFill>
          <a:schemeClr val="accent5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 flipH="1">
            <a:off x="2428633" y="3370167"/>
            <a:ext cx="7334800" cy="6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057800" y="2044681"/>
            <a:ext cx="4076400" cy="11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0" name="Google Shape;110;p17"/>
          <p:cNvSpPr txBox="1">
            <a:spLocks noGrp="1"/>
          </p:cNvSpPr>
          <p:nvPr>
            <p:ph type="subTitle" idx="1"/>
          </p:nvPr>
        </p:nvSpPr>
        <p:spPr>
          <a:xfrm flipH="1">
            <a:off x="4264200" y="4390916"/>
            <a:ext cx="3663600" cy="4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111" name="Google Shape;111;p17"/>
          <p:cNvCxnSpPr/>
          <p:nvPr/>
        </p:nvCxnSpPr>
        <p:spPr>
          <a:xfrm>
            <a:off x="8466817" y="-2001500"/>
            <a:ext cx="5010000" cy="5578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" name="Google Shape;112;p17"/>
          <p:cNvSpPr/>
          <p:nvPr/>
        </p:nvSpPr>
        <p:spPr>
          <a:xfrm>
            <a:off x="-85600" y="5101033"/>
            <a:ext cx="1728000" cy="1843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3" name="Google Shape;113;p17"/>
          <p:cNvSpPr/>
          <p:nvPr/>
        </p:nvSpPr>
        <p:spPr>
          <a:xfrm>
            <a:off x="7011867" y="-317233"/>
            <a:ext cx="15205200" cy="77924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4" name="Google Shape;114;p17"/>
          <p:cNvSpPr/>
          <p:nvPr/>
        </p:nvSpPr>
        <p:spPr>
          <a:xfrm rot="10800000">
            <a:off x="-7185400" y="-2882633"/>
            <a:ext cx="15205200" cy="77924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5" name="Google Shape;115;p17"/>
          <p:cNvSpPr/>
          <p:nvPr/>
        </p:nvSpPr>
        <p:spPr>
          <a:xfrm>
            <a:off x="6948367" y="5151367"/>
            <a:ext cx="3876400" cy="198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" name="Google Shape;116;p17"/>
          <p:cNvSpPr/>
          <p:nvPr/>
        </p:nvSpPr>
        <p:spPr>
          <a:xfrm rot="10800000">
            <a:off x="1477300" y="-741433"/>
            <a:ext cx="3876400" cy="198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2220571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bg>
      <p:bgPr>
        <a:solidFill>
          <a:schemeClr val="accent5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6394833" y="-290100"/>
            <a:ext cx="5797200" cy="7493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950967" y="1920267"/>
            <a:ext cx="5145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subTitle" idx="1"/>
          </p:nvPr>
        </p:nvSpPr>
        <p:spPr>
          <a:xfrm>
            <a:off x="950967" y="3017733"/>
            <a:ext cx="4534400" cy="17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867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1123800" y="719333"/>
            <a:ext cx="1066800" cy="114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585927705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bg>
      <p:bgPr>
        <a:solidFill>
          <a:schemeClr val="accent5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/>
          <p:nvPr/>
        </p:nvSpPr>
        <p:spPr>
          <a:xfrm>
            <a:off x="1797633" y="927000"/>
            <a:ext cx="8762800" cy="500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" name="Google Shape;124;p19"/>
          <p:cNvSpPr/>
          <p:nvPr/>
        </p:nvSpPr>
        <p:spPr>
          <a:xfrm rot="10800000">
            <a:off x="4178200" y="-30367"/>
            <a:ext cx="3835600" cy="1727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3356633" y="3135947"/>
            <a:ext cx="5478800" cy="19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3178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397923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397923" algn="just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397923" algn="just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397923" algn="just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397923" algn="just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397923" algn="just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397923" algn="just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397923" algn="just" rtl="0"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2250600" y="2028433"/>
            <a:ext cx="7690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14388974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bg>
      <p:bgPr>
        <a:solidFill>
          <a:schemeClr val="accent5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1149933" y="4557448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subTitle" idx="1"/>
          </p:nvPr>
        </p:nvSpPr>
        <p:spPr>
          <a:xfrm>
            <a:off x="565933" y="4879215"/>
            <a:ext cx="3519600" cy="10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title" idx="2"/>
          </p:nvPr>
        </p:nvSpPr>
        <p:spPr>
          <a:xfrm>
            <a:off x="8701007" y="4557448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subTitle" idx="3"/>
          </p:nvPr>
        </p:nvSpPr>
        <p:spPr>
          <a:xfrm>
            <a:off x="8117001" y="4879215"/>
            <a:ext cx="3519600" cy="10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title" idx="4"/>
          </p:nvPr>
        </p:nvSpPr>
        <p:spPr>
          <a:xfrm>
            <a:off x="4920200" y="4557448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subTitle" idx="5"/>
          </p:nvPr>
        </p:nvSpPr>
        <p:spPr>
          <a:xfrm>
            <a:off x="4336197" y="4879215"/>
            <a:ext cx="3519600" cy="10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title" idx="6"/>
          </p:nvPr>
        </p:nvSpPr>
        <p:spPr>
          <a:xfrm>
            <a:off x="2250600" y="707633"/>
            <a:ext cx="7690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774427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accent5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6379833" y="2797579"/>
            <a:ext cx="4564800" cy="11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533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6868233" y="1376012"/>
            <a:ext cx="4076400" cy="11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8169400" y="4427067"/>
            <a:ext cx="2775200" cy="6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18" name="Google Shape;18;p3"/>
          <p:cNvCxnSpPr/>
          <p:nvPr/>
        </p:nvCxnSpPr>
        <p:spPr>
          <a:xfrm flipH="1">
            <a:off x="3752200" y="-1684000"/>
            <a:ext cx="5010000" cy="5578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/>
          <p:nvPr/>
        </p:nvSpPr>
        <p:spPr>
          <a:xfrm flipH="1">
            <a:off x="10559833" y="5101033"/>
            <a:ext cx="1728000" cy="1843200"/>
          </a:xfrm>
          <a:prstGeom prst="rtTriangl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947725527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bg>
      <p:bgPr>
        <a:solidFill>
          <a:schemeClr val="accent5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/>
          <p:nvPr/>
        </p:nvSpPr>
        <p:spPr>
          <a:xfrm rot="-5400000">
            <a:off x="6981400" y="1724733"/>
            <a:ext cx="5233200" cy="5188000"/>
          </a:xfrm>
          <a:prstGeom prst="rtTriangle">
            <a:avLst/>
          </a:prstGeom>
          <a:solidFill>
            <a:srgbClr val="68686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7" name="Google Shape;137;p21"/>
          <p:cNvSpPr/>
          <p:nvPr/>
        </p:nvSpPr>
        <p:spPr>
          <a:xfrm rot="10800000" flipH="1">
            <a:off x="50500" y="200"/>
            <a:ext cx="12141600" cy="5959600"/>
          </a:xfrm>
          <a:prstGeom prst="triangl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" name="Google Shape;138;p21"/>
          <p:cNvSpPr/>
          <p:nvPr/>
        </p:nvSpPr>
        <p:spPr>
          <a:xfrm flipH="1">
            <a:off x="4774400" y="1849700"/>
            <a:ext cx="12739200" cy="6479600"/>
          </a:xfrm>
          <a:prstGeom prst="triangle">
            <a:avLst>
              <a:gd name="adj" fmla="val 49428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9" name="Google Shape;139;p21"/>
          <p:cNvSpPr txBox="1">
            <a:spLocks noGrp="1"/>
          </p:cNvSpPr>
          <p:nvPr>
            <p:ph type="ctrTitle"/>
          </p:nvPr>
        </p:nvSpPr>
        <p:spPr>
          <a:xfrm>
            <a:off x="2254400" y="1642733"/>
            <a:ext cx="7683200" cy="7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subTitle" idx="1"/>
          </p:nvPr>
        </p:nvSpPr>
        <p:spPr>
          <a:xfrm>
            <a:off x="4078400" y="2497823"/>
            <a:ext cx="4035200" cy="13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4370130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bg>
      <p:bgPr>
        <a:solidFill>
          <a:schemeClr val="accent6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/>
          <p:nvPr/>
        </p:nvSpPr>
        <p:spPr>
          <a:xfrm rot="5400000">
            <a:off x="-4587067" y="-1063800"/>
            <a:ext cx="17676800" cy="89856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" name="Google Shape;143;p22"/>
          <p:cNvSpPr/>
          <p:nvPr/>
        </p:nvSpPr>
        <p:spPr>
          <a:xfrm rot="-5400000">
            <a:off x="5865300" y="-493733"/>
            <a:ext cx="7688000" cy="74548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4" name="Google Shape;144;p22"/>
          <p:cNvSpPr txBox="1">
            <a:spLocks noGrp="1"/>
          </p:cNvSpPr>
          <p:nvPr>
            <p:ph type="ctrTitle"/>
          </p:nvPr>
        </p:nvSpPr>
        <p:spPr>
          <a:xfrm>
            <a:off x="950967" y="2229967"/>
            <a:ext cx="4035200" cy="7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4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subTitle" idx="1"/>
          </p:nvPr>
        </p:nvSpPr>
        <p:spPr>
          <a:xfrm>
            <a:off x="950967" y="3296005"/>
            <a:ext cx="4035200" cy="13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6" name="Google Shape;146;p22"/>
          <p:cNvSpPr/>
          <p:nvPr/>
        </p:nvSpPr>
        <p:spPr>
          <a:xfrm rot="-2700000">
            <a:off x="5344497" y="-6021020"/>
            <a:ext cx="7688231" cy="7454603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47" name="Google Shape;147;p22"/>
          <p:cNvCxnSpPr/>
          <p:nvPr/>
        </p:nvCxnSpPr>
        <p:spPr>
          <a:xfrm rot="10800000" flipH="1">
            <a:off x="6083400" y="-272100"/>
            <a:ext cx="8013600" cy="8242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60688970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bg>
      <p:bgPr>
        <a:solidFill>
          <a:schemeClr val="accent5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>
            <a:off x="5386633" y="2993717"/>
            <a:ext cx="5854400" cy="8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0" name="Google Shape;150;p23"/>
          <p:cNvSpPr txBox="1">
            <a:spLocks noGrp="1"/>
          </p:cNvSpPr>
          <p:nvPr>
            <p:ph type="title"/>
          </p:nvPr>
        </p:nvSpPr>
        <p:spPr>
          <a:xfrm>
            <a:off x="5557333" y="1284100"/>
            <a:ext cx="5683600" cy="12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13318712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Title and text 7">
    <p:bg>
      <p:bgPr>
        <a:solidFill>
          <a:schemeClr val="accent5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/>
          <p:nvPr/>
        </p:nvSpPr>
        <p:spPr>
          <a:xfrm>
            <a:off x="0" y="0"/>
            <a:ext cx="57972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53" name="Google Shape;153;p24"/>
          <p:cNvSpPr txBox="1">
            <a:spLocks noGrp="1"/>
          </p:cNvSpPr>
          <p:nvPr>
            <p:ph type="title"/>
          </p:nvPr>
        </p:nvSpPr>
        <p:spPr>
          <a:xfrm>
            <a:off x="6698913" y="1920267"/>
            <a:ext cx="45344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4" name="Google Shape;154;p24"/>
          <p:cNvSpPr txBox="1">
            <a:spLocks noGrp="1"/>
          </p:cNvSpPr>
          <p:nvPr>
            <p:ph type="subTitle" idx="1"/>
          </p:nvPr>
        </p:nvSpPr>
        <p:spPr>
          <a:xfrm>
            <a:off x="6698913" y="3017733"/>
            <a:ext cx="4534400" cy="17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867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91952423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Title and text 8">
    <p:bg>
      <p:bgPr>
        <a:solidFill>
          <a:schemeClr val="dk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>
            <a:spLocks noGrp="1"/>
          </p:cNvSpPr>
          <p:nvPr>
            <p:ph type="body" idx="1"/>
          </p:nvPr>
        </p:nvSpPr>
        <p:spPr>
          <a:xfrm>
            <a:off x="950967" y="3130456"/>
            <a:ext cx="5478800" cy="19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3178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39792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3979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3979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3979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3979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3979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3979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397923" rtl="0"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7" name="Google Shape;157;p25"/>
          <p:cNvSpPr txBox="1">
            <a:spLocks noGrp="1"/>
          </p:cNvSpPr>
          <p:nvPr>
            <p:ph type="title"/>
          </p:nvPr>
        </p:nvSpPr>
        <p:spPr>
          <a:xfrm>
            <a:off x="950967" y="2028433"/>
            <a:ext cx="547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4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8" name="Google Shape;158;p25"/>
          <p:cNvSpPr/>
          <p:nvPr/>
        </p:nvSpPr>
        <p:spPr>
          <a:xfrm rot="5400000">
            <a:off x="-1014683" y="-1054016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59" name="Google Shape;159;p25"/>
          <p:cNvSpPr/>
          <p:nvPr/>
        </p:nvSpPr>
        <p:spPr>
          <a:xfrm rot="5400000">
            <a:off x="-1141683" y="-1346116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60" name="Google Shape;160;p25"/>
          <p:cNvSpPr/>
          <p:nvPr/>
        </p:nvSpPr>
        <p:spPr>
          <a:xfrm rot="-5400000">
            <a:off x="3862467" y="384000"/>
            <a:ext cx="13521600" cy="60900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240471114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9">
  <p:cSld name="Title and text 9">
    <p:bg>
      <p:bgPr>
        <a:solidFill>
          <a:schemeClr val="accent6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/>
          <p:nvPr/>
        </p:nvSpPr>
        <p:spPr>
          <a:xfrm rot="10800000" flipH="1">
            <a:off x="-3186800" y="-136633"/>
            <a:ext cx="18516000" cy="8763200"/>
          </a:xfrm>
          <a:prstGeom prst="triangle">
            <a:avLst>
              <a:gd name="adj" fmla="val 498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3" name="Google Shape;163;p26"/>
          <p:cNvSpPr/>
          <p:nvPr/>
        </p:nvSpPr>
        <p:spPr>
          <a:xfrm>
            <a:off x="-7015935" y="2060167"/>
            <a:ext cx="9380800" cy="43696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4" name="Google Shape;164;p26"/>
          <p:cNvSpPr txBox="1">
            <a:spLocks noGrp="1"/>
          </p:cNvSpPr>
          <p:nvPr>
            <p:ph type="body" idx="1"/>
          </p:nvPr>
        </p:nvSpPr>
        <p:spPr>
          <a:xfrm>
            <a:off x="3245700" y="4177652"/>
            <a:ext cx="5700400" cy="6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31789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39792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3979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3979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3979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3979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3979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3979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397923" rtl="0"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5" name="Google Shape;165;p26"/>
          <p:cNvSpPr txBox="1">
            <a:spLocks noGrp="1"/>
          </p:cNvSpPr>
          <p:nvPr>
            <p:ph type="title"/>
          </p:nvPr>
        </p:nvSpPr>
        <p:spPr>
          <a:xfrm>
            <a:off x="2301600" y="2241933"/>
            <a:ext cx="7588800" cy="17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0666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6" name="Google Shape;166;p26"/>
          <p:cNvSpPr/>
          <p:nvPr/>
        </p:nvSpPr>
        <p:spPr>
          <a:xfrm rot="10800000">
            <a:off x="9225833" y="-984167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67" name="Google Shape;167;p26"/>
          <p:cNvSpPr/>
          <p:nvPr/>
        </p:nvSpPr>
        <p:spPr>
          <a:xfrm rot="10800000">
            <a:off x="9416333" y="-1060367"/>
            <a:ext cx="4541200" cy="44032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018940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bg>
      <p:bgPr>
        <a:solidFill>
          <a:schemeClr val="dk1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/>
          <p:nvPr/>
        </p:nvSpPr>
        <p:spPr>
          <a:xfrm rot="-5400000">
            <a:off x="9759233" y="4304400"/>
            <a:ext cx="2816800" cy="2731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0" name="Google Shape;170;p27"/>
          <p:cNvSpPr/>
          <p:nvPr/>
        </p:nvSpPr>
        <p:spPr>
          <a:xfrm>
            <a:off x="-692867" y="3182467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71" name="Google Shape;171;p27"/>
          <p:cNvSpPr/>
          <p:nvPr/>
        </p:nvSpPr>
        <p:spPr>
          <a:xfrm>
            <a:off x="-984967" y="3309467"/>
            <a:ext cx="4541200" cy="44032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72" name="Google Shape;172;p27"/>
          <p:cNvSpPr/>
          <p:nvPr/>
        </p:nvSpPr>
        <p:spPr>
          <a:xfrm rot="10800000">
            <a:off x="8970433" y="-1220733"/>
            <a:ext cx="4541200" cy="44032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73" name="Google Shape;173;p27"/>
          <p:cNvSpPr/>
          <p:nvPr/>
        </p:nvSpPr>
        <p:spPr>
          <a:xfrm rot="5400000">
            <a:off x="-349967" y="-2519833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74" name="Google Shape;174;p27"/>
          <p:cNvSpPr txBox="1">
            <a:spLocks noGrp="1"/>
          </p:cNvSpPr>
          <p:nvPr>
            <p:ph type="title"/>
          </p:nvPr>
        </p:nvSpPr>
        <p:spPr>
          <a:xfrm>
            <a:off x="950968" y="2393917"/>
            <a:ext cx="45344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5" name="Google Shape;175;p27"/>
          <p:cNvSpPr txBox="1">
            <a:spLocks noGrp="1"/>
          </p:cNvSpPr>
          <p:nvPr>
            <p:ph type="subTitle" idx="1"/>
          </p:nvPr>
        </p:nvSpPr>
        <p:spPr>
          <a:xfrm>
            <a:off x="950967" y="3506875"/>
            <a:ext cx="4534400" cy="5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33632580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Main point 1">
    <p:bg>
      <p:bgPr>
        <a:solidFill>
          <a:schemeClr val="accent6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/>
          <p:nvPr/>
        </p:nvSpPr>
        <p:spPr>
          <a:xfrm rot="-5400000">
            <a:off x="6190588" y="-2231145"/>
            <a:ext cx="10246800" cy="99352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78" name="Google Shape;178;p28"/>
          <p:cNvSpPr/>
          <p:nvPr/>
        </p:nvSpPr>
        <p:spPr>
          <a:xfrm rot="-5400000" flipH="1">
            <a:off x="3788733" y="384067"/>
            <a:ext cx="13521600" cy="60900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9" name="Google Shape;179;p28"/>
          <p:cNvSpPr txBox="1">
            <a:spLocks noGrp="1"/>
          </p:cNvSpPr>
          <p:nvPr>
            <p:ph type="title"/>
          </p:nvPr>
        </p:nvSpPr>
        <p:spPr>
          <a:xfrm>
            <a:off x="950967" y="2169533"/>
            <a:ext cx="6212400" cy="25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8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0" name="Google Shape;180;p28"/>
          <p:cNvSpPr/>
          <p:nvPr/>
        </p:nvSpPr>
        <p:spPr>
          <a:xfrm rot="5400000">
            <a:off x="-454949" y="-1050849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81" name="Google Shape;181;p28"/>
          <p:cNvSpPr/>
          <p:nvPr/>
        </p:nvSpPr>
        <p:spPr>
          <a:xfrm rot="5400000">
            <a:off x="-581949" y="-1342949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82" name="Google Shape;182;p28"/>
          <p:cNvSpPr/>
          <p:nvPr/>
        </p:nvSpPr>
        <p:spPr>
          <a:xfrm flipH="1">
            <a:off x="7211633" y="6015767"/>
            <a:ext cx="4611200" cy="25652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546394201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bg>
      <p:bgPr>
        <a:solidFill>
          <a:schemeClr val="accent5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>
            <a:spLocks noGrp="1"/>
          </p:cNvSpPr>
          <p:nvPr>
            <p:ph type="title"/>
          </p:nvPr>
        </p:nvSpPr>
        <p:spPr>
          <a:xfrm>
            <a:off x="1759432" y="26815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5" name="Google Shape;185;p29"/>
          <p:cNvSpPr txBox="1">
            <a:spLocks noGrp="1"/>
          </p:cNvSpPr>
          <p:nvPr>
            <p:ph type="subTitle" idx="1"/>
          </p:nvPr>
        </p:nvSpPr>
        <p:spPr>
          <a:xfrm>
            <a:off x="1759435" y="3048767"/>
            <a:ext cx="2962000" cy="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6" name="Google Shape;186;p29"/>
          <p:cNvSpPr txBox="1">
            <a:spLocks noGrp="1"/>
          </p:cNvSpPr>
          <p:nvPr>
            <p:ph type="title" idx="2"/>
          </p:nvPr>
        </p:nvSpPr>
        <p:spPr>
          <a:xfrm>
            <a:off x="6241864" y="26817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7" name="Google Shape;187;p29"/>
          <p:cNvSpPr txBox="1">
            <a:spLocks noGrp="1"/>
          </p:cNvSpPr>
          <p:nvPr>
            <p:ph type="subTitle" idx="3"/>
          </p:nvPr>
        </p:nvSpPr>
        <p:spPr>
          <a:xfrm>
            <a:off x="6241835" y="3046733"/>
            <a:ext cx="2962000" cy="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8" name="Google Shape;188;p29"/>
          <p:cNvSpPr txBox="1">
            <a:spLocks noGrp="1"/>
          </p:cNvSpPr>
          <p:nvPr>
            <p:ph type="title" idx="4"/>
          </p:nvPr>
        </p:nvSpPr>
        <p:spPr>
          <a:xfrm>
            <a:off x="3214599" y="43579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9" name="Google Shape;189;p29"/>
          <p:cNvSpPr txBox="1">
            <a:spLocks noGrp="1"/>
          </p:cNvSpPr>
          <p:nvPr>
            <p:ph type="subTitle" idx="5"/>
          </p:nvPr>
        </p:nvSpPr>
        <p:spPr>
          <a:xfrm>
            <a:off x="3214601" y="4725167"/>
            <a:ext cx="2962000" cy="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0" name="Google Shape;190;p29"/>
          <p:cNvSpPr txBox="1">
            <a:spLocks noGrp="1"/>
          </p:cNvSpPr>
          <p:nvPr>
            <p:ph type="title" idx="6"/>
          </p:nvPr>
        </p:nvSpPr>
        <p:spPr>
          <a:xfrm>
            <a:off x="7697031" y="43581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1" name="Google Shape;191;p29"/>
          <p:cNvSpPr txBox="1">
            <a:spLocks noGrp="1"/>
          </p:cNvSpPr>
          <p:nvPr>
            <p:ph type="subTitle" idx="7"/>
          </p:nvPr>
        </p:nvSpPr>
        <p:spPr>
          <a:xfrm>
            <a:off x="7697000" y="4723133"/>
            <a:ext cx="2962000" cy="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2" name="Google Shape;192;p29"/>
          <p:cNvSpPr/>
          <p:nvPr/>
        </p:nvSpPr>
        <p:spPr>
          <a:xfrm rot="-5400000">
            <a:off x="9759233" y="4304400"/>
            <a:ext cx="2816800" cy="2731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3" name="Google Shape;193;p29"/>
          <p:cNvSpPr/>
          <p:nvPr/>
        </p:nvSpPr>
        <p:spPr>
          <a:xfrm>
            <a:off x="-692867" y="3182467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94" name="Google Shape;194;p29"/>
          <p:cNvSpPr/>
          <p:nvPr/>
        </p:nvSpPr>
        <p:spPr>
          <a:xfrm>
            <a:off x="-984967" y="3309467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95" name="Google Shape;195;p29"/>
          <p:cNvSpPr/>
          <p:nvPr/>
        </p:nvSpPr>
        <p:spPr>
          <a:xfrm rot="10800000">
            <a:off x="8970433" y="-1220733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96" name="Google Shape;196;p29"/>
          <p:cNvSpPr/>
          <p:nvPr/>
        </p:nvSpPr>
        <p:spPr>
          <a:xfrm rot="5400000">
            <a:off x="-349967" y="-2519833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</p:txBody>
      </p:sp>
      <p:sp>
        <p:nvSpPr>
          <p:cNvPr id="197" name="Google Shape;197;p29"/>
          <p:cNvSpPr txBox="1">
            <a:spLocks noGrp="1"/>
          </p:cNvSpPr>
          <p:nvPr>
            <p:ph type="title" idx="8"/>
          </p:nvPr>
        </p:nvSpPr>
        <p:spPr>
          <a:xfrm>
            <a:off x="950967" y="707633"/>
            <a:ext cx="10281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97336110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bg>
      <p:bgPr>
        <a:solidFill>
          <a:schemeClr val="accent5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>
            <a:spLocks noGrp="1"/>
          </p:cNvSpPr>
          <p:nvPr>
            <p:ph type="title"/>
          </p:nvPr>
        </p:nvSpPr>
        <p:spPr>
          <a:xfrm>
            <a:off x="1844800" y="3076600"/>
            <a:ext cx="85024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0" name="Google Shape;200;p30"/>
          <p:cNvSpPr txBox="1">
            <a:spLocks noGrp="1"/>
          </p:cNvSpPr>
          <p:nvPr>
            <p:ph type="title" idx="2"/>
          </p:nvPr>
        </p:nvSpPr>
        <p:spPr>
          <a:xfrm>
            <a:off x="1494500" y="11993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1" name="Google Shape;201;p30"/>
          <p:cNvSpPr txBox="1">
            <a:spLocks noGrp="1"/>
          </p:cNvSpPr>
          <p:nvPr>
            <p:ph type="subTitle" idx="1"/>
          </p:nvPr>
        </p:nvSpPr>
        <p:spPr>
          <a:xfrm>
            <a:off x="978900" y="1555832"/>
            <a:ext cx="3643600" cy="10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2" name="Google Shape;202;p30"/>
          <p:cNvSpPr txBox="1">
            <a:spLocks noGrp="1"/>
          </p:cNvSpPr>
          <p:nvPr>
            <p:ph type="title" idx="3"/>
          </p:nvPr>
        </p:nvSpPr>
        <p:spPr>
          <a:xfrm>
            <a:off x="1494500" y="46373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3" name="Google Shape;203;p30"/>
          <p:cNvSpPr txBox="1">
            <a:spLocks noGrp="1"/>
          </p:cNvSpPr>
          <p:nvPr>
            <p:ph type="subTitle" idx="4"/>
          </p:nvPr>
        </p:nvSpPr>
        <p:spPr>
          <a:xfrm>
            <a:off x="978900" y="4997087"/>
            <a:ext cx="3643600" cy="10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4" name="Google Shape;204;p30"/>
          <p:cNvSpPr txBox="1">
            <a:spLocks noGrp="1"/>
          </p:cNvSpPr>
          <p:nvPr>
            <p:ph type="title" idx="5"/>
          </p:nvPr>
        </p:nvSpPr>
        <p:spPr>
          <a:xfrm>
            <a:off x="8085128" y="11993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5" name="Google Shape;205;p30"/>
          <p:cNvSpPr txBox="1">
            <a:spLocks noGrp="1"/>
          </p:cNvSpPr>
          <p:nvPr>
            <p:ph type="subTitle" idx="6"/>
          </p:nvPr>
        </p:nvSpPr>
        <p:spPr>
          <a:xfrm>
            <a:off x="7569533" y="1555832"/>
            <a:ext cx="3643600" cy="10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6" name="Google Shape;206;p30"/>
          <p:cNvSpPr txBox="1">
            <a:spLocks noGrp="1"/>
          </p:cNvSpPr>
          <p:nvPr>
            <p:ph type="title" idx="7"/>
          </p:nvPr>
        </p:nvSpPr>
        <p:spPr>
          <a:xfrm>
            <a:off x="8085128" y="46375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7" name="Google Shape;207;p30"/>
          <p:cNvSpPr txBox="1">
            <a:spLocks noGrp="1"/>
          </p:cNvSpPr>
          <p:nvPr>
            <p:ph type="subTitle" idx="8"/>
          </p:nvPr>
        </p:nvSpPr>
        <p:spPr>
          <a:xfrm>
            <a:off x="7569533" y="4994784"/>
            <a:ext cx="3643600" cy="10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5922357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solidFill>
          <a:schemeClr val="accent5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950967" y="1898867"/>
            <a:ext cx="8100000" cy="43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marR="67732" lvl="0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950967" y="707445"/>
            <a:ext cx="7690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4"/>
          <p:cNvSpPr/>
          <p:nvPr/>
        </p:nvSpPr>
        <p:spPr>
          <a:xfrm flipH="1">
            <a:off x="7744733" y="2045200"/>
            <a:ext cx="6400800" cy="6400800"/>
          </a:xfrm>
          <a:prstGeom prst="rtTriangl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/>
          </a:p>
        </p:txBody>
      </p:sp>
    </p:spTree>
    <p:extLst>
      <p:ext uri="{BB962C8B-B14F-4D97-AF65-F5344CB8AC3E}">
        <p14:creationId xmlns:p14="http://schemas.microsoft.com/office/powerpoint/2010/main" val="1739251054"/>
      </p:ext>
    </p:extLst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 and four columns 2">
    <p:bg>
      <p:bgPr>
        <a:solidFill>
          <a:schemeClr val="accent5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>
            <a:spLocks noGrp="1"/>
          </p:cNvSpPr>
          <p:nvPr>
            <p:ph type="title"/>
          </p:nvPr>
        </p:nvSpPr>
        <p:spPr>
          <a:xfrm>
            <a:off x="2741587" y="2765733"/>
            <a:ext cx="29696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0" name="Google Shape;210;p31"/>
          <p:cNvSpPr txBox="1">
            <a:spLocks noGrp="1"/>
          </p:cNvSpPr>
          <p:nvPr>
            <p:ph type="subTitle" idx="1"/>
          </p:nvPr>
        </p:nvSpPr>
        <p:spPr>
          <a:xfrm>
            <a:off x="2741589" y="3109900"/>
            <a:ext cx="2969600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1" name="Google Shape;211;p31"/>
          <p:cNvSpPr txBox="1">
            <a:spLocks noGrp="1"/>
          </p:cNvSpPr>
          <p:nvPr>
            <p:ph type="title" idx="2"/>
          </p:nvPr>
        </p:nvSpPr>
        <p:spPr>
          <a:xfrm>
            <a:off x="2741587" y="4537232"/>
            <a:ext cx="29696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2" name="Google Shape;212;p31"/>
          <p:cNvSpPr txBox="1">
            <a:spLocks noGrp="1"/>
          </p:cNvSpPr>
          <p:nvPr>
            <p:ph type="subTitle" idx="3"/>
          </p:nvPr>
        </p:nvSpPr>
        <p:spPr>
          <a:xfrm>
            <a:off x="2741589" y="4881400"/>
            <a:ext cx="2969600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3" name="Google Shape;213;p31"/>
          <p:cNvSpPr txBox="1">
            <a:spLocks noGrp="1"/>
          </p:cNvSpPr>
          <p:nvPr>
            <p:ph type="title" idx="4"/>
          </p:nvPr>
        </p:nvSpPr>
        <p:spPr>
          <a:xfrm>
            <a:off x="7259552" y="2765733"/>
            <a:ext cx="29696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4" name="Google Shape;214;p31"/>
          <p:cNvSpPr txBox="1">
            <a:spLocks noGrp="1"/>
          </p:cNvSpPr>
          <p:nvPr>
            <p:ph type="subTitle" idx="5"/>
          </p:nvPr>
        </p:nvSpPr>
        <p:spPr>
          <a:xfrm>
            <a:off x="7259552" y="3109900"/>
            <a:ext cx="2969600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5" name="Google Shape;215;p31"/>
          <p:cNvSpPr txBox="1">
            <a:spLocks noGrp="1"/>
          </p:cNvSpPr>
          <p:nvPr>
            <p:ph type="title" idx="6"/>
          </p:nvPr>
        </p:nvSpPr>
        <p:spPr>
          <a:xfrm>
            <a:off x="7259552" y="4537233"/>
            <a:ext cx="29696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6" name="Google Shape;216;p31"/>
          <p:cNvSpPr txBox="1">
            <a:spLocks noGrp="1"/>
          </p:cNvSpPr>
          <p:nvPr>
            <p:ph type="subTitle" idx="7"/>
          </p:nvPr>
        </p:nvSpPr>
        <p:spPr>
          <a:xfrm>
            <a:off x="7259552" y="4881400"/>
            <a:ext cx="2969600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7" name="Google Shape;217;p31"/>
          <p:cNvSpPr/>
          <p:nvPr/>
        </p:nvSpPr>
        <p:spPr>
          <a:xfrm>
            <a:off x="-1949767" y="3182467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218" name="Google Shape;218;p31"/>
          <p:cNvSpPr/>
          <p:nvPr/>
        </p:nvSpPr>
        <p:spPr>
          <a:xfrm>
            <a:off x="-2241867" y="3309467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219" name="Google Shape;219;p31"/>
          <p:cNvSpPr/>
          <p:nvPr/>
        </p:nvSpPr>
        <p:spPr>
          <a:xfrm rot="10800000">
            <a:off x="8177033" y="-1220733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220" name="Google Shape;220;p31"/>
          <p:cNvSpPr txBox="1">
            <a:spLocks noGrp="1"/>
          </p:cNvSpPr>
          <p:nvPr>
            <p:ph type="title" idx="8"/>
          </p:nvPr>
        </p:nvSpPr>
        <p:spPr>
          <a:xfrm>
            <a:off x="955400" y="707633"/>
            <a:ext cx="10281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507566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Title and four columns 3">
    <p:bg>
      <p:bgPr>
        <a:solidFill>
          <a:srgbClr val="191919">
            <a:alpha val="0"/>
          </a:srgbClr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>
            <a:spLocks noGrp="1"/>
          </p:cNvSpPr>
          <p:nvPr>
            <p:ph type="title"/>
          </p:nvPr>
        </p:nvSpPr>
        <p:spPr>
          <a:xfrm>
            <a:off x="950967" y="4466300"/>
            <a:ext cx="24616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3" name="Google Shape;223;p32"/>
          <p:cNvSpPr txBox="1">
            <a:spLocks noGrp="1"/>
          </p:cNvSpPr>
          <p:nvPr>
            <p:ph type="subTitle" idx="1"/>
          </p:nvPr>
        </p:nvSpPr>
        <p:spPr>
          <a:xfrm>
            <a:off x="950967" y="4810463"/>
            <a:ext cx="2461600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4" name="Google Shape;224;p32"/>
          <p:cNvSpPr/>
          <p:nvPr/>
        </p:nvSpPr>
        <p:spPr>
          <a:xfrm flipH="1">
            <a:off x="9338833" y="3372967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</p:txBody>
      </p:sp>
      <p:sp>
        <p:nvSpPr>
          <p:cNvPr id="225" name="Google Shape;225;p32"/>
          <p:cNvSpPr/>
          <p:nvPr/>
        </p:nvSpPr>
        <p:spPr>
          <a:xfrm flipH="1">
            <a:off x="9592833" y="3538067"/>
            <a:ext cx="4541200" cy="4403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</p:txBody>
      </p:sp>
      <p:sp>
        <p:nvSpPr>
          <p:cNvPr id="226" name="Google Shape;226;p32"/>
          <p:cNvSpPr/>
          <p:nvPr/>
        </p:nvSpPr>
        <p:spPr>
          <a:xfrm rot="10800000" flipH="1">
            <a:off x="-1016567" y="-1220733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227" name="Google Shape;227;p32"/>
          <p:cNvSpPr/>
          <p:nvPr/>
        </p:nvSpPr>
        <p:spPr>
          <a:xfrm rot="10800000" flipH="1">
            <a:off x="-2241867" y="-2030167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228" name="Google Shape;228;p32"/>
          <p:cNvSpPr txBox="1">
            <a:spLocks noGrp="1"/>
          </p:cNvSpPr>
          <p:nvPr>
            <p:ph type="title" idx="2"/>
          </p:nvPr>
        </p:nvSpPr>
        <p:spPr>
          <a:xfrm>
            <a:off x="3560477" y="4466300"/>
            <a:ext cx="24616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9" name="Google Shape;229;p32"/>
          <p:cNvSpPr txBox="1">
            <a:spLocks noGrp="1"/>
          </p:cNvSpPr>
          <p:nvPr>
            <p:ph type="subTitle" idx="3"/>
          </p:nvPr>
        </p:nvSpPr>
        <p:spPr>
          <a:xfrm>
            <a:off x="3560477" y="4810463"/>
            <a:ext cx="2461600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0" name="Google Shape;230;p32"/>
          <p:cNvSpPr txBox="1">
            <a:spLocks noGrp="1"/>
          </p:cNvSpPr>
          <p:nvPr>
            <p:ph type="title" idx="4"/>
          </p:nvPr>
        </p:nvSpPr>
        <p:spPr>
          <a:xfrm>
            <a:off x="6169988" y="4466300"/>
            <a:ext cx="24616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1" name="Google Shape;231;p32"/>
          <p:cNvSpPr txBox="1">
            <a:spLocks noGrp="1"/>
          </p:cNvSpPr>
          <p:nvPr>
            <p:ph type="subTitle" idx="5"/>
          </p:nvPr>
        </p:nvSpPr>
        <p:spPr>
          <a:xfrm>
            <a:off x="6169988" y="4810463"/>
            <a:ext cx="2461600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2" name="Google Shape;232;p32"/>
          <p:cNvSpPr txBox="1">
            <a:spLocks noGrp="1"/>
          </p:cNvSpPr>
          <p:nvPr>
            <p:ph type="title" idx="6"/>
          </p:nvPr>
        </p:nvSpPr>
        <p:spPr>
          <a:xfrm>
            <a:off x="8779499" y="4466300"/>
            <a:ext cx="24616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3" name="Google Shape;233;p32"/>
          <p:cNvSpPr txBox="1">
            <a:spLocks noGrp="1"/>
          </p:cNvSpPr>
          <p:nvPr>
            <p:ph type="subTitle" idx="7"/>
          </p:nvPr>
        </p:nvSpPr>
        <p:spPr>
          <a:xfrm>
            <a:off x="8779499" y="4810463"/>
            <a:ext cx="2461600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4" name="Google Shape;234;p32"/>
          <p:cNvSpPr txBox="1">
            <a:spLocks noGrp="1"/>
          </p:cNvSpPr>
          <p:nvPr>
            <p:ph type="title" idx="8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79434"/>
      </p:ext>
    </p:extLst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bg>
      <p:bgPr>
        <a:solidFill>
          <a:schemeClr val="accent5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 txBox="1">
            <a:spLocks noGrp="1"/>
          </p:cNvSpPr>
          <p:nvPr>
            <p:ph type="title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7" name="Google Shape;237;p33"/>
          <p:cNvSpPr txBox="1">
            <a:spLocks noGrp="1"/>
          </p:cNvSpPr>
          <p:nvPr>
            <p:ph type="subTitle" idx="1"/>
          </p:nvPr>
        </p:nvSpPr>
        <p:spPr>
          <a:xfrm>
            <a:off x="2323567" y="4678467"/>
            <a:ext cx="3172800" cy="8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8" name="Google Shape;238;p33"/>
          <p:cNvSpPr txBox="1">
            <a:spLocks noGrp="1"/>
          </p:cNvSpPr>
          <p:nvPr>
            <p:ph type="subTitle" idx="2"/>
          </p:nvPr>
        </p:nvSpPr>
        <p:spPr>
          <a:xfrm>
            <a:off x="6695693" y="4678467"/>
            <a:ext cx="3172800" cy="8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9" name="Google Shape;239;p33"/>
          <p:cNvSpPr txBox="1">
            <a:spLocks noGrp="1"/>
          </p:cNvSpPr>
          <p:nvPr>
            <p:ph type="title" idx="3"/>
          </p:nvPr>
        </p:nvSpPr>
        <p:spPr>
          <a:xfrm>
            <a:off x="2487117" y="4331000"/>
            <a:ext cx="2845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0" name="Google Shape;240;p33"/>
          <p:cNvSpPr txBox="1">
            <a:spLocks noGrp="1"/>
          </p:cNvSpPr>
          <p:nvPr>
            <p:ph type="title" idx="4"/>
          </p:nvPr>
        </p:nvSpPr>
        <p:spPr>
          <a:xfrm>
            <a:off x="6859283" y="4331000"/>
            <a:ext cx="2845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1" name="Google Shape;241;p33"/>
          <p:cNvSpPr/>
          <p:nvPr/>
        </p:nvSpPr>
        <p:spPr>
          <a:xfrm rot="10800000" flipH="1">
            <a:off x="0" y="-48267"/>
            <a:ext cx="3056800" cy="2778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2" name="Google Shape;242;p33"/>
          <p:cNvSpPr/>
          <p:nvPr/>
        </p:nvSpPr>
        <p:spPr>
          <a:xfrm>
            <a:off x="8070800" y="4086433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326875976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bg>
      <p:bgPr>
        <a:solidFill>
          <a:schemeClr val="dk1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/>
          <p:nvPr/>
        </p:nvSpPr>
        <p:spPr>
          <a:xfrm>
            <a:off x="3225700" y="950397"/>
            <a:ext cx="11574400" cy="6009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5" name="Google Shape;245;p34"/>
          <p:cNvSpPr/>
          <p:nvPr/>
        </p:nvSpPr>
        <p:spPr>
          <a:xfrm rot="10800000">
            <a:off x="-2608100" y="-101603"/>
            <a:ext cx="11574400" cy="6009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6" name="Google Shape;246;p34"/>
          <p:cNvSpPr txBox="1">
            <a:spLocks noGrp="1"/>
          </p:cNvSpPr>
          <p:nvPr>
            <p:ph type="subTitle" idx="1"/>
          </p:nvPr>
        </p:nvSpPr>
        <p:spPr>
          <a:xfrm>
            <a:off x="1116800" y="1818545"/>
            <a:ext cx="4134400" cy="13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7" name="Google Shape;247;p34"/>
          <p:cNvSpPr txBox="1">
            <a:spLocks noGrp="1"/>
          </p:cNvSpPr>
          <p:nvPr>
            <p:ph type="subTitle" idx="2"/>
          </p:nvPr>
        </p:nvSpPr>
        <p:spPr>
          <a:xfrm>
            <a:off x="6939164" y="4704727"/>
            <a:ext cx="4134400" cy="13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248" name="Google Shape;248;p34"/>
          <p:cNvCxnSpPr/>
          <p:nvPr/>
        </p:nvCxnSpPr>
        <p:spPr>
          <a:xfrm>
            <a:off x="-1834333" y="3233164"/>
            <a:ext cx="4106000" cy="4236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" name="Google Shape;249;p34"/>
          <p:cNvCxnSpPr/>
          <p:nvPr/>
        </p:nvCxnSpPr>
        <p:spPr>
          <a:xfrm>
            <a:off x="10451667" y="-83603"/>
            <a:ext cx="4106000" cy="4236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0" name="Google Shape;250;p34"/>
          <p:cNvSpPr txBox="1">
            <a:spLocks noGrp="1"/>
          </p:cNvSpPr>
          <p:nvPr>
            <p:ph type="title"/>
          </p:nvPr>
        </p:nvSpPr>
        <p:spPr>
          <a:xfrm>
            <a:off x="6939164" y="3606200"/>
            <a:ext cx="41344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1" name="Google Shape;251;p34"/>
          <p:cNvSpPr txBox="1">
            <a:spLocks noGrp="1"/>
          </p:cNvSpPr>
          <p:nvPr>
            <p:ph type="title" idx="3"/>
          </p:nvPr>
        </p:nvSpPr>
        <p:spPr>
          <a:xfrm>
            <a:off x="1116800" y="707633"/>
            <a:ext cx="41344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6915343"/>
      </p:ext>
    </p:extLst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bg>
      <p:bgPr>
        <a:solidFill>
          <a:schemeClr val="accent5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5"/>
          <p:cNvSpPr txBox="1">
            <a:spLocks noGrp="1"/>
          </p:cNvSpPr>
          <p:nvPr>
            <p:ph type="title"/>
          </p:nvPr>
        </p:nvSpPr>
        <p:spPr>
          <a:xfrm>
            <a:off x="1569100" y="2877533"/>
            <a:ext cx="1998800" cy="5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4" name="Google Shape;254;p35"/>
          <p:cNvSpPr txBox="1">
            <a:spLocks noGrp="1"/>
          </p:cNvSpPr>
          <p:nvPr>
            <p:ph type="subTitle" idx="1"/>
          </p:nvPr>
        </p:nvSpPr>
        <p:spPr>
          <a:xfrm>
            <a:off x="950967" y="3279000"/>
            <a:ext cx="3234800" cy="9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5" name="Google Shape;255;p35"/>
          <p:cNvSpPr txBox="1">
            <a:spLocks noGrp="1"/>
          </p:cNvSpPr>
          <p:nvPr>
            <p:ph type="title" idx="2"/>
          </p:nvPr>
        </p:nvSpPr>
        <p:spPr>
          <a:xfrm>
            <a:off x="8624265" y="2877533"/>
            <a:ext cx="1998800" cy="5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6" name="Google Shape;256;p35"/>
          <p:cNvSpPr txBox="1">
            <a:spLocks noGrp="1"/>
          </p:cNvSpPr>
          <p:nvPr>
            <p:ph type="subTitle" idx="3"/>
          </p:nvPr>
        </p:nvSpPr>
        <p:spPr>
          <a:xfrm>
            <a:off x="8006244" y="3279000"/>
            <a:ext cx="3234800" cy="9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7" name="Google Shape;257;p35"/>
          <p:cNvSpPr txBox="1">
            <a:spLocks noGrp="1"/>
          </p:cNvSpPr>
          <p:nvPr>
            <p:ph type="title" idx="4"/>
          </p:nvPr>
        </p:nvSpPr>
        <p:spPr>
          <a:xfrm>
            <a:off x="5096600" y="2877533"/>
            <a:ext cx="1998800" cy="5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8" name="Google Shape;258;p35"/>
          <p:cNvSpPr txBox="1">
            <a:spLocks noGrp="1"/>
          </p:cNvSpPr>
          <p:nvPr>
            <p:ph type="subTitle" idx="5"/>
          </p:nvPr>
        </p:nvSpPr>
        <p:spPr>
          <a:xfrm>
            <a:off x="4478600" y="3279000"/>
            <a:ext cx="3234800" cy="9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9" name="Google Shape;259;p35"/>
          <p:cNvSpPr/>
          <p:nvPr/>
        </p:nvSpPr>
        <p:spPr>
          <a:xfrm>
            <a:off x="4264600" y="5019555"/>
            <a:ext cx="3637200" cy="18884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0" name="Google Shape;260;p35"/>
          <p:cNvSpPr txBox="1">
            <a:spLocks noGrp="1"/>
          </p:cNvSpPr>
          <p:nvPr>
            <p:ph type="title" idx="6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76087121"/>
      </p:ext>
    </p:extLst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bg>
      <p:bgPr>
        <a:solidFill>
          <a:schemeClr val="accent5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6"/>
          <p:cNvSpPr txBox="1">
            <a:spLocks noGrp="1"/>
          </p:cNvSpPr>
          <p:nvPr>
            <p:ph type="body" idx="1"/>
          </p:nvPr>
        </p:nvSpPr>
        <p:spPr>
          <a:xfrm>
            <a:off x="2771767" y="5781033"/>
            <a:ext cx="6972400" cy="5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3" name="Google Shape;263;p36"/>
          <p:cNvSpPr txBox="1">
            <a:spLocks noGrp="1"/>
          </p:cNvSpPr>
          <p:nvPr>
            <p:ph type="title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4" name="Google Shape;264;p36"/>
          <p:cNvSpPr/>
          <p:nvPr/>
        </p:nvSpPr>
        <p:spPr>
          <a:xfrm>
            <a:off x="-692867" y="3182467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265" name="Google Shape;265;p36"/>
          <p:cNvSpPr/>
          <p:nvPr/>
        </p:nvSpPr>
        <p:spPr>
          <a:xfrm>
            <a:off x="-984967" y="3309467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266" name="Google Shape;266;p36"/>
          <p:cNvSpPr/>
          <p:nvPr/>
        </p:nvSpPr>
        <p:spPr>
          <a:xfrm rot="10800000">
            <a:off x="8970433" y="-1220733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267" name="Google Shape;267;p36"/>
          <p:cNvSpPr/>
          <p:nvPr/>
        </p:nvSpPr>
        <p:spPr>
          <a:xfrm rot="10800000">
            <a:off x="6790333" y="-2030167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849200849"/>
      </p:ext>
    </p:extLst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solidFill>
          <a:schemeClr val="accent5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7"/>
          <p:cNvSpPr txBox="1">
            <a:spLocks noGrp="1"/>
          </p:cNvSpPr>
          <p:nvPr>
            <p:ph type="title"/>
          </p:nvPr>
        </p:nvSpPr>
        <p:spPr>
          <a:xfrm>
            <a:off x="1275167" y="4737412"/>
            <a:ext cx="221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0" name="Google Shape;270;p37"/>
          <p:cNvSpPr txBox="1">
            <a:spLocks noGrp="1"/>
          </p:cNvSpPr>
          <p:nvPr>
            <p:ph type="subTitle" idx="1"/>
          </p:nvPr>
        </p:nvSpPr>
        <p:spPr>
          <a:xfrm>
            <a:off x="950967" y="5104007"/>
            <a:ext cx="2860000" cy="9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1" name="Google Shape;271;p37"/>
          <p:cNvSpPr txBox="1">
            <a:spLocks noGrp="1"/>
          </p:cNvSpPr>
          <p:nvPr>
            <p:ph type="title" idx="2"/>
          </p:nvPr>
        </p:nvSpPr>
        <p:spPr>
          <a:xfrm>
            <a:off x="8705233" y="4737412"/>
            <a:ext cx="221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2" name="Google Shape;272;p37"/>
          <p:cNvSpPr txBox="1">
            <a:spLocks noGrp="1"/>
          </p:cNvSpPr>
          <p:nvPr>
            <p:ph type="subTitle" idx="3"/>
          </p:nvPr>
        </p:nvSpPr>
        <p:spPr>
          <a:xfrm>
            <a:off x="8407033" y="5104007"/>
            <a:ext cx="2860000" cy="9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3" name="Google Shape;273;p37"/>
          <p:cNvSpPr txBox="1">
            <a:spLocks noGrp="1"/>
          </p:cNvSpPr>
          <p:nvPr>
            <p:ph type="title" idx="4"/>
          </p:nvPr>
        </p:nvSpPr>
        <p:spPr>
          <a:xfrm>
            <a:off x="5003200" y="4737412"/>
            <a:ext cx="221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4" name="Google Shape;274;p37"/>
          <p:cNvSpPr txBox="1">
            <a:spLocks noGrp="1"/>
          </p:cNvSpPr>
          <p:nvPr>
            <p:ph type="subTitle" idx="5"/>
          </p:nvPr>
        </p:nvSpPr>
        <p:spPr>
          <a:xfrm>
            <a:off x="4679000" y="5104007"/>
            <a:ext cx="2860000" cy="9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5" name="Google Shape;275;p37"/>
          <p:cNvSpPr txBox="1">
            <a:spLocks noGrp="1"/>
          </p:cNvSpPr>
          <p:nvPr>
            <p:ph type="title" idx="6"/>
          </p:nvPr>
        </p:nvSpPr>
        <p:spPr>
          <a:xfrm>
            <a:off x="2250600" y="707633"/>
            <a:ext cx="7690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03705094"/>
      </p:ext>
    </p:extLst>
  </p:cSld>
  <p:clrMapOvr>
    <a:masterClrMapping/>
  </p:clrMapOvr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Title and six columns ">
    <p:bg>
      <p:bgPr>
        <a:solidFill>
          <a:schemeClr val="accent5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8"/>
          <p:cNvSpPr/>
          <p:nvPr/>
        </p:nvSpPr>
        <p:spPr>
          <a:xfrm>
            <a:off x="-4647467" y="2249333"/>
            <a:ext cx="9870800" cy="5058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8" name="Google Shape;278;p38"/>
          <p:cNvSpPr/>
          <p:nvPr/>
        </p:nvSpPr>
        <p:spPr>
          <a:xfrm>
            <a:off x="1039500" y="1911733"/>
            <a:ext cx="10316400" cy="422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9" name="Google Shape;279;p38"/>
          <p:cNvSpPr txBox="1">
            <a:spLocks noGrp="1"/>
          </p:cNvSpPr>
          <p:nvPr>
            <p:ph type="title"/>
          </p:nvPr>
        </p:nvSpPr>
        <p:spPr>
          <a:xfrm>
            <a:off x="1391705" y="2440767"/>
            <a:ext cx="25300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0" name="Google Shape;280;p38"/>
          <p:cNvSpPr txBox="1">
            <a:spLocks noGrp="1"/>
          </p:cNvSpPr>
          <p:nvPr>
            <p:ph type="subTitle" idx="1"/>
          </p:nvPr>
        </p:nvSpPr>
        <p:spPr>
          <a:xfrm>
            <a:off x="1412305" y="2853711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1" name="Google Shape;281;p38"/>
          <p:cNvSpPr txBox="1">
            <a:spLocks noGrp="1"/>
          </p:cNvSpPr>
          <p:nvPr>
            <p:ph type="title" idx="2"/>
          </p:nvPr>
        </p:nvSpPr>
        <p:spPr>
          <a:xfrm>
            <a:off x="1391705" y="4374468"/>
            <a:ext cx="25300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2" name="Google Shape;282;p38"/>
          <p:cNvSpPr txBox="1">
            <a:spLocks noGrp="1"/>
          </p:cNvSpPr>
          <p:nvPr>
            <p:ph type="subTitle" idx="3"/>
          </p:nvPr>
        </p:nvSpPr>
        <p:spPr>
          <a:xfrm>
            <a:off x="1412305" y="4819256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3" name="Google Shape;283;p38"/>
          <p:cNvSpPr txBox="1">
            <a:spLocks noGrp="1"/>
          </p:cNvSpPr>
          <p:nvPr>
            <p:ph type="title" idx="4"/>
          </p:nvPr>
        </p:nvSpPr>
        <p:spPr>
          <a:xfrm>
            <a:off x="4841813" y="2440767"/>
            <a:ext cx="25092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4" name="Google Shape;284;p38"/>
          <p:cNvSpPr txBox="1">
            <a:spLocks noGrp="1"/>
          </p:cNvSpPr>
          <p:nvPr>
            <p:ph type="subTitle" idx="5"/>
          </p:nvPr>
        </p:nvSpPr>
        <p:spPr>
          <a:xfrm>
            <a:off x="4852013" y="2853701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5" name="Google Shape;285;p38"/>
          <p:cNvSpPr txBox="1">
            <a:spLocks noGrp="1"/>
          </p:cNvSpPr>
          <p:nvPr>
            <p:ph type="title" idx="6"/>
          </p:nvPr>
        </p:nvSpPr>
        <p:spPr>
          <a:xfrm>
            <a:off x="4841813" y="4374468"/>
            <a:ext cx="25092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6" name="Google Shape;286;p38"/>
          <p:cNvSpPr txBox="1">
            <a:spLocks noGrp="1"/>
          </p:cNvSpPr>
          <p:nvPr>
            <p:ph type="subTitle" idx="7"/>
          </p:nvPr>
        </p:nvSpPr>
        <p:spPr>
          <a:xfrm>
            <a:off x="4852013" y="4819256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7" name="Google Shape;287;p38"/>
          <p:cNvSpPr txBox="1">
            <a:spLocks noGrp="1"/>
          </p:cNvSpPr>
          <p:nvPr>
            <p:ph type="title" idx="8"/>
          </p:nvPr>
        </p:nvSpPr>
        <p:spPr>
          <a:xfrm>
            <a:off x="8286836" y="2440767"/>
            <a:ext cx="25008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8" name="Google Shape;288;p38"/>
          <p:cNvSpPr txBox="1">
            <a:spLocks noGrp="1"/>
          </p:cNvSpPr>
          <p:nvPr>
            <p:ph type="subTitle" idx="9"/>
          </p:nvPr>
        </p:nvSpPr>
        <p:spPr>
          <a:xfrm>
            <a:off x="8292836" y="2853701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9" name="Google Shape;289;p38"/>
          <p:cNvSpPr txBox="1">
            <a:spLocks noGrp="1"/>
          </p:cNvSpPr>
          <p:nvPr>
            <p:ph type="title" idx="13"/>
          </p:nvPr>
        </p:nvSpPr>
        <p:spPr>
          <a:xfrm>
            <a:off x="8286836" y="4374468"/>
            <a:ext cx="25008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0" name="Google Shape;290;p38"/>
          <p:cNvSpPr txBox="1">
            <a:spLocks noGrp="1"/>
          </p:cNvSpPr>
          <p:nvPr>
            <p:ph type="subTitle" idx="14"/>
          </p:nvPr>
        </p:nvSpPr>
        <p:spPr>
          <a:xfrm>
            <a:off x="8292836" y="4819256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1" name="Google Shape;291;p38"/>
          <p:cNvSpPr txBox="1">
            <a:spLocks noGrp="1"/>
          </p:cNvSpPr>
          <p:nvPr>
            <p:ph type="title" idx="15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50680722"/>
      </p:ext>
    </p:extLst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Title and five columns">
    <p:bg>
      <p:bgPr>
        <a:solidFill>
          <a:schemeClr val="dk1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9"/>
          <p:cNvSpPr txBox="1">
            <a:spLocks noGrp="1"/>
          </p:cNvSpPr>
          <p:nvPr>
            <p:ph type="title"/>
          </p:nvPr>
        </p:nvSpPr>
        <p:spPr>
          <a:xfrm>
            <a:off x="1391705" y="4272868"/>
            <a:ext cx="25300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4" name="Google Shape;294;p39"/>
          <p:cNvSpPr txBox="1">
            <a:spLocks noGrp="1"/>
          </p:cNvSpPr>
          <p:nvPr>
            <p:ph type="subTitle" idx="1"/>
          </p:nvPr>
        </p:nvSpPr>
        <p:spPr>
          <a:xfrm>
            <a:off x="1412305" y="4717656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5" name="Google Shape;295;p39"/>
          <p:cNvSpPr txBox="1">
            <a:spLocks noGrp="1"/>
          </p:cNvSpPr>
          <p:nvPr>
            <p:ph type="title" idx="2"/>
          </p:nvPr>
        </p:nvSpPr>
        <p:spPr>
          <a:xfrm>
            <a:off x="3123089" y="2339167"/>
            <a:ext cx="25092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6" name="Google Shape;296;p39"/>
          <p:cNvSpPr txBox="1">
            <a:spLocks noGrp="1"/>
          </p:cNvSpPr>
          <p:nvPr>
            <p:ph type="subTitle" idx="3"/>
          </p:nvPr>
        </p:nvSpPr>
        <p:spPr>
          <a:xfrm>
            <a:off x="3133289" y="2752101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7" name="Google Shape;297;p39"/>
          <p:cNvSpPr txBox="1">
            <a:spLocks noGrp="1"/>
          </p:cNvSpPr>
          <p:nvPr>
            <p:ph type="title" idx="4"/>
          </p:nvPr>
        </p:nvSpPr>
        <p:spPr>
          <a:xfrm>
            <a:off x="4841813" y="4272868"/>
            <a:ext cx="25092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8" name="Google Shape;298;p39"/>
          <p:cNvSpPr txBox="1">
            <a:spLocks noGrp="1"/>
          </p:cNvSpPr>
          <p:nvPr>
            <p:ph type="subTitle" idx="5"/>
          </p:nvPr>
        </p:nvSpPr>
        <p:spPr>
          <a:xfrm>
            <a:off x="4852013" y="4717656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9" name="Google Shape;299;p39"/>
          <p:cNvSpPr txBox="1">
            <a:spLocks noGrp="1"/>
          </p:cNvSpPr>
          <p:nvPr>
            <p:ph type="title" idx="6"/>
          </p:nvPr>
        </p:nvSpPr>
        <p:spPr>
          <a:xfrm>
            <a:off x="6568111" y="2339167"/>
            <a:ext cx="25008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0" name="Google Shape;300;p39"/>
          <p:cNvSpPr txBox="1">
            <a:spLocks noGrp="1"/>
          </p:cNvSpPr>
          <p:nvPr>
            <p:ph type="subTitle" idx="7"/>
          </p:nvPr>
        </p:nvSpPr>
        <p:spPr>
          <a:xfrm>
            <a:off x="6574111" y="2752101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1" name="Google Shape;301;p39"/>
          <p:cNvSpPr txBox="1">
            <a:spLocks noGrp="1"/>
          </p:cNvSpPr>
          <p:nvPr>
            <p:ph type="title" idx="8"/>
          </p:nvPr>
        </p:nvSpPr>
        <p:spPr>
          <a:xfrm>
            <a:off x="8286836" y="4272868"/>
            <a:ext cx="25008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2" name="Google Shape;302;p39"/>
          <p:cNvSpPr txBox="1">
            <a:spLocks noGrp="1"/>
          </p:cNvSpPr>
          <p:nvPr>
            <p:ph type="subTitle" idx="9"/>
          </p:nvPr>
        </p:nvSpPr>
        <p:spPr>
          <a:xfrm>
            <a:off x="8292836" y="4717656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3" name="Google Shape;303;p39"/>
          <p:cNvSpPr txBox="1">
            <a:spLocks noGrp="1"/>
          </p:cNvSpPr>
          <p:nvPr>
            <p:ph type="title" idx="13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4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76358582"/>
      </p:ext>
    </p:extLst>
  </p:cSld>
  <p:clrMapOvr>
    <a:masterClrMapping/>
  </p:clrMapOvr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Title and three columns 4">
    <p:bg>
      <p:bgPr>
        <a:solidFill>
          <a:schemeClr val="accent5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0"/>
          <p:cNvSpPr/>
          <p:nvPr/>
        </p:nvSpPr>
        <p:spPr>
          <a:xfrm rot="10800000">
            <a:off x="7855800" y="-516133"/>
            <a:ext cx="7018800" cy="359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6" name="Google Shape;306;p40"/>
          <p:cNvSpPr/>
          <p:nvPr/>
        </p:nvSpPr>
        <p:spPr>
          <a:xfrm>
            <a:off x="-6922433" y="3080667"/>
            <a:ext cx="9870800" cy="50588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7" name="Google Shape;307;p40"/>
          <p:cNvSpPr txBox="1">
            <a:spLocks noGrp="1"/>
          </p:cNvSpPr>
          <p:nvPr>
            <p:ph type="title"/>
          </p:nvPr>
        </p:nvSpPr>
        <p:spPr>
          <a:xfrm>
            <a:off x="1149933" y="4432600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8" name="Google Shape;308;p40"/>
          <p:cNvSpPr txBox="1">
            <a:spLocks noGrp="1"/>
          </p:cNvSpPr>
          <p:nvPr>
            <p:ph type="subTitle" idx="1"/>
          </p:nvPr>
        </p:nvSpPr>
        <p:spPr>
          <a:xfrm>
            <a:off x="565933" y="4777615"/>
            <a:ext cx="3519600" cy="10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9" name="Google Shape;309;p40"/>
          <p:cNvSpPr txBox="1">
            <a:spLocks noGrp="1"/>
          </p:cNvSpPr>
          <p:nvPr>
            <p:ph type="title" idx="2"/>
          </p:nvPr>
        </p:nvSpPr>
        <p:spPr>
          <a:xfrm>
            <a:off x="8701007" y="4432600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0" name="Google Shape;310;p40"/>
          <p:cNvSpPr txBox="1">
            <a:spLocks noGrp="1"/>
          </p:cNvSpPr>
          <p:nvPr>
            <p:ph type="subTitle" idx="3"/>
          </p:nvPr>
        </p:nvSpPr>
        <p:spPr>
          <a:xfrm>
            <a:off x="8117001" y="4777615"/>
            <a:ext cx="3519600" cy="10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1" name="Google Shape;311;p40"/>
          <p:cNvSpPr txBox="1">
            <a:spLocks noGrp="1"/>
          </p:cNvSpPr>
          <p:nvPr>
            <p:ph type="title" idx="4"/>
          </p:nvPr>
        </p:nvSpPr>
        <p:spPr>
          <a:xfrm>
            <a:off x="4920200" y="4432600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2" name="Google Shape;312;p40"/>
          <p:cNvSpPr txBox="1">
            <a:spLocks noGrp="1"/>
          </p:cNvSpPr>
          <p:nvPr>
            <p:ph type="subTitle" idx="5"/>
          </p:nvPr>
        </p:nvSpPr>
        <p:spPr>
          <a:xfrm>
            <a:off x="4336197" y="4777615"/>
            <a:ext cx="3519600" cy="10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3" name="Google Shape;313;p40"/>
          <p:cNvSpPr txBox="1">
            <a:spLocks noGrp="1"/>
          </p:cNvSpPr>
          <p:nvPr>
            <p:ph type="title" idx="6"/>
          </p:nvPr>
        </p:nvSpPr>
        <p:spPr>
          <a:xfrm>
            <a:off x="2250600" y="707633"/>
            <a:ext cx="7690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0010549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os columnas " type="twoColTx">
  <p:cSld name="Título y dos columnas ">
    <p:bg>
      <p:bgPr>
        <a:solidFill>
          <a:schemeClr val="accent5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subTitle" idx="1"/>
          </p:nvPr>
        </p:nvSpPr>
        <p:spPr>
          <a:xfrm>
            <a:off x="1111903" y="3522103"/>
            <a:ext cx="4134400" cy="13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2"/>
          </p:nvPr>
        </p:nvSpPr>
        <p:spPr>
          <a:xfrm>
            <a:off x="6945697" y="3522103"/>
            <a:ext cx="4134400" cy="13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2073303" y="2647680"/>
            <a:ext cx="221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 idx="3"/>
          </p:nvPr>
        </p:nvSpPr>
        <p:spPr>
          <a:xfrm>
            <a:off x="7907097" y="2647680"/>
            <a:ext cx="221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" name="Google Shape;29;p5"/>
          <p:cNvSpPr/>
          <p:nvPr/>
        </p:nvSpPr>
        <p:spPr>
          <a:xfrm rot="10800000">
            <a:off x="4784600" y="-30167"/>
            <a:ext cx="2622800" cy="11812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635315916"/>
      </p:ext>
    </p:extLst>
  </p:cSld>
  <p:clrMapOvr>
    <a:masterClrMapping/>
  </p:clrMapOvr>
  <p:hf sldNum="0"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Title and three columns 3">
    <p:bg>
      <p:bgPr>
        <a:solidFill>
          <a:schemeClr val="accent5"/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1"/>
          <p:cNvSpPr/>
          <p:nvPr/>
        </p:nvSpPr>
        <p:spPr>
          <a:xfrm rot="5400000" flipH="1">
            <a:off x="-4226800" y="129233"/>
            <a:ext cx="14234800" cy="64108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6" name="Google Shape;316;p41"/>
          <p:cNvSpPr txBox="1">
            <a:spLocks noGrp="1"/>
          </p:cNvSpPr>
          <p:nvPr>
            <p:ph type="title"/>
          </p:nvPr>
        </p:nvSpPr>
        <p:spPr>
          <a:xfrm>
            <a:off x="7495800" y="1376300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7" name="Google Shape;317;p41"/>
          <p:cNvSpPr txBox="1">
            <a:spLocks noGrp="1"/>
          </p:cNvSpPr>
          <p:nvPr>
            <p:ph type="subTitle" idx="1"/>
          </p:nvPr>
        </p:nvSpPr>
        <p:spPr>
          <a:xfrm>
            <a:off x="7060800" y="1701500"/>
            <a:ext cx="3221600" cy="7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8" name="Google Shape;318;p41"/>
          <p:cNvSpPr txBox="1">
            <a:spLocks noGrp="1"/>
          </p:cNvSpPr>
          <p:nvPr>
            <p:ph type="title" idx="2"/>
          </p:nvPr>
        </p:nvSpPr>
        <p:spPr>
          <a:xfrm>
            <a:off x="950967" y="3039600"/>
            <a:ext cx="4438400" cy="7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9" name="Google Shape;319;p41"/>
          <p:cNvSpPr txBox="1">
            <a:spLocks noGrp="1"/>
          </p:cNvSpPr>
          <p:nvPr>
            <p:ph type="title" idx="3"/>
          </p:nvPr>
        </p:nvSpPr>
        <p:spPr>
          <a:xfrm>
            <a:off x="7495800" y="3281080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0" name="Google Shape;320;p41"/>
          <p:cNvSpPr txBox="1">
            <a:spLocks noGrp="1"/>
          </p:cNvSpPr>
          <p:nvPr>
            <p:ph type="subTitle" idx="4"/>
          </p:nvPr>
        </p:nvSpPr>
        <p:spPr>
          <a:xfrm>
            <a:off x="7060800" y="3612629"/>
            <a:ext cx="3221600" cy="7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1" name="Google Shape;321;p41"/>
          <p:cNvSpPr txBox="1">
            <a:spLocks noGrp="1"/>
          </p:cNvSpPr>
          <p:nvPr>
            <p:ph type="title" idx="5"/>
          </p:nvPr>
        </p:nvSpPr>
        <p:spPr>
          <a:xfrm>
            <a:off x="7495800" y="5169892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2" name="Google Shape;322;p41"/>
          <p:cNvSpPr txBox="1">
            <a:spLocks noGrp="1"/>
          </p:cNvSpPr>
          <p:nvPr>
            <p:ph type="subTitle" idx="6"/>
          </p:nvPr>
        </p:nvSpPr>
        <p:spPr>
          <a:xfrm>
            <a:off x="7060800" y="5501443"/>
            <a:ext cx="3221600" cy="7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3" name="Google Shape;323;p41"/>
          <p:cNvSpPr/>
          <p:nvPr/>
        </p:nvSpPr>
        <p:spPr>
          <a:xfrm rot="10800000">
            <a:off x="9312167" y="-819167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24" name="Google Shape;324;p41"/>
          <p:cNvSpPr/>
          <p:nvPr/>
        </p:nvSpPr>
        <p:spPr>
          <a:xfrm rot="10800000">
            <a:off x="9392167" y="-946167"/>
            <a:ext cx="4541200" cy="4403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25" name="Google Shape;325;p41"/>
          <p:cNvSpPr/>
          <p:nvPr/>
        </p:nvSpPr>
        <p:spPr>
          <a:xfrm flipH="1">
            <a:off x="10617867" y="5318167"/>
            <a:ext cx="1807200" cy="17524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26" name="Google Shape;326;p41"/>
          <p:cNvSpPr/>
          <p:nvPr/>
        </p:nvSpPr>
        <p:spPr>
          <a:xfrm>
            <a:off x="9784267" y="5674667"/>
            <a:ext cx="3884400" cy="18220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462135938"/>
      </p:ext>
    </p:extLst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bg>
      <p:bgPr>
        <a:solidFill>
          <a:schemeClr val="accent5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2"/>
          <p:cNvSpPr txBox="1">
            <a:spLocks noGrp="1"/>
          </p:cNvSpPr>
          <p:nvPr>
            <p:ph type="title"/>
          </p:nvPr>
        </p:nvSpPr>
        <p:spPr>
          <a:xfrm>
            <a:off x="5680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9" name="Google Shape;329;p42"/>
          <p:cNvSpPr/>
          <p:nvPr/>
        </p:nvSpPr>
        <p:spPr>
          <a:xfrm rot="10800000">
            <a:off x="9210567" y="-1078067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30" name="Google Shape;330;p42"/>
          <p:cNvSpPr/>
          <p:nvPr/>
        </p:nvSpPr>
        <p:spPr>
          <a:xfrm rot="10800000">
            <a:off x="9290567" y="-1205067"/>
            <a:ext cx="4541200" cy="4403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52096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bg>
      <p:bgPr>
        <a:solidFill>
          <a:schemeClr val="accent5"/>
        </a:solid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3"/>
          <p:cNvSpPr/>
          <p:nvPr/>
        </p:nvSpPr>
        <p:spPr>
          <a:xfrm>
            <a:off x="-696633" y="4574267"/>
            <a:ext cx="3056800" cy="27788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3" name="Google Shape;333;p43"/>
          <p:cNvSpPr txBox="1">
            <a:spLocks noGrp="1"/>
          </p:cNvSpPr>
          <p:nvPr>
            <p:ph type="title"/>
          </p:nvPr>
        </p:nvSpPr>
        <p:spPr>
          <a:xfrm>
            <a:off x="1189400" y="707633"/>
            <a:ext cx="9813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4" name="Google Shape;334;p43"/>
          <p:cNvSpPr/>
          <p:nvPr/>
        </p:nvSpPr>
        <p:spPr>
          <a:xfrm rot="10800000">
            <a:off x="9682400" y="-736700"/>
            <a:ext cx="3056800" cy="2778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5" name="Google Shape;335;p43"/>
          <p:cNvSpPr/>
          <p:nvPr/>
        </p:nvSpPr>
        <p:spPr>
          <a:xfrm flipH="1">
            <a:off x="-3151233" y="5987867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6" name="Google Shape;336;p43"/>
          <p:cNvSpPr/>
          <p:nvPr/>
        </p:nvSpPr>
        <p:spPr>
          <a:xfrm rot="-5400000" flipH="1">
            <a:off x="10612067" y="450167"/>
            <a:ext cx="3276400" cy="153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57953321"/>
      </p:ext>
    </p:extLst>
  </p:cSld>
  <p:clrMapOvr>
    <a:masterClrMapping/>
  </p:clrMapOvr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 only 7">
    <p:bg>
      <p:bgPr>
        <a:solidFill>
          <a:schemeClr val="dk1"/>
        </a:solid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4"/>
          <p:cNvSpPr txBox="1">
            <a:spLocks noGrp="1"/>
          </p:cNvSpPr>
          <p:nvPr>
            <p:ph type="title"/>
          </p:nvPr>
        </p:nvSpPr>
        <p:spPr>
          <a:xfrm>
            <a:off x="1189400" y="707633"/>
            <a:ext cx="9813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9" name="Google Shape;339;p44"/>
          <p:cNvSpPr/>
          <p:nvPr/>
        </p:nvSpPr>
        <p:spPr>
          <a:xfrm rot="10800000" flipH="1">
            <a:off x="-306367" y="-480333"/>
            <a:ext cx="3056800" cy="2778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0" name="Google Shape;340;p44"/>
          <p:cNvSpPr/>
          <p:nvPr/>
        </p:nvSpPr>
        <p:spPr>
          <a:xfrm>
            <a:off x="9319867" y="4597067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932357"/>
      </p:ext>
    </p:extLst>
  </p:cSld>
  <p:clrMapOvr>
    <a:masterClrMapping/>
  </p:clrMapOvr>
  <p:hf sldNum="0"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bg>
      <p:bgPr>
        <a:solidFill>
          <a:schemeClr val="accent5"/>
        </a:soli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5"/>
          <p:cNvSpPr txBox="1">
            <a:spLocks noGrp="1"/>
          </p:cNvSpPr>
          <p:nvPr>
            <p:ph type="title"/>
          </p:nvPr>
        </p:nvSpPr>
        <p:spPr>
          <a:xfrm>
            <a:off x="950967" y="707633"/>
            <a:ext cx="7695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3" name="Google Shape;343;p45"/>
          <p:cNvSpPr/>
          <p:nvPr/>
        </p:nvSpPr>
        <p:spPr>
          <a:xfrm rot="10800000">
            <a:off x="-3327000" y="-1180533"/>
            <a:ext cx="5757200" cy="29508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8144163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bg>
      <p:bgPr>
        <a:solidFill>
          <a:schemeClr val="accent5"/>
        </a:solid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6"/>
          <p:cNvSpPr txBox="1">
            <a:spLocks noGrp="1"/>
          </p:cNvSpPr>
          <p:nvPr>
            <p:ph type="title"/>
          </p:nvPr>
        </p:nvSpPr>
        <p:spPr>
          <a:xfrm>
            <a:off x="950967" y="707633"/>
            <a:ext cx="9813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6" name="Google Shape;346;p46"/>
          <p:cNvSpPr/>
          <p:nvPr/>
        </p:nvSpPr>
        <p:spPr>
          <a:xfrm>
            <a:off x="-2368867" y="3601567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47" name="Google Shape;347;p46"/>
          <p:cNvSpPr/>
          <p:nvPr/>
        </p:nvSpPr>
        <p:spPr>
          <a:xfrm rot="10800000">
            <a:off x="8659633" y="-1576333"/>
            <a:ext cx="4541200" cy="44032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48" name="Google Shape;348;p46"/>
          <p:cNvSpPr/>
          <p:nvPr/>
        </p:nvSpPr>
        <p:spPr>
          <a:xfrm rot="10800000">
            <a:off x="7272933" y="-2385767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657135601"/>
      </p:ext>
    </p:extLst>
  </p:cSld>
  <p:clrMapOvr>
    <a:masterClrMapping/>
  </p:clrMapOvr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bg>
      <p:bgPr>
        <a:solidFill>
          <a:schemeClr val="accent5"/>
        </a:solidFill>
        <a:effectLst/>
      </p:bgPr>
    </p:bg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7"/>
          <p:cNvSpPr txBox="1">
            <a:spLocks noGrp="1"/>
          </p:cNvSpPr>
          <p:nvPr>
            <p:ph type="title"/>
          </p:nvPr>
        </p:nvSpPr>
        <p:spPr>
          <a:xfrm>
            <a:off x="1189400" y="707633"/>
            <a:ext cx="9813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1" name="Google Shape;351;p47"/>
          <p:cNvSpPr/>
          <p:nvPr/>
        </p:nvSpPr>
        <p:spPr>
          <a:xfrm rot="10800000" flipH="1">
            <a:off x="-383667" y="-151700"/>
            <a:ext cx="3971600" cy="4110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2" name="Google Shape;352;p47"/>
          <p:cNvSpPr/>
          <p:nvPr/>
        </p:nvSpPr>
        <p:spPr>
          <a:xfrm>
            <a:off x="6678633" y="2249333"/>
            <a:ext cx="9870800" cy="5058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68453958"/>
      </p:ext>
    </p:extLst>
  </p:cSld>
  <p:clrMapOvr>
    <a:masterClrMapping/>
  </p:clrMapOvr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 only 6">
    <p:bg>
      <p:bgPr>
        <a:solidFill>
          <a:schemeClr val="accent5"/>
        </a:solidFill>
        <a:effectLst/>
      </p:bgPr>
    </p:bg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8"/>
          <p:cNvSpPr txBox="1">
            <a:spLocks noGrp="1"/>
          </p:cNvSpPr>
          <p:nvPr>
            <p:ph type="title"/>
          </p:nvPr>
        </p:nvSpPr>
        <p:spPr>
          <a:xfrm>
            <a:off x="955400" y="707633"/>
            <a:ext cx="10281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5" name="Google Shape;355;p48"/>
          <p:cNvSpPr/>
          <p:nvPr/>
        </p:nvSpPr>
        <p:spPr>
          <a:xfrm>
            <a:off x="-2241867" y="3309467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56" name="Google Shape;356;p48"/>
          <p:cNvSpPr/>
          <p:nvPr/>
        </p:nvSpPr>
        <p:spPr>
          <a:xfrm rot="10800000">
            <a:off x="8659633" y="-1576333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57" name="Google Shape;357;p48"/>
          <p:cNvSpPr/>
          <p:nvPr/>
        </p:nvSpPr>
        <p:spPr>
          <a:xfrm rot="10800000">
            <a:off x="7272933" y="-2385767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77703073"/>
      </p:ext>
    </p:extLst>
  </p:cSld>
  <p:clrMapOvr>
    <a:masterClrMapping/>
  </p:clrMapOvr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0">
  <p:cSld name="Title and text 10">
    <p:bg>
      <p:bgPr>
        <a:solidFill>
          <a:schemeClr val="accent5"/>
        </a:solid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9"/>
          <p:cNvSpPr txBox="1">
            <a:spLocks noGrp="1"/>
          </p:cNvSpPr>
          <p:nvPr>
            <p:ph type="title"/>
          </p:nvPr>
        </p:nvSpPr>
        <p:spPr>
          <a:xfrm>
            <a:off x="950967" y="707633"/>
            <a:ext cx="10281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0" name="Google Shape;360;p49"/>
          <p:cNvSpPr/>
          <p:nvPr/>
        </p:nvSpPr>
        <p:spPr>
          <a:xfrm>
            <a:off x="-2241867" y="3309467"/>
            <a:ext cx="4541200" cy="4403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61" name="Google Shape;361;p49"/>
          <p:cNvSpPr/>
          <p:nvPr/>
        </p:nvSpPr>
        <p:spPr>
          <a:xfrm rot="10800000">
            <a:off x="8659633" y="-1576333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62" name="Google Shape;362;p49"/>
          <p:cNvSpPr/>
          <p:nvPr/>
        </p:nvSpPr>
        <p:spPr>
          <a:xfrm rot="10800000">
            <a:off x="7353633" y="-2409467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3" name="Google Shape;363;p49"/>
          <p:cNvSpPr txBox="1">
            <a:spLocks noGrp="1"/>
          </p:cNvSpPr>
          <p:nvPr>
            <p:ph type="body" idx="1"/>
          </p:nvPr>
        </p:nvSpPr>
        <p:spPr>
          <a:xfrm>
            <a:off x="950967" y="1898867"/>
            <a:ext cx="10281200" cy="43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marR="67732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6863987"/>
      </p:ext>
    </p:extLst>
  </p:cSld>
  <p:clrMapOvr>
    <a:masterClrMapping/>
  </p:clrMapOvr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1">
  <p:cSld name="Title and text 11">
    <p:bg>
      <p:bgPr>
        <a:solidFill>
          <a:schemeClr val="accent5"/>
        </a:solidFill>
        <a:effectLst/>
      </p:bgPr>
    </p:bg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0"/>
          <p:cNvSpPr txBox="1">
            <a:spLocks noGrp="1"/>
          </p:cNvSpPr>
          <p:nvPr>
            <p:ph type="title"/>
          </p:nvPr>
        </p:nvSpPr>
        <p:spPr>
          <a:xfrm>
            <a:off x="950967" y="707633"/>
            <a:ext cx="10281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6" name="Google Shape;366;p50"/>
          <p:cNvSpPr/>
          <p:nvPr/>
        </p:nvSpPr>
        <p:spPr>
          <a:xfrm flipH="1">
            <a:off x="9884933" y="3309467"/>
            <a:ext cx="4541200" cy="44032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67" name="Google Shape;367;p50"/>
          <p:cNvSpPr/>
          <p:nvPr/>
        </p:nvSpPr>
        <p:spPr>
          <a:xfrm rot="10800000" flipH="1">
            <a:off x="-1232733" y="-1805433"/>
            <a:ext cx="4541200" cy="4403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68" name="Google Shape;368;p50"/>
          <p:cNvSpPr/>
          <p:nvPr/>
        </p:nvSpPr>
        <p:spPr>
          <a:xfrm rot="10800000" flipH="1">
            <a:off x="-2662300" y="-2647567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9" name="Google Shape;369;p50"/>
          <p:cNvSpPr txBox="1">
            <a:spLocks noGrp="1"/>
          </p:cNvSpPr>
          <p:nvPr>
            <p:ph type="body" idx="1"/>
          </p:nvPr>
        </p:nvSpPr>
        <p:spPr>
          <a:xfrm>
            <a:off x="950967" y="1898867"/>
            <a:ext cx="10281200" cy="43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marR="67732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582407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" type="titleOnly">
  <p:cSld name="Solo título ">
    <p:bg>
      <p:bgPr>
        <a:solidFill>
          <a:schemeClr val="accent5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1189400" y="707633"/>
            <a:ext cx="9813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" name="Google Shape;32;p6"/>
          <p:cNvSpPr/>
          <p:nvPr/>
        </p:nvSpPr>
        <p:spPr>
          <a:xfrm flipH="1">
            <a:off x="9366000" y="3467500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3" name="Google Shape;33;p6"/>
          <p:cNvSpPr/>
          <p:nvPr/>
        </p:nvSpPr>
        <p:spPr>
          <a:xfrm flipH="1">
            <a:off x="9505067" y="3467500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4" name="Google Shape;34;p6"/>
          <p:cNvSpPr/>
          <p:nvPr/>
        </p:nvSpPr>
        <p:spPr>
          <a:xfrm rot="10800000" flipH="1">
            <a:off x="-1016567" y="-1220733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5" name="Google Shape;35;p6"/>
          <p:cNvSpPr/>
          <p:nvPr/>
        </p:nvSpPr>
        <p:spPr>
          <a:xfrm rot="10800000" flipH="1">
            <a:off x="-2241867" y="-2030167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660821761"/>
      </p:ext>
    </p:extLst>
  </p:cSld>
  <p:clrMapOvr>
    <a:masterClrMapping/>
  </p:clrMapOvr>
  <p:hf sldNum="0"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5">
  <p:cSld name="Title and three columns 5">
    <p:bg>
      <p:bgPr>
        <a:solidFill>
          <a:schemeClr val="accent5"/>
        </a:solidFill>
        <a:effectLst/>
      </p:bgPr>
    </p:bg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1"/>
          <p:cNvSpPr txBox="1">
            <a:spLocks noGrp="1"/>
          </p:cNvSpPr>
          <p:nvPr>
            <p:ph type="title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2" name="Google Shape;372;p51"/>
          <p:cNvSpPr txBox="1">
            <a:spLocks noGrp="1"/>
          </p:cNvSpPr>
          <p:nvPr>
            <p:ph type="title" idx="2"/>
          </p:nvPr>
        </p:nvSpPr>
        <p:spPr>
          <a:xfrm>
            <a:off x="1712908" y="4360033"/>
            <a:ext cx="1546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3" name="Google Shape;373;p51"/>
          <p:cNvSpPr txBox="1">
            <a:spLocks noGrp="1"/>
          </p:cNvSpPr>
          <p:nvPr>
            <p:ph type="subTitle" idx="1"/>
          </p:nvPr>
        </p:nvSpPr>
        <p:spPr>
          <a:xfrm>
            <a:off x="1254108" y="4721593"/>
            <a:ext cx="2464000" cy="2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4" name="Google Shape;374;p51"/>
          <p:cNvSpPr txBox="1">
            <a:spLocks noGrp="1"/>
          </p:cNvSpPr>
          <p:nvPr>
            <p:ph type="title" idx="3"/>
          </p:nvPr>
        </p:nvSpPr>
        <p:spPr>
          <a:xfrm>
            <a:off x="8932692" y="4343300"/>
            <a:ext cx="1546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5" name="Google Shape;375;p51"/>
          <p:cNvSpPr txBox="1">
            <a:spLocks noGrp="1"/>
          </p:cNvSpPr>
          <p:nvPr>
            <p:ph type="subTitle" idx="4"/>
          </p:nvPr>
        </p:nvSpPr>
        <p:spPr>
          <a:xfrm>
            <a:off x="8473892" y="4693476"/>
            <a:ext cx="2464000" cy="2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6" name="Google Shape;376;p51"/>
          <p:cNvSpPr txBox="1">
            <a:spLocks noGrp="1"/>
          </p:cNvSpPr>
          <p:nvPr>
            <p:ph type="title" idx="5"/>
          </p:nvPr>
        </p:nvSpPr>
        <p:spPr>
          <a:xfrm>
            <a:off x="5320029" y="4360033"/>
            <a:ext cx="1546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7" name="Google Shape;377;p51"/>
          <p:cNvSpPr txBox="1">
            <a:spLocks noGrp="1"/>
          </p:cNvSpPr>
          <p:nvPr>
            <p:ph type="subTitle" idx="6"/>
          </p:nvPr>
        </p:nvSpPr>
        <p:spPr>
          <a:xfrm>
            <a:off x="4861229" y="4721593"/>
            <a:ext cx="2464000" cy="2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68528357"/>
      </p:ext>
    </p:extLst>
  </p:cSld>
  <p:clrMapOvr>
    <a:masterClrMapping/>
  </p:clrMapOvr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bg>
      <p:bgPr>
        <a:solidFill>
          <a:schemeClr val="accent5"/>
        </a:solidFill>
        <a:effectLst/>
      </p:bgPr>
    </p:bg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2"/>
          <p:cNvSpPr/>
          <p:nvPr/>
        </p:nvSpPr>
        <p:spPr>
          <a:xfrm flipH="1">
            <a:off x="5944916" y="-1257300"/>
            <a:ext cx="11000800" cy="10666400"/>
          </a:xfrm>
          <a:prstGeom prst="rtTriangl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80" name="Google Shape;380;p52"/>
          <p:cNvSpPr/>
          <p:nvPr/>
        </p:nvSpPr>
        <p:spPr>
          <a:xfrm>
            <a:off x="4413400" y="2596667"/>
            <a:ext cx="3365200" cy="26996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1" name="Google Shape;381;p52"/>
          <p:cNvSpPr/>
          <p:nvPr/>
        </p:nvSpPr>
        <p:spPr>
          <a:xfrm>
            <a:off x="713400" y="2596667"/>
            <a:ext cx="3365200" cy="26996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2" name="Google Shape;382;p52"/>
          <p:cNvSpPr/>
          <p:nvPr/>
        </p:nvSpPr>
        <p:spPr>
          <a:xfrm>
            <a:off x="8113400" y="2596667"/>
            <a:ext cx="3365200" cy="26996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3" name="Google Shape;383;p52"/>
          <p:cNvSpPr txBox="1">
            <a:spLocks noGrp="1"/>
          </p:cNvSpPr>
          <p:nvPr>
            <p:ph type="subTitle" idx="1"/>
          </p:nvPr>
        </p:nvSpPr>
        <p:spPr>
          <a:xfrm>
            <a:off x="871599" y="4188233"/>
            <a:ext cx="3048800" cy="1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4" name="Google Shape;384;p52"/>
          <p:cNvSpPr txBox="1">
            <a:spLocks noGrp="1"/>
          </p:cNvSpPr>
          <p:nvPr>
            <p:ph type="subTitle" idx="2"/>
          </p:nvPr>
        </p:nvSpPr>
        <p:spPr>
          <a:xfrm>
            <a:off x="4586232" y="4188233"/>
            <a:ext cx="3048800" cy="1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5" name="Google Shape;385;p52"/>
          <p:cNvSpPr txBox="1">
            <a:spLocks noGrp="1"/>
          </p:cNvSpPr>
          <p:nvPr>
            <p:ph type="subTitle" idx="3"/>
          </p:nvPr>
        </p:nvSpPr>
        <p:spPr>
          <a:xfrm>
            <a:off x="8271601" y="4188233"/>
            <a:ext cx="3048800" cy="1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6" name="Google Shape;386;p52"/>
          <p:cNvSpPr txBox="1">
            <a:spLocks noGrp="1"/>
          </p:cNvSpPr>
          <p:nvPr>
            <p:ph type="title" hasCustomPrompt="1"/>
          </p:nvPr>
        </p:nvSpPr>
        <p:spPr>
          <a:xfrm>
            <a:off x="784399" y="3290833"/>
            <a:ext cx="3223200" cy="1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7" name="Google Shape;387;p52"/>
          <p:cNvSpPr txBox="1">
            <a:spLocks noGrp="1"/>
          </p:cNvSpPr>
          <p:nvPr>
            <p:ph type="title" idx="4" hasCustomPrompt="1"/>
          </p:nvPr>
        </p:nvSpPr>
        <p:spPr>
          <a:xfrm>
            <a:off x="4484400" y="3290833"/>
            <a:ext cx="3223200" cy="1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8" name="Google Shape;388;p52"/>
          <p:cNvSpPr txBox="1">
            <a:spLocks noGrp="1"/>
          </p:cNvSpPr>
          <p:nvPr>
            <p:ph type="title" idx="5" hasCustomPrompt="1"/>
          </p:nvPr>
        </p:nvSpPr>
        <p:spPr>
          <a:xfrm>
            <a:off x="8184401" y="3290833"/>
            <a:ext cx="3223200" cy="1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9" name="Google Shape;389;p52"/>
          <p:cNvSpPr txBox="1">
            <a:spLocks noGrp="1"/>
          </p:cNvSpPr>
          <p:nvPr>
            <p:ph type="title" idx="6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0" name="Google Shape;390;p52"/>
          <p:cNvSpPr/>
          <p:nvPr/>
        </p:nvSpPr>
        <p:spPr>
          <a:xfrm flipH="1">
            <a:off x="9559600" y="3189233"/>
            <a:ext cx="4541200" cy="44032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91" name="Google Shape;391;p52"/>
          <p:cNvSpPr/>
          <p:nvPr/>
        </p:nvSpPr>
        <p:spPr>
          <a:xfrm rot="10800000" flipH="1">
            <a:off x="-1016567" y="-1576333"/>
            <a:ext cx="4541200" cy="44032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92" name="Google Shape;392;p52"/>
          <p:cNvSpPr/>
          <p:nvPr/>
        </p:nvSpPr>
        <p:spPr>
          <a:xfrm rot="10800000" flipH="1">
            <a:off x="-2241867" y="-2385767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90114029"/>
      </p:ext>
    </p:extLst>
  </p:cSld>
  <p:clrMapOvr>
    <a:masterClrMapping/>
  </p:clrMapOvr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bg>
      <p:bgPr>
        <a:solidFill>
          <a:schemeClr val="dk1"/>
        </a:solidFill>
        <a:effectLst/>
      </p:bgPr>
    </p:bg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3"/>
          <p:cNvSpPr txBox="1">
            <a:spLocks noGrp="1"/>
          </p:cNvSpPr>
          <p:nvPr>
            <p:ph type="subTitle" idx="1"/>
          </p:nvPr>
        </p:nvSpPr>
        <p:spPr>
          <a:xfrm>
            <a:off x="951000" y="1686172"/>
            <a:ext cx="10290000" cy="4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5" name="Google Shape;395;p53"/>
          <p:cNvSpPr txBox="1">
            <a:spLocks noGrp="1"/>
          </p:cNvSpPr>
          <p:nvPr>
            <p:ph type="title" hasCustomPrompt="1"/>
          </p:nvPr>
        </p:nvSpPr>
        <p:spPr>
          <a:xfrm>
            <a:off x="950969" y="853095"/>
            <a:ext cx="10290000" cy="1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6" name="Google Shape;396;p53"/>
          <p:cNvSpPr txBox="1">
            <a:spLocks noGrp="1"/>
          </p:cNvSpPr>
          <p:nvPr>
            <p:ph type="subTitle" idx="2"/>
          </p:nvPr>
        </p:nvSpPr>
        <p:spPr>
          <a:xfrm>
            <a:off x="951000" y="3602539"/>
            <a:ext cx="10290000" cy="4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7" name="Google Shape;397;p53"/>
          <p:cNvSpPr txBox="1">
            <a:spLocks noGrp="1"/>
          </p:cNvSpPr>
          <p:nvPr>
            <p:ph type="title" idx="3" hasCustomPrompt="1"/>
          </p:nvPr>
        </p:nvSpPr>
        <p:spPr>
          <a:xfrm>
            <a:off x="950969" y="2769461"/>
            <a:ext cx="10290000" cy="1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8" name="Google Shape;398;p53"/>
          <p:cNvSpPr txBox="1">
            <a:spLocks noGrp="1"/>
          </p:cNvSpPr>
          <p:nvPr>
            <p:ph type="subTitle" idx="4"/>
          </p:nvPr>
        </p:nvSpPr>
        <p:spPr>
          <a:xfrm>
            <a:off x="951000" y="5518905"/>
            <a:ext cx="10290000" cy="4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9" name="Google Shape;399;p53"/>
          <p:cNvSpPr txBox="1">
            <a:spLocks noGrp="1"/>
          </p:cNvSpPr>
          <p:nvPr>
            <p:ph type="title" idx="5" hasCustomPrompt="1"/>
          </p:nvPr>
        </p:nvSpPr>
        <p:spPr>
          <a:xfrm>
            <a:off x="950969" y="4685828"/>
            <a:ext cx="10290000" cy="1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0" name="Google Shape;400;p53"/>
          <p:cNvSpPr/>
          <p:nvPr/>
        </p:nvSpPr>
        <p:spPr>
          <a:xfrm rot="10800000">
            <a:off x="7884867" y="-548500"/>
            <a:ext cx="7018800" cy="359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1" name="Google Shape;401;p53"/>
          <p:cNvSpPr/>
          <p:nvPr/>
        </p:nvSpPr>
        <p:spPr>
          <a:xfrm>
            <a:off x="-6922433" y="3080667"/>
            <a:ext cx="9870800" cy="50588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2" name="Google Shape;402;p53"/>
          <p:cNvSpPr/>
          <p:nvPr/>
        </p:nvSpPr>
        <p:spPr>
          <a:xfrm flipH="1">
            <a:off x="-1232133" y="5330600"/>
            <a:ext cx="4439600" cy="2082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520688141"/>
      </p:ext>
    </p:extLst>
  </p:cSld>
  <p:clrMapOvr>
    <a:masterClrMapping/>
  </p:clrMapOvr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Numbers and text 2"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4"/>
          <p:cNvSpPr txBox="1">
            <a:spLocks noGrp="1"/>
          </p:cNvSpPr>
          <p:nvPr>
            <p:ph type="title"/>
          </p:nvPr>
        </p:nvSpPr>
        <p:spPr>
          <a:xfrm>
            <a:off x="955400" y="707633"/>
            <a:ext cx="10281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5" name="Google Shape;405;p54"/>
          <p:cNvSpPr/>
          <p:nvPr/>
        </p:nvSpPr>
        <p:spPr>
          <a:xfrm>
            <a:off x="-2241867" y="3309467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406" name="Google Shape;406;p54"/>
          <p:cNvSpPr/>
          <p:nvPr/>
        </p:nvSpPr>
        <p:spPr>
          <a:xfrm rot="10800000">
            <a:off x="8659633" y="-1576333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407" name="Google Shape;407;p54"/>
          <p:cNvSpPr/>
          <p:nvPr/>
        </p:nvSpPr>
        <p:spPr>
          <a:xfrm rot="10800000">
            <a:off x="7272933" y="-2385767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8" name="Google Shape;408;p54"/>
          <p:cNvSpPr txBox="1">
            <a:spLocks noGrp="1"/>
          </p:cNvSpPr>
          <p:nvPr>
            <p:ph type="title" idx="2"/>
          </p:nvPr>
        </p:nvSpPr>
        <p:spPr>
          <a:xfrm>
            <a:off x="1237400" y="4754367"/>
            <a:ext cx="20128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9" name="Google Shape;409;p54"/>
          <p:cNvSpPr txBox="1">
            <a:spLocks noGrp="1"/>
          </p:cNvSpPr>
          <p:nvPr>
            <p:ph type="subTitle" idx="1"/>
          </p:nvPr>
        </p:nvSpPr>
        <p:spPr>
          <a:xfrm>
            <a:off x="1011800" y="5267320"/>
            <a:ext cx="2464000" cy="5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10" name="Google Shape;410;p54"/>
          <p:cNvSpPr txBox="1">
            <a:spLocks noGrp="1"/>
          </p:cNvSpPr>
          <p:nvPr>
            <p:ph type="title" idx="3"/>
          </p:nvPr>
        </p:nvSpPr>
        <p:spPr>
          <a:xfrm>
            <a:off x="8915769" y="4754367"/>
            <a:ext cx="20128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1" name="Google Shape;411;p54"/>
          <p:cNvSpPr txBox="1">
            <a:spLocks noGrp="1"/>
          </p:cNvSpPr>
          <p:nvPr>
            <p:ph type="subTitle" idx="4"/>
          </p:nvPr>
        </p:nvSpPr>
        <p:spPr>
          <a:xfrm>
            <a:off x="8690163" y="5267320"/>
            <a:ext cx="2464000" cy="5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12" name="Google Shape;412;p54"/>
          <p:cNvSpPr txBox="1">
            <a:spLocks noGrp="1"/>
          </p:cNvSpPr>
          <p:nvPr>
            <p:ph type="title" idx="5"/>
          </p:nvPr>
        </p:nvSpPr>
        <p:spPr>
          <a:xfrm>
            <a:off x="5086835" y="4754367"/>
            <a:ext cx="20128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3" name="Google Shape;413;p54"/>
          <p:cNvSpPr txBox="1">
            <a:spLocks noGrp="1"/>
          </p:cNvSpPr>
          <p:nvPr>
            <p:ph type="subTitle" idx="6"/>
          </p:nvPr>
        </p:nvSpPr>
        <p:spPr>
          <a:xfrm>
            <a:off x="4861228" y="5267320"/>
            <a:ext cx="2464000" cy="5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14" name="Google Shape;414;p54"/>
          <p:cNvSpPr txBox="1">
            <a:spLocks noGrp="1"/>
          </p:cNvSpPr>
          <p:nvPr>
            <p:ph type="title" idx="7" hasCustomPrompt="1"/>
          </p:nvPr>
        </p:nvSpPr>
        <p:spPr>
          <a:xfrm>
            <a:off x="5342017" y="3330500"/>
            <a:ext cx="1508000" cy="5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5" name="Google Shape;415;p54"/>
          <p:cNvSpPr txBox="1">
            <a:spLocks noGrp="1"/>
          </p:cNvSpPr>
          <p:nvPr>
            <p:ph type="title" idx="8" hasCustomPrompt="1"/>
          </p:nvPr>
        </p:nvSpPr>
        <p:spPr>
          <a:xfrm>
            <a:off x="1489800" y="3330497"/>
            <a:ext cx="1508000" cy="5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6" name="Google Shape;416;p54"/>
          <p:cNvSpPr txBox="1">
            <a:spLocks noGrp="1"/>
          </p:cNvSpPr>
          <p:nvPr>
            <p:ph type="title" idx="9" hasCustomPrompt="1"/>
          </p:nvPr>
        </p:nvSpPr>
        <p:spPr>
          <a:xfrm>
            <a:off x="9168151" y="3330497"/>
            <a:ext cx="1508000" cy="5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399724596"/>
      </p:ext>
    </p:extLst>
  </p:cSld>
  <p:clrMapOvr>
    <a:masterClrMapping/>
  </p:clrMapOvr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aption 1">
    <p:bg>
      <p:bgPr>
        <a:solidFill>
          <a:schemeClr val="accent5"/>
        </a:solidFill>
        <a:effectLst/>
      </p:bgPr>
    </p:bg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5"/>
          <p:cNvSpPr/>
          <p:nvPr/>
        </p:nvSpPr>
        <p:spPr>
          <a:xfrm>
            <a:off x="-67" y="7467"/>
            <a:ext cx="12192000" cy="6858000"/>
          </a:xfrm>
          <a:prstGeom prst="rect">
            <a:avLst/>
          </a:prstGeom>
          <a:solidFill>
            <a:schemeClr val="lt1">
              <a:alpha val="2356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9" name="Google Shape;419;p55"/>
          <p:cNvSpPr/>
          <p:nvPr/>
        </p:nvSpPr>
        <p:spPr>
          <a:xfrm>
            <a:off x="-100733" y="617733"/>
            <a:ext cx="6515200" cy="140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0" name="Google Shape;420;p55"/>
          <p:cNvSpPr/>
          <p:nvPr/>
        </p:nvSpPr>
        <p:spPr>
          <a:xfrm rot="10800000">
            <a:off x="8707267" y="-819167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421" name="Google Shape;421;p55"/>
          <p:cNvSpPr/>
          <p:nvPr/>
        </p:nvSpPr>
        <p:spPr>
          <a:xfrm rot="10800000">
            <a:off x="8999367" y="-946167"/>
            <a:ext cx="4541200" cy="44032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422" name="Google Shape;422;p55"/>
          <p:cNvSpPr txBox="1">
            <a:spLocks noGrp="1"/>
          </p:cNvSpPr>
          <p:nvPr>
            <p:ph type="title"/>
          </p:nvPr>
        </p:nvSpPr>
        <p:spPr>
          <a:xfrm>
            <a:off x="950967" y="707633"/>
            <a:ext cx="5145200" cy="11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333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9280152"/>
      </p:ext>
    </p:extLst>
  </p:cSld>
  <p:clrMapOvr>
    <a:masterClrMapping/>
  </p:clrMapOvr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solidFill>
          <a:schemeClr val="dk1"/>
        </a:solidFill>
        <a:effectLst/>
      </p:bgPr>
    </p:bg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6"/>
          <p:cNvSpPr/>
          <p:nvPr/>
        </p:nvSpPr>
        <p:spPr>
          <a:xfrm>
            <a:off x="5554133" y="3760568"/>
            <a:ext cx="10769600" cy="51676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25" name="Google Shape;425;p56"/>
          <p:cNvSpPr/>
          <p:nvPr/>
        </p:nvSpPr>
        <p:spPr>
          <a:xfrm rot="10800000">
            <a:off x="-1342033" y="-392933"/>
            <a:ext cx="5372400" cy="25780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6" name="Google Shape;426;p56"/>
          <p:cNvSpPr txBox="1">
            <a:spLocks noGrp="1"/>
          </p:cNvSpPr>
          <p:nvPr>
            <p:ph type="title"/>
          </p:nvPr>
        </p:nvSpPr>
        <p:spPr>
          <a:xfrm>
            <a:off x="951000" y="896984"/>
            <a:ext cx="10290000" cy="17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10666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7" name="Google Shape;427;p56"/>
          <p:cNvSpPr txBox="1">
            <a:spLocks noGrp="1"/>
          </p:cNvSpPr>
          <p:nvPr>
            <p:ph type="body" idx="1"/>
          </p:nvPr>
        </p:nvSpPr>
        <p:spPr>
          <a:xfrm>
            <a:off x="4091000" y="2839364"/>
            <a:ext cx="4010000" cy="9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8" name="Google Shape;428;p56"/>
          <p:cNvSpPr txBox="1"/>
          <p:nvPr/>
        </p:nvSpPr>
        <p:spPr>
          <a:xfrm>
            <a:off x="3311400" y="4523533"/>
            <a:ext cx="5569200" cy="9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lang="en" sz="1467" b="1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4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lang="en" sz="1467" b="1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4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infographics &amp; images by </a:t>
            </a:r>
            <a:r>
              <a:rPr lang="en" sz="1467" b="1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4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sz="1467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29" name="Google Shape;429;p56"/>
          <p:cNvSpPr txBox="1">
            <a:spLocks noGrp="1"/>
          </p:cNvSpPr>
          <p:nvPr>
            <p:ph type="subTitle" idx="2"/>
          </p:nvPr>
        </p:nvSpPr>
        <p:spPr>
          <a:xfrm>
            <a:off x="4092233" y="2457500"/>
            <a:ext cx="4010000" cy="5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64449871"/>
      </p:ext>
    </p:extLst>
  </p:cSld>
  <p:clrMapOvr>
    <a:masterClrMapping/>
  </p:clrMapOvr>
  <p:hf sldNum="0"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Background 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7"/>
          <p:cNvSpPr/>
          <p:nvPr/>
        </p:nvSpPr>
        <p:spPr>
          <a:xfrm flipH="1">
            <a:off x="9366000" y="3467500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432" name="Google Shape;432;p57"/>
          <p:cNvSpPr/>
          <p:nvPr/>
        </p:nvSpPr>
        <p:spPr>
          <a:xfrm flipH="1">
            <a:off x="9505067" y="3467500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433" name="Google Shape;433;p57"/>
          <p:cNvSpPr/>
          <p:nvPr/>
        </p:nvSpPr>
        <p:spPr>
          <a:xfrm rot="10800000" flipH="1">
            <a:off x="-1016567" y="-1220733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434" name="Google Shape;434;p57"/>
          <p:cNvSpPr/>
          <p:nvPr/>
        </p:nvSpPr>
        <p:spPr>
          <a:xfrm rot="10800000" flipH="1">
            <a:off x="-2241867" y="-2030167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568507680"/>
      </p:ext>
    </p:extLst>
  </p:cSld>
  <p:clrMapOvr>
    <a:masterClrMapping/>
  </p:clrMapOvr>
  <p:hf sldNum="0"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Background  1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8"/>
          <p:cNvSpPr/>
          <p:nvPr/>
        </p:nvSpPr>
        <p:spPr>
          <a:xfrm rot="10800000" flipH="1">
            <a:off x="0" y="-48267"/>
            <a:ext cx="3056800" cy="2778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7" name="Google Shape;437;p58"/>
          <p:cNvSpPr/>
          <p:nvPr/>
        </p:nvSpPr>
        <p:spPr>
          <a:xfrm>
            <a:off x="8070800" y="4086433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250888312"/>
      </p:ext>
    </p:extLst>
  </p:cSld>
  <p:clrMapOvr>
    <a:masterClrMapping/>
  </p:clrMapOvr>
  <p:hf sldNum="0"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2">
  <p:cSld name="Background  2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9" name="Google Shape;439;p59"/>
          <p:cNvCxnSpPr/>
          <p:nvPr/>
        </p:nvCxnSpPr>
        <p:spPr>
          <a:xfrm>
            <a:off x="8466817" y="-2001500"/>
            <a:ext cx="5010000" cy="5578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0" name="Google Shape;440;p59"/>
          <p:cNvSpPr/>
          <p:nvPr/>
        </p:nvSpPr>
        <p:spPr>
          <a:xfrm>
            <a:off x="-85600" y="5101033"/>
            <a:ext cx="1728000" cy="1843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1" name="Google Shape;441;p59"/>
          <p:cNvSpPr/>
          <p:nvPr/>
        </p:nvSpPr>
        <p:spPr>
          <a:xfrm>
            <a:off x="7011867" y="-317233"/>
            <a:ext cx="15205200" cy="77924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2" name="Google Shape;442;p59"/>
          <p:cNvSpPr/>
          <p:nvPr/>
        </p:nvSpPr>
        <p:spPr>
          <a:xfrm rot="10800000">
            <a:off x="-7185400" y="-2882633"/>
            <a:ext cx="15205200" cy="77924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3" name="Google Shape;443;p59"/>
          <p:cNvSpPr/>
          <p:nvPr/>
        </p:nvSpPr>
        <p:spPr>
          <a:xfrm>
            <a:off x="6948367" y="5151367"/>
            <a:ext cx="3876400" cy="198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4" name="Google Shape;444;p59"/>
          <p:cNvSpPr/>
          <p:nvPr/>
        </p:nvSpPr>
        <p:spPr>
          <a:xfrm rot="10800000">
            <a:off x="1477300" y="-741433"/>
            <a:ext cx="3876400" cy="198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867101788"/>
      </p:ext>
    </p:extLst>
  </p:cSld>
  <p:clrMapOvr>
    <a:masterClrMapping/>
  </p:clrMapOvr>
  <p:hf sldNum="0"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3685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solidFill>
          <a:schemeClr val="accent5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950967" y="2939473"/>
            <a:ext cx="5133600" cy="9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950967" y="1230700"/>
            <a:ext cx="5627600" cy="13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43167420"/>
      </p:ext>
    </p:extLst>
  </p:cSld>
  <p:clrMapOvr>
    <a:masterClrMapping/>
  </p:clrMapOvr>
  <p:hf sldNum="0" hdr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973456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051834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66"/>
          <p:cNvSpPr txBox="1">
            <a:spLocks noGrp="1"/>
          </p:cNvSpPr>
          <p:nvPr>
            <p:ph type="title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38070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dk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1073400" y="2454000"/>
            <a:ext cx="10045200" cy="19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8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4869479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solidFill>
          <a:schemeClr val="accent5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0" y="609600"/>
            <a:ext cx="12192000" cy="62484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" name="Google Shape;43;p9"/>
          <p:cNvSpPr/>
          <p:nvPr/>
        </p:nvSpPr>
        <p:spPr>
          <a:xfrm rot="5400000">
            <a:off x="-85900" y="85800"/>
            <a:ext cx="5657600" cy="54860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" name="Google Shape;44;p9"/>
          <p:cNvSpPr/>
          <p:nvPr/>
        </p:nvSpPr>
        <p:spPr>
          <a:xfrm rot="-5400000" flipH="1">
            <a:off x="6588933" y="35367"/>
            <a:ext cx="5819600" cy="5636800"/>
          </a:xfrm>
          <a:prstGeom prst="rtTriangl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" name="Google Shape;45;p9"/>
          <p:cNvSpPr txBox="1">
            <a:spLocks noGrp="1"/>
          </p:cNvSpPr>
          <p:nvPr>
            <p:ph type="ctrTitle"/>
          </p:nvPr>
        </p:nvSpPr>
        <p:spPr>
          <a:xfrm>
            <a:off x="2254400" y="3293733"/>
            <a:ext cx="7683200" cy="9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4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958300" y="4445733"/>
            <a:ext cx="6275200" cy="10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3369363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chemeClr val="accent5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-67" y="7467"/>
            <a:ext cx="12192000" cy="6858000"/>
          </a:xfrm>
          <a:prstGeom prst="rect">
            <a:avLst/>
          </a:prstGeom>
          <a:solidFill>
            <a:schemeClr val="lt1">
              <a:alpha val="2356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" name="Google Shape;49;p10"/>
          <p:cNvSpPr/>
          <p:nvPr/>
        </p:nvSpPr>
        <p:spPr>
          <a:xfrm>
            <a:off x="5749867" y="4892367"/>
            <a:ext cx="6515200" cy="140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6096000" y="4972767"/>
            <a:ext cx="5145200" cy="10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333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1" name="Google Shape;51;p10"/>
          <p:cNvSpPr/>
          <p:nvPr/>
        </p:nvSpPr>
        <p:spPr>
          <a:xfrm rot="5400000">
            <a:off x="-454949" y="-1050849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52" name="Google Shape;52;p10"/>
          <p:cNvSpPr/>
          <p:nvPr/>
        </p:nvSpPr>
        <p:spPr>
          <a:xfrm rot="5400000">
            <a:off x="-581949" y="-1342949"/>
            <a:ext cx="4541200" cy="44032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02772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9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15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sz="27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6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0658498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  <p:sldLayoutId id="2147483816" r:id="rId15"/>
    <p:sldLayoutId id="2147483817" r:id="rId16"/>
    <p:sldLayoutId id="2147483818" r:id="rId17"/>
    <p:sldLayoutId id="2147483819" r:id="rId18"/>
    <p:sldLayoutId id="2147483820" r:id="rId19"/>
    <p:sldLayoutId id="2147483821" r:id="rId20"/>
    <p:sldLayoutId id="2147483822" r:id="rId21"/>
    <p:sldLayoutId id="2147483823" r:id="rId22"/>
    <p:sldLayoutId id="2147483824" r:id="rId23"/>
    <p:sldLayoutId id="2147483825" r:id="rId24"/>
    <p:sldLayoutId id="2147483826" r:id="rId25"/>
    <p:sldLayoutId id="2147483827" r:id="rId26"/>
    <p:sldLayoutId id="2147483828" r:id="rId27"/>
    <p:sldLayoutId id="2147483829" r:id="rId28"/>
    <p:sldLayoutId id="2147483830" r:id="rId29"/>
    <p:sldLayoutId id="2147483831" r:id="rId30"/>
    <p:sldLayoutId id="2147483832" r:id="rId31"/>
    <p:sldLayoutId id="2147483833" r:id="rId32"/>
    <p:sldLayoutId id="2147483834" r:id="rId33"/>
    <p:sldLayoutId id="2147483835" r:id="rId34"/>
    <p:sldLayoutId id="2147483836" r:id="rId35"/>
    <p:sldLayoutId id="2147483837" r:id="rId36"/>
    <p:sldLayoutId id="2147483838" r:id="rId37"/>
    <p:sldLayoutId id="2147483839" r:id="rId38"/>
    <p:sldLayoutId id="2147483840" r:id="rId39"/>
    <p:sldLayoutId id="2147483841" r:id="rId40"/>
    <p:sldLayoutId id="2147483842" r:id="rId41"/>
    <p:sldLayoutId id="2147483843" r:id="rId42"/>
    <p:sldLayoutId id="2147483844" r:id="rId43"/>
    <p:sldLayoutId id="2147483845" r:id="rId44"/>
    <p:sldLayoutId id="2147483846" r:id="rId45"/>
    <p:sldLayoutId id="2147483847" r:id="rId46"/>
    <p:sldLayoutId id="2147483848" r:id="rId47"/>
    <p:sldLayoutId id="2147483849" r:id="rId48"/>
    <p:sldLayoutId id="2147483850" r:id="rId49"/>
    <p:sldLayoutId id="2147483851" r:id="rId50"/>
    <p:sldLayoutId id="2147483852" r:id="rId51"/>
    <p:sldLayoutId id="2147483853" r:id="rId52"/>
    <p:sldLayoutId id="2147483854" r:id="rId53"/>
    <p:sldLayoutId id="2147483855" r:id="rId54"/>
    <p:sldLayoutId id="2147483856" r:id="rId55"/>
    <p:sldLayoutId id="2147483857" r:id="rId56"/>
    <p:sldLayoutId id="2147483858" r:id="rId57"/>
    <p:sldLayoutId id="2147483859" r:id="rId5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0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47" name="Google Shape;447;p60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266347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6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62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51" name="Google Shape;451;p62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4939632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6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4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55" name="Google Shape;455;p64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2464504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66" r:id="rId1"/>
    <p:sldLayoutId id="2147483867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D8BD2-5A97-590A-911E-9F10BF00A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66183" y="1122363"/>
            <a:ext cx="3834864" cy="2387600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Homework 2</a:t>
            </a:r>
            <a:br>
              <a:rPr lang="en-US" sz="4000" dirty="0"/>
            </a:br>
            <a:r>
              <a:rPr lang="en-US" sz="4000" dirty="0"/>
              <a:t>Email</a:t>
            </a:r>
            <a:br>
              <a:rPr lang="en-US" sz="4000" dirty="0"/>
            </a:br>
            <a:r>
              <a:rPr lang="en-US" sz="4000" dirty="0"/>
              <a:t>INT4023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A86440-0E13-5AEE-08B3-135DDBDA48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1694" y="3556962"/>
            <a:ext cx="3184804" cy="1655762"/>
          </a:xfrm>
        </p:spPr>
        <p:txBody>
          <a:bodyPr>
            <a:normAutofit/>
          </a:bodyPr>
          <a:lstStyle/>
          <a:p>
            <a:pPr algn="ctr"/>
            <a:r>
              <a:rPr lang="en-US"/>
              <a:t>Dalton Murray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776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A18B54-2089-2FDF-1EA8-670067B21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method</a:t>
            </a: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84E4E89B-7C1A-8A3A-2FB0-0C8D20F86CB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189400" y="1851705"/>
            <a:ext cx="9813200" cy="4169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ulius Sans One"/>
              <a:buNone/>
              <a:defRPr sz="4000" b="1" i="0" u="none" strike="noStrike" cap="none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pPr algn="l">
              <a:buClr>
                <a:schemeClr val="bg1"/>
              </a:buClr>
            </a:pPr>
            <a:r>
              <a:rPr lang="en-US" sz="2400" dirty="0"/>
              <a:t>Having IT perform regular tests to ensure DNS settings and email protections and reporting is in place, and allowing users to directly report/flag emails received, and allow users to directly forward them emails they want to verify</a:t>
            </a:r>
          </a:p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This helps train people to check all of their emails received all the time</a:t>
            </a:r>
          </a:p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This makes sure that the systems in place to detect and prevent fraudulent emails are working</a:t>
            </a:r>
          </a:p>
          <a:p>
            <a:pPr algn="l">
              <a:buClr>
                <a:schemeClr val="bg1"/>
              </a:buClr>
            </a:pPr>
            <a:endParaRPr lang="en-US" sz="2400" dirty="0"/>
          </a:p>
        </p:txBody>
      </p:sp>
      <p:pic>
        <p:nvPicPr>
          <p:cNvPr id="2050" name="Picture 2" descr="Gmail alert: Be careful with this message – Office of Information Technology">
            <a:extLst>
              <a:ext uri="{FF2B5EF4-FFF2-40B4-BE49-F238E27FC236}">
                <a16:creationId xmlns:a16="http://schemas.microsoft.com/office/drawing/2014/main" id="{1442FD50-824A-625C-40FD-6A9C78936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14" y="4518974"/>
            <a:ext cx="5456014" cy="1373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ow to Report Spam in Gmail">
            <a:extLst>
              <a:ext uri="{FF2B5EF4-FFF2-40B4-BE49-F238E27FC236}">
                <a16:creationId xmlns:a16="http://schemas.microsoft.com/office/drawing/2014/main" id="{DC8C5633-3858-EC5B-1E0E-3407E804F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297" y="4136373"/>
            <a:ext cx="5153697" cy="2433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614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136EDE-418F-DF22-8FAE-10A237063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Establishing basics</a:t>
            </a:r>
          </a:p>
        </p:txBody>
      </p:sp>
    </p:spTree>
    <p:extLst>
      <p:ext uri="{BB962C8B-B14F-4D97-AF65-F5344CB8AC3E}">
        <p14:creationId xmlns:p14="http://schemas.microsoft.com/office/powerpoint/2010/main" val="185558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136EDE-418F-DF22-8FAE-10A237063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Establishing basics</a:t>
            </a:r>
          </a:p>
        </p:txBody>
      </p:sp>
    </p:spTree>
    <p:extLst>
      <p:ext uri="{BB962C8B-B14F-4D97-AF65-F5344CB8AC3E}">
        <p14:creationId xmlns:p14="http://schemas.microsoft.com/office/powerpoint/2010/main" val="2417449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A18B54-2089-2FDF-1EA8-670067B21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 users &amp; Unauthentic</a:t>
            </a: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84E4E89B-7C1A-8A3A-2FB0-0C8D20F86CB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189400" y="1851705"/>
            <a:ext cx="9813200" cy="4169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ulius Sans One"/>
              <a:buNone/>
              <a:defRPr sz="4000" b="1" i="0" u="none" strike="noStrike" cap="none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pPr algn="l">
              <a:buClr>
                <a:schemeClr val="bg1"/>
              </a:buClr>
            </a:pPr>
            <a:r>
              <a:rPr lang="en-US" sz="2400" dirty="0"/>
              <a:t>We are given two known people and their emails, Alex Rai, and Julia Suzuki, and their verified emails. All others are unauthentic.</a:t>
            </a:r>
          </a:p>
          <a:p>
            <a:pPr algn="l">
              <a:buClr>
                <a:schemeClr val="bg1"/>
              </a:buClr>
            </a:pPr>
            <a:endParaRPr lang="en-US" sz="2400" dirty="0"/>
          </a:p>
          <a:p>
            <a:pPr algn="l">
              <a:buClr>
                <a:schemeClr val="bg1"/>
              </a:buClr>
            </a:pPr>
            <a:r>
              <a:rPr lang="en-US" sz="2400" dirty="0"/>
              <a:t>Alex Rai - </a:t>
            </a:r>
            <a:r>
              <a:rPr lang="en-US" sz="2400" dirty="0" err="1"/>
              <a:t>alexrai@raiandco.club</a:t>
            </a:r>
            <a:endParaRPr lang="en-US" sz="2400" dirty="0"/>
          </a:p>
          <a:p>
            <a:pPr algn="l">
              <a:buClr>
                <a:schemeClr val="bg1"/>
              </a:buClr>
            </a:pPr>
            <a:r>
              <a:rPr lang="en-US" sz="2400" dirty="0"/>
              <a:t>Julia Suzuki – JSuzuki@securelymanaged.com</a:t>
            </a:r>
          </a:p>
          <a:p>
            <a:pPr algn="l">
              <a:buClr>
                <a:schemeClr val="bg1"/>
              </a:buClr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88990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A18B54-2089-2FDF-1EA8-670067B21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happened?</a:t>
            </a: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84E4E89B-7C1A-8A3A-2FB0-0C8D20F86CB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189400" y="1851705"/>
            <a:ext cx="9813200" cy="4169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ulius Sans One"/>
              <a:buNone/>
              <a:defRPr sz="4000" b="1" i="0" u="none" strike="noStrike" cap="none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Alex sent a hard copy of wire instructions to Julia</a:t>
            </a:r>
          </a:p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Julia received these instructions</a:t>
            </a:r>
          </a:p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An attacker sent Alex a message saying they will not be able to transfer the funds until the next week</a:t>
            </a:r>
          </a:p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Julia received a message from the attacker saying they sent the wrong information for the wire transfer</a:t>
            </a:r>
          </a:p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Julia wires the money to the new information</a:t>
            </a:r>
          </a:p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Julia and Alex ask if they received the money/when they will be receiving the money</a:t>
            </a:r>
          </a:p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They reviewed previous emails and found emails not sent from Alex and Julia to each other</a:t>
            </a:r>
          </a:p>
        </p:txBody>
      </p:sp>
    </p:spTree>
    <p:extLst>
      <p:ext uri="{BB962C8B-B14F-4D97-AF65-F5344CB8AC3E}">
        <p14:creationId xmlns:p14="http://schemas.microsoft.com/office/powerpoint/2010/main" val="3877005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A18B54-2089-2FDF-1EA8-670067B21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of emails</a:t>
            </a: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84E4E89B-7C1A-8A3A-2FB0-0C8D20F86CB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189400" y="1851705"/>
            <a:ext cx="9813200" cy="4169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ulius Sans One"/>
              <a:buNone/>
              <a:defRPr sz="4000" b="1" i="0" u="none" strike="noStrike" cap="none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pPr algn="l">
              <a:buClr>
                <a:schemeClr val="bg1"/>
              </a:buClr>
            </a:pPr>
            <a:r>
              <a:rPr lang="en-US" sz="1800" dirty="0"/>
              <a:t>Monday 2/18/2019 9:55 AM 	Alex -&gt; Julia</a:t>
            </a:r>
          </a:p>
          <a:p>
            <a:pPr algn="l">
              <a:buClr>
                <a:schemeClr val="bg1"/>
              </a:buClr>
            </a:pPr>
            <a:r>
              <a:rPr lang="en-US" sz="1800" dirty="0"/>
              <a:t>Monday 2/18/2019 11:14 AM	Alex &lt;- Julia</a:t>
            </a:r>
          </a:p>
          <a:p>
            <a:pPr algn="l">
              <a:buClr>
                <a:schemeClr val="bg1"/>
              </a:buClr>
            </a:pPr>
            <a:r>
              <a:rPr lang="en-US" sz="1800" dirty="0"/>
              <a:t>Monday 2/18/2019 12:05 PM	Alex &lt;- Attacker (rcozart@themoviecountdown.com)</a:t>
            </a:r>
          </a:p>
          <a:p>
            <a:pPr algn="l">
              <a:buClr>
                <a:schemeClr val="bg1"/>
              </a:buClr>
            </a:pPr>
            <a:r>
              <a:rPr lang="en-US" sz="1800" dirty="0"/>
              <a:t>Monday 2/18/2019 12:06 PM	Alex -&gt; Julia</a:t>
            </a:r>
          </a:p>
          <a:p>
            <a:pPr algn="l">
              <a:buClr>
                <a:schemeClr val="bg1"/>
              </a:buClr>
            </a:pPr>
            <a:endParaRPr lang="en-US" sz="1800" dirty="0"/>
          </a:p>
          <a:p>
            <a:pPr algn="l">
              <a:buClr>
                <a:schemeClr val="bg1"/>
              </a:buClr>
            </a:pPr>
            <a:r>
              <a:rPr lang="en-US" sz="1800" dirty="0"/>
              <a:t>Thursday 2/28/2019 11:44 AM	Alex -&gt; Julia</a:t>
            </a:r>
          </a:p>
          <a:p>
            <a:pPr algn="l">
              <a:buClr>
                <a:schemeClr val="bg1"/>
              </a:buClr>
            </a:pPr>
            <a:r>
              <a:rPr lang="en-US" sz="1800" dirty="0"/>
              <a:t>Thursday 2/28/2019 12:01 PM	Alex &lt;- Julia</a:t>
            </a:r>
          </a:p>
          <a:p>
            <a:pPr algn="l">
              <a:buClr>
                <a:schemeClr val="bg1"/>
              </a:buClr>
            </a:pPr>
            <a:r>
              <a:rPr lang="en-US" sz="1800" dirty="0"/>
              <a:t>Thursday 2/28/2019 12:04 PM	Alex -&gt; Julia</a:t>
            </a:r>
          </a:p>
          <a:p>
            <a:pPr algn="l">
              <a:buClr>
                <a:schemeClr val="bg1"/>
              </a:buClr>
            </a:pPr>
            <a:r>
              <a:rPr lang="en-US" sz="1800" dirty="0"/>
              <a:t>Thursday 2/28/2019 12:08 PM	Alex &lt;- Julia</a:t>
            </a:r>
          </a:p>
          <a:p>
            <a:pPr algn="l">
              <a:buClr>
                <a:schemeClr val="bg1"/>
              </a:buClr>
            </a:pPr>
            <a:r>
              <a:rPr lang="en-US" sz="1800" dirty="0"/>
              <a:t>Thursday 2/28/2019 12:09 PM	Alex &lt;- Julia (Forwarded messages)</a:t>
            </a:r>
          </a:p>
          <a:p>
            <a:pPr algn="l">
              <a:buClr>
                <a:schemeClr val="bg1"/>
              </a:buClr>
            </a:pPr>
            <a:r>
              <a:rPr lang="en-US" sz="1800" dirty="0"/>
              <a:t>	Monday 2/18/2019 11:45 AM	Julia &lt;- Attacker (New wiring instructions)</a:t>
            </a:r>
          </a:p>
          <a:p>
            <a:pPr algn="l">
              <a:buClr>
                <a:schemeClr val="bg1"/>
              </a:buClr>
            </a:pPr>
            <a:r>
              <a:rPr lang="en-US" sz="1800" dirty="0"/>
              <a:t>	Monday 2/18/2019 11:48 AM	Julia -&gt; Attacker (Saying will send to new wiring 		instructions)</a:t>
            </a:r>
          </a:p>
          <a:p>
            <a:pPr algn="l">
              <a:buClr>
                <a:schemeClr val="bg1"/>
              </a:buClr>
            </a:pPr>
            <a:r>
              <a:rPr lang="en-US" sz="1800" dirty="0"/>
              <a:t>	Monday 2/18/2019 12:09	PM	Alex -&gt; Julia</a:t>
            </a:r>
          </a:p>
          <a:p>
            <a:pPr algn="l">
              <a:buClr>
                <a:schemeClr val="bg1"/>
              </a:buClr>
            </a:pPr>
            <a:r>
              <a:rPr lang="en-US" sz="1800" dirty="0"/>
              <a:t>Thursday 2/28/2019 1:01 PM	Alex -&gt; Julia</a:t>
            </a:r>
          </a:p>
          <a:p>
            <a:pPr algn="l">
              <a:buClr>
                <a:schemeClr val="bg1"/>
              </a:buClr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79073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136EDE-418F-DF22-8FAE-10A237063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proofing</a:t>
            </a:r>
          </a:p>
        </p:txBody>
      </p:sp>
    </p:spTree>
    <p:extLst>
      <p:ext uri="{BB962C8B-B14F-4D97-AF65-F5344CB8AC3E}">
        <p14:creationId xmlns:p14="http://schemas.microsoft.com/office/powerpoint/2010/main" val="1400549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A18B54-2089-2FDF-1EA8-670067B21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First method</a:t>
            </a:r>
            <a:endParaRPr lang="en-US" dirty="0"/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84E4E89B-7C1A-8A3A-2FB0-0C8D20F86CB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189400" y="1851705"/>
            <a:ext cx="9813200" cy="4169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ulius Sans One"/>
              <a:buNone/>
              <a:defRPr sz="4000" b="1" i="0" u="none" strike="noStrike" cap="none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pPr algn="l">
              <a:buClr>
                <a:schemeClr val="bg1"/>
              </a:buClr>
            </a:pPr>
            <a:r>
              <a:rPr lang="en-US" sz="2400" dirty="0"/>
              <a:t>Look at who is sending you emails</a:t>
            </a:r>
          </a:p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Should do this for every email received</a:t>
            </a:r>
          </a:p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This will usually fix any potential problems in the future</a:t>
            </a:r>
          </a:p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Make sure to look at email address, not just name</a:t>
            </a:r>
          </a:p>
          <a:p>
            <a:pPr algn="l">
              <a:buClr>
                <a:schemeClr val="bg1"/>
              </a:buClr>
            </a:pPr>
            <a:endParaRPr lang="en-US" sz="2400" dirty="0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BC16C5A-A4A1-CEE5-C4DF-1ED316EAB9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976" y="3936289"/>
            <a:ext cx="3572374" cy="1476581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4A58F01A-D011-A333-1D82-A7AA5B79A9DF}"/>
              </a:ext>
            </a:extLst>
          </p:cNvPr>
          <p:cNvSpPr txBox="1"/>
          <p:nvPr/>
        </p:nvSpPr>
        <p:spPr>
          <a:xfrm>
            <a:off x="2225866" y="5412870"/>
            <a:ext cx="7740268" cy="2644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ulius Sans One"/>
              <a:buNone/>
              <a:defRPr sz="4000" b="1" i="0" u="none" strike="noStrike" cap="none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pPr>
              <a:buClr>
                <a:schemeClr val="bg1"/>
              </a:buClr>
            </a:pPr>
            <a:r>
              <a:rPr lang="en-US" sz="2400" dirty="0"/>
              <a:t>This shows a person has the name Alex Rai, but is not Alex Rai as the email address is not correct</a:t>
            </a:r>
          </a:p>
        </p:txBody>
      </p:sp>
    </p:spTree>
    <p:extLst>
      <p:ext uri="{BB962C8B-B14F-4D97-AF65-F5344CB8AC3E}">
        <p14:creationId xmlns:p14="http://schemas.microsoft.com/office/powerpoint/2010/main" val="1914118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A18B54-2089-2FDF-1EA8-670067B21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method</a:t>
            </a: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84E4E89B-7C1A-8A3A-2FB0-0C8D20F86CB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189400" y="1851705"/>
            <a:ext cx="9813200" cy="4169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ulius Sans One"/>
              <a:buNone/>
              <a:defRPr sz="4000" b="1" i="0" u="none" strike="noStrike" cap="none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pPr algn="l">
              <a:buClr>
                <a:schemeClr val="bg1"/>
              </a:buClr>
            </a:pPr>
            <a:r>
              <a:rPr lang="en-US" sz="2400" dirty="0"/>
              <a:t>Putting in proper email spoofing and verifications on both ends</a:t>
            </a:r>
          </a:p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SPF</a:t>
            </a:r>
          </a:p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DKIM</a:t>
            </a:r>
          </a:p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DMARC</a:t>
            </a:r>
          </a:p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DIMI</a:t>
            </a:r>
          </a:p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400" dirty="0"/>
          </a:p>
          <a:p>
            <a:pPr algn="l">
              <a:buClr>
                <a:schemeClr val="bg1"/>
              </a:buClr>
            </a:pPr>
            <a:endParaRPr lang="en-US" sz="2400" dirty="0"/>
          </a:p>
        </p:txBody>
      </p:sp>
      <p:pic>
        <p:nvPicPr>
          <p:cNvPr id="1026" name="Picture 2" descr="How DMARC Authentication Works">
            <a:extLst>
              <a:ext uri="{FF2B5EF4-FFF2-40B4-BE49-F238E27FC236}">
                <a16:creationId xmlns:a16="http://schemas.microsoft.com/office/drawing/2014/main" id="{1EF29396-F86C-2D14-84E8-EED68B47E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626" y="2494266"/>
            <a:ext cx="7056080" cy="3965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0278308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Grayscale Pitch Deck XL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5F6F1"/>
      </a:lt1>
      <a:dk2>
        <a:srgbClr val="E5E5DB"/>
      </a:dk2>
      <a:lt2>
        <a:srgbClr val="C7C0B5"/>
      </a:lt2>
      <a:accent1>
        <a:srgbClr val="B9B5AA"/>
      </a:accent1>
      <a:accent2>
        <a:srgbClr val="212121"/>
      </a:accent2>
      <a:accent3>
        <a:srgbClr val="B7B7B7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Minimalist Grayscale Pitch Deck XL by Slidesgo</Template>
  <TotalTime>126</TotalTime>
  <Words>442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Didact Gothic</vt:lpstr>
      <vt:lpstr>Julius Sans One</vt:lpstr>
      <vt:lpstr>Montserrat</vt:lpstr>
      <vt:lpstr>Proxima Nova</vt:lpstr>
      <vt:lpstr>Proxima Nova Semibold</vt:lpstr>
      <vt:lpstr>Questrial</vt:lpstr>
      <vt:lpstr>Minimalist Grayscale Pitch Deck XL by Slidesgo</vt:lpstr>
      <vt:lpstr>Slidesgo Final Pages</vt:lpstr>
      <vt:lpstr>1_Slidesgo Final Pages</vt:lpstr>
      <vt:lpstr>2_Slidesgo Final Pages</vt:lpstr>
      <vt:lpstr>Homework 2 Email INT4023</vt:lpstr>
      <vt:lpstr>Establishing basics</vt:lpstr>
      <vt:lpstr>Establishing basics</vt:lpstr>
      <vt:lpstr>Authentic users &amp; Unauthentic</vt:lpstr>
      <vt:lpstr>What happened?</vt:lpstr>
      <vt:lpstr>Timeline of emails</vt:lpstr>
      <vt:lpstr>Future proofing</vt:lpstr>
      <vt:lpstr>First method</vt:lpstr>
      <vt:lpstr>Second method</vt:lpstr>
      <vt:lpstr>Third method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1 Wireshark INT4023</dc:title>
  <dc:creator>Dalton Murray</dc:creator>
  <cp:lastModifiedBy>dalton murray</cp:lastModifiedBy>
  <cp:revision>22</cp:revision>
  <dcterms:created xsi:type="dcterms:W3CDTF">2023-01-15T21:20:36Z</dcterms:created>
  <dcterms:modified xsi:type="dcterms:W3CDTF">2023-01-22T22:02:14Z</dcterms:modified>
</cp:coreProperties>
</file>