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04711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318892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  <p:sldLayoutId id="2147483849" r:id="rId47"/>
    <p:sldLayoutId id="2147483850" r:id="rId48"/>
    <p:sldLayoutId id="2147483851" r:id="rId49"/>
    <p:sldLayoutId id="2147483852" r:id="rId50"/>
    <p:sldLayoutId id="2147483853" r:id="rId51"/>
    <p:sldLayoutId id="2147483854" r:id="rId52"/>
    <p:sldLayoutId id="2147483855" r:id="rId53"/>
    <p:sldLayoutId id="2147483856" r:id="rId54"/>
    <p:sldLayoutId id="2147483857" r:id="rId55"/>
    <p:sldLayoutId id="2147483858" r:id="rId56"/>
    <p:sldLayoutId id="2147483859" r:id="rId57"/>
    <p:sldLayoutId id="2147483868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Homework 3</a:t>
            </a:r>
            <a:br>
              <a:rPr lang="en-US" sz="4000" dirty="0"/>
            </a:br>
            <a:r>
              <a:rPr lang="en-US" sz="4000" dirty="0"/>
              <a:t>Firewall</a:t>
            </a:r>
            <a:br>
              <a:rPr lang="en-US" sz="4000" dirty="0"/>
            </a:br>
            <a:r>
              <a:rPr lang="en-US" sz="4000" dirty="0"/>
              <a:t>INT4023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– Firewall blocked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Website and all connections to the IP are blocked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9AEA96-9E22-D474-8829-1B774448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4" y="1548552"/>
            <a:ext cx="7095184" cy="377629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D69585-F4FB-1C4B-11A1-EA50C6A5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26" y="2709946"/>
            <a:ext cx="4179720" cy="14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Connection</a:t>
            </a:r>
          </a:p>
        </p:txBody>
      </p:sp>
    </p:spTree>
    <p:extLst>
      <p:ext uri="{BB962C8B-B14F-4D97-AF65-F5344CB8AC3E}">
        <p14:creationId xmlns:p14="http://schemas.microsoft.com/office/powerpoint/2010/main" val="1855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Connection – Firewall unblocked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1564782" y="5563673"/>
            <a:ext cx="8999935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Using a VPN using my preferred FTP client I can make a connection to demo.securelyyoursllc.com, without any firewall blocking it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595858-CB67-F0E2-15B6-0CD8DF99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6" y="1412433"/>
            <a:ext cx="7768547" cy="4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configuration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I use Bitdefender on my personal computer among other antivirus and other countermeasures, this is showing how I can choose a program and then specify port 21 to then block its outgoing and incoming connections</a:t>
            </a:r>
          </a:p>
        </p:txBody>
      </p: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B8A3D81-8C0A-43B3-B361-7B829DE9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" y="1345738"/>
            <a:ext cx="3163472" cy="4166524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03A348F-68F8-3965-69D7-396876901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00" y="1345738"/>
            <a:ext cx="3125982" cy="421793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339645-CA23-1979-3587-150660133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2339051"/>
            <a:ext cx="4776755" cy="2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Connection – Firewall blocked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This now shows that I am getting a socket error connecting to demo.securelyyoursllc.com, error 10013, which is a general error for a blocked connection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C46513-D5CC-DDC7-490E-E9417DA6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65" y="1522486"/>
            <a:ext cx="6918102" cy="38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Connection</a:t>
            </a:r>
          </a:p>
        </p:txBody>
      </p:sp>
    </p:spTree>
    <p:extLst>
      <p:ext uri="{BB962C8B-B14F-4D97-AF65-F5344CB8AC3E}">
        <p14:creationId xmlns:p14="http://schemas.microsoft.com/office/powerpoint/2010/main" val="56535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Connection – Firewall unblocked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I am able to make a connection to securelyyoursllc.com with no blocks put in place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F17E3F-D325-BC38-04E9-CB8136DF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36" y="1412433"/>
            <a:ext cx="7817727" cy="41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IP &amp; Pinging it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This shows that the IP for seclureyoursllc.com is 66.33.223.15, which I am able to ping and get a response back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C85A10D-7B09-77E4-4339-86C82AAEF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5" y="2166130"/>
            <a:ext cx="5153744" cy="19719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A7EBA8-93C8-C3B3-C631-5DEC4E9A0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44" y="1997244"/>
            <a:ext cx="5545256" cy="26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the IP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/>
          </p:cNvSpPr>
          <p:nvPr/>
        </p:nvSpPr>
        <p:spPr>
          <a:xfrm>
            <a:off x="70833" y="5460961"/>
            <a:ext cx="11359167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Unable to properly do with Bitdefender firewall because of existing overrides that can’t be disabled without causing problems, switched to Windows firewall and blocked 66.33.223.15 both inbound and outbound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21A8BB-A8E9-DF09-CEDE-8D6D2D62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70" y="1554007"/>
            <a:ext cx="2796585" cy="376537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1C56325-F905-C07D-A666-76E836FC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03" y="1538614"/>
            <a:ext cx="2855270" cy="37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679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165</TotalTime>
  <Words>212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Homework 3 Firewall INT4023</vt:lpstr>
      <vt:lpstr>FTP Connection</vt:lpstr>
      <vt:lpstr>FTP Connection – Firewall unblocked</vt:lpstr>
      <vt:lpstr>Firewall configuration</vt:lpstr>
      <vt:lpstr>FTP Connection – Firewall blocked</vt:lpstr>
      <vt:lpstr>Website Connection</vt:lpstr>
      <vt:lpstr>Website Connection – Firewall unblocked</vt:lpstr>
      <vt:lpstr>Finding the IP &amp; Pinging it</vt:lpstr>
      <vt:lpstr>Blocking the IP</vt:lpstr>
      <vt:lpstr>Connection – Firewall blocked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45</cp:revision>
  <dcterms:created xsi:type="dcterms:W3CDTF">2023-01-15T21:20:36Z</dcterms:created>
  <dcterms:modified xsi:type="dcterms:W3CDTF">2023-01-29T22:16:28Z</dcterms:modified>
</cp:coreProperties>
</file>