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61" r:id="rId2"/>
    <p:sldMasterId id="2147483863" r:id="rId3"/>
    <p:sldMasterId id="2147483865" r:id="rId4"/>
  </p:sldMasterIdLst>
  <p:sldIdLst>
    <p:sldId id="256" r:id="rId5"/>
    <p:sldId id="260" r:id="rId6"/>
    <p:sldId id="257" r:id="rId7"/>
    <p:sldId id="266" r:id="rId8"/>
    <p:sldId id="265" r:id="rId9"/>
    <p:sldId id="263" r:id="rId10"/>
    <p:sldId id="264" r:id="rId11"/>
    <p:sldId id="267" r:id="rId12"/>
    <p:sldId id="268" r:id="rId13"/>
    <p:sldId id="261"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4716833" y="949300"/>
            <a:ext cx="9380800" cy="43696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0" y="1673367"/>
            <a:ext cx="5763600" cy="51880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1378933" y="0"/>
            <a:ext cx="14490400" cy="6858000"/>
          </a:xfrm>
          <a:prstGeom prst="triangle">
            <a:avLst>
              <a:gd name="adj" fmla="val 4985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5074333" y="2931567"/>
            <a:ext cx="5763600" cy="20112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5333"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8000">
                <a:solidFill>
                  <a:schemeClr val="lt1"/>
                </a:solidFill>
              </a:defRPr>
            </a:lvl2pPr>
            <a:lvl3pPr lvl="2" algn="ctr">
              <a:spcBef>
                <a:spcPts val="0"/>
              </a:spcBef>
              <a:spcAft>
                <a:spcPts val="0"/>
              </a:spcAft>
              <a:buClr>
                <a:schemeClr val="lt1"/>
              </a:buClr>
              <a:buSzPts val="6000"/>
              <a:buNone/>
              <a:defRPr sz="8000">
                <a:solidFill>
                  <a:schemeClr val="lt1"/>
                </a:solidFill>
              </a:defRPr>
            </a:lvl3pPr>
            <a:lvl4pPr lvl="3" algn="ctr">
              <a:spcBef>
                <a:spcPts val="0"/>
              </a:spcBef>
              <a:spcAft>
                <a:spcPts val="0"/>
              </a:spcAft>
              <a:buClr>
                <a:schemeClr val="lt1"/>
              </a:buClr>
              <a:buSzPts val="6000"/>
              <a:buNone/>
              <a:defRPr sz="8000">
                <a:solidFill>
                  <a:schemeClr val="lt1"/>
                </a:solidFill>
              </a:defRPr>
            </a:lvl4pPr>
            <a:lvl5pPr lvl="4" algn="ctr">
              <a:spcBef>
                <a:spcPts val="0"/>
              </a:spcBef>
              <a:spcAft>
                <a:spcPts val="0"/>
              </a:spcAft>
              <a:buClr>
                <a:schemeClr val="lt1"/>
              </a:buClr>
              <a:buSzPts val="6000"/>
              <a:buNone/>
              <a:defRPr sz="8000">
                <a:solidFill>
                  <a:schemeClr val="lt1"/>
                </a:solidFill>
              </a:defRPr>
            </a:lvl5pPr>
            <a:lvl6pPr lvl="5" algn="ctr">
              <a:spcBef>
                <a:spcPts val="0"/>
              </a:spcBef>
              <a:spcAft>
                <a:spcPts val="0"/>
              </a:spcAft>
              <a:buClr>
                <a:schemeClr val="lt1"/>
              </a:buClr>
              <a:buSzPts val="6000"/>
              <a:buNone/>
              <a:defRPr sz="8000">
                <a:solidFill>
                  <a:schemeClr val="lt1"/>
                </a:solidFill>
              </a:defRPr>
            </a:lvl6pPr>
            <a:lvl7pPr lvl="6" algn="ctr">
              <a:spcBef>
                <a:spcPts val="0"/>
              </a:spcBef>
              <a:spcAft>
                <a:spcPts val="0"/>
              </a:spcAft>
              <a:buClr>
                <a:schemeClr val="lt1"/>
              </a:buClr>
              <a:buSzPts val="6000"/>
              <a:buNone/>
              <a:defRPr sz="8000">
                <a:solidFill>
                  <a:schemeClr val="lt1"/>
                </a:solidFill>
              </a:defRPr>
            </a:lvl7pPr>
            <a:lvl8pPr lvl="7" algn="ctr">
              <a:spcBef>
                <a:spcPts val="0"/>
              </a:spcBef>
              <a:spcAft>
                <a:spcPts val="0"/>
              </a:spcAft>
              <a:buClr>
                <a:schemeClr val="lt1"/>
              </a:buClr>
              <a:buSzPts val="6000"/>
              <a:buNone/>
              <a:defRPr sz="8000">
                <a:solidFill>
                  <a:schemeClr val="lt1"/>
                </a:solidFill>
              </a:defRPr>
            </a:lvl8pPr>
            <a:lvl9pPr lvl="8" algn="ctr">
              <a:spcBef>
                <a:spcPts val="0"/>
              </a:spcBef>
              <a:spcAft>
                <a:spcPts val="0"/>
              </a:spcAft>
              <a:buClr>
                <a:schemeClr val="lt1"/>
              </a:buClr>
              <a:buSzPts val="6000"/>
              <a:buNone/>
              <a:defRPr sz="8000">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5732333" y="5539167"/>
            <a:ext cx="5105600" cy="331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867">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9pPr>
          </a:lstStyle>
          <a:p>
            <a:r>
              <a:rPr lang="en-US"/>
              <a:t>Click to edit Master subtitle style</a:t>
            </a:r>
            <a:endParaRPr/>
          </a:p>
        </p:txBody>
      </p:sp>
    </p:spTree>
    <p:extLst>
      <p:ext uri="{BB962C8B-B14F-4D97-AF65-F5344CB8AC3E}">
        <p14:creationId xmlns:p14="http://schemas.microsoft.com/office/powerpoint/2010/main" val="21576864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26500" y="-25767"/>
            <a:ext cx="12270800" cy="6883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1"/>
          <p:cNvSpPr txBox="1">
            <a:spLocks noGrp="1"/>
          </p:cNvSpPr>
          <p:nvPr>
            <p:ph type="title" hasCustomPrompt="1"/>
          </p:nvPr>
        </p:nvSpPr>
        <p:spPr>
          <a:xfrm>
            <a:off x="951000" y="851733"/>
            <a:ext cx="10290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12000" b="1">
                <a:solidFill>
                  <a:schemeClr val="lt1"/>
                </a:solidFill>
              </a:defRPr>
            </a:lvl1pPr>
            <a:lvl2pPr lvl="1" algn="ctr" rtl="0">
              <a:spcBef>
                <a:spcPts val="0"/>
              </a:spcBef>
              <a:spcAft>
                <a:spcPts val="0"/>
              </a:spcAft>
              <a:buClr>
                <a:schemeClr val="lt1"/>
              </a:buClr>
              <a:buSzPts val="9000"/>
              <a:buNone/>
              <a:defRPr sz="12000" b="1">
                <a:solidFill>
                  <a:schemeClr val="lt1"/>
                </a:solidFill>
              </a:defRPr>
            </a:lvl2pPr>
            <a:lvl3pPr lvl="2" algn="ctr" rtl="0">
              <a:spcBef>
                <a:spcPts val="0"/>
              </a:spcBef>
              <a:spcAft>
                <a:spcPts val="0"/>
              </a:spcAft>
              <a:buClr>
                <a:schemeClr val="lt1"/>
              </a:buClr>
              <a:buSzPts val="9000"/>
              <a:buNone/>
              <a:defRPr sz="12000" b="1">
                <a:solidFill>
                  <a:schemeClr val="lt1"/>
                </a:solidFill>
              </a:defRPr>
            </a:lvl3pPr>
            <a:lvl4pPr lvl="3" algn="ctr" rtl="0">
              <a:spcBef>
                <a:spcPts val="0"/>
              </a:spcBef>
              <a:spcAft>
                <a:spcPts val="0"/>
              </a:spcAft>
              <a:buClr>
                <a:schemeClr val="lt1"/>
              </a:buClr>
              <a:buSzPts val="9000"/>
              <a:buNone/>
              <a:defRPr sz="12000" b="1">
                <a:solidFill>
                  <a:schemeClr val="lt1"/>
                </a:solidFill>
              </a:defRPr>
            </a:lvl4pPr>
            <a:lvl5pPr lvl="4" algn="ctr" rtl="0">
              <a:spcBef>
                <a:spcPts val="0"/>
              </a:spcBef>
              <a:spcAft>
                <a:spcPts val="0"/>
              </a:spcAft>
              <a:buClr>
                <a:schemeClr val="lt1"/>
              </a:buClr>
              <a:buSzPts val="9000"/>
              <a:buNone/>
              <a:defRPr sz="12000" b="1">
                <a:solidFill>
                  <a:schemeClr val="lt1"/>
                </a:solidFill>
              </a:defRPr>
            </a:lvl5pPr>
            <a:lvl6pPr lvl="5" algn="ctr" rtl="0">
              <a:spcBef>
                <a:spcPts val="0"/>
              </a:spcBef>
              <a:spcAft>
                <a:spcPts val="0"/>
              </a:spcAft>
              <a:buClr>
                <a:schemeClr val="lt1"/>
              </a:buClr>
              <a:buSzPts val="9000"/>
              <a:buNone/>
              <a:defRPr sz="12000" b="1">
                <a:solidFill>
                  <a:schemeClr val="lt1"/>
                </a:solidFill>
              </a:defRPr>
            </a:lvl6pPr>
            <a:lvl7pPr lvl="6" algn="ctr" rtl="0">
              <a:spcBef>
                <a:spcPts val="0"/>
              </a:spcBef>
              <a:spcAft>
                <a:spcPts val="0"/>
              </a:spcAft>
              <a:buClr>
                <a:schemeClr val="lt1"/>
              </a:buClr>
              <a:buSzPts val="9000"/>
              <a:buNone/>
              <a:defRPr sz="12000" b="1">
                <a:solidFill>
                  <a:schemeClr val="lt1"/>
                </a:solidFill>
              </a:defRPr>
            </a:lvl7pPr>
            <a:lvl8pPr lvl="7" algn="ctr" rtl="0">
              <a:spcBef>
                <a:spcPts val="0"/>
              </a:spcBef>
              <a:spcAft>
                <a:spcPts val="0"/>
              </a:spcAft>
              <a:buClr>
                <a:schemeClr val="lt1"/>
              </a:buClr>
              <a:buSzPts val="9000"/>
              <a:buNone/>
              <a:defRPr sz="12000" b="1">
                <a:solidFill>
                  <a:schemeClr val="lt1"/>
                </a:solidFill>
              </a:defRPr>
            </a:lvl8pPr>
            <a:lvl9pPr lvl="8" algn="ctr" rtl="0">
              <a:spcBef>
                <a:spcPts val="0"/>
              </a:spcBef>
              <a:spcAft>
                <a:spcPts val="0"/>
              </a:spcAft>
              <a:buClr>
                <a:schemeClr val="lt1"/>
              </a:buClr>
              <a:buSzPts val="9000"/>
              <a:buNone/>
              <a:defRPr sz="12000" b="1">
                <a:solidFill>
                  <a:schemeClr val="lt1"/>
                </a:solidFill>
              </a:defRPr>
            </a:lvl9pPr>
          </a:lstStyle>
          <a:p>
            <a:r>
              <a:t>xx%</a:t>
            </a:r>
          </a:p>
        </p:txBody>
      </p:sp>
      <p:sp>
        <p:nvSpPr>
          <p:cNvPr id="56" name="Google Shape;56;p11"/>
          <p:cNvSpPr txBox="1">
            <a:spLocks noGrp="1"/>
          </p:cNvSpPr>
          <p:nvPr>
            <p:ph type="body" idx="1"/>
          </p:nvPr>
        </p:nvSpPr>
        <p:spPr>
          <a:xfrm>
            <a:off x="951000" y="3608501"/>
            <a:ext cx="10290000" cy="5976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algn="ctr">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38714281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extLst>
      <p:ext uri="{BB962C8B-B14F-4D97-AF65-F5344CB8AC3E}">
        <p14:creationId xmlns:p14="http://schemas.microsoft.com/office/powerpoint/2010/main" val="300310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225733" y="-86000"/>
            <a:ext cx="5934800" cy="7029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0" name="Google Shape;60;p13"/>
          <p:cNvCxnSpPr/>
          <p:nvPr/>
        </p:nvCxnSpPr>
        <p:spPr>
          <a:xfrm rot="10800000">
            <a:off x="-2139567" y="2165800"/>
            <a:ext cx="6426400" cy="58928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7587533" y="25109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2" name="Google Shape;62;p13"/>
          <p:cNvSpPr txBox="1">
            <a:spLocks noGrp="1"/>
          </p:cNvSpPr>
          <p:nvPr>
            <p:ph type="title" idx="2" hasCustomPrompt="1"/>
          </p:nvPr>
        </p:nvSpPr>
        <p:spPr>
          <a:xfrm>
            <a:off x="6414361" y="1552091"/>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3" name="Google Shape;63;p13"/>
          <p:cNvSpPr txBox="1">
            <a:spLocks noGrp="1"/>
          </p:cNvSpPr>
          <p:nvPr>
            <p:ph type="title" idx="3" hasCustomPrompt="1"/>
          </p:nvPr>
        </p:nvSpPr>
        <p:spPr>
          <a:xfrm>
            <a:off x="6414361" y="2709320"/>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4" name="Google Shape;64;p13"/>
          <p:cNvSpPr txBox="1">
            <a:spLocks noGrp="1"/>
          </p:cNvSpPr>
          <p:nvPr>
            <p:ph type="title" idx="4"/>
          </p:nvPr>
        </p:nvSpPr>
        <p:spPr>
          <a:xfrm>
            <a:off x="7587533" y="48377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5" name="Google Shape;65;p13"/>
          <p:cNvSpPr txBox="1">
            <a:spLocks noGrp="1"/>
          </p:cNvSpPr>
          <p:nvPr>
            <p:ph type="title" idx="5"/>
          </p:nvPr>
        </p:nvSpPr>
        <p:spPr>
          <a:xfrm>
            <a:off x="7587533" y="13920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6" name="Google Shape;66;p13"/>
          <p:cNvSpPr txBox="1">
            <a:spLocks noGrp="1"/>
          </p:cNvSpPr>
          <p:nvPr>
            <p:ph type="title" idx="6"/>
          </p:nvPr>
        </p:nvSpPr>
        <p:spPr>
          <a:xfrm>
            <a:off x="7587533" y="36804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7" name="Google Shape;67;p13"/>
          <p:cNvSpPr txBox="1">
            <a:spLocks noGrp="1"/>
          </p:cNvSpPr>
          <p:nvPr>
            <p:ph type="title" idx="7" hasCustomPrompt="1"/>
          </p:nvPr>
        </p:nvSpPr>
        <p:spPr>
          <a:xfrm>
            <a:off x="6414361" y="384055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8" name="Google Shape;68;p13"/>
          <p:cNvSpPr txBox="1">
            <a:spLocks noGrp="1"/>
          </p:cNvSpPr>
          <p:nvPr>
            <p:ph type="title" idx="8" hasCustomPrompt="1"/>
          </p:nvPr>
        </p:nvSpPr>
        <p:spPr>
          <a:xfrm>
            <a:off x="6414361" y="499778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9" name="Google Shape;69;p13"/>
          <p:cNvSpPr txBox="1">
            <a:spLocks noGrp="1"/>
          </p:cNvSpPr>
          <p:nvPr>
            <p:ph type="subTitle" idx="1"/>
          </p:nvPr>
        </p:nvSpPr>
        <p:spPr>
          <a:xfrm>
            <a:off x="7587533" y="1759393"/>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0" name="Google Shape;70;p13"/>
          <p:cNvSpPr txBox="1">
            <a:spLocks noGrp="1"/>
          </p:cNvSpPr>
          <p:nvPr>
            <p:ph type="subTitle" idx="9"/>
          </p:nvPr>
        </p:nvSpPr>
        <p:spPr>
          <a:xfrm>
            <a:off x="7587533" y="4060560"/>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1" name="Google Shape;71;p13"/>
          <p:cNvSpPr txBox="1">
            <a:spLocks noGrp="1"/>
          </p:cNvSpPr>
          <p:nvPr>
            <p:ph type="subTitle" idx="13"/>
          </p:nvPr>
        </p:nvSpPr>
        <p:spPr>
          <a:xfrm>
            <a:off x="7587533" y="2883597"/>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2" name="Google Shape;72;p13"/>
          <p:cNvSpPr txBox="1">
            <a:spLocks noGrp="1"/>
          </p:cNvSpPr>
          <p:nvPr>
            <p:ph type="subTitle" idx="14"/>
          </p:nvPr>
        </p:nvSpPr>
        <p:spPr>
          <a:xfrm>
            <a:off x="7587533" y="5210331"/>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3" name="Google Shape;73;p13"/>
          <p:cNvSpPr txBox="1">
            <a:spLocks noGrp="1"/>
          </p:cNvSpPr>
          <p:nvPr>
            <p:ph type="title" idx="15"/>
          </p:nvPr>
        </p:nvSpPr>
        <p:spPr>
          <a:xfrm>
            <a:off x="950967" y="2931733"/>
            <a:ext cx="455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4962103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hasCustomPrompt="1"/>
          </p:nvPr>
        </p:nvSpPr>
        <p:spPr>
          <a:xfrm>
            <a:off x="1087317"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76" name="Google Shape;76;p14"/>
          <p:cNvSpPr txBox="1">
            <a:spLocks noGrp="1"/>
          </p:cNvSpPr>
          <p:nvPr>
            <p:ph type="title" idx="2"/>
          </p:nvPr>
        </p:nvSpPr>
        <p:spPr>
          <a:xfrm>
            <a:off x="217791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77" name="Google Shape;77;p14"/>
          <p:cNvSpPr txBox="1">
            <a:spLocks noGrp="1"/>
          </p:cNvSpPr>
          <p:nvPr>
            <p:ph type="subTitle" idx="1"/>
          </p:nvPr>
        </p:nvSpPr>
        <p:spPr>
          <a:xfrm>
            <a:off x="217791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8" name="Google Shape;78;p14"/>
          <p:cNvSpPr/>
          <p:nvPr/>
        </p:nvSpPr>
        <p:spPr>
          <a:xfrm rot="10800000">
            <a:off x="-26500" y="-17781"/>
            <a:ext cx="12270800" cy="3586800"/>
          </a:xfrm>
          <a:prstGeom prst="triangle">
            <a:avLst>
              <a:gd name="adj" fmla="val 49898"/>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4"/>
          <p:cNvSpPr txBox="1">
            <a:spLocks noGrp="1"/>
          </p:cNvSpPr>
          <p:nvPr>
            <p:ph type="title" idx="3" hasCustomPrompt="1"/>
          </p:nvPr>
        </p:nvSpPr>
        <p:spPr>
          <a:xfrm>
            <a:off x="1087317"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0" name="Google Shape;80;p14"/>
          <p:cNvSpPr txBox="1">
            <a:spLocks noGrp="1"/>
          </p:cNvSpPr>
          <p:nvPr>
            <p:ph type="title" idx="4"/>
          </p:nvPr>
        </p:nvSpPr>
        <p:spPr>
          <a:xfrm>
            <a:off x="2177917" y="5099761"/>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1" name="Google Shape;81;p14"/>
          <p:cNvSpPr txBox="1">
            <a:spLocks noGrp="1"/>
          </p:cNvSpPr>
          <p:nvPr>
            <p:ph type="subTitle" idx="5"/>
          </p:nvPr>
        </p:nvSpPr>
        <p:spPr>
          <a:xfrm>
            <a:off x="2177917" y="5467167"/>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2" name="Google Shape;82;p14"/>
          <p:cNvSpPr txBox="1">
            <a:spLocks noGrp="1"/>
          </p:cNvSpPr>
          <p:nvPr>
            <p:ph type="title" idx="6" hasCustomPrompt="1"/>
          </p:nvPr>
        </p:nvSpPr>
        <p:spPr>
          <a:xfrm>
            <a:off x="6058500"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3" name="Google Shape;83;p14"/>
          <p:cNvSpPr txBox="1">
            <a:spLocks noGrp="1"/>
          </p:cNvSpPr>
          <p:nvPr>
            <p:ph type="title" idx="7"/>
          </p:nvPr>
        </p:nvSpPr>
        <p:spPr>
          <a:xfrm>
            <a:off x="719354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4" name="Google Shape;84;p14"/>
          <p:cNvSpPr txBox="1">
            <a:spLocks noGrp="1"/>
          </p:cNvSpPr>
          <p:nvPr>
            <p:ph type="subTitle" idx="8"/>
          </p:nvPr>
        </p:nvSpPr>
        <p:spPr>
          <a:xfrm>
            <a:off x="719354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5" name="Google Shape;85;p14"/>
          <p:cNvSpPr txBox="1">
            <a:spLocks noGrp="1"/>
          </p:cNvSpPr>
          <p:nvPr>
            <p:ph type="title" idx="9" hasCustomPrompt="1"/>
          </p:nvPr>
        </p:nvSpPr>
        <p:spPr>
          <a:xfrm>
            <a:off x="6058500"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6" name="Google Shape;86;p14"/>
          <p:cNvSpPr txBox="1">
            <a:spLocks noGrp="1"/>
          </p:cNvSpPr>
          <p:nvPr>
            <p:ph type="title" idx="13"/>
          </p:nvPr>
        </p:nvSpPr>
        <p:spPr>
          <a:xfrm>
            <a:off x="7193547" y="5099763"/>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7" name="Google Shape;87;p14"/>
          <p:cNvSpPr txBox="1">
            <a:spLocks noGrp="1"/>
          </p:cNvSpPr>
          <p:nvPr>
            <p:ph type="subTitle" idx="14"/>
          </p:nvPr>
        </p:nvSpPr>
        <p:spPr>
          <a:xfrm>
            <a:off x="7193547" y="5467168"/>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88" name="Google Shape;88;p14"/>
          <p:cNvCxnSpPr/>
          <p:nvPr/>
        </p:nvCxnSpPr>
        <p:spPr>
          <a:xfrm rot="10800000">
            <a:off x="-2989300" y="2546300"/>
            <a:ext cx="6426400" cy="589280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14"/>
          <p:cNvCxnSpPr/>
          <p:nvPr/>
        </p:nvCxnSpPr>
        <p:spPr>
          <a:xfrm rot="10800000" flipH="1">
            <a:off x="8754900" y="2507000"/>
            <a:ext cx="6426400" cy="5892800"/>
          </a:xfrm>
          <a:prstGeom prst="straightConnector1">
            <a:avLst/>
          </a:prstGeom>
          <a:noFill/>
          <a:ln w="19050" cap="flat" cmpd="sng">
            <a:solidFill>
              <a:schemeClr val="dk1"/>
            </a:solidFill>
            <a:prstDash val="solid"/>
            <a:round/>
            <a:headEnd type="none" w="med" len="med"/>
            <a:tailEnd type="none" w="med" len="med"/>
          </a:ln>
        </p:spPr>
      </p:cxnSp>
      <p:sp>
        <p:nvSpPr>
          <p:cNvPr id="90" name="Google Shape;90;p14"/>
          <p:cNvSpPr txBox="1">
            <a:spLocks noGrp="1"/>
          </p:cNvSpPr>
          <p:nvPr>
            <p:ph type="title" idx="15"/>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744266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5"/>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1242267" y="2692957"/>
            <a:ext cx="4337200" cy="133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4533" b="1">
                <a:solidFill>
                  <a:schemeClr val="dk1"/>
                </a:solidFill>
              </a:defRPr>
            </a:lvl1pPr>
            <a:lvl2pPr lvl="1" rtl="0">
              <a:spcBef>
                <a:spcPts val="0"/>
              </a:spcBef>
              <a:spcAft>
                <a:spcPts val="0"/>
              </a:spcAft>
              <a:buClr>
                <a:schemeClr val="dk1"/>
              </a:buClr>
              <a:buSzPts val="3600"/>
              <a:buNone/>
              <a:defRPr sz="4800" b="1">
                <a:solidFill>
                  <a:schemeClr val="dk1"/>
                </a:solidFill>
              </a:defRPr>
            </a:lvl2pPr>
            <a:lvl3pPr lvl="2" rtl="0">
              <a:spcBef>
                <a:spcPts val="0"/>
              </a:spcBef>
              <a:spcAft>
                <a:spcPts val="0"/>
              </a:spcAft>
              <a:buClr>
                <a:schemeClr val="dk1"/>
              </a:buClr>
              <a:buSzPts val="3600"/>
              <a:buNone/>
              <a:defRPr sz="4800" b="1">
                <a:solidFill>
                  <a:schemeClr val="dk1"/>
                </a:solidFill>
              </a:defRPr>
            </a:lvl3pPr>
            <a:lvl4pPr lvl="3" rtl="0">
              <a:spcBef>
                <a:spcPts val="0"/>
              </a:spcBef>
              <a:spcAft>
                <a:spcPts val="0"/>
              </a:spcAft>
              <a:buClr>
                <a:schemeClr val="dk1"/>
              </a:buClr>
              <a:buSzPts val="3600"/>
              <a:buNone/>
              <a:defRPr sz="4800" b="1">
                <a:solidFill>
                  <a:schemeClr val="dk1"/>
                </a:solidFill>
              </a:defRPr>
            </a:lvl4pPr>
            <a:lvl5pPr lvl="4" rtl="0">
              <a:spcBef>
                <a:spcPts val="0"/>
              </a:spcBef>
              <a:spcAft>
                <a:spcPts val="0"/>
              </a:spcAft>
              <a:buClr>
                <a:schemeClr val="dk1"/>
              </a:buClr>
              <a:buSzPts val="3600"/>
              <a:buNone/>
              <a:defRPr sz="4800" b="1">
                <a:solidFill>
                  <a:schemeClr val="dk1"/>
                </a:solidFill>
              </a:defRPr>
            </a:lvl5pPr>
            <a:lvl6pPr lvl="5" rtl="0">
              <a:spcBef>
                <a:spcPts val="0"/>
              </a:spcBef>
              <a:spcAft>
                <a:spcPts val="0"/>
              </a:spcAft>
              <a:buClr>
                <a:schemeClr val="dk1"/>
              </a:buClr>
              <a:buSzPts val="3600"/>
              <a:buNone/>
              <a:defRPr sz="4800" b="1">
                <a:solidFill>
                  <a:schemeClr val="dk1"/>
                </a:solidFill>
              </a:defRPr>
            </a:lvl6pPr>
            <a:lvl7pPr lvl="6" rtl="0">
              <a:spcBef>
                <a:spcPts val="0"/>
              </a:spcBef>
              <a:spcAft>
                <a:spcPts val="0"/>
              </a:spcAft>
              <a:buClr>
                <a:schemeClr val="dk1"/>
              </a:buClr>
              <a:buSzPts val="3600"/>
              <a:buNone/>
              <a:defRPr sz="4800" b="1">
                <a:solidFill>
                  <a:schemeClr val="dk1"/>
                </a:solidFill>
              </a:defRPr>
            </a:lvl7pPr>
            <a:lvl8pPr lvl="7" rtl="0">
              <a:spcBef>
                <a:spcPts val="0"/>
              </a:spcBef>
              <a:spcAft>
                <a:spcPts val="0"/>
              </a:spcAft>
              <a:buClr>
                <a:schemeClr val="dk1"/>
              </a:buClr>
              <a:buSzPts val="3600"/>
              <a:buNone/>
              <a:defRPr sz="4800" b="1">
                <a:solidFill>
                  <a:schemeClr val="dk1"/>
                </a:solidFill>
              </a:defRPr>
            </a:lvl8pPr>
            <a:lvl9pPr lvl="8"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3" name="Google Shape;103;p16"/>
          <p:cNvSpPr txBox="1">
            <a:spLocks noGrp="1"/>
          </p:cNvSpPr>
          <p:nvPr>
            <p:ph type="title" idx="2" hasCustomPrompt="1"/>
          </p:nvPr>
        </p:nvSpPr>
        <p:spPr>
          <a:xfrm>
            <a:off x="1242267" y="1289407"/>
            <a:ext cx="4076400" cy="12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8000"/>
              <a:buNone/>
              <a:defRPr sz="10666" b="1">
                <a:solidFill>
                  <a:schemeClr val="dk1"/>
                </a:solidFill>
              </a:defRPr>
            </a:lvl1pPr>
            <a:lvl2pPr lvl="1" rtl="0">
              <a:spcBef>
                <a:spcPts val="0"/>
              </a:spcBef>
              <a:spcAft>
                <a:spcPts val="0"/>
              </a:spcAft>
              <a:buClr>
                <a:schemeClr val="dk1"/>
              </a:buClr>
              <a:buSzPts val="8000"/>
              <a:buNone/>
              <a:defRPr sz="10666" b="1">
                <a:solidFill>
                  <a:schemeClr val="dk1"/>
                </a:solidFill>
              </a:defRPr>
            </a:lvl2pPr>
            <a:lvl3pPr lvl="2" rtl="0">
              <a:spcBef>
                <a:spcPts val="0"/>
              </a:spcBef>
              <a:spcAft>
                <a:spcPts val="0"/>
              </a:spcAft>
              <a:buClr>
                <a:schemeClr val="dk1"/>
              </a:buClr>
              <a:buSzPts val="8000"/>
              <a:buNone/>
              <a:defRPr sz="10666" b="1">
                <a:solidFill>
                  <a:schemeClr val="dk1"/>
                </a:solidFill>
              </a:defRPr>
            </a:lvl3pPr>
            <a:lvl4pPr lvl="3" rtl="0">
              <a:spcBef>
                <a:spcPts val="0"/>
              </a:spcBef>
              <a:spcAft>
                <a:spcPts val="0"/>
              </a:spcAft>
              <a:buClr>
                <a:schemeClr val="dk1"/>
              </a:buClr>
              <a:buSzPts val="8000"/>
              <a:buNone/>
              <a:defRPr sz="10666" b="1">
                <a:solidFill>
                  <a:schemeClr val="dk1"/>
                </a:solidFill>
              </a:defRPr>
            </a:lvl4pPr>
            <a:lvl5pPr lvl="4" rtl="0">
              <a:spcBef>
                <a:spcPts val="0"/>
              </a:spcBef>
              <a:spcAft>
                <a:spcPts val="0"/>
              </a:spcAft>
              <a:buClr>
                <a:schemeClr val="dk1"/>
              </a:buClr>
              <a:buSzPts val="8000"/>
              <a:buNone/>
              <a:defRPr sz="10666" b="1">
                <a:solidFill>
                  <a:schemeClr val="dk1"/>
                </a:solidFill>
              </a:defRPr>
            </a:lvl5pPr>
            <a:lvl6pPr lvl="5" rtl="0">
              <a:spcBef>
                <a:spcPts val="0"/>
              </a:spcBef>
              <a:spcAft>
                <a:spcPts val="0"/>
              </a:spcAft>
              <a:buClr>
                <a:schemeClr val="dk1"/>
              </a:buClr>
              <a:buSzPts val="8000"/>
              <a:buNone/>
              <a:defRPr sz="10666" b="1">
                <a:solidFill>
                  <a:schemeClr val="dk1"/>
                </a:solidFill>
              </a:defRPr>
            </a:lvl6pPr>
            <a:lvl7pPr lvl="6" rtl="0">
              <a:spcBef>
                <a:spcPts val="0"/>
              </a:spcBef>
              <a:spcAft>
                <a:spcPts val="0"/>
              </a:spcAft>
              <a:buClr>
                <a:schemeClr val="dk1"/>
              </a:buClr>
              <a:buSzPts val="8000"/>
              <a:buNone/>
              <a:defRPr sz="10666" b="1">
                <a:solidFill>
                  <a:schemeClr val="dk1"/>
                </a:solidFill>
              </a:defRPr>
            </a:lvl7pPr>
            <a:lvl8pPr lvl="7" rtl="0">
              <a:spcBef>
                <a:spcPts val="0"/>
              </a:spcBef>
              <a:spcAft>
                <a:spcPts val="0"/>
              </a:spcAft>
              <a:buClr>
                <a:schemeClr val="dk1"/>
              </a:buClr>
              <a:buSzPts val="8000"/>
              <a:buNone/>
              <a:defRPr sz="10666" b="1">
                <a:solidFill>
                  <a:schemeClr val="dk1"/>
                </a:solidFill>
              </a:defRPr>
            </a:lvl8pPr>
            <a:lvl9pPr lvl="8" rtl="0">
              <a:spcBef>
                <a:spcPts val="0"/>
              </a:spcBef>
              <a:spcAft>
                <a:spcPts val="0"/>
              </a:spcAft>
              <a:buClr>
                <a:schemeClr val="dk1"/>
              </a:buClr>
              <a:buSzPts val="8000"/>
              <a:buNone/>
              <a:defRPr sz="10666" b="1">
                <a:solidFill>
                  <a:schemeClr val="dk1"/>
                </a:solidFill>
              </a:defRPr>
            </a:lvl9pPr>
          </a:lstStyle>
          <a:p>
            <a:r>
              <a:t>xx%</a:t>
            </a:r>
          </a:p>
        </p:txBody>
      </p:sp>
      <p:sp>
        <p:nvSpPr>
          <p:cNvPr id="104" name="Google Shape;104;p16"/>
          <p:cNvSpPr txBox="1">
            <a:spLocks noGrp="1"/>
          </p:cNvSpPr>
          <p:nvPr>
            <p:ph type="subTitle" idx="1"/>
          </p:nvPr>
        </p:nvSpPr>
        <p:spPr>
          <a:xfrm>
            <a:off x="1242267" y="4434973"/>
            <a:ext cx="2638000" cy="7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05" name="Google Shape;105;p16"/>
          <p:cNvCxnSpPr/>
          <p:nvPr/>
        </p:nvCxnSpPr>
        <p:spPr>
          <a:xfrm>
            <a:off x="3442400" y="-16840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06" name="Google Shape;106;p16"/>
          <p:cNvSpPr/>
          <p:nvPr/>
        </p:nvSpPr>
        <p:spPr>
          <a:xfrm>
            <a:off x="-83233" y="5101033"/>
            <a:ext cx="1728000" cy="18432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106922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5"/>
        </a:soli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b="1">
                <a:solidFill>
                  <a:schemeClr val="dk1"/>
                </a:solidFill>
              </a:defRPr>
            </a:lvl1pPr>
            <a:lvl2pPr lvl="1" algn="ctr" rtl="0">
              <a:spcBef>
                <a:spcPts val="0"/>
              </a:spcBef>
              <a:spcAft>
                <a:spcPts val="0"/>
              </a:spcAft>
              <a:buClr>
                <a:schemeClr val="dk1"/>
              </a:buClr>
              <a:buSzPts val="3600"/>
              <a:buNone/>
              <a:defRPr sz="4800" b="1">
                <a:solidFill>
                  <a:schemeClr val="dk1"/>
                </a:solidFill>
              </a:defRPr>
            </a:lvl2pPr>
            <a:lvl3pPr lvl="2" algn="ctr" rtl="0">
              <a:spcBef>
                <a:spcPts val="0"/>
              </a:spcBef>
              <a:spcAft>
                <a:spcPts val="0"/>
              </a:spcAft>
              <a:buClr>
                <a:schemeClr val="dk1"/>
              </a:buClr>
              <a:buSzPts val="3600"/>
              <a:buNone/>
              <a:defRPr sz="4800" b="1">
                <a:solidFill>
                  <a:schemeClr val="dk1"/>
                </a:solidFill>
              </a:defRPr>
            </a:lvl3pPr>
            <a:lvl4pPr lvl="3" algn="ctr" rtl="0">
              <a:spcBef>
                <a:spcPts val="0"/>
              </a:spcBef>
              <a:spcAft>
                <a:spcPts val="0"/>
              </a:spcAft>
              <a:buClr>
                <a:schemeClr val="dk1"/>
              </a:buClr>
              <a:buSzPts val="3600"/>
              <a:buNone/>
              <a:defRPr sz="4800" b="1">
                <a:solidFill>
                  <a:schemeClr val="dk1"/>
                </a:solidFill>
              </a:defRPr>
            </a:lvl4pPr>
            <a:lvl5pPr lvl="4" algn="ctr" rtl="0">
              <a:spcBef>
                <a:spcPts val="0"/>
              </a:spcBef>
              <a:spcAft>
                <a:spcPts val="0"/>
              </a:spcAft>
              <a:buClr>
                <a:schemeClr val="dk1"/>
              </a:buClr>
              <a:buSzPts val="3600"/>
              <a:buNone/>
              <a:defRPr sz="4800" b="1">
                <a:solidFill>
                  <a:schemeClr val="dk1"/>
                </a:solidFill>
              </a:defRPr>
            </a:lvl5pPr>
            <a:lvl6pPr lvl="5" algn="ctr" rtl="0">
              <a:spcBef>
                <a:spcPts val="0"/>
              </a:spcBef>
              <a:spcAft>
                <a:spcPts val="0"/>
              </a:spcAft>
              <a:buClr>
                <a:schemeClr val="dk1"/>
              </a:buClr>
              <a:buSzPts val="3600"/>
              <a:buNone/>
              <a:defRPr sz="4800" b="1">
                <a:solidFill>
                  <a:schemeClr val="dk1"/>
                </a:solidFill>
              </a:defRPr>
            </a:lvl6pPr>
            <a:lvl7pPr lvl="6" algn="ctr" rtl="0">
              <a:spcBef>
                <a:spcPts val="0"/>
              </a:spcBef>
              <a:spcAft>
                <a:spcPts val="0"/>
              </a:spcAft>
              <a:buClr>
                <a:schemeClr val="dk1"/>
              </a:buClr>
              <a:buSzPts val="3600"/>
              <a:buNone/>
              <a:defRPr sz="4800" b="1">
                <a:solidFill>
                  <a:schemeClr val="dk1"/>
                </a:solidFill>
              </a:defRPr>
            </a:lvl7pPr>
            <a:lvl8pPr lvl="7" algn="ctr" rtl="0">
              <a:spcBef>
                <a:spcPts val="0"/>
              </a:spcBef>
              <a:spcAft>
                <a:spcPts val="0"/>
              </a:spcAft>
              <a:buClr>
                <a:schemeClr val="dk1"/>
              </a:buClr>
              <a:buSzPts val="3600"/>
              <a:buNone/>
              <a:defRPr sz="4800" b="1">
                <a:solidFill>
                  <a:schemeClr val="dk1"/>
                </a:solidFill>
              </a:defRPr>
            </a:lvl8pPr>
            <a:lvl9pPr lvl="8" algn="ctr"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9" name="Google Shape;109;p17"/>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10666"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t>xx%</a:t>
            </a:r>
          </a:p>
        </p:txBody>
      </p:sp>
      <p:sp>
        <p:nvSpPr>
          <p:cNvPr id="110" name="Google Shape;110;p17"/>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11" name="Google Shape;111;p17"/>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12" name="Google Shape;112;p17"/>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7"/>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7"/>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7"/>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7"/>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222057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5"/>
        </a:solidFill>
        <a:effectLst/>
      </p:bgPr>
    </p:bg>
    <p:spTree>
      <p:nvGrpSpPr>
        <p:cNvPr id="1" name="Shape 117"/>
        <p:cNvGrpSpPr/>
        <p:nvPr/>
      </p:nvGrpSpPr>
      <p:grpSpPr>
        <a:xfrm>
          <a:off x="0" y="0"/>
          <a:ext cx="0" cy="0"/>
          <a:chOff x="0" y="0"/>
          <a:chExt cx="0" cy="0"/>
        </a:xfrm>
      </p:grpSpPr>
      <p:sp>
        <p:nvSpPr>
          <p:cNvPr id="118" name="Google Shape;118;p18"/>
          <p:cNvSpPr/>
          <p:nvPr/>
        </p:nvSpPr>
        <p:spPr>
          <a:xfrm>
            <a:off x="6394833" y="-290100"/>
            <a:ext cx="5797200" cy="7493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19" name="Google Shape;119;p18"/>
          <p:cNvSpPr txBox="1">
            <a:spLocks noGrp="1"/>
          </p:cNvSpPr>
          <p:nvPr>
            <p:ph type="title"/>
          </p:nvPr>
        </p:nvSpPr>
        <p:spPr>
          <a:xfrm>
            <a:off x="950967" y="1920267"/>
            <a:ext cx="51452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20" name="Google Shape;120;p18"/>
          <p:cNvSpPr txBox="1">
            <a:spLocks noGrp="1"/>
          </p:cNvSpPr>
          <p:nvPr>
            <p:ph type="subTitle" idx="1"/>
          </p:nvPr>
        </p:nvSpPr>
        <p:spPr>
          <a:xfrm>
            <a:off x="950967" y="3017733"/>
            <a:ext cx="4534400" cy="17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21" name="Google Shape;121;p18"/>
          <p:cNvSpPr/>
          <p:nvPr/>
        </p:nvSpPr>
        <p:spPr>
          <a:xfrm>
            <a:off x="1123800" y="719333"/>
            <a:ext cx="1066800" cy="114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59277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797633" y="927000"/>
            <a:ext cx="8762800" cy="500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19"/>
          <p:cNvSpPr/>
          <p:nvPr/>
        </p:nvSpPr>
        <p:spPr>
          <a:xfrm rot="10800000">
            <a:off x="4178200" y="-30367"/>
            <a:ext cx="3835600" cy="1727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19"/>
          <p:cNvSpPr txBox="1">
            <a:spLocks noGrp="1"/>
          </p:cNvSpPr>
          <p:nvPr>
            <p:ph type="body" idx="1"/>
          </p:nvPr>
        </p:nvSpPr>
        <p:spPr>
          <a:xfrm>
            <a:off x="3356633" y="3135947"/>
            <a:ext cx="5478800" cy="19788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1219170" lvl="1" indent="-397923"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828754" lvl="2"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2438339" lvl="3"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3047924" lvl="4"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3657509" lvl="5"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4267093" lvl="6"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4876678" lvl="7"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5486263" lvl="8" indent="-397923" algn="just" rtl="0">
              <a:spcBef>
                <a:spcPts val="2133"/>
              </a:spcBef>
              <a:spcAft>
                <a:spcPts val="2133"/>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26" name="Google Shape;126;p19"/>
          <p:cNvSpPr txBox="1">
            <a:spLocks noGrp="1"/>
          </p:cNvSpPr>
          <p:nvPr>
            <p:ph type="title"/>
          </p:nvPr>
        </p:nvSpPr>
        <p:spPr>
          <a:xfrm>
            <a:off x="2250600" y="20284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21438897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accent5"/>
        </a:solidFill>
        <a:effectLst/>
      </p:bgPr>
    </p:bg>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149933"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29" name="Google Shape;129;p20"/>
          <p:cNvSpPr txBox="1">
            <a:spLocks noGrp="1"/>
          </p:cNvSpPr>
          <p:nvPr>
            <p:ph type="subTitle" idx="1"/>
          </p:nvPr>
        </p:nvSpPr>
        <p:spPr>
          <a:xfrm>
            <a:off x="565933"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0" name="Google Shape;130;p20"/>
          <p:cNvSpPr txBox="1">
            <a:spLocks noGrp="1"/>
          </p:cNvSpPr>
          <p:nvPr>
            <p:ph type="title" idx="2"/>
          </p:nvPr>
        </p:nvSpPr>
        <p:spPr>
          <a:xfrm>
            <a:off x="8701007"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1" name="Google Shape;131;p20"/>
          <p:cNvSpPr txBox="1">
            <a:spLocks noGrp="1"/>
          </p:cNvSpPr>
          <p:nvPr>
            <p:ph type="subTitle" idx="3"/>
          </p:nvPr>
        </p:nvSpPr>
        <p:spPr>
          <a:xfrm>
            <a:off x="8117001"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2" name="Google Shape;132;p20"/>
          <p:cNvSpPr txBox="1">
            <a:spLocks noGrp="1"/>
          </p:cNvSpPr>
          <p:nvPr>
            <p:ph type="title" idx="4"/>
          </p:nvPr>
        </p:nvSpPr>
        <p:spPr>
          <a:xfrm>
            <a:off x="4920200"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3" name="Google Shape;133;p20"/>
          <p:cNvSpPr txBox="1">
            <a:spLocks noGrp="1"/>
          </p:cNvSpPr>
          <p:nvPr>
            <p:ph type="subTitle" idx="5"/>
          </p:nvPr>
        </p:nvSpPr>
        <p:spPr>
          <a:xfrm>
            <a:off x="4336197"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4" name="Google Shape;134;p20"/>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8774427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accent5"/>
        </a:solidFill>
        <a:effectLst/>
      </p:bgPr>
    </p:bg>
    <p:spTree>
      <p:nvGrpSpPr>
        <p:cNvPr id="1" name="Shape 135"/>
        <p:cNvGrpSpPr/>
        <p:nvPr/>
      </p:nvGrpSpPr>
      <p:grpSpPr>
        <a:xfrm>
          <a:off x="0" y="0"/>
          <a:ext cx="0" cy="0"/>
          <a:chOff x="0" y="0"/>
          <a:chExt cx="0" cy="0"/>
        </a:xfrm>
      </p:grpSpPr>
      <p:sp>
        <p:nvSpPr>
          <p:cNvPr id="136" name="Google Shape;136;p21"/>
          <p:cNvSpPr/>
          <p:nvPr/>
        </p:nvSpPr>
        <p:spPr>
          <a:xfrm rot="-5400000">
            <a:off x="6981400" y="1724733"/>
            <a:ext cx="5233200" cy="5188000"/>
          </a:xfrm>
          <a:prstGeom prst="rtTriangle">
            <a:avLst/>
          </a:prstGeom>
          <a:solidFill>
            <a:srgbClr val="68686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21"/>
          <p:cNvSpPr/>
          <p:nvPr/>
        </p:nvSpPr>
        <p:spPr>
          <a:xfrm rot="10800000" flipH="1">
            <a:off x="50500" y="200"/>
            <a:ext cx="12141600" cy="5959600"/>
          </a:xfrm>
          <a:prstGeom prst="triangle">
            <a:avLst>
              <a:gd name="adj" fmla="val 5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21"/>
          <p:cNvSpPr/>
          <p:nvPr/>
        </p:nvSpPr>
        <p:spPr>
          <a:xfrm flipH="1">
            <a:off x="4774400" y="1849700"/>
            <a:ext cx="12739200" cy="64796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1"/>
          <p:cNvSpPr txBox="1">
            <a:spLocks noGrp="1"/>
          </p:cNvSpPr>
          <p:nvPr>
            <p:ph type="ctrTitle"/>
          </p:nvPr>
        </p:nvSpPr>
        <p:spPr>
          <a:xfrm>
            <a:off x="2254400" y="1642733"/>
            <a:ext cx="7683200" cy="78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4000"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rPr lang="en-US"/>
              <a:t>Click to edit Master title style</a:t>
            </a:r>
            <a:endParaRPr/>
          </a:p>
        </p:txBody>
      </p:sp>
      <p:sp>
        <p:nvSpPr>
          <p:cNvPr id="140" name="Google Shape;140;p21"/>
          <p:cNvSpPr txBox="1">
            <a:spLocks noGrp="1"/>
          </p:cNvSpPr>
          <p:nvPr>
            <p:ph type="subTitle" idx="1"/>
          </p:nvPr>
        </p:nvSpPr>
        <p:spPr>
          <a:xfrm>
            <a:off x="4078400" y="2497823"/>
            <a:ext cx="4035200" cy="13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4243701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5"/>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379833" y="2797579"/>
            <a:ext cx="4564800" cy="1149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4533" b="1">
                <a:solidFill>
                  <a:schemeClr val="dk1"/>
                </a:solidFill>
              </a:defRPr>
            </a:lvl1pPr>
            <a:lvl2pPr lvl="1" algn="r" rtl="0">
              <a:spcBef>
                <a:spcPts val="0"/>
              </a:spcBef>
              <a:spcAft>
                <a:spcPts val="0"/>
              </a:spcAft>
              <a:buClr>
                <a:schemeClr val="dk1"/>
              </a:buClr>
              <a:buSzPts val="3600"/>
              <a:buNone/>
              <a:defRPr sz="4800" b="1">
                <a:solidFill>
                  <a:schemeClr val="dk1"/>
                </a:solidFill>
              </a:defRPr>
            </a:lvl2pPr>
            <a:lvl3pPr lvl="2" algn="r" rtl="0">
              <a:spcBef>
                <a:spcPts val="0"/>
              </a:spcBef>
              <a:spcAft>
                <a:spcPts val="0"/>
              </a:spcAft>
              <a:buClr>
                <a:schemeClr val="dk1"/>
              </a:buClr>
              <a:buSzPts val="3600"/>
              <a:buNone/>
              <a:defRPr sz="4800" b="1">
                <a:solidFill>
                  <a:schemeClr val="dk1"/>
                </a:solidFill>
              </a:defRPr>
            </a:lvl3pPr>
            <a:lvl4pPr lvl="3" algn="r" rtl="0">
              <a:spcBef>
                <a:spcPts val="0"/>
              </a:spcBef>
              <a:spcAft>
                <a:spcPts val="0"/>
              </a:spcAft>
              <a:buClr>
                <a:schemeClr val="dk1"/>
              </a:buClr>
              <a:buSzPts val="3600"/>
              <a:buNone/>
              <a:defRPr sz="4800" b="1">
                <a:solidFill>
                  <a:schemeClr val="dk1"/>
                </a:solidFill>
              </a:defRPr>
            </a:lvl4pPr>
            <a:lvl5pPr lvl="4" algn="r" rtl="0">
              <a:spcBef>
                <a:spcPts val="0"/>
              </a:spcBef>
              <a:spcAft>
                <a:spcPts val="0"/>
              </a:spcAft>
              <a:buClr>
                <a:schemeClr val="dk1"/>
              </a:buClr>
              <a:buSzPts val="3600"/>
              <a:buNone/>
              <a:defRPr sz="4800" b="1">
                <a:solidFill>
                  <a:schemeClr val="dk1"/>
                </a:solidFill>
              </a:defRPr>
            </a:lvl5pPr>
            <a:lvl6pPr lvl="5" algn="r" rtl="0">
              <a:spcBef>
                <a:spcPts val="0"/>
              </a:spcBef>
              <a:spcAft>
                <a:spcPts val="0"/>
              </a:spcAft>
              <a:buClr>
                <a:schemeClr val="dk1"/>
              </a:buClr>
              <a:buSzPts val="3600"/>
              <a:buNone/>
              <a:defRPr sz="4800" b="1">
                <a:solidFill>
                  <a:schemeClr val="dk1"/>
                </a:solidFill>
              </a:defRPr>
            </a:lvl6pPr>
            <a:lvl7pPr lvl="6" algn="r" rtl="0">
              <a:spcBef>
                <a:spcPts val="0"/>
              </a:spcBef>
              <a:spcAft>
                <a:spcPts val="0"/>
              </a:spcAft>
              <a:buClr>
                <a:schemeClr val="dk1"/>
              </a:buClr>
              <a:buSzPts val="3600"/>
              <a:buNone/>
              <a:defRPr sz="4800" b="1">
                <a:solidFill>
                  <a:schemeClr val="dk1"/>
                </a:solidFill>
              </a:defRPr>
            </a:lvl7pPr>
            <a:lvl8pPr lvl="7" algn="r" rtl="0">
              <a:spcBef>
                <a:spcPts val="0"/>
              </a:spcBef>
              <a:spcAft>
                <a:spcPts val="0"/>
              </a:spcAft>
              <a:buClr>
                <a:schemeClr val="dk1"/>
              </a:buClr>
              <a:buSzPts val="3600"/>
              <a:buNone/>
              <a:defRPr sz="4800" b="1">
                <a:solidFill>
                  <a:schemeClr val="dk1"/>
                </a:solidFill>
              </a:defRPr>
            </a:lvl8pPr>
            <a:lvl9pPr lvl="8" algn="r"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6" name="Google Shape;16;p3"/>
          <p:cNvSpPr txBox="1">
            <a:spLocks noGrp="1"/>
          </p:cNvSpPr>
          <p:nvPr>
            <p:ph type="title" idx="2" hasCustomPrompt="1"/>
          </p:nvPr>
        </p:nvSpPr>
        <p:spPr>
          <a:xfrm>
            <a:off x="6868233" y="1376012"/>
            <a:ext cx="4076400" cy="1149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8000"/>
              <a:buNone/>
              <a:defRPr sz="10666" b="1">
                <a:solidFill>
                  <a:schemeClr val="dk1"/>
                </a:solidFill>
              </a:defRPr>
            </a:lvl1pPr>
            <a:lvl2pPr lvl="1" algn="r" rtl="0">
              <a:spcBef>
                <a:spcPts val="0"/>
              </a:spcBef>
              <a:spcAft>
                <a:spcPts val="0"/>
              </a:spcAft>
              <a:buClr>
                <a:schemeClr val="dk1"/>
              </a:buClr>
              <a:buSzPts val="8000"/>
              <a:buNone/>
              <a:defRPr sz="10666" b="1">
                <a:solidFill>
                  <a:schemeClr val="dk1"/>
                </a:solidFill>
              </a:defRPr>
            </a:lvl2pPr>
            <a:lvl3pPr lvl="2" algn="r" rtl="0">
              <a:spcBef>
                <a:spcPts val="0"/>
              </a:spcBef>
              <a:spcAft>
                <a:spcPts val="0"/>
              </a:spcAft>
              <a:buClr>
                <a:schemeClr val="dk1"/>
              </a:buClr>
              <a:buSzPts val="8000"/>
              <a:buNone/>
              <a:defRPr sz="10666" b="1">
                <a:solidFill>
                  <a:schemeClr val="dk1"/>
                </a:solidFill>
              </a:defRPr>
            </a:lvl3pPr>
            <a:lvl4pPr lvl="3" algn="r" rtl="0">
              <a:spcBef>
                <a:spcPts val="0"/>
              </a:spcBef>
              <a:spcAft>
                <a:spcPts val="0"/>
              </a:spcAft>
              <a:buClr>
                <a:schemeClr val="dk1"/>
              </a:buClr>
              <a:buSzPts val="8000"/>
              <a:buNone/>
              <a:defRPr sz="10666" b="1">
                <a:solidFill>
                  <a:schemeClr val="dk1"/>
                </a:solidFill>
              </a:defRPr>
            </a:lvl4pPr>
            <a:lvl5pPr lvl="4" algn="r" rtl="0">
              <a:spcBef>
                <a:spcPts val="0"/>
              </a:spcBef>
              <a:spcAft>
                <a:spcPts val="0"/>
              </a:spcAft>
              <a:buClr>
                <a:schemeClr val="dk1"/>
              </a:buClr>
              <a:buSzPts val="8000"/>
              <a:buNone/>
              <a:defRPr sz="10666" b="1">
                <a:solidFill>
                  <a:schemeClr val="dk1"/>
                </a:solidFill>
              </a:defRPr>
            </a:lvl5pPr>
            <a:lvl6pPr lvl="5" algn="r" rtl="0">
              <a:spcBef>
                <a:spcPts val="0"/>
              </a:spcBef>
              <a:spcAft>
                <a:spcPts val="0"/>
              </a:spcAft>
              <a:buClr>
                <a:schemeClr val="dk1"/>
              </a:buClr>
              <a:buSzPts val="8000"/>
              <a:buNone/>
              <a:defRPr sz="10666" b="1">
                <a:solidFill>
                  <a:schemeClr val="dk1"/>
                </a:solidFill>
              </a:defRPr>
            </a:lvl6pPr>
            <a:lvl7pPr lvl="6" algn="r" rtl="0">
              <a:spcBef>
                <a:spcPts val="0"/>
              </a:spcBef>
              <a:spcAft>
                <a:spcPts val="0"/>
              </a:spcAft>
              <a:buClr>
                <a:schemeClr val="dk1"/>
              </a:buClr>
              <a:buSzPts val="8000"/>
              <a:buNone/>
              <a:defRPr sz="10666" b="1">
                <a:solidFill>
                  <a:schemeClr val="dk1"/>
                </a:solidFill>
              </a:defRPr>
            </a:lvl7pPr>
            <a:lvl8pPr lvl="7" algn="r" rtl="0">
              <a:spcBef>
                <a:spcPts val="0"/>
              </a:spcBef>
              <a:spcAft>
                <a:spcPts val="0"/>
              </a:spcAft>
              <a:buClr>
                <a:schemeClr val="dk1"/>
              </a:buClr>
              <a:buSzPts val="8000"/>
              <a:buNone/>
              <a:defRPr sz="10666" b="1">
                <a:solidFill>
                  <a:schemeClr val="dk1"/>
                </a:solidFill>
              </a:defRPr>
            </a:lvl8pPr>
            <a:lvl9pPr lvl="8" algn="r" rtl="0">
              <a:spcBef>
                <a:spcPts val="0"/>
              </a:spcBef>
              <a:spcAft>
                <a:spcPts val="0"/>
              </a:spcAft>
              <a:buClr>
                <a:schemeClr val="dk1"/>
              </a:buClr>
              <a:buSzPts val="8000"/>
              <a:buNone/>
              <a:defRPr sz="10666" b="1">
                <a:solidFill>
                  <a:schemeClr val="dk1"/>
                </a:solidFill>
              </a:defRPr>
            </a:lvl9pPr>
          </a:lstStyle>
          <a:p>
            <a:r>
              <a:t>xx%</a:t>
            </a:r>
          </a:p>
        </p:txBody>
      </p:sp>
      <p:sp>
        <p:nvSpPr>
          <p:cNvPr id="17" name="Google Shape;17;p3"/>
          <p:cNvSpPr txBox="1">
            <a:spLocks noGrp="1"/>
          </p:cNvSpPr>
          <p:nvPr>
            <p:ph type="subTitle" idx="1"/>
          </p:nvPr>
        </p:nvSpPr>
        <p:spPr>
          <a:xfrm>
            <a:off x="8169400" y="4427067"/>
            <a:ext cx="2775200" cy="69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8" name="Google Shape;18;p3"/>
          <p:cNvCxnSpPr/>
          <p:nvPr/>
        </p:nvCxnSpPr>
        <p:spPr>
          <a:xfrm flipH="1">
            <a:off x="3752200" y="-16840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9" name="Google Shape;19;p3"/>
          <p:cNvSpPr/>
          <p:nvPr/>
        </p:nvSpPr>
        <p:spPr>
          <a:xfrm flipH="1">
            <a:off x="10559833" y="5101033"/>
            <a:ext cx="1728000" cy="18432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4772552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solidFill>
          <a:schemeClr val="accent6"/>
        </a:solidFill>
        <a:effectLst/>
      </p:bgPr>
    </p:bg>
    <p:spTree>
      <p:nvGrpSpPr>
        <p:cNvPr id="1" name="Shape 141"/>
        <p:cNvGrpSpPr/>
        <p:nvPr/>
      </p:nvGrpSpPr>
      <p:grpSpPr>
        <a:xfrm>
          <a:off x="0" y="0"/>
          <a:ext cx="0" cy="0"/>
          <a:chOff x="0" y="0"/>
          <a:chExt cx="0" cy="0"/>
        </a:xfrm>
      </p:grpSpPr>
      <p:sp>
        <p:nvSpPr>
          <p:cNvPr id="142" name="Google Shape;142;p22"/>
          <p:cNvSpPr/>
          <p:nvPr/>
        </p:nvSpPr>
        <p:spPr>
          <a:xfrm rot="5400000">
            <a:off x="-4587067" y="-1063800"/>
            <a:ext cx="17676800" cy="89856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22"/>
          <p:cNvSpPr/>
          <p:nvPr/>
        </p:nvSpPr>
        <p:spPr>
          <a:xfrm rot="-5400000">
            <a:off x="5865300" y="-493733"/>
            <a:ext cx="7688000" cy="7454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2"/>
          <p:cNvSpPr txBox="1">
            <a:spLocks noGrp="1"/>
          </p:cNvSpPr>
          <p:nvPr>
            <p:ph type="ctrTitle"/>
          </p:nvPr>
        </p:nvSpPr>
        <p:spPr>
          <a:xfrm>
            <a:off x="950967" y="2229967"/>
            <a:ext cx="4035200" cy="78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145" name="Google Shape;145;p22"/>
          <p:cNvSpPr txBox="1">
            <a:spLocks noGrp="1"/>
          </p:cNvSpPr>
          <p:nvPr>
            <p:ph type="subTitle" idx="1"/>
          </p:nvPr>
        </p:nvSpPr>
        <p:spPr>
          <a:xfrm>
            <a:off x="950967" y="3296005"/>
            <a:ext cx="4035200" cy="13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146" name="Google Shape;146;p22"/>
          <p:cNvSpPr/>
          <p:nvPr/>
        </p:nvSpPr>
        <p:spPr>
          <a:xfrm rot="-2700000">
            <a:off x="5344497" y="-6021020"/>
            <a:ext cx="7688231" cy="7454603"/>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47" name="Google Shape;147;p22"/>
          <p:cNvCxnSpPr/>
          <p:nvPr/>
        </p:nvCxnSpPr>
        <p:spPr>
          <a:xfrm rot="10800000" flipH="1">
            <a:off x="6083400" y="-272100"/>
            <a:ext cx="8013600" cy="82424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6068897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solidFill>
          <a:schemeClr val="accent5"/>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5386633" y="2993717"/>
            <a:ext cx="5854400" cy="8700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50" name="Google Shape;150;p23"/>
          <p:cNvSpPr txBox="1">
            <a:spLocks noGrp="1"/>
          </p:cNvSpPr>
          <p:nvPr>
            <p:ph type="title"/>
          </p:nvPr>
        </p:nvSpPr>
        <p:spPr>
          <a:xfrm>
            <a:off x="5557333" y="1284100"/>
            <a:ext cx="5683600" cy="1284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31331871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7">
  <p:cSld name="Title and text 7">
    <p:bg>
      <p:bgPr>
        <a:solidFill>
          <a:schemeClr val="accent5"/>
        </a:solidFill>
        <a:effectLst/>
      </p:bgPr>
    </p:bg>
    <p:spTree>
      <p:nvGrpSpPr>
        <p:cNvPr id="1" name="Shape 151"/>
        <p:cNvGrpSpPr/>
        <p:nvPr/>
      </p:nvGrpSpPr>
      <p:grpSpPr>
        <a:xfrm>
          <a:off x="0" y="0"/>
          <a:ext cx="0" cy="0"/>
          <a:chOff x="0" y="0"/>
          <a:chExt cx="0" cy="0"/>
        </a:xfrm>
      </p:grpSpPr>
      <p:sp>
        <p:nvSpPr>
          <p:cNvPr id="152" name="Google Shape;152;p24"/>
          <p:cNvSpPr/>
          <p:nvPr/>
        </p:nvSpPr>
        <p:spPr>
          <a:xfrm>
            <a:off x="0" y="0"/>
            <a:ext cx="579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53" name="Google Shape;153;p24"/>
          <p:cNvSpPr txBox="1">
            <a:spLocks noGrp="1"/>
          </p:cNvSpPr>
          <p:nvPr>
            <p:ph type="title"/>
          </p:nvPr>
        </p:nvSpPr>
        <p:spPr>
          <a:xfrm>
            <a:off x="6698913" y="1920267"/>
            <a:ext cx="4534400" cy="704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54" name="Google Shape;154;p24"/>
          <p:cNvSpPr txBox="1">
            <a:spLocks noGrp="1"/>
          </p:cNvSpPr>
          <p:nvPr>
            <p:ph type="subTitle" idx="1"/>
          </p:nvPr>
        </p:nvSpPr>
        <p:spPr>
          <a:xfrm>
            <a:off x="6698913" y="3017733"/>
            <a:ext cx="4534400" cy="175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39195242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8">
  <p:cSld name="Title and text 8">
    <p:bg>
      <p:bgPr>
        <a:solidFill>
          <a:schemeClr val="dk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950967" y="3130456"/>
            <a:ext cx="5478800" cy="19300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1219170" lvl="1" indent="-397923"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828754" lvl="2"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2438339" lvl="3"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3047924" lvl="4"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3657509" lvl="5"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4267093" lvl="6"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4876678" lvl="7"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5486263" lvl="8" indent="-397923" rtl="0">
              <a:spcBef>
                <a:spcPts val="2133"/>
              </a:spcBef>
              <a:spcAft>
                <a:spcPts val="2133"/>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157" name="Google Shape;157;p25"/>
          <p:cNvSpPr txBox="1">
            <a:spLocks noGrp="1"/>
          </p:cNvSpPr>
          <p:nvPr>
            <p:ph type="title"/>
          </p:nvPr>
        </p:nvSpPr>
        <p:spPr>
          <a:xfrm>
            <a:off x="950967" y="2028433"/>
            <a:ext cx="54788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
        <p:nvSpPr>
          <p:cNvPr id="158" name="Google Shape;158;p25"/>
          <p:cNvSpPr/>
          <p:nvPr/>
        </p:nvSpPr>
        <p:spPr>
          <a:xfrm rot="5400000">
            <a:off x="-1014683" y="-1054016"/>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59" name="Google Shape;159;p25"/>
          <p:cNvSpPr/>
          <p:nvPr/>
        </p:nvSpPr>
        <p:spPr>
          <a:xfrm rot="5400000">
            <a:off x="-1141683" y="-1346116"/>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60" name="Google Shape;160;p25"/>
          <p:cNvSpPr/>
          <p:nvPr/>
        </p:nvSpPr>
        <p:spPr>
          <a:xfrm rot="-5400000">
            <a:off x="3862467" y="384000"/>
            <a:ext cx="13521600" cy="60900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4047111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9">
  <p:cSld name="Title and text 9">
    <p:bg>
      <p:bgPr>
        <a:solidFill>
          <a:schemeClr val="accent6"/>
        </a:solidFill>
        <a:effectLst/>
      </p:bgPr>
    </p:bg>
    <p:spTree>
      <p:nvGrpSpPr>
        <p:cNvPr id="1" name="Shape 161"/>
        <p:cNvGrpSpPr/>
        <p:nvPr/>
      </p:nvGrpSpPr>
      <p:grpSpPr>
        <a:xfrm>
          <a:off x="0" y="0"/>
          <a:ext cx="0" cy="0"/>
          <a:chOff x="0" y="0"/>
          <a:chExt cx="0" cy="0"/>
        </a:xfrm>
      </p:grpSpPr>
      <p:sp>
        <p:nvSpPr>
          <p:cNvPr id="162" name="Google Shape;162;p26"/>
          <p:cNvSpPr/>
          <p:nvPr/>
        </p:nvSpPr>
        <p:spPr>
          <a:xfrm rot="10800000" flipH="1">
            <a:off x="-3186800" y="-136633"/>
            <a:ext cx="18516000" cy="8763200"/>
          </a:xfrm>
          <a:prstGeom prst="triangle">
            <a:avLst>
              <a:gd name="adj" fmla="val 4985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6"/>
          <p:cNvSpPr/>
          <p:nvPr/>
        </p:nvSpPr>
        <p:spPr>
          <a:xfrm>
            <a:off x="-7015935" y="2060167"/>
            <a:ext cx="9380800" cy="43696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6"/>
          <p:cNvSpPr txBox="1">
            <a:spLocks noGrp="1"/>
          </p:cNvSpPr>
          <p:nvPr>
            <p:ph type="body" idx="1"/>
          </p:nvPr>
        </p:nvSpPr>
        <p:spPr>
          <a:xfrm>
            <a:off x="3245700" y="4177652"/>
            <a:ext cx="5700400" cy="641600"/>
          </a:xfrm>
          <a:prstGeom prst="rect">
            <a:avLst/>
          </a:prstGeom>
        </p:spPr>
        <p:txBody>
          <a:bodyPr spcFirstLastPara="1" wrap="square" lIns="91425" tIns="91425" rIns="91425" bIns="91425" anchor="t" anchorCtr="0">
            <a:noAutofit/>
          </a:bodyPr>
          <a:lstStyle>
            <a:lvl1pPr marL="609585" lvl="0" indent="-431789" algn="ctr"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1219170" lvl="1" indent="-397923"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828754" lvl="2"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2438339" lvl="3"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3047924" lvl="4"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3657509" lvl="5"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4267093" lvl="6"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4876678" lvl="7"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5486263" lvl="8" indent="-397923" rtl="0">
              <a:spcBef>
                <a:spcPts val="2133"/>
              </a:spcBef>
              <a:spcAft>
                <a:spcPts val="2133"/>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165" name="Google Shape;165;p26"/>
          <p:cNvSpPr txBox="1">
            <a:spLocks noGrp="1"/>
          </p:cNvSpPr>
          <p:nvPr>
            <p:ph type="title"/>
          </p:nvPr>
        </p:nvSpPr>
        <p:spPr>
          <a:xfrm>
            <a:off x="2301600" y="2241933"/>
            <a:ext cx="7588800" cy="174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10666" b="1">
                <a:solidFill>
                  <a:schemeClr val="lt1"/>
                </a:solidFill>
              </a:defRPr>
            </a:lvl1pPr>
            <a:lvl2pPr lvl="1" rtl="0">
              <a:spcBef>
                <a:spcPts val="0"/>
              </a:spcBef>
              <a:spcAft>
                <a:spcPts val="0"/>
              </a:spcAft>
              <a:buClr>
                <a:schemeClr val="lt1"/>
              </a:buClr>
              <a:buSzPts val="6000"/>
              <a:buNone/>
              <a:defRPr sz="8000" b="1">
                <a:solidFill>
                  <a:schemeClr val="lt1"/>
                </a:solidFill>
              </a:defRPr>
            </a:lvl2pPr>
            <a:lvl3pPr lvl="2" rtl="0">
              <a:spcBef>
                <a:spcPts val="0"/>
              </a:spcBef>
              <a:spcAft>
                <a:spcPts val="0"/>
              </a:spcAft>
              <a:buClr>
                <a:schemeClr val="lt1"/>
              </a:buClr>
              <a:buSzPts val="6000"/>
              <a:buNone/>
              <a:defRPr sz="8000" b="1">
                <a:solidFill>
                  <a:schemeClr val="lt1"/>
                </a:solidFill>
              </a:defRPr>
            </a:lvl3pPr>
            <a:lvl4pPr lvl="3" rtl="0">
              <a:spcBef>
                <a:spcPts val="0"/>
              </a:spcBef>
              <a:spcAft>
                <a:spcPts val="0"/>
              </a:spcAft>
              <a:buClr>
                <a:schemeClr val="lt1"/>
              </a:buClr>
              <a:buSzPts val="6000"/>
              <a:buNone/>
              <a:defRPr sz="8000" b="1">
                <a:solidFill>
                  <a:schemeClr val="lt1"/>
                </a:solidFill>
              </a:defRPr>
            </a:lvl4pPr>
            <a:lvl5pPr lvl="4" rtl="0">
              <a:spcBef>
                <a:spcPts val="0"/>
              </a:spcBef>
              <a:spcAft>
                <a:spcPts val="0"/>
              </a:spcAft>
              <a:buClr>
                <a:schemeClr val="lt1"/>
              </a:buClr>
              <a:buSzPts val="6000"/>
              <a:buNone/>
              <a:defRPr sz="8000" b="1">
                <a:solidFill>
                  <a:schemeClr val="lt1"/>
                </a:solidFill>
              </a:defRPr>
            </a:lvl5pPr>
            <a:lvl6pPr lvl="5" rtl="0">
              <a:spcBef>
                <a:spcPts val="0"/>
              </a:spcBef>
              <a:spcAft>
                <a:spcPts val="0"/>
              </a:spcAft>
              <a:buClr>
                <a:schemeClr val="lt1"/>
              </a:buClr>
              <a:buSzPts val="6000"/>
              <a:buNone/>
              <a:defRPr sz="8000" b="1">
                <a:solidFill>
                  <a:schemeClr val="lt1"/>
                </a:solidFill>
              </a:defRPr>
            </a:lvl6pPr>
            <a:lvl7pPr lvl="6" rtl="0">
              <a:spcBef>
                <a:spcPts val="0"/>
              </a:spcBef>
              <a:spcAft>
                <a:spcPts val="0"/>
              </a:spcAft>
              <a:buClr>
                <a:schemeClr val="lt1"/>
              </a:buClr>
              <a:buSzPts val="6000"/>
              <a:buNone/>
              <a:defRPr sz="8000" b="1">
                <a:solidFill>
                  <a:schemeClr val="lt1"/>
                </a:solidFill>
              </a:defRPr>
            </a:lvl7pPr>
            <a:lvl8pPr lvl="7" rtl="0">
              <a:spcBef>
                <a:spcPts val="0"/>
              </a:spcBef>
              <a:spcAft>
                <a:spcPts val="0"/>
              </a:spcAft>
              <a:buClr>
                <a:schemeClr val="lt1"/>
              </a:buClr>
              <a:buSzPts val="6000"/>
              <a:buNone/>
              <a:defRPr sz="8000" b="1">
                <a:solidFill>
                  <a:schemeClr val="lt1"/>
                </a:solidFill>
              </a:defRPr>
            </a:lvl8pPr>
            <a:lvl9pPr lvl="8" rtl="0">
              <a:spcBef>
                <a:spcPts val="0"/>
              </a:spcBef>
              <a:spcAft>
                <a:spcPts val="0"/>
              </a:spcAft>
              <a:buClr>
                <a:schemeClr val="lt1"/>
              </a:buClr>
              <a:buSzPts val="6000"/>
              <a:buNone/>
              <a:defRPr sz="8000" b="1">
                <a:solidFill>
                  <a:schemeClr val="lt1"/>
                </a:solidFill>
              </a:defRPr>
            </a:lvl9pPr>
          </a:lstStyle>
          <a:p>
            <a:r>
              <a:rPr lang="en-US"/>
              <a:t>Click to edit Master title style</a:t>
            </a:r>
            <a:endParaRPr/>
          </a:p>
        </p:txBody>
      </p:sp>
      <p:sp>
        <p:nvSpPr>
          <p:cNvPr id="166" name="Google Shape;166;p26"/>
          <p:cNvSpPr/>
          <p:nvPr/>
        </p:nvSpPr>
        <p:spPr>
          <a:xfrm rot="10800000">
            <a:off x="9225833" y="-984167"/>
            <a:ext cx="4541200" cy="4403200"/>
          </a:xfrm>
          <a:prstGeom prst="rtTriangle">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67" name="Google Shape;167;p26"/>
          <p:cNvSpPr/>
          <p:nvPr/>
        </p:nvSpPr>
        <p:spPr>
          <a:xfrm rot="10800000">
            <a:off x="9416333" y="-10603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329001894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1"/>
        </a:solidFill>
        <a:effectLst/>
      </p:bgPr>
    </p:bg>
    <p:spTree>
      <p:nvGrpSpPr>
        <p:cNvPr id="1" name="Shape 168"/>
        <p:cNvGrpSpPr/>
        <p:nvPr/>
      </p:nvGrpSpPr>
      <p:grpSpPr>
        <a:xfrm>
          <a:off x="0" y="0"/>
          <a:ext cx="0" cy="0"/>
          <a:chOff x="0" y="0"/>
          <a:chExt cx="0" cy="0"/>
        </a:xfrm>
      </p:grpSpPr>
      <p:sp>
        <p:nvSpPr>
          <p:cNvPr id="169" name="Google Shape;169;p27"/>
          <p:cNvSpPr/>
          <p:nvPr/>
        </p:nvSpPr>
        <p:spPr>
          <a:xfrm rot="-5400000">
            <a:off x="9759233" y="4304400"/>
            <a:ext cx="2816800" cy="2731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7"/>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1" name="Google Shape;171;p27"/>
          <p:cNvSpPr/>
          <p:nvPr/>
        </p:nvSpPr>
        <p:spPr>
          <a:xfrm>
            <a:off x="-984967" y="33094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2" name="Google Shape;172;p27"/>
          <p:cNvSpPr/>
          <p:nvPr/>
        </p:nvSpPr>
        <p:spPr>
          <a:xfrm rot="10800000">
            <a:off x="8970433" y="-1220733"/>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3" name="Google Shape;173;p27"/>
          <p:cNvSpPr/>
          <p:nvPr/>
        </p:nvSpPr>
        <p:spPr>
          <a:xfrm rot="5400000">
            <a:off x="-349967" y="-2519833"/>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4" name="Google Shape;174;p27"/>
          <p:cNvSpPr txBox="1">
            <a:spLocks noGrp="1"/>
          </p:cNvSpPr>
          <p:nvPr>
            <p:ph type="title"/>
          </p:nvPr>
        </p:nvSpPr>
        <p:spPr>
          <a:xfrm>
            <a:off x="950968" y="2393917"/>
            <a:ext cx="45344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3000"/>
              <a:buNone/>
              <a:defRPr sz="4000" b="1">
                <a:solidFill>
                  <a:schemeClr val="lt1"/>
                </a:solidFill>
              </a:defRPr>
            </a:lvl1pPr>
            <a:lvl2pPr lvl="1" rtl="0">
              <a:spcBef>
                <a:spcPts val="0"/>
              </a:spcBef>
              <a:spcAft>
                <a:spcPts val="0"/>
              </a:spcAft>
              <a:buClr>
                <a:schemeClr val="lt1"/>
              </a:buClr>
              <a:buSzPts val="2000"/>
              <a:buNone/>
              <a:defRPr sz="2667" b="1">
                <a:solidFill>
                  <a:schemeClr val="lt1"/>
                </a:solidFill>
              </a:defRPr>
            </a:lvl2pPr>
            <a:lvl3pPr lvl="2" rtl="0">
              <a:spcBef>
                <a:spcPts val="0"/>
              </a:spcBef>
              <a:spcAft>
                <a:spcPts val="0"/>
              </a:spcAft>
              <a:buClr>
                <a:schemeClr val="lt1"/>
              </a:buClr>
              <a:buSzPts val="2000"/>
              <a:buNone/>
              <a:defRPr sz="2667" b="1">
                <a:solidFill>
                  <a:schemeClr val="lt1"/>
                </a:solidFill>
              </a:defRPr>
            </a:lvl3pPr>
            <a:lvl4pPr lvl="3" rtl="0">
              <a:spcBef>
                <a:spcPts val="0"/>
              </a:spcBef>
              <a:spcAft>
                <a:spcPts val="0"/>
              </a:spcAft>
              <a:buClr>
                <a:schemeClr val="lt1"/>
              </a:buClr>
              <a:buSzPts val="2000"/>
              <a:buNone/>
              <a:defRPr sz="2667" b="1">
                <a:solidFill>
                  <a:schemeClr val="lt1"/>
                </a:solidFill>
              </a:defRPr>
            </a:lvl4pPr>
            <a:lvl5pPr lvl="4" rtl="0">
              <a:spcBef>
                <a:spcPts val="0"/>
              </a:spcBef>
              <a:spcAft>
                <a:spcPts val="0"/>
              </a:spcAft>
              <a:buClr>
                <a:schemeClr val="lt1"/>
              </a:buClr>
              <a:buSzPts val="2000"/>
              <a:buNone/>
              <a:defRPr sz="2667" b="1">
                <a:solidFill>
                  <a:schemeClr val="lt1"/>
                </a:solidFill>
              </a:defRPr>
            </a:lvl5pPr>
            <a:lvl6pPr lvl="5" rtl="0">
              <a:spcBef>
                <a:spcPts val="0"/>
              </a:spcBef>
              <a:spcAft>
                <a:spcPts val="0"/>
              </a:spcAft>
              <a:buClr>
                <a:schemeClr val="lt1"/>
              </a:buClr>
              <a:buSzPts val="2000"/>
              <a:buNone/>
              <a:defRPr sz="2667" b="1">
                <a:solidFill>
                  <a:schemeClr val="lt1"/>
                </a:solidFill>
              </a:defRPr>
            </a:lvl6pPr>
            <a:lvl7pPr lvl="6" rtl="0">
              <a:spcBef>
                <a:spcPts val="0"/>
              </a:spcBef>
              <a:spcAft>
                <a:spcPts val="0"/>
              </a:spcAft>
              <a:buClr>
                <a:schemeClr val="lt1"/>
              </a:buClr>
              <a:buSzPts val="2000"/>
              <a:buNone/>
              <a:defRPr sz="2667" b="1">
                <a:solidFill>
                  <a:schemeClr val="lt1"/>
                </a:solidFill>
              </a:defRPr>
            </a:lvl7pPr>
            <a:lvl8pPr lvl="7" rtl="0">
              <a:spcBef>
                <a:spcPts val="0"/>
              </a:spcBef>
              <a:spcAft>
                <a:spcPts val="0"/>
              </a:spcAft>
              <a:buClr>
                <a:schemeClr val="lt1"/>
              </a:buClr>
              <a:buSzPts val="2000"/>
              <a:buNone/>
              <a:defRPr sz="2667" b="1">
                <a:solidFill>
                  <a:schemeClr val="lt1"/>
                </a:solidFill>
              </a:defRPr>
            </a:lvl8pPr>
            <a:lvl9pPr lvl="8" rtl="0">
              <a:spcBef>
                <a:spcPts val="0"/>
              </a:spcBef>
              <a:spcAft>
                <a:spcPts val="0"/>
              </a:spcAft>
              <a:buClr>
                <a:schemeClr val="lt1"/>
              </a:buClr>
              <a:buSzPts val="2000"/>
              <a:buNone/>
              <a:defRPr sz="2667" b="1">
                <a:solidFill>
                  <a:schemeClr val="lt1"/>
                </a:solidFill>
              </a:defRPr>
            </a:lvl9pPr>
          </a:lstStyle>
          <a:p>
            <a:r>
              <a:rPr lang="en-US"/>
              <a:t>Click to edit Master title style</a:t>
            </a:r>
            <a:endParaRPr/>
          </a:p>
        </p:txBody>
      </p:sp>
      <p:sp>
        <p:nvSpPr>
          <p:cNvPr id="175" name="Google Shape;175;p27"/>
          <p:cNvSpPr txBox="1">
            <a:spLocks noGrp="1"/>
          </p:cNvSpPr>
          <p:nvPr>
            <p:ph type="subTitle" idx="1"/>
          </p:nvPr>
        </p:nvSpPr>
        <p:spPr>
          <a:xfrm>
            <a:off x="950967" y="3506875"/>
            <a:ext cx="4534400" cy="5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13363258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1">
  <p:cSld name="Main point 1">
    <p:bg>
      <p:bgPr>
        <a:solidFill>
          <a:schemeClr val="accent6"/>
        </a:solidFill>
        <a:effectLst/>
      </p:bgPr>
    </p:bg>
    <p:spTree>
      <p:nvGrpSpPr>
        <p:cNvPr id="1" name="Shape 176"/>
        <p:cNvGrpSpPr/>
        <p:nvPr/>
      </p:nvGrpSpPr>
      <p:grpSpPr>
        <a:xfrm>
          <a:off x="0" y="0"/>
          <a:ext cx="0" cy="0"/>
          <a:chOff x="0" y="0"/>
          <a:chExt cx="0" cy="0"/>
        </a:xfrm>
      </p:grpSpPr>
      <p:sp>
        <p:nvSpPr>
          <p:cNvPr id="177" name="Google Shape;177;p28"/>
          <p:cNvSpPr/>
          <p:nvPr/>
        </p:nvSpPr>
        <p:spPr>
          <a:xfrm rot="-5400000">
            <a:off x="6190588" y="-2231145"/>
            <a:ext cx="10246800" cy="9935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8" name="Google Shape;178;p28"/>
          <p:cNvSpPr/>
          <p:nvPr/>
        </p:nvSpPr>
        <p:spPr>
          <a:xfrm rot="-5400000" flipH="1">
            <a:off x="3788733" y="384067"/>
            <a:ext cx="13521600" cy="60900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8"/>
          <p:cNvSpPr txBox="1">
            <a:spLocks noGrp="1"/>
          </p:cNvSpPr>
          <p:nvPr>
            <p:ph type="title"/>
          </p:nvPr>
        </p:nvSpPr>
        <p:spPr>
          <a:xfrm>
            <a:off x="950967" y="2169533"/>
            <a:ext cx="6212400" cy="253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8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180" name="Google Shape;180;p28"/>
          <p:cNvSpPr/>
          <p:nvPr/>
        </p:nvSpPr>
        <p:spPr>
          <a:xfrm rot="5400000">
            <a:off x="-454949" y="-1050849"/>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81" name="Google Shape;181;p28"/>
          <p:cNvSpPr/>
          <p:nvPr/>
        </p:nvSpPr>
        <p:spPr>
          <a:xfrm rot="5400000">
            <a:off x="-581949" y="-1342949"/>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82" name="Google Shape;182;p28"/>
          <p:cNvSpPr/>
          <p:nvPr/>
        </p:nvSpPr>
        <p:spPr>
          <a:xfrm flipH="1">
            <a:off x="7211633" y="6015767"/>
            <a:ext cx="4611200" cy="25652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4639420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5"/>
        </a:solidFill>
        <a:effectLst/>
      </p:bgPr>
    </p:bg>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1759432" y="26815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5" name="Google Shape;185;p29"/>
          <p:cNvSpPr txBox="1">
            <a:spLocks noGrp="1"/>
          </p:cNvSpPr>
          <p:nvPr>
            <p:ph type="subTitle" idx="1"/>
          </p:nvPr>
        </p:nvSpPr>
        <p:spPr>
          <a:xfrm>
            <a:off x="1759435" y="30487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6" name="Google Shape;186;p29"/>
          <p:cNvSpPr txBox="1">
            <a:spLocks noGrp="1"/>
          </p:cNvSpPr>
          <p:nvPr>
            <p:ph type="title" idx="2"/>
          </p:nvPr>
        </p:nvSpPr>
        <p:spPr>
          <a:xfrm>
            <a:off x="6241864" y="26817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7" name="Google Shape;187;p29"/>
          <p:cNvSpPr txBox="1">
            <a:spLocks noGrp="1"/>
          </p:cNvSpPr>
          <p:nvPr>
            <p:ph type="subTitle" idx="3"/>
          </p:nvPr>
        </p:nvSpPr>
        <p:spPr>
          <a:xfrm>
            <a:off x="6241835" y="30467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8" name="Google Shape;188;p29"/>
          <p:cNvSpPr txBox="1">
            <a:spLocks noGrp="1"/>
          </p:cNvSpPr>
          <p:nvPr>
            <p:ph type="title" idx="4"/>
          </p:nvPr>
        </p:nvSpPr>
        <p:spPr>
          <a:xfrm>
            <a:off x="3214599" y="43579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9" name="Google Shape;189;p29"/>
          <p:cNvSpPr txBox="1">
            <a:spLocks noGrp="1"/>
          </p:cNvSpPr>
          <p:nvPr>
            <p:ph type="subTitle" idx="5"/>
          </p:nvPr>
        </p:nvSpPr>
        <p:spPr>
          <a:xfrm>
            <a:off x="3214601" y="47251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0" name="Google Shape;190;p29"/>
          <p:cNvSpPr txBox="1">
            <a:spLocks noGrp="1"/>
          </p:cNvSpPr>
          <p:nvPr>
            <p:ph type="title" idx="6"/>
          </p:nvPr>
        </p:nvSpPr>
        <p:spPr>
          <a:xfrm>
            <a:off x="7697031" y="43581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91" name="Google Shape;191;p29"/>
          <p:cNvSpPr txBox="1">
            <a:spLocks noGrp="1"/>
          </p:cNvSpPr>
          <p:nvPr>
            <p:ph type="subTitle" idx="7"/>
          </p:nvPr>
        </p:nvSpPr>
        <p:spPr>
          <a:xfrm>
            <a:off x="7697000" y="47231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2" name="Google Shape;192;p29"/>
          <p:cNvSpPr/>
          <p:nvPr/>
        </p:nvSpPr>
        <p:spPr>
          <a:xfrm rot="-5400000">
            <a:off x="9759233" y="4304400"/>
            <a:ext cx="2816800" cy="2731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29"/>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4" name="Google Shape;194;p29"/>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5" name="Google Shape;195;p29"/>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6" name="Google Shape;196;p29"/>
          <p:cNvSpPr/>
          <p:nvPr/>
        </p:nvSpPr>
        <p:spPr>
          <a:xfrm rot="5400000">
            <a:off x="-349967" y="-2519833"/>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97" name="Google Shape;197;p29"/>
          <p:cNvSpPr txBox="1">
            <a:spLocks noGrp="1"/>
          </p:cNvSpPr>
          <p:nvPr>
            <p:ph type="title" idx="8"/>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19733611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accent5"/>
        </a:solidFill>
        <a:effectLst/>
      </p:bgPr>
    </p:bg>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1844800" y="3076600"/>
            <a:ext cx="8502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00" name="Google Shape;200;p30"/>
          <p:cNvSpPr txBox="1">
            <a:spLocks noGrp="1"/>
          </p:cNvSpPr>
          <p:nvPr>
            <p:ph type="title" idx="2"/>
          </p:nvPr>
        </p:nvSpPr>
        <p:spPr>
          <a:xfrm>
            <a:off x="1494500"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1" name="Google Shape;201;p30"/>
          <p:cNvSpPr txBox="1">
            <a:spLocks noGrp="1"/>
          </p:cNvSpPr>
          <p:nvPr>
            <p:ph type="subTitle" idx="1"/>
          </p:nvPr>
        </p:nvSpPr>
        <p:spPr>
          <a:xfrm>
            <a:off x="978900"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2" name="Google Shape;202;p30"/>
          <p:cNvSpPr txBox="1">
            <a:spLocks noGrp="1"/>
          </p:cNvSpPr>
          <p:nvPr>
            <p:ph type="title" idx="3"/>
          </p:nvPr>
        </p:nvSpPr>
        <p:spPr>
          <a:xfrm>
            <a:off x="1494500" y="4637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3" name="Google Shape;203;p30"/>
          <p:cNvSpPr txBox="1">
            <a:spLocks noGrp="1"/>
          </p:cNvSpPr>
          <p:nvPr>
            <p:ph type="subTitle" idx="4"/>
          </p:nvPr>
        </p:nvSpPr>
        <p:spPr>
          <a:xfrm>
            <a:off x="978900" y="4997087"/>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4" name="Google Shape;204;p30"/>
          <p:cNvSpPr txBox="1">
            <a:spLocks noGrp="1"/>
          </p:cNvSpPr>
          <p:nvPr>
            <p:ph type="title" idx="5"/>
          </p:nvPr>
        </p:nvSpPr>
        <p:spPr>
          <a:xfrm>
            <a:off x="8085128"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5" name="Google Shape;205;p30"/>
          <p:cNvSpPr txBox="1">
            <a:spLocks noGrp="1"/>
          </p:cNvSpPr>
          <p:nvPr>
            <p:ph type="subTitle" idx="6"/>
          </p:nvPr>
        </p:nvSpPr>
        <p:spPr>
          <a:xfrm>
            <a:off x="7569533"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6" name="Google Shape;206;p30"/>
          <p:cNvSpPr txBox="1">
            <a:spLocks noGrp="1"/>
          </p:cNvSpPr>
          <p:nvPr>
            <p:ph type="title" idx="7"/>
          </p:nvPr>
        </p:nvSpPr>
        <p:spPr>
          <a:xfrm>
            <a:off x="8085128" y="46375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7" name="Google Shape;207;p30"/>
          <p:cNvSpPr txBox="1">
            <a:spLocks noGrp="1"/>
          </p:cNvSpPr>
          <p:nvPr>
            <p:ph type="subTitle" idx="8"/>
          </p:nvPr>
        </p:nvSpPr>
        <p:spPr>
          <a:xfrm>
            <a:off x="7569533" y="4994784"/>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05922357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solidFill>
          <a:schemeClr val="accent5"/>
        </a:solidFill>
        <a:effectLst/>
      </p:bgPr>
    </p:bg>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2741587"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0" name="Google Shape;210;p31"/>
          <p:cNvSpPr txBox="1">
            <a:spLocks noGrp="1"/>
          </p:cNvSpPr>
          <p:nvPr>
            <p:ph type="subTitle" idx="1"/>
          </p:nvPr>
        </p:nvSpPr>
        <p:spPr>
          <a:xfrm>
            <a:off x="2741589"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1" name="Google Shape;211;p31"/>
          <p:cNvSpPr txBox="1">
            <a:spLocks noGrp="1"/>
          </p:cNvSpPr>
          <p:nvPr>
            <p:ph type="title" idx="2"/>
          </p:nvPr>
        </p:nvSpPr>
        <p:spPr>
          <a:xfrm>
            <a:off x="2741587" y="4537232"/>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2" name="Google Shape;212;p31"/>
          <p:cNvSpPr txBox="1">
            <a:spLocks noGrp="1"/>
          </p:cNvSpPr>
          <p:nvPr>
            <p:ph type="subTitle" idx="3"/>
          </p:nvPr>
        </p:nvSpPr>
        <p:spPr>
          <a:xfrm>
            <a:off x="2741589"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3" name="Google Shape;213;p31"/>
          <p:cNvSpPr txBox="1">
            <a:spLocks noGrp="1"/>
          </p:cNvSpPr>
          <p:nvPr>
            <p:ph type="title" idx="4"/>
          </p:nvPr>
        </p:nvSpPr>
        <p:spPr>
          <a:xfrm>
            <a:off x="7259552"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4" name="Google Shape;214;p31"/>
          <p:cNvSpPr txBox="1">
            <a:spLocks noGrp="1"/>
          </p:cNvSpPr>
          <p:nvPr>
            <p:ph type="subTitle" idx="5"/>
          </p:nvPr>
        </p:nvSpPr>
        <p:spPr>
          <a:xfrm>
            <a:off x="7259552"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5" name="Google Shape;215;p31"/>
          <p:cNvSpPr txBox="1">
            <a:spLocks noGrp="1"/>
          </p:cNvSpPr>
          <p:nvPr>
            <p:ph type="title" idx="6"/>
          </p:nvPr>
        </p:nvSpPr>
        <p:spPr>
          <a:xfrm>
            <a:off x="7259552" y="45372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6" name="Google Shape;216;p31"/>
          <p:cNvSpPr txBox="1">
            <a:spLocks noGrp="1"/>
          </p:cNvSpPr>
          <p:nvPr>
            <p:ph type="subTitle" idx="7"/>
          </p:nvPr>
        </p:nvSpPr>
        <p:spPr>
          <a:xfrm>
            <a:off x="7259552"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7" name="Google Shape;217;p31"/>
          <p:cNvSpPr/>
          <p:nvPr/>
        </p:nvSpPr>
        <p:spPr>
          <a:xfrm>
            <a:off x="-19497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18" name="Google Shape;218;p31"/>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19" name="Google Shape;219;p31"/>
          <p:cNvSpPr/>
          <p:nvPr/>
        </p:nvSpPr>
        <p:spPr>
          <a:xfrm rot="10800000">
            <a:off x="81770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0" name="Google Shape;220;p31"/>
          <p:cNvSpPr txBox="1">
            <a:spLocks noGrp="1"/>
          </p:cNvSpPr>
          <p:nvPr>
            <p:ph type="title" idx="8"/>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85075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950967" y="1898867"/>
            <a:ext cx="8100000" cy="4346400"/>
          </a:xfrm>
          <a:prstGeom prst="rect">
            <a:avLst/>
          </a:prstGeom>
        </p:spPr>
        <p:txBody>
          <a:bodyPr spcFirstLastPara="1" wrap="square" lIns="91425" tIns="91425" rIns="91425" bIns="91425" anchor="t" anchorCtr="0">
            <a:noAutofit/>
          </a:bodyPr>
          <a:lstStyle>
            <a:lvl1pPr marL="609585" marR="67732" lvl="0"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2" name="Google Shape;22;p4"/>
          <p:cNvSpPr txBox="1">
            <a:spLocks noGrp="1"/>
          </p:cNvSpPr>
          <p:nvPr>
            <p:ph type="title"/>
          </p:nvPr>
        </p:nvSpPr>
        <p:spPr>
          <a:xfrm>
            <a:off x="950967" y="707445"/>
            <a:ext cx="76908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 name="Google Shape;23;p4"/>
          <p:cNvSpPr/>
          <p:nvPr/>
        </p:nvSpPr>
        <p:spPr>
          <a:xfrm flipH="1">
            <a:off x="7744733" y="2045200"/>
            <a:ext cx="6400800" cy="64008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b="1"/>
          </a:p>
        </p:txBody>
      </p:sp>
    </p:spTree>
    <p:extLst>
      <p:ext uri="{BB962C8B-B14F-4D97-AF65-F5344CB8AC3E}">
        <p14:creationId xmlns:p14="http://schemas.microsoft.com/office/powerpoint/2010/main" val="173925105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bg>
      <p:bgPr>
        <a:solidFill>
          <a:srgbClr val="191919">
            <a:alpha val="0"/>
          </a:srgbClr>
        </a:solidFill>
        <a:effectLst/>
      </p:bgPr>
    </p:bg>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95096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3" name="Google Shape;223;p32"/>
          <p:cNvSpPr txBox="1">
            <a:spLocks noGrp="1"/>
          </p:cNvSpPr>
          <p:nvPr>
            <p:ph type="subTitle" idx="1"/>
          </p:nvPr>
        </p:nvSpPr>
        <p:spPr>
          <a:xfrm>
            <a:off x="95096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24" name="Google Shape;224;p32"/>
          <p:cNvSpPr/>
          <p:nvPr/>
        </p:nvSpPr>
        <p:spPr>
          <a:xfrm flipH="1">
            <a:off x="9338833" y="3372967"/>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25" name="Google Shape;225;p32"/>
          <p:cNvSpPr/>
          <p:nvPr/>
        </p:nvSpPr>
        <p:spPr>
          <a:xfrm flipH="1">
            <a:off x="9592833" y="3538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26" name="Google Shape;226;p32"/>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7" name="Google Shape;227;p32"/>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8" name="Google Shape;228;p32"/>
          <p:cNvSpPr txBox="1">
            <a:spLocks noGrp="1"/>
          </p:cNvSpPr>
          <p:nvPr>
            <p:ph type="title" idx="2"/>
          </p:nvPr>
        </p:nvSpPr>
        <p:spPr>
          <a:xfrm>
            <a:off x="356047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9" name="Google Shape;229;p32"/>
          <p:cNvSpPr txBox="1">
            <a:spLocks noGrp="1"/>
          </p:cNvSpPr>
          <p:nvPr>
            <p:ph type="subTitle" idx="3"/>
          </p:nvPr>
        </p:nvSpPr>
        <p:spPr>
          <a:xfrm>
            <a:off x="356047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0" name="Google Shape;230;p32"/>
          <p:cNvSpPr txBox="1">
            <a:spLocks noGrp="1"/>
          </p:cNvSpPr>
          <p:nvPr>
            <p:ph type="title" idx="4"/>
          </p:nvPr>
        </p:nvSpPr>
        <p:spPr>
          <a:xfrm>
            <a:off x="6169988"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1" name="Google Shape;231;p32"/>
          <p:cNvSpPr txBox="1">
            <a:spLocks noGrp="1"/>
          </p:cNvSpPr>
          <p:nvPr>
            <p:ph type="subTitle" idx="5"/>
          </p:nvPr>
        </p:nvSpPr>
        <p:spPr>
          <a:xfrm>
            <a:off x="6169988"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2" name="Google Shape;232;p32"/>
          <p:cNvSpPr txBox="1">
            <a:spLocks noGrp="1"/>
          </p:cNvSpPr>
          <p:nvPr>
            <p:ph type="title" idx="6"/>
          </p:nvPr>
        </p:nvSpPr>
        <p:spPr>
          <a:xfrm>
            <a:off x="8779499"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3" name="Google Shape;233;p32"/>
          <p:cNvSpPr txBox="1">
            <a:spLocks noGrp="1"/>
          </p:cNvSpPr>
          <p:nvPr>
            <p:ph type="subTitle" idx="7"/>
          </p:nvPr>
        </p:nvSpPr>
        <p:spPr>
          <a:xfrm>
            <a:off x="8779499"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4" name="Google Shape;234;p32"/>
          <p:cNvSpPr txBox="1">
            <a:spLocks noGrp="1"/>
          </p:cNvSpPr>
          <p:nvPr>
            <p:ph type="title" idx="8"/>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07943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5"/>
        </a:solidFill>
        <a:effectLst/>
      </p:bgPr>
    </p:bg>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7" name="Google Shape;237;p33"/>
          <p:cNvSpPr txBox="1">
            <a:spLocks noGrp="1"/>
          </p:cNvSpPr>
          <p:nvPr>
            <p:ph type="subTitle" idx="1"/>
          </p:nvPr>
        </p:nvSpPr>
        <p:spPr>
          <a:xfrm>
            <a:off x="2323567"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8" name="Google Shape;238;p33"/>
          <p:cNvSpPr txBox="1">
            <a:spLocks noGrp="1"/>
          </p:cNvSpPr>
          <p:nvPr>
            <p:ph type="subTitle" idx="2"/>
          </p:nvPr>
        </p:nvSpPr>
        <p:spPr>
          <a:xfrm>
            <a:off x="6695693"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9" name="Google Shape;239;p33"/>
          <p:cNvSpPr txBox="1">
            <a:spLocks noGrp="1"/>
          </p:cNvSpPr>
          <p:nvPr>
            <p:ph type="title" idx="3"/>
          </p:nvPr>
        </p:nvSpPr>
        <p:spPr>
          <a:xfrm>
            <a:off x="2487117"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0" name="Google Shape;240;p33"/>
          <p:cNvSpPr txBox="1">
            <a:spLocks noGrp="1"/>
          </p:cNvSpPr>
          <p:nvPr>
            <p:ph type="title" idx="4"/>
          </p:nvPr>
        </p:nvSpPr>
        <p:spPr>
          <a:xfrm>
            <a:off x="6859283"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1" name="Google Shape;241;p33"/>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33"/>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2687597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dk1"/>
        </a:solidFill>
        <a:effectLst/>
      </p:bgPr>
    </p:bg>
    <p:spTree>
      <p:nvGrpSpPr>
        <p:cNvPr id="1" name="Shape 243"/>
        <p:cNvGrpSpPr/>
        <p:nvPr/>
      </p:nvGrpSpPr>
      <p:grpSpPr>
        <a:xfrm>
          <a:off x="0" y="0"/>
          <a:ext cx="0" cy="0"/>
          <a:chOff x="0" y="0"/>
          <a:chExt cx="0" cy="0"/>
        </a:xfrm>
      </p:grpSpPr>
      <p:sp>
        <p:nvSpPr>
          <p:cNvPr id="244" name="Google Shape;244;p34"/>
          <p:cNvSpPr/>
          <p:nvPr/>
        </p:nvSpPr>
        <p:spPr>
          <a:xfrm>
            <a:off x="3225700" y="950397"/>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4"/>
          <p:cNvSpPr/>
          <p:nvPr/>
        </p:nvSpPr>
        <p:spPr>
          <a:xfrm rot="10800000">
            <a:off x="-2608100" y="-101603"/>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4"/>
          <p:cNvSpPr txBox="1">
            <a:spLocks noGrp="1"/>
          </p:cNvSpPr>
          <p:nvPr>
            <p:ph type="subTitle" idx="1"/>
          </p:nvPr>
        </p:nvSpPr>
        <p:spPr>
          <a:xfrm>
            <a:off x="1116800" y="1818545"/>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47" name="Google Shape;247;p34"/>
          <p:cNvSpPr txBox="1">
            <a:spLocks noGrp="1"/>
          </p:cNvSpPr>
          <p:nvPr>
            <p:ph type="subTitle" idx="2"/>
          </p:nvPr>
        </p:nvSpPr>
        <p:spPr>
          <a:xfrm>
            <a:off x="6939164" y="4704727"/>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248" name="Google Shape;248;p34"/>
          <p:cNvCxnSpPr/>
          <p:nvPr/>
        </p:nvCxnSpPr>
        <p:spPr>
          <a:xfrm>
            <a:off x="-1834333" y="3233164"/>
            <a:ext cx="4106000" cy="4236400"/>
          </a:xfrm>
          <a:prstGeom prst="straightConnector1">
            <a:avLst/>
          </a:prstGeom>
          <a:noFill/>
          <a:ln w="19050" cap="flat" cmpd="sng">
            <a:solidFill>
              <a:schemeClr val="lt1"/>
            </a:solidFill>
            <a:prstDash val="solid"/>
            <a:round/>
            <a:headEnd type="none" w="med" len="med"/>
            <a:tailEnd type="none" w="med" len="med"/>
          </a:ln>
        </p:spPr>
      </p:cxnSp>
      <p:cxnSp>
        <p:nvCxnSpPr>
          <p:cNvPr id="249" name="Google Shape;249;p34"/>
          <p:cNvCxnSpPr/>
          <p:nvPr/>
        </p:nvCxnSpPr>
        <p:spPr>
          <a:xfrm>
            <a:off x="10451667" y="-83603"/>
            <a:ext cx="4106000" cy="4236400"/>
          </a:xfrm>
          <a:prstGeom prst="straightConnector1">
            <a:avLst/>
          </a:prstGeom>
          <a:noFill/>
          <a:ln w="19050" cap="flat" cmpd="sng">
            <a:solidFill>
              <a:schemeClr val="lt1"/>
            </a:solidFill>
            <a:prstDash val="solid"/>
            <a:round/>
            <a:headEnd type="none" w="med" len="med"/>
            <a:tailEnd type="none" w="med" len="med"/>
          </a:ln>
        </p:spPr>
      </p:cxnSp>
      <p:sp>
        <p:nvSpPr>
          <p:cNvPr id="250" name="Google Shape;250;p34"/>
          <p:cNvSpPr txBox="1">
            <a:spLocks noGrp="1"/>
          </p:cNvSpPr>
          <p:nvPr>
            <p:ph type="title"/>
          </p:nvPr>
        </p:nvSpPr>
        <p:spPr>
          <a:xfrm>
            <a:off x="6939164" y="3606200"/>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51" name="Google Shape;251;p34"/>
          <p:cNvSpPr txBox="1">
            <a:spLocks noGrp="1"/>
          </p:cNvSpPr>
          <p:nvPr>
            <p:ph type="title" idx="3"/>
          </p:nvPr>
        </p:nvSpPr>
        <p:spPr>
          <a:xfrm>
            <a:off x="1116800" y="707633"/>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1691534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accent5"/>
        </a:solidFill>
        <a:effectLst/>
      </p:bgPr>
    </p:bg>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15691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4" name="Google Shape;254;p35"/>
          <p:cNvSpPr txBox="1">
            <a:spLocks noGrp="1"/>
          </p:cNvSpPr>
          <p:nvPr>
            <p:ph type="subTitle" idx="1"/>
          </p:nvPr>
        </p:nvSpPr>
        <p:spPr>
          <a:xfrm>
            <a:off x="950967"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5" name="Google Shape;255;p35"/>
          <p:cNvSpPr txBox="1">
            <a:spLocks noGrp="1"/>
          </p:cNvSpPr>
          <p:nvPr>
            <p:ph type="title" idx="2"/>
          </p:nvPr>
        </p:nvSpPr>
        <p:spPr>
          <a:xfrm>
            <a:off x="8624265"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6" name="Google Shape;256;p35"/>
          <p:cNvSpPr txBox="1">
            <a:spLocks noGrp="1"/>
          </p:cNvSpPr>
          <p:nvPr>
            <p:ph type="subTitle" idx="3"/>
          </p:nvPr>
        </p:nvSpPr>
        <p:spPr>
          <a:xfrm>
            <a:off x="8006244"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7" name="Google Shape;257;p35"/>
          <p:cNvSpPr txBox="1">
            <a:spLocks noGrp="1"/>
          </p:cNvSpPr>
          <p:nvPr>
            <p:ph type="title" idx="4"/>
          </p:nvPr>
        </p:nvSpPr>
        <p:spPr>
          <a:xfrm>
            <a:off x="50966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8" name="Google Shape;258;p35"/>
          <p:cNvSpPr txBox="1">
            <a:spLocks noGrp="1"/>
          </p:cNvSpPr>
          <p:nvPr>
            <p:ph type="subTitle" idx="5"/>
          </p:nvPr>
        </p:nvSpPr>
        <p:spPr>
          <a:xfrm>
            <a:off x="4478600"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9" name="Google Shape;259;p35"/>
          <p:cNvSpPr/>
          <p:nvPr/>
        </p:nvSpPr>
        <p:spPr>
          <a:xfrm>
            <a:off x="4264600" y="5019555"/>
            <a:ext cx="3637200" cy="1888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35"/>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07608712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5"/>
        </a:solidFill>
        <a:effectLst/>
      </p:bgPr>
    </p:bg>
    <p:spTree>
      <p:nvGrpSpPr>
        <p:cNvPr id="1" name="Shape 261"/>
        <p:cNvGrpSpPr/>
        <p:nvPr/>
      </p:nvGrpSpPr>
      <p:grpSpPr>
        <a:xfrm>
          <a:off x="0" y="0"/>
          <a:ext cx="0" cy="0"/>
          <a:chOff x="0" y="0"/>
          <a:chExt cx="0" cy="0"/>
        </a:xfrm>
      </p:grpSpPr>
      <p:sp>
        <p:nvSpPr>
          <p:cNvPr id="262" name="Google Shape;262;p36"/>
          <p:cNvSpPr txBox="1">
            <a:spLocks noGrp="1"/>
          </p:cNvSpPr>
          <p:nvPr>
            <p:ph type="body" idx="1"/>
          </p:nvPr>
        </p:nvSpPr>
        <p:spPr>
          <a:xfrm>
            <a:off x="2771767" y="5781033"/>
            <a:ext cx="6972400" cy="5668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lgn="ctr"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63" name="Google Shape;263;p36"/>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64" name="Google Shape;264;p36"/>
          <p:cNvSpPr/>
          <p:nvPr/>
        </p:nvSpPr>
        <p:spPr>
          <a:xfrm>
            <a:off x="-6928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5" name="Google Shape;265;p36"/>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6" name="Google Shape;266;p36"/>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7" name="Google Shape;267;p36"/>
          <p:cNvSpPr/>
          <p:nvPr/>
        </p:nvSpPr>
        <p:spPr>
          <a:xfrm rot="10800000">
            <a:off x="6790333"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200849"/>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accent5"/>
        </a:solidFill>
        <a:effectLst/>
      </p:bgPr>
    </p:bg>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275167"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0" name="Google Shape;270;p37"/>
          <p:cNvSpPr txBox="1">
            <a:spLocks noGrp="1"/>
          </p:cNvSpPr>
          <p:nvPr>
            <p:ph type="subTitle" idx="1"/>
          </p:nvPr>
        </p:nvSpPr>
        <p:spPr>
          <a:xfrm>
            <a:off x="950967"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1" name="Google Shape;271;p37"/>
          <p:cNvSpPr txBox="1">
            <a:spLocks noGrp="1"/>
          </p:cNvSpPr>
          <p:nvPr>
            <p:ph type="title" idx="2"/>
          </p:nvPr>
        </p:nvSpPr>
        <p:spPr>
          <a:xfrm>
            <a:off x="8705233"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2" name="Google Shape;272;p37"/>
          <p:cNvSpPr txBox="1">
            <a:spLocks noGrp="1"/>
          </p:cNvSpPr>
          <p:nvPr>
            <p:ph type="subTitle" idx="3"/>
          </p:nvPr>
        </p:nvSpPr>
        <p:spPr>
          <a:xfrm>
            <a:off x="8407033"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3" name="Google Shape;273;p37"/>
          <p:cNvSpPr txBox="1">
            <a:spLocks noGrp="1"/>
          </p:cNvSpPr>
          <p:nvPr>
            <p:ph type="title" idx="4"/>
          </p:nvPr>
        </p:nvSpPr>
        <p:spPr>
          <a:xfrm>
            <a:off x="5003200"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4" name="Google Shape;274;p37"/>
          <p:cNvSpPr txBox="1">
            <a:spLocks noGrp="1"/>
          </p:cNvSpPr>
          <p:nvPr>
            <p:ph type="subTitle" idx="5"/>
          </p:nvPr>
        </p:nvSpPr>
        <p:spPr>
          <a:xfrm>
            <a:off x="4679000"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5" name="Google Shape;275;p37"/>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803705094"/>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bg>
      <p:bgPr>
        <a:solidFill>
          <a:schemeClr val="accent5"/>
        </a:solidFill>
        <a:effectLst/>
      </p:bgPr>
    </p:bg>
    <p:spTree>
      <p:nvGrpSpPr>
        <p:cNvPr id="1" name="Shape 276"/>
        <p:cNvGrpSpPr/>
        <p:nvPr/>
      </p:nvGrpSpPr>
      <p:grpSpPr>
        <a:xfrm>
          <a:off x="0" y="0"/>
          <a:ext cx="0" cy="0"/>
          <a:chOff x="0" y="0"/>
          <a:chExt cx="0" cy="0"/>
        </a:xfrm>
      </p:grpSpPr>
      <p:sp>
        <p:nvSpPr>
          <p:cNvPr id="277" name="Google Shape;277;p38"/>
          <p:cNvSpPr/>
          <p:nvPr/>
        </p:nvSpPr>
        <p:spPr>
          <a:xfrm>
            <a:off x="-4647467"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38"/>
          <p:cNvSpPr/>
          <p:nvPr/>
        </p:nvSpPr>
        <p:spPr>
          <a:xfrm>
            <a:off x="1039500" y="1911733"/>
            <a:ext cx="10316400" cy="422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38"/>
          <p:cNvSpPr txBox="1">
            <a:spLocks noGrp="1"/>
          </p:cNvSpPr>
          <p:nvPr>
            <p:ph type="title"/>
          </p:nvPr>
        </p:nvSpPr>
        <p:spPr>
          <a:xfrm>
            <a:off x="1391705" y="2440767"/>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0" name="Google Shape;280;p38"/>
          <p:cNvSpPr txBox="1">
            <a:spLocks noGrp="1"/>
          </p:cNvSpPr>
          <p:nvPr>
            <p:ph type="subTitle" idx="1"/>
          </p:nvPr>
        </p:nvSpPr>
        <p:spPr>
          <a:xfrm>
            <a:off x="1412305" y="285371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1" name="Google Shape;281;p38"/>
          <p:cNvSpPr txBox="1">
            <a:spLocks noGrp="1"/>
          </p:cNvSpPr>
          <p:nvPr>
            <p:ph type="title" idx="2"/>
          </p:nvPr>
        </p:nvSpPr>
        <p:spPr>
          <a:xfrm>
            <a:off x="1391705" y="43744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2" name="Google Shape;282;p38"/>
          <p:cNvSpPr txBox="1">
            <a:spLocks noGrp="1"/>
          </p:cNvSpPr>
          <p:nvPr>
            <p:ph type="subTitle" idx="3"/>
          </p:nvPr>
        </p:nvSpPr>
        <p:spPr>
          <a:xfrm>
            <a:off x="1412305"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3" name="Google Shape;283;p38"/>
          <p:cNvSpPr txBox="1">
            <a:spLocks noGrp="1"/>
          </p:cNvSpPr>
          <p:nvPr>
            <p:ph type="title" idx="4"/>
          </p:nvPr>
        </p:nvSpPr>
        <p:spPr>
          <a:xfrm>
            <a:off x="4841813" y="24407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4" name="Google Shape;284;p38"/>
          <p:cNvSpPr txBox="1">
            <a:spLocks noGrp="1"/>
          </p:cNvSpPr>
          <p:nvPr>
            <p:ph type="subTitle" idx="5"/>
          </p:nvPr>
        </p:nvSpPr>
        <p:spPr>
          <a:xfrm>
            <a:off x="4852013"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5" name="Google Shape;285;p38"/>
          <p:cNvSpPr txBox="1">
            <a:spLocks noGrp="1"/>
          </p:cNvSpPr>
          <p:nvPr>
            <p:ph type="title" idx="6"/>
          </p:nvPr>
        </p:nvSpPr>
        <p:spPr>
          <a:xfrm>
            <a:off x="4841813" y="43744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6" name="Google Shape;286;p38"/>
          <p:cNvSpPr txBox="1">
            <a:spLocks noGrp="1"/>
          </p:cNvSpPr>
          <p:nvPr>
            <p:ph type="subTitle" idx="7"/>
          </p:nvPr>
        </p:nvSpPr>
        <p:spPr>
          <a:xfrm>
            <a:off x="4852013"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7" name="Google Shape;287;p38"/>
          <p:cNvSpPr txBox="1">
            <a:spLocks noGrp="1"/>
          </p:cNvSpPr>
          <p:nvPr>
            <p:ph type="title" idx="8"/>
          </p:nvPr>
        </p:nvSpPr>
        <p:spPr>
          <a:xfrm>
            <a:off x="8286836" y="24407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8" name="Google Shape;288;p38"/>
          <p:cNvSpPr txBox="1">
            <a:spLocks noGrp="1"/>
          </p:cNvSpPr>
          <p:nvPr>
            <p:ph type="subTitle" idx="9"/>
          </p:nvPr>
        </p:nvSpPr>
        <p:spPr>
          <a:xfrm>
            <a:off x="8292836"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9" name="Google Shape;289;p38"/>
          <p:cNvSpPr txBox="1">
            <a:spLocks noGrp="1"/>
          </p:cNvSpPr>
          <p:nvPr>
            <p:ph type="title" idx="13"/>
          </p:nvPr>
        </p:nvSpPr>
        <p:spPr>
          <a:xfrm>
            <a:off x="8286836" y="43744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0" name="Google Shape;290;p38"/>
          <p:cNvSpPr txBox="1">
            <a:spLocks noGrp="1"/>
          </p:cNvSpPr>
          <p:nvPr>
            <p:ph type="subTitle" idx="14"/>
          </p:nvPr>
        </p:nvSpPr>
        <p:spPr>
          <a:xfrm>
            <a:off x="8292836"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1" name="Google Shape;291;p38"/>
          <p:cNvSpPr txBox="1">
            <a:spLocks noGrp="1"/>
          </p:cNvSpPr>
          <p:nvPr>
            <p:ph type="title" idx="15"/>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750680722"/>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391705" y="42728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4" name="Google Shape;294;p39"/>
          <p:cNvSpPr txBox="1">
            <a:spLocks noGrp="1"/>
          </p:cNvSpPr>
          <p:nvPr>
            <p:ph type="subTitle" idx="1"/>
          </p:nvPr>
        </p:nvSpPr>
        <p:spPr>
          <a:xfrm>
            <a:off x="1412305"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5" name="Google Shape;295;p39"/>
          <p:cNvSpPr txBox="1">
            <a:spLocks noGrp="1"/>
          </p:cNvSpPr>
          <p:nvPr>
            <p:ph type="title" idx="2"/>
          </p:nvPr>
        </p:nvSpPr>
        <p:spPr>
          <a:xfrm>
            <a:off x="3123089" y="23391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6" name="Google Shape;296;p39"/>
          <p:cNvSpPr txBox="1">
            <a:spLocks noGrp="1"/>
          </p:cNvSpPr>
          <p:nvPr>
            <p:ph type="subTitle" idx="3"/>
          </p:nvPr>
        </p:nvSpPr>
        <p:spPr>
          <a:xfrm>
            <a:off x="3133289"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7" name="Google Shape;297;p39"/>
          <p:cNvSpPr txBox="1">
            <a:spLocks noGrp="1"/>
          </p:cNvSpPr>
          <p:nvPr>
            <p:ph type="title" idx="4"/>
          </p:nvPr>
        </p:nvSpPr>
        <p:spPr>
          <a:xfrm>
            <a:off x="4841813" y="42728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8" name="Google Shape;298;p39"/>
          <p:cNvSpPr txBox="1">
            <a:spLocks noGrp="1"/>
          </p:cNvSpPr>
          <p:nvPr>
            <p:ph type="subTitle" idx="5"/>
          </p:nvPr>
        </p:nvSpPr>
        <p:spPr>
          <a:xfrm>
            <a:off x="4852013"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9" name="Google Shape;299;p39"/>
          <p:cNvSpPr txBox="1">
            <a:spLocks noGrp="1"/>
          </p:cNvSpPr>
          <p:nvPr>
            <p:ph type="title" idx="6"/>
          </p:nvPr>
        </p:nvSpPr>
        <p:spPr>
          <a:xfrm>
            <a:off x="6568111" y="23391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0" name="Google Shape;300;p39"/>
          <p:cNvSpPr txBox="1">
            <a:spLocks noGrp="1"/>
          </p:cNvSpPr>
          <p:nvPr>
            <p:ph type="subTitle" idx="7"/>
          </p:nvPr>
        </p:nvSpPr>
        <p:spPr>
          <a:xfrm>
            <a:off x="6574111"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1" name="Google Shape;301;p39"/>
          <p:cNvSpPr txBox="1">
            <a:spLocks noGrp="1"/>
          </p:cNvSpPr>
          <p:nvPr>
            <p:ph type="title" idx="8"/>
          </p:nvPr>
        </p:nvSpPr>
        <p:spPr>
          <a:xfrm>
            <a:off x="8286836" y="42728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2" name="Google Shape;302;p39"/>
          <p:cNvSpPr txBox="1">
            <a:spLocks noGrp="1"/>
          </p:cNvSpPr>
          <p:nvPr>
            <p:ph type="subTitle" idx="9"/>
          </p:nvPr>
        </p:nvSpPr>
        <p:spPr>
          <a:xfrm>
            <a:off x="8292836"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3" name="Google Shape;303;p39"/>
          <p:cNvSpPr txBox="1">
            <a:spLocks noGrp="1"/>
          </p:cNvSpPr>
          <p:nvPr>
            <p:ph type="title" idx="13"/>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976358582"/>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bg>
      <p:bgPr>
        <a:solidFill>
          <a:schemeClr val="accent5"/>
        </a:solidFill>
        <a:effectLst/>
      </p:bgPr>
    </p:bg>
    <p:spTree>
      <p:nvGrpSpPr>
        <p:cNvPr id="1" name="Shape 304"/>
        <p:cNvGrpSpPr/>
        <p:nvPr/>
      </p:nvGrpSpPr>
      <p:grpSpPr>
        <a:xfrm>
          <a:off x="0" y="0"/>
          <a:ext cx="0" cy="0"/>
          <a:chOff x="0" y="0"/>
          <a:chExt cx="0" cy="0"/>
        </a:xfrm>
      </p:grpSpPr>
      <p:sp>
        <p:nvSpPr>
          <p:cNvPr id="305" name="Google Shape;305;p40"/>
          <p:cNvSpPr/>
          <p:nvPr/>
        </p:nvSpPr>
        <p:spPr>
          <a:xfrm rot="10800000">
            <a:off x="7855800" y="-516133"/>
            <a:ext cx="7018800" cy="35968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40"/>
          <p:cNvSpPr/>
          <p:nvPr/>
        </p:nvSpPr>
        <p:spPr>
          <a:xfrm>
            <a:off x="-6922433" y="3080667"/>
            <a:ext cx="9870800" cy="5058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0"/>
          <p:cNvSpPr txBox="1">
            <a:spLocks noGrp="1"/>
          </p:cNvSpPr>
          <p:nvPr>
            <p:ph type="title"/>
          </p:nvPr>
        </p:nvSpPr>
        <p:spPr>
          <a:xfrm>
            <a:off x="1149933"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08" name="Google Shape;308;p40"/>
          <p:cNvSpPr txBox="1">
            <a:spLocks noGrp="1"/>
          </p:cNvSpPr>
          <p:nvPr>
            <p:ph type="subTitle" idx="1"/>
          </p:nvPr>
        </p:nvSpPr>
        <p:spPr>
          <a:xfrm>
            <a:off x="565933"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09" name="Google Shape;309;p40"/>
          <p:cNvSpPr txBox="1">
            <a:spLocks noGrp="1"/>
          </p:cNvSpPr>
          <p:nvPr>
            <p:ph type="title" idx="2"/>
          </p:nvPr>
        </p:nvSpPr>
        <p:spPr>
          <a:xfrm>
            <a:off x="8701007"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0" name="Google Shape;310;p40"/>
          <p:cNvSpPr txBox="1">
            <a:spLocks noGrp="1"/>
          </p:cNvSpPr>
          <p:nvPr>
            <p:ph type="subTitle" idx="3"/>
          </p:nvPr>
        </p:nvSpPr>
        <p:spPr>
          <a:xfrm>
            <a:off x="8117001"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1" name="Google Shape;311;p40"/>
          <p:cNvSpPr txBox="1">
            <a:spLocks noGrp="1"/>
          </p:cNvSpPr>
          <p:nvPr>
            <p:ph type="title" idx="4"/>
          </p:nvPr>
        </p:nvSpPr>
        <p:spPr>
          <a:xfrm>
            <a:off x="4920200"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2" name="Google Shape;312;p40"/>
          <p:cNvSpPr txBox="1">
            <a:spLocks noGrp="1"/>
          </p:cNvSpPr>
          <p:nvPr>
            <p:ph type="subTitle" idx="5"/>
          </p:nvPr>
        </p:nvSpPr>
        <p:spPr>
          <a:xfrm>
            <a:off x="4336197"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3" name="Google Shape;313;p40"/>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80010549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accent5"/>
        </a:solidFill>
        <a:effectLst/>
      </p:bgPr>
    </p:bg>
    <p:spTree>
      <p:nvGrpSpPr>
        <p:cNvPr id="1" name="Shape 314"/>
        <p:cNvGrpSpPr/>
        <p:nvPr/>
      </p:nvGrpSpPr>
      <p:grpSpPr>
        <a:xfrm>
          <a:off x="0" y="0"/>
          <a:ext cx="0" cy="0"/>
          <a:chOff x="0" y="0"/>
          <a:chExt cx="0" cy="0"/>
        </a:xfrm>
      </p:grpSpPr>
      <p:sp>
        <p:nvSpPr>
          <p:cNvPr id="315" name="Google Shape;315;p41"/>
          <p:cNvSpPr/>
          <p:nvPr/>
        </p:nvSpPr>
        <p:spPr>
          <a:xfrm rot="5400000" flipH="1">
            <a:off x="-4226800" y="129233"/>
            <a:ext cx="14234800" cy="64108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1"/>
          <p:cNvSpPr txBox="1">
            <a:spLocks noGrp="1"/>
          </p:cNvSpPr>
          <p:nvPr>
            <p:ph type="title"/>
          </p:nvPr>
        </p:nvSpPr>
        <p:spPr>
          <a:xfrm>
            <a:off x="7495800" y="13763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7" name="Google Shape;317;p41"/>
          <p:cNvSpPr txBox="1">
            <a:spLocks noGrp="1"/>
          </p:cNvSpPr>
          <p:nvPr>
            <p:ph type="subTitle" idx="1"/>
          </p:nvPr>
        </p:nvSpPr>
        <p:spPr>
          <a:xfrm>
            <a:off x="7060800" y="1701500"/>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8" name="Google Shape;318;p41"/>
          <p:cNvSpPr txBox="1">
            <a:spLocks noGrp="1"/>
          </p:cNvSpPr>
          <p:nvPr>
            <p:ph type="title" idx="2"/>
          </p:nvPr>
        </p:nvSpPr>
        <p:spPr>
          <a:xfrm>
            <a:off x="950967" y="3039600"/>
            <a:ext cx="4438400" cy="7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19" name="Google Shape;319;p41"/>
          <p:cNvSpPr txBox="1">
            <a:spLocks noGrp="1"/>
          </p:cNvSpPr>
          <p:nvPr>
            <p:ph type="title" idx="3"/>
          </p:nvPr>
        </p:nvSpPr>
        <p:spPr>
          <a:xfrm>
            <a:off x="7495800" y="328108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0" name="Google Shape;320;p41"/>
          <p:cNvSpPr txBox="1">
            <a:spLocks noGrp="1"/>
          </p:cNvSpPr>
          <p:nvPr>
            <p:ph type="subTitle" idx="4"/>
          </p:nvPr>
        </p:nvSpPr>
        <p:spPr>
          <a:xfrm>
            <a:off x="7060800" y="3612629"/>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1" name="Google Shape;321;p41"/>
          <p:cNvSpPr txBox="1">
            <a:spLocks noGrp="1"/>
          </p:cNvSpPr>
          <p:nvPr>
            <p:ph type="title" idx="5"/>
          </p:nvPr>
        </p:nvSpPr>
        <p:spPr>
          <a:xfrm>
            <a:off x="7495800" y="5169892"/>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2" name="Google Shape;322;p41"/>
          <p:cNvSpPr txBox="1">
            <a:spLocks noGrp="1"/>
          </p:cNvSpPr>
          <p:nvPr>
            <p:ph type="subTitle" idx="6"/>
          </p:nvPr>
        </p:nvSpPr>
        <p:spPr>
          <a:xfrm>
            <a:off x="7060800" y="5501443"/>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3" name="Google Shape;323;p41"/>
          <p:cNvSpPr/>
          <p:nvPr/>
        </p:nvSpPr>
        <p:spPr>
          <a:xfrm rot="10800000">
            <a:off x="9312167" y="-8191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4" name="Google Shape;324;p41"/>
          <p:cNvSpPr/>
          <p:nvPr/>
        </p:nvSpPr>
        <p:spPr>
          <a:xfrm rot="10800000">
            <a:off x="9392167" y="-9461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5" name="Google Shape;325;p41"/>
          <p:cNvSpPr/>
          <p:nvPr/>
        </p:nvSpPr>
        <p:spPr>
          <a:xfrm flipH="1">
            <a:off x="10617867" y="5318167"/>
            <a:ext cx="1807200" cy="17524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6" name="Google Shape;326;p41"/>
          <p:cNvSpPr/>
          <p:nvPr/>
        </p:nvSpPr>
        <p:spPr>
          <a:xfrm>
            <a:off x="9784267" y="5674667"/>
            <a:ext cx="3884400" cy="18220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621359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ítulo y dos columnas ">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111903"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6" name="Google Shape;26;p5"/>
          <p:cNvSpPr txBox="1">
            <a:spLocks noGrp="1"/>
          </p:cNvSpPr>
          <p:nvPr>
            <p:ph type="subTitle" idx="2"/>
          </p:nvPr>
        </p:nvSpPr>
        <p:spPr>
          <a:xfrm>
            <a:off x="6945697"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 name="Google Shape;27;p5"/>
          <p:cNvSpPr txBox="1">
            <a:spLocks noGrp="1"/>
          </p:cNvSpPr>
          <p:nvPr>
            <p:ph type="title"/>
          </p:nvPr>
        </p:nvSpPr>
        <p:spPr>
          <a:xfrm>
            <a:off x="2073303"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8" name="Google Shape;28;p5"/>
          <p:cNvSpPr txBox="1">
            <a:spLocks noGrp="1"/>
          </p:cNvSpPr>
          <p:nvPr>
            <p:ph type="title" idx="3"/>
          </p:nvPr>
        </p:nvSpPr>
        <p:spPr>
          <a:xfrm>
            <a:off x="7907097"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9" name="Google Shape;29;p5"/>
          <p:cNvSpPr/>
          <p:nvPr/>
        </p:nvSpPr>
        <p:spPr>
          <a:xfrm rot="10800000">
            <a:off x="4784600" y="-30167"/>
            <a:ext cx="2622800" cy="11812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35315916"/>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accent5"/>
        </a:solidFill>
        <a:effectLst/>
      </p:bgPr>
    </p:bg>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5680400" y="707633"/>
            <a:ext cx="6927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9" name="Google Shape;329;p42"/>
          <p:cNvSpPr/>
          <p:nvPr/>
        </p:nvSpPr>
        <p:spPr>
          <a:xfrm rot="10800000">
            <a:off x="9210567" y="-10780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30" name="Google Shape;330;p42"/>
          <p:cNvSpPr/>
          <p:nvPr/>
        </p:nvSpPr>
        <p:spPr>
          <a:xfrm rot="10800000">
            <a:off x="9290567" y="-1205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1521520961"/>
      </p:ext>
    </p:extLst>
  </p:cSld>
  <p:clrMapOvr>
    <a:masterClrMapping/>
  </p:clrMapOvr>
  <p:hf sldNum="0" hdr="0" ftr="0" dt="0"/>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5"/>
        </a:solidFill>
        <a:effectLst/>
      </p:bgPr>
    </p:bg>
    <p:spTree>
      <p:nvGrpSpPr>
        <p:cNvPr id="1" name="Shape 331"/>
        <p:cNvGrpSpPr/>
        <p:nvPr/>
      </p:nvGrpSpPr>
      <p:grpSpPr>
        <a:xfrm>
          <a:off x="0" y="0"/>
          <a:ext cx="0" cy="0"/>
          <a:chOff x="0" y="0"/>
          <a:chExt cx="0" cy="0"/>
        </a:xfrm>
      </p:grpSpPr>
      <p:sp>
        <p:nvSpPr>
          <p:cNvPr id="332" name="Google Shape;332;p43"/>
          <p:cNvSpPr/>
          <p:nvPr/>
        </p:nvSpPr>
        <p:spPr>
          <a:xfrm>
            <a:off x="-696633" y="4574267"/>
            <a:ext cx="3056800" cy="2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43"/>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4" name="Google Shape;334;p43"/>
          <p:cNvSpPr/>
          <p:nvPr/>
        </p:nvSpPr>
        <p:spPr>
          <a:xfrm rot="10800000">
            <a:off x="9682400" y="-736700"/>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43"/>
          <p:cNvSpPr/>
          <p:nvPr/>
        </p:nvSpPr>
        <p:spPr>
          <a:xfrm flipH="1">
            <a:off x="-3151233" y="59878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43"/>
          <p:cNvSpPr/>
          <p:nvPr/>
        </p:nvSpPr>
        <p:spPr>
          <a:xfrm rot="-5400000" flipH="1">
            <a:off x="10612067" y="450167"/>
            <a:ext cx="3276400" cy="153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7953321"/>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7">
  <p:cSld name="Title only 7">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9" name="Google Shape;339;p44"/>
          <p:cNvSpPr/>
          <p:nvPr/>
        </p:nvSpPr>
        <p:spPr>
          <a:xfrm rot="10800000" flipH="1">
            <a:off x="-306367" y="-480333"/>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44"/>
          <p:cNvSpPr/>
          <p:nvPr/>
        </p:nvSpPr>
        <p:spPr>
          <a:xfrm>
            <a:off x="9319867" y="4597067"/>
            <a:ext cx="7153200" cy="33552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93235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5"/>
        </a:solidFill>
        <a:effectLst/>
      </p:bgPr>
    </p:bg>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950967" y="707633"/>
            <a:ext cx="769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3" name="Google Shape;343;p45"/>
          <p:cNvSpPr/>
          <p:nvPr/>
        </p:nvSpPr>
        <p:spPr>
          <a:xfrm rot="10800000">
            <a:off x="-3327000" y="-1180533"/>
            <a:ext cx="5757200" cy="2950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81441635"/>
      </p:ext>
    </p:extLst>
  </p:cSld>
  <p:clrMapOvr>
    <a:masterClrMapping/>
  </p:clrMapOvr>
  <p:hf sldNum="0" hdr="0" ftr="0" dt="0"/>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5"/>
        </a:solidFill>
        <a:effectLst/>
      </p:bgPr>
    </p:bg>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950967" y="707633"/>
            <a:ext cx="9813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6" name="Google Shape;346;p46"/>
          <p:cNvSpPr/>
          <p:nvPr/>
        </p:nvSpPr>
        <p:spPr>
          <a:xfrm>
            <a:off x="-2368867" y="36015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7" name="Google Shape;347;p46"/>
          <p:cNvSpPr/>
          <p:nvPr/>
        </p:nvSpPr>
        <p:spPr>
          <a:xfrm rot="10800000">
            <a:off x="8659633"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8" name="Google Shape;348;p46"/>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5713560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5"/>
        </a:solidFill>
        <a:effectLst/>
      </p:bgPr>
    </p:bg>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1" name="Google Shape;351;p47"/>
          <p:cNvSpPr/>
          <p:nvPr/>
        </p:nvSpPr>
        <p:spPr>
          <a:xfrm rot="10800000" flipH="1">
            <a:off x="-383667" y="-151700"/>
            <a:ext cx="3971600" cy="41100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47"/>
          <p:cNvSpPr/>
          <p:nvPr/>
        </p:nvSpPr>
        <p:spPr>
          <a:xfrm>
            <a:off x="6678633"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68453958"/>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accent5"/>
        </a:solidFill>
        <a:effectLst/>
      </p:bgPr>
    </p:bg>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5" name="Google Shape;355;p48"/>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6" name="Google Shape;356;p48"/>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7" name="Google Shape;357;p48"/>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770307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10">
  <p:cSld name="Title and text 10">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0" name="Google Shape;360;p49"/>
          <p:cNvSpPr/>
          <p:nvPr/>
        </p:nvSpPr>
        <p:spPr>
          <a:xfrm>
            <a:off x="-2241867" y="33094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1" name="Google Shape;361;p49"/>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2" name="Google Shape;362;p49"/>
          <p:cNvSpPr/>
          <p:nvPr/>
        </p:nvSpPr>
        <p:spPr>
          <a:xfrm rot="10800000">
            <a:off x="7353633" y="-24094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49"/>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516863987"/>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11">
  <p:cSld name="Title and text 11">
    <p:bg>
      <p:bgPr>
        <a:solidFill>
          <a:schemeClr val="accent5"/>
        </a:solidFill>
        <a:effectLst/>
      </p:bgPr>
    </p:bg>
    <p:spTree>
      <p:nvGrpSpPr>
        <p:cNvPr id="1" name="Shape 364"/>
        <p:cNvGrpSpPr/>
        <p:nvPr/>
      </p:nvGrpSpPr>
      <p:grpSpPr>
        <a:xfrm>
          <a:off x="0" y="0"/>
          <a:ext cx="0" cy="0"/>
          <a:chOff x="0" y="0"/>
          <a:chExt cx="0" cy="0"/>
        </a:xfrm>
      </p:grpSpPr>
      <p:sp>
        <p:nvSpPr>
          <p:cNvPr id="365" name="Google Shape;365;p50"/>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6" name="Google Shape;366;p50"/>
          <p:cNvSpPr/>
          <p:nvPr/>
        </p:nvSpPr>
        <p:spPr>
          <a:xfrm flipH="1">
            <a:off x="9884933" y="33094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7" name="Google Shape;367;p50"/>
          <p:cNvSpPr/>
          <p:nvPr/>
        </p:nvSpPr>
        <p:spPr>
          <a:xfrm rot="10800000" flipH="1">
            <a:off x="-1232733" y="-1805433"/>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8" name="Google Shape;368;p50"/>
          <p:cNvSpPr/>
          <p:nvPr/>
        </p:nvSpPr>
        <p:spPr>
          <a:xfrm rot="10800000" flipH="1">
            <a:off x="-2662300" y="-26475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50"/>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1435824075"/>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5">
  <p:cSld name="Title and three columns 5">
    <p:bg>
      <p:bgPr>
        <a:solidFill>
          <a:schemeClr val="accent5"/>
        </a:solidFill>
        <a:effectLst/>
      </p:bgPr>
    </p:bg>
    <p:spTree>
      <p:nvGrpSpPr>
        <p:cNvPr id="1" name="Shape 370"/>
        <p:cNvGrpSpPr/>
        <p:nvPr/>
      </p:nvGrpSpPr>
      <p:grpSpPr>
        <a:xfrm>
          <a:off x="0" y="0"/>
          <a:ext cx="0" cy="0"/>
          <a:chOff x="0" y="0"/>
          <a:chExt cx="0" cy="0"/>
        </a:xfrm>
      </p:grpSpPr>
      <p:sp>
        <p:nvSpPr>
          <p:cNvPr id="371" name="Google Shape;371;p51"/>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72" name="Google Shape;372;p51"/>
          <p:cNvSpPr txBox="1">
            <a:spLocks noGrp="1"/>
          </p:cNvSpPr>
          <p:nvPr>
            <p:ph type="title" idx="2"/>
          </p:nvPr>
        </p:nvSpPr>
        <p:spPr>
          <a:xfrm>
            <a:off x="1712908"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3" name="Google Shape;373;p51"/>
          <p:cNvSpPr txBox="1">
            <a:spLocks noGrp="1"/>
          </p:cNvSpPr>
          <p:nvPr>
            <p:ph type="subTitle" idx="1"/>
          </p:nvPr>
        </p:nvSpPr>
        <p:spPr>
          <a:xfrm>
            <a:off x="1254108"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4" name="Google Shape;374;p51"/>
          <p:cNvSpPr txBox="1">
            <a:spLocks noGrp="1"/>
          </p:cNvSpPr>
          <p:nvPr>
            <p:ph type="title" idx="3"/>
          </p:nvPr>
        </p:nvSpPr>
        <p:spPr>
          <a:xfrm>
            <a:off x="8932692" y="4343300"/>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5" name="Google Shape;375;p51"/>
          <p:cNvSpPr txBox="1">
            <a:spLocks noGrp="1"/>
          </p:cNvSpPr>
          <p:nvPr>
            <p:ph type="subTitle" idx="4"/>
          </p:nvPr>
        </p:nvSpPr>
        <p:spPr>
          <a:xfrm>
            <a:off x="8473892" y="4693476"/>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6" name="Google Shape;376;p51"/>
          <p:cNvSpPr txBox="1">
            <a:spLocks noGrp="1"/>
          </p:cNvSpPr>
          <p:nvPr>
            <p:ph type="title" idx="5"/>
          </p:nvPr>
        </p:nvSpPr>
        <p:spPr>
          <a:xfrm>
            <a:off x="5320029"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7" name="Google Shape;377;p51"/>
          <p:cNvSpPr txBox="1">
            <a:spLocks noGrp="1"/>
          </p:cNvSpPr>
          <p:nvPr>
            <p:ph type="subTitle" idx="6"/>
          </p:nvPr>
        </p:nvSpPr>
        <p:spPr>
          <a:xfrm>
            <a:off x="4861229"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8685283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Solo título ">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 name="Google Shape;32;p6"/>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3" name="Google Shape;33;p6"/>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 name="Google Shape;34;p6"/>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 name="Google Shape;35;p6"/>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60821761"/>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accent5"/>
        </a:solidFill>
        <a:effectLst/>
      </p:bgPr>
    </p:bg>
    <p:spTree>
      <p:nvGrpSpPr>
        <p:cNvPr id="1" name="Shape 378"/>
        <p:cNvGrpSpPr/>
        <p:nvPr/>
      </p:nvGrpSpPr>
      <p:grpSpPr>
        <a:xfrm>
          <a:off x="0" y="0"/>
          <a:ext cx="0" cy="0"/>
          <a:chOff x="0" y="0"/>
          <a:chExt cx="0" cy="0"/>
        </a:xfrm>
      </p:grpSpPr>
      <p:sp>
        <p:nvSpPr>
          <p:cNvPr id="379" name="Google Shape;379;p52"/>
          <p:cNvSpPr/>
          <p:nvPr/>
        </p:nvSpPr>
        <p:spPr>
          <a:xfrm flipH="1">
            <a:off x="5944916" y="-1257300"/>
            <a:ext cx="11000800" cy="106664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80" name="Google Shape;380;p52"/>
          <p:cNvSpPr/>
          <p:nvPr/>
        </p:nvSpPr>
        <p:spPr>
          <a:xfrm>
            <a:off x="44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52"/>
          <p:cNvSpPr/>
          <p:nvPr/>
        </p:nvSpPr>
        <p:spPr>
          <a:xfrm>
            <a:off x="7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52"/>
          <p:cNvSpPr/>
          <p:nvPr/>
        </p:nvSpPr>
        <p:spPr>
          <a:xfrm>
            <a:off x="81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52"/>
          <p:cNvSpPr txBox="1">
            <a:spLocks noGrp="1"/>
          </p:cNvSpPr>
          <p:nvPr>
            <p:ph type="subTitle" idx="1"/>
          </p:nvPr>
        </p:nvSpPr>
        <p:spPr>
          <a:xfrm>
            <a:off x="871599"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4" name="Google Shape;384;p52"/>
          <p:cNvSpPr txBox="1">
            <a:spLocks noGrp="1"/>
          </p:cNvSpPr>
          <p:nvPr>
            <p:ph type="subTitle" idx="2"/>
          </p:nvPr>
        </p:nvSpPr>
        <p:spPr>
          <a:xfrm>
            <a:off x="4586232"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5" name="Google Shape;385;p52"/>
          <p:cNvSpPr txBox="1">
            <a:spLocks noGrp="1"/>
          </p:cNvSpPr>
          <p:nvPr>
            <p:ph type="subTitle" idx="3"/>
          </p:nvPr>
        </p:nvSpPr>
        <p:spPr>
          <a:xfrm>
            <a:off x="8271601"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6" name="Google Shape;386;p52"/>
          <p:cNvSpPr txBox="1">
            <a:spLocks noGrp="1"/>
          </p:cNvSpPr>
          <p:nvPr>
            <p:ph type="title" hasCustomPrompt="1"/>
          </p:nvPr>
        </p:nvSpPr>
        <p:spPr>
          <a:xfrm>
            <a:off x="784399"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7" name="Google Shape;387;p52"/>
          <p:cNvSpPr txBox="1">
            <a:spLocks noGrp="1"/>
          </p:cNvSpPr>
          <p:nvPr>
            <p:ph type="title" idx="4" hasCustomPrompt="1"/>
          </p:nvPr>
        </p:nvSpPr>
        <p:spPr>
          <a:xfrm>
            <a:off x="4484400"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8" name="Google Shape;388;p52"/>
          <p:cNvSpPr txBox="1">
            <a:spLocks noGrp="1"/>
          </p:cNvSpPr>
          <p:nvPr>
            <p:ph type="title" idx="5" hasCustomPrompt="1"/>
          </p:nvPr>
        </p:nvSpPr>
        <p:spPr>
          <a:xfrm>
            <a:off x="8184401"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9" name="Google Shape;389;p52"/>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90" name="Google Shape;390;p52"/>
          <p:cNvSpPr/>
          <p:nvPr/>
        </p:nvSpPr>
        <p:spPr>
          <a:xfrm flipH="1">
            <a:off x="9559600" y="31892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91" name="Google Shape;391;p52"/>
          <p:cNvSpPr/>
          <p:nvPr/>
        </p:nvSpPr>
        <p:spPr>
          <a:xfrm rot="10800000" flipH="1">
            <a:off x="-1016567"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92" name="Google Shape;392;p52"/>
          <p:cNvSpPr/>
          <p:nvPr/>
        </p:nvSpPr>
        <p:spPr>
          <a:xfrm rot="10800000" flipH="1">
            <a:off x="-2241867"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90114029"/>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dk1"/>
        </a:solidFill>
        <a:effectLst/>
      </p:bgPr>
    </p:bg>
    <p:spTree>
      <p:nvGrpSpPr>
        <p:cNvPr id="1" name="Shape 393"/>
        <p:cNvGrpSpPr/>
        <p:nvPr/>
      </p:nvGrpSpPr>
      <p:grpSpPr>
        <a:xfrm>
          <a:off x="0" y="0"/>
          <a:ext cx="0" cy="0"/>
          <a:chOff x="0" y="0"/>
          <a:chExt cx="0" cy="0"/>
        </a:xfrm>
      </p:grpSpPr>
      <p:sp>
        <p:nvSpPr>
          <p:cNvPr id="394" name="Google Shape;394;p53"/>
          <p:cNvSpPr txBox="1">
            <a:spLocks noGrp="1"/>
          </p:cNvSpPr>
          <p:nvPr>
            <p:ph type="subTitle" idx="1"/>
          </p:nvPr>
        </p:nvSpPr>
        <p:spPr>
          <a:xfrm>
            <a:off x="951000" y="1686172"/>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5" name="Google Shape;395;p53"/>
          <p:cNvSpPr txBox="1">
            <a:spLocks noGrp="1"/>
          </p:cNvSpPr>
          <p:nvPr>
            <p:ph type="title" hasCustomPrompt="1"/>
          </p:nvPr>
        </p:nvSpPr>
        <p:spPr>
          <a:xfrm>
            <a:off x="950969" y="853095"/>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6" name="Google Shape;396;p53"/>
          <p:cNvSpPr txBox="1">
            <a:spLocks noGrp="1"/>
          </p:cNvSpPr>
          <p:nvPr>
            <p:ph type="subTitle" idx="2"/>
          </p:nvPr>
        </p:nvSpPr>
        <p:spPr>
          <a:xfrm>
            <a:off x="951000" y="3602539"/>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7" name="Google Shape;397;p53"/>
          <p:cNvSpPr txBox="1">
            <a:spLocks noGrp="1"/>
          </p:cNvSpPr>
          <p:nvPr>
            <p:ph type="title" idx="3" hasCustomPrompt="1"/>
          </p:nvPr>
        </p:nvSpPr>
        <p:spPr>
          <a:xfrm>
            <a:off x="950969" y="2769461"/>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8" name="Google Shape;398;p53"/>
          <p:cNvSpPr txBox="1">
            <a:spLocks noGrp="1"/>
          </p:cNvSpPr>
          <p:nvPr>
            <p:ph type="subTitle" idx="4"/>
          </p:nvPr>
        </p:nvSpPr>
        <p:spPr>
          <a:xfrm>
            <a:off x="951000" y="5518905"/>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9" name="Google Shape;399;p53"/>
          <p:cNvSpPr txBox="1">
            <a:spLocks noGrp="1"/>
          </p:cNvSpPr>
          <p:nvPr>
            <p:ph type="title" idx="5" hasCustomPrompt="1"/>
          </p:nvPr>
        </p:nvSpPr>
        <p:spPr>
          <a:xfrm>
            <a:off x="950969" y="4685828"/>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400" name="Google Shape;400;p53"/>
          <p:cNvSpPr/>
          <p:nvPr/>
        </p:nvSpPr>
        <p:spPr>
          <a:xfrm rot="10800000">
            <a:off x="7884867" y="-548500"/>
            <a:ext cx="7018800" cy="35968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53"/>
          <p:cNvSpPr/>
          <p:nvPr/>
        </p:nvSpPr>
        <p:spPr>
          <a:xfrm>
            <a:off x="-6922433" y="3080667"/>
            <a:ext cx="9870800" cy="5058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53"/>
          <p:cNvSpPr/>
          <p:nvPr/>
        </p:nvSpPr>
        <p:spPr>
          <a:xfrm flipH="1">
            <a:off x="-1232133" y="5330600"/>
            <a:ext cx="4439600" cy="20824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20688141"/>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405" name="Google Shape;405;p54"/>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06" name="Google Shape;406;p54"/>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07" name="Google Shape;407;p54"/>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8" name="Google Shape;408;p54"/>
          <p:cNvSpPr txBox="1">
            <a:spLocks noGrp="1"/>
          </p:cNvSpPr>
          <p:nvPr>
            <p:ph type="title" idx="2"/>
          </p:nvPr>
        </p:nvSpPr>
        <p:spPr>
          <a:xfrm>
            <a:off x="1237400"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09" name="Google Shape;409;p54"/>
          <p:cNvSpPr txBox="1">
            <a:spLocks noGrp="1"/>
          </p:cNvSpPr>
          <p:nvPr>
            <p:ph type="subTitle" idx="1"/>
          </p:nvPr>
        </p:nvSpPr>
        <p:spPr>
          <a:xfrm>
            <a:off x="1011800"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0" name="Google Shape;410;p54"/>
          <p:cNvSpPr txBox="1">
            <a:spLocks noGrp="1"/>
          </p:cNvSpPr>
          <p:nvPr>
            <p:ph type="title" idx="3"/>
          </p:nvPr>
        </p:nvSpPr>
        <p:spPr>
          <a:xfrm>
            <a:off x="8915769"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1" name="Google Shape;411;p54"/>
          <p:cNvSpPr txBox="1">
            <a:spLocks noGrp="1"/>
          </p:cNvSpPr>
          <p:nvPr>
            <p:ph type="subTitle" idx="4"/>
          </p:nvPr>
        </p:nvSpPr>
        <p:spPr>
          <a:xfrm>
            <a:off x="8690163"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2" name="Google Shape;412;p54"/>
          <p:cNvSpPr txBox="1">
            <a:spLocks noGrp="1"/>
          </p:cNvSpPr>
          <p:nvPr>
            <p:ph type="title" idx="5"/>
          </p:nvPr>
        </p:nvSpPr>
        <p:spPr>
          <a:xfrm>
            <a:off x="5086835"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3" name="Google Shape;413;p54"/>
          <p:cNvSpPr txBox="1">
            <a:spLocks noGrp="1"/>
          </p:cNvSpPr>
          <p:nvPr>
            <p:ph type="subTitle" idx="6"/>
          </p:nvPr>
        </p:nvSpPr>
        <p:spPr>
          <a:xfrm>
            <a:off x="4861228"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4" name="Google Shape;414;p54"/>
          <p:cNvSpPr txBox="1">
            <a:spLocks noGrp="1"/>
          </p:cNvSpPr>
          <p:nvPr>
            <p:ph type="title" idx="7" hasCustomPrompt="1"/>
          </p:nvPr>
        </p:nvSpPr>
        <p:spPr>
          <a:xfrm>
            <a:off x="5342017" y="3330500"/>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5" name="Google Shape;415;p54"/>
          <p:cNvSpPr txBox="1">
            <a:spLocks noGrp="1"/>
          </p:cNvSpPr>
          <p:nvPr>
            <p:ph type="title" idx="8" hasCustomPrompt="1"/>
          </p:nvPr>
        </p:nvSpPr>
        <p:spPr>
          <a:xfrm>
            <a:off x="1489800"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6" name="Google Shape;416;p54"/>
          <p:cNvSpPr txBox="1">
            <a:spLocks noGrp="1"/>
          </p:cNvSpPr>
          <p:nvPr>
            <p:ph type="title" idx="9" hasCustomPrompt="1"/>
          </p:nvPr>
        </p:nvSpPr>
        <p:spPr>
          <a:xfrm>
            <a:off x="9168151"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Tree>
    <p:extLst>
      <p:ext uri="{BB962C8B-B14F-4D97-AF65-F5344CB8AC3E}">
        <p14:creationId xmlns:p14="http://schemas.microsoft.com/office/powerpoint/2010/main" val="2399724596"/>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1">
  <p:cSld name="Caption 1">
    <p:bg>
      <p:bgPr>
        <a:solidFill>
          <a:schemeClr val="accent5"/>
        </a:solidFill>
        <a:effectLst/>
      </p:bgPr>
    </p:bg>
    <p:spTree>
      <p:nvGrpSpPr>
        <p:cNvPr id="1" name="Shape 417"/>
        <p:cNvGrpSpPr/>
        <p:nvPr/>
      </p:nvGrpSpPr>
      <p:grpSpPr>
        <a:xfrm>
          <a:off x="0" y="0"/>
          <a:ext cx="0" cy="0"/>
          <a:chOff x="0" y="0"/>
          <a:chExt cx="0" cy="0"/>
        </a:xfrm>
      </p:grpSpPr>
      <p:sp>
        <p:nvSpPr>
          <p:cNvPr id="418" name="Google Shape;418;p55"/>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55"/>
          <p:cNvSpPr/>
          <p:nvPr/>
        </p:nvSpPr>
        <p:spPr>
          <a:xfrm>
            <a:off x="-100733" y="617733"/>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55"/>
          <p:cNvSpPr/>
          <p:nvPr/>
        </p:nvSpPr>
        <p:spPr>
          <a:xfrm rot="10800000">
            <a:off x="8707267" y="-8191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21" name="Google Shape;421;p55"/>
          <p:cNvSpPr/>
          <p:nvPr/>
        </p:nvSpPr>
        <p:spPr>
          <a:xfrm rot="10800000">
            <a:off x="8999367" y="-9461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22" name="Google Shape;422;p55"/>
          <p:cNvSpPr txBox="1">
            <a:spLocks noGrp="1"/>
          </p:cNvSpPr>
          <p:nvPr>
            <p:ph type="title"/>
          </p:nvPr>
        </p:nvSpPr>
        <p:spPr>
          <a:xfrm>
            <a:off x="950967" y="707633"/>
            <a:ext cx="5145200" cy="112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99280152"/>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423"/>
        <p:cNvGrpSpPr/>
        <p:nvPr/>
      </p:nvGrpSpPr>
      <p:grpSpPr>
        <a:xfrm>
          <a:off x="0" y="0"/>
          <a:ext cx="0" cy="0"/>
          <a:chOff x="0" y="0"/>
          <a:chExt cx="0" cy="0"/>
        </a:xfrm>
      </p:grpSpPr>
      <p:sp>
        <p:nvSpPr>
          <p:cNvPr id="424" name="Google Shape;424;p56"/>
          <p:cNvSpPr/>
          <p:nvPr/>
        </p:nvSpPr>
        <p:spPr>
          <a:xfrm>
            <a:off x="5554133" y="3760568"/>
            <a:ext cx="10769600" cy="51676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Didact Gothic"/>
              <a:ea typeface="Didact Gothic"/>
              <a:cs typeface="Didact Gothic"/>
              <a:sym typeface="Didact Gothic"/>
            </a:endParaRPr>
          </a:p>
        </p:txBody>
      </p:sp>
      <p:sp>
        <p:nvSpPr>
          <p:cNvPr id="425" name="Google Shape;425;p56"/>
          <p:cNvSpPr/>
          <p:nvPr/>
        </p:nvSpPr>
        <p:spPr>
          <a:xfrm rot="10800000">
            <a:off x="-1342033" y="-392933"/>
            <a:ext cx="5372400" cy="25780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6" name="Google Shape;426;p56"/>
          <p:cNvSpPr txBox="1">
            <a:spLocks noGrp="1"/>
          </p:cNvSpPr>
          <p:nvPr>
            <p:ph type="title"/>
          </p:nvPr>
        </p:nvSpPr>
        <p:spPr>
          <a:xfrm>
            <a:off x="951000" y="896984"/>
            <a:ext cx="10290000" cy="172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10666"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
        <p:nvSpPr>
          <p:cNvPr id="427" name="Google Shape;427;p56"/>
          <p:cNvSpPr txBox="1">
            <a:spLocks noGrp="1"/>
          </p:cNvSpPr>
          <p:nvPr>
            <p:ph type="body" idx="1"/>
          </p:nvPr>
        </p:nvSpPr>
        <p:spPr>
          <a:xfrm>
            <a:off x="4091000" y="2839364"/>
            <a:ext cx="4010000" cy="9212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rtl="0">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428" name="Google Shape;428;p56"/>
          <p:cNvSpPr txBox="1"/>
          <p:nvPr/>
        </p:nvSpPr>
        <p:spPr>
          <a:xfrm>
            <a:off x="3311400" y="4523533"/>
            <a:ext cx="5569200" cy="9212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467">
                <a:solidFill>
                  <a:schemeClr val="lt1"/>
                </a:solidFill>
                <a:latin typeface="Didact Gothic"/>
                <a:ea typeface="Didact Gothic"/>
                <a:cs typeface="Didact Gothic"/>
                <a:sym typeface="Didact Gothic"/>
              </a:rPr>
              <a:t>CREDITS: This presentation template was created by </a:t>
            </a:r>
            <a:r>
              <a:rPr lang="en" sz="1467"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467">
                <a:solidFill>
                  <a:schemeClr val="lt1"/>
                </a:solidFill>
                <a:latin typeface="Didact Gothic"/>
                <a:ea typeface="Didact Gothic"/>
                <a:cs typeface="Didact Gothic"/>
                <a:sym typeface="Didact Gothic"/>
              </a:rPr>
              <a:t>, including icons by </a:t>
            </a:r>
            <a:r>
              <a:rPr lang="en" sz="1467"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467">
                <a:solidFill>
                  <a:schemeClr val="lt1"/>
                </a:solidFill>
                <a:latin typeface="Didact Gothic"/>
                <a:ea typeface="Didact Gothic"/>
                <a:cs typeface="Didact Gothic"/>
                <a:sym typeface="Didact Gothic"/>
              </a:rPr>
              <a:t>, infographics &amp; images by </a:t>
            </a:r>
            <a:r>
              <a:rPr lang="en" sz="1467"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467">
                <a:solidFill>
                  <a:schemeClr val="lt1"/>
                </a:solidFill>
                <a:latin typeface="Didact Gothic"/>
                <a:ea typeface="Didact Gothic"/>
                <a:cs typeface="Didact Gothic"/>
                <a:sym typeface="Didact Gothic"/>
              </a:rPr>
              <a:t> </a:t>
            </a:r>
            <a:endParaRPr sz="1467">
              <a:solidFill>
                <a:schemeClr val="lt1"/>
              </a:solidFill>
              <a:latin typeface="Didact Gothic"/>
              <a:ea typeface="Didact Gothic"/>
              <a:cs typeface="Didact Gothic"/>
              <a:sym typeface="Didact Gothic"/>
            </a:endParaRPr>
          </a:p>
        </p:txBody>
      </p:sp>
      <p:sp>
        <p:nvSpPr>
          <p:cNvPr id="429" name="Google Shape;429;p56"/>
          <p:cNvSpPr txBox="1">
            <a:spLocks noGrp="1"/>
          </p:cNvSpPr>
          <p:nvPr>
            <p:ph type="subTitle" idx="2"/>
          </p:nvPr>
        </p:nvSpPr>
        <p:spPr>
          <a:xfrm>
            <a:off x="4092233" y="2457500"/>
            <a:ext cx="4010000" cy="572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764449871"/>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30"/>
        <p:cNvGrpSpPr/>
        <p:nvPr/>
      </p:nvGrpSpPr>
      <p:grpSpPr>
        <a:xfrm>
          <a:off x="0" y="0"/>
          <a:ext cx="0" cy="0"/>
          <a:chOff x="0" y="0"/>
          <a:chExt cx="0" cy="0"/>
        </a:xfrm>
      </p:grpSpPr>
      <p:sp>
        <p:nvSpPr>
          <p:cNvPr id="431" name="Google Shape;431;p57"/>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2" name="Google Shape;432;p57"/>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3" name="Google Shape;433;p57"/>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4" name="Google Shape;434;p57"/>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68507680"/>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5"/>
        <p:cNvGrpSpPr/>
        <p:nvPr/>
      </p:nvGrpSpPr>
      <p:grpSpPr>
        <a:xfrm>
          <a:off x="0" y="0"/>
          <a:ext cx="0" cy="0"/>
          <a:chOff x="0" y="0"/>
          <a:chExt cx="0" cy="0"/>
        </a:xfrm>
      </p:grpSpPr>
      <p:sp>
        <p:nvSpPr>
          <p:cNvPr id="436" name="Google Shape;436;p58"/>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58"/>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50888312"/>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38"/>
        <p:cNvGrpSpPr/>
        <p:nvPr/>
      </p:nvGrpSpPr>
      <p:grpSpPr>
        <a:xfrm>
          <a:off x="0" y="0"/>
          <a:ext cx="0" cy="0"/>
          <a:chOff x="0" y="0"/>
          <a:chExt cx="0" cy="0"/>
        </a:xfrm>
      </p:grpSpPr>
      <p:cxnSp>
        <p:nvCxnSpPr>
          <p:cNvPr id="439" name="Google Shape;439;p59"/>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59"/>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59"/>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59"/>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4" name="Google Shape;444;p59"/>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67101788"/>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4800" b="1">
                <a:solidFill>
                  <a:schemeClr val="lt1"/>
                </a:solidFill>
              </a:defRPr>
            </a:lvl1pPr>
            <a:lvl2pPr lvl="1" algn="ctr" rtl="0">
              <a:spcBef>
                <a:spcPts val="0"/>
              </a:spcBef>
              <a:spcAft>
                <a:spcPts val="0"/>
              </a:spcAft>
              <a:buClr>
                <a:schemeClr val="lt1"/>
              </a:buClr>
              <a:buSzPts val="3600"/>
              <a:buNone/>
              <a:defRPr sz="4800" b="1">
                <a:solidFill>
                  <a:schemeClr val="lt1"/>
                </a:solidFill>
              </a:defRPr>
            </a:lvl2pPr>
            <a:lvl3pPr lvl="2" algn="ctr" rtl="0">
              <a:spcBef>
                <a:spcPts val="0"/>
              </a:spcBef>
              <a:spcAft>
                <a:spcPts val="0"/>
              </a:spcAft>
              <a:buClr>
                <a:schemeClr val="lt1"/>
              </a:buClr>
              <a:buSzPts val="3600"/>
              <a:buNone/>
              <a:defRPr sz="4800" b="1">
                <a:solidFill>
                  <a:schemeClr val="lt1"/>
                </a:solidFill>
              </a:defRPr>
            </a:lvl3pPr>
            <a:lvl4pPr lvl="3" algn="ctr" rtl="0">
              <a:spcBef>
                <a:spcPts val="0"/>
              </a:spcBef>
              <a:spcAft>
                <a:spcPts val="0"/>
              </a:spcAft>
              <a:buClr>
                <a:schemeClr val="lt1"/>
              </a:buClr>
              <a:buSzPts val="3600"/>
              <a:buNone/>
              <a:defRPr sz="4800" b="1">
                <a:solidFill>
                  <a:schemeClr val="lt1"/>
                </a:solidFill>
              </a:defRPr>
            </a:lvl4pPr>
            <a:lvl5pPr lvl="4" algn="ctr" rtl="0">
              <a:spcBef>
                <a:spcPts val="0"/>
              </a:spcBef>
              <a:spcAft>
                <a:spcPts val="0"/>
              </a:spcAft>
              <a:buClr>
                <a:schemeClr val="lt1"/>
              </a:buClr>
              <a:buSzPts val="3600"/>
              <a:buNone/>
              <a:defRPr sz="4800" b="1">
                <a:solidFill>
                  <a:schemeClr val="lt1"/>
                </a:solidFill>
              </a:defRPr>
            </a:lvl5pPr>
            <a:lvl6pPr lvl="5" algn="ctr" rtl="0">
              <a:spcBef>
                <a:spcPts val="0"/>
              </a:spcBef>
              <a:spcAft>
                <a:spcPts val="0"/>
              </a:spcAft>
              <a:buClr>
                <a:schemeClr val="lt1"/>
              </a:buClr>
              <a:buSzPts val="3600"/>
              <a:buNone/>
              <a:defRPr sz="4800" b="1">
                <a:solidFill>
                  <a:schemeClr val="lt1"/>
                </a:solidFill>
              </a:defRPr>
            </a:lvl6pPr>
            <a:lvl7pPr lvl="6" algn="ctr" rtl="0">
              <a:spcBef>
                <a:spcPts val="0"/>
              </a:spcBef>
              <a:spcAft>
                <a:spcPts val="0"/>
              </a:spcAft>
              <a:buClr>
                <a:schemeClr val="lt1"/>
              </a:buClr>
              <a:buSzPts val="3600"/>
              <a:buNone/>
              <a:defRPr sz="4800" b="1">
                <a:solidFill>
                  <a:schemeClr val="lt1"/>
                </a:solidFill>
              </a:defRPr>
            </a:lvl7pPr>
            <a:lvl8pPr lvl="7" algn="ctr" rtl="0">
              <a:spcBef>
                <a:spcPts val="0"/>
              </a:spcBef>
              <a:spcAft>
                <a:spcPts val="0"/>
              </a:spcAft>
              <a:buClr>
                <a:schemeClr val="lt1"/>
              </a:buClr>
              <a:buSzPts val="3600"/>
              <a:buNone/>
              <a:defRPr sz="4800" b="1">
                <a:solidFill>
                  <a:schemeClr val="lt1"/>
                </a:solidFill>
              </a:defRPr>
            </a:lvl8pPr>
            <a:lvl9pPr lvl="8" algn="ctr" rtl="0">
              <a:spcBef>
                <a:spcPts val="0"/>
              </a:spcBef>
              <a:spcAft>
                <a:spcPts val="0"/>
              </a:spcAft>
              <a:buClr>
                <a:schemeClr val="lt1"/>
              </a:buClr>
              <a:buSzPts val="3600"/>
              <a:buNone/>
              <a:defRPr sz="4800" b="1">
                <a:solidFill>
                  <a:schemeClr val="lt1"/>
                </a:solidFill>
              </a:defRPr>
            </a:lvl9pPr>
          </a:lstStyle>
          <a:p>
            <a:r>
              <a:rPr lang="en-US"/>
              <a:t>Click to edit Master title style</a:t>
            </a:r>
            <a:endParaRPr/>
          </a:p>
        </p:txBody>
      </p:sp>
      <p:sp>
        <p:nvSpPr>
          <p:cNvPr id="93" name="Google Shape;93;p15"/>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10666"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t>xx%</a:t>
            </a:r>
          </a:p>
        </p:txBody>
      </p:sp>
      <p:sp>
        <p:nvSpPr>
          <p:cNvPr id="94" name="Google Shape;94;p15"/>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cxnSp>
        <p:nvCxnSpPr>
          <p:cNvPr id="95" name="Google Shape;95;p15"/>
          <p:cNvCxnSpPr/>
          <p:nvPr/>
        </p:nvCxnSpPr>
        <p:spPr>
          <a:xfrm>
            <a:off x="8466817" y="-2001500"/>
            <a:ext cx="5010000" cy="5578400"/>
          </a:xfrm>
          <a:prstGeom prst="straightConnector1">
            <a:avLst/>
          </a:prstGeom>
          <a:noFill/>
          <a:ln w="19050" cap="flat" cmpd="sng">
            <a:solidFill>
              <a:schemeClr val="lt1"/>
            </a:solidFill>
            <a:prstDash val="solid"/>
            <a:round/>
            <a:headEnd type="none" w="med" len="med"/>
            <a:tailEnd type="none" w="med" len="med"/>
          </a:ln>
        </p:spPr>
      </p:cxnSp>
      <p:sp>
        <p:nvSpPr>
          <p:cNvPr id="96" name="Google Shape;96;p15"/>
          <p:cNvSpPr/>
          <p:nvPr/>
        </p:nvSpPr>
        <p:spPr>
          <a:xfrm>
            <a:off x="-85600" y="5101033"/>
            <a:ext cx="1728000" cy="184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5"/>
          <p:cNvSpPr/>
          <p:nvPr/>
        </p:nvSpPr>
        <p:spPr>
          <a:xfrm>
            <a:off x="7011867" y="-3172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5"/>
          <p:cNvSpPr/>
          <p:nvPr/>
        </p:nvSpPr>
        <p:spPr>
          <a:xfrm rot="10800000">
            <a:off x="-7185400" y="-2882633"/>
            <a:ext cx="15205200" cy="77924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15"/>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5"/>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03188928"/>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48"/>
        <p:cNvGrpSpPr/>
        <p:nvPr/>
      </p:nvGrpSpPr>
      <p:grpSpPr>
        <a:xfrm>
          <a:off x="0" y="0"/>
          <a:ext cx="0" cy="0"/>
          <a:chOff x="0" y="0"/>
          <a:chExt cx="0" cy="0"/>
        </a:xfrm>
      </p:grpSpPr>
    </p:spTree>
    <p:extLst>
      <p:ext uri="{BB962C8B-B14F-4D97-AF65-F5344CB8AC3E}">
        <p14:creationId xmlns:p14="http://schemas.microsoft.com/office/powerpoint/2010/main" val="134368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5"/>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950967" y="2939473"/>
            <a:ext cx="5133600" cy="920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38" name="Google Shape;38;p7"/>
          <p:cNvSpPr txBox="1">
            <a:spLocks noGrp="1"/>
          </p:cNvSpPr>
          <p:nvPr>
            <p:ph type="title"/>
          </p:nvPr>
        </p:nvSpPr>
        <p:spPr>
          <a:xfrm>
            <a:off x="950967" y="1230700"/>
            <a:ext cx="5627600" cy="13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043167420"/>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2"/>
        <p:cNvGrpSpPr/>
        <p:nvPr/>
      </p:nvGrpSpPr>
      <p:grpSpPr>
        <a:xfrm>
          <a:off x="0" y="0"/>
          <a:ext cx="0" cy="0"/>
          <a:chOff x="0" y="0"/>
          <a:chExt cx="0" cy="0"/>
        </a:xfrm>
      </p:grpSpPr>
    </p:spTree>
    <p:extLst>
      <p:ext uri="{BB962C8B-B14F-4D97-AF65-F5344CB8AC3E}">
        <p14:creationId xmlns:p14="http://schemas.microsoft.com/office/powerpoint/2010/main" val="35297345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6"/>
        <p:cNvGrpSpPr/>
        <p:nvPr/>
      </p:nvGrpSpPr>
      <p:grpSpPr>
        <a:xfrm>
          <a:off x="0" y="0"/>
          <a:ext cx="0" cy="0"/>
          <a:chOff x="0" y="0"/>
          <a:chExt cx="0" cy="0"/>
        </a:xfrm>
      </p:grpSpPr>
    </p:spTree>
    <p:extLst>
      <p:ext uri="{BB962C8B-B14F-4D97-AF65-F5344CB8AC3E}">
        <p14:creationId xmlns:p14="http://schemas.microsoft.com/office/powerpoint/2010/main" val="20205183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57"/>
        <p:cNvGrpSpPr/>
        <p:nvPr/>
      </p:nvGrpSpPr>
      <p:grpSpPr>
        <a:xfrm>
          <a:off x="0" y="0"/>
          <a:ext cx="0" cy="0"/>
          <a:chOff x="0" y="0"/>
          <a:chExt cx="0" cy="0"/>
        </a:xfrm>
      </p:grpSpPr>
      <p:sp>
        <p:nvSpPr>
          <p:cNvPr id="458" name="Google Shape;458;p66"/>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03807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1073400" y="2454000"/>
            <a:ext cx="10045200" cy="195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14869479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609600"/>
            <a:ext cx="12192000" cy="62484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9"/>
          <p:cNvSpPr/>
          <p:nvPr/>
        </p:nvSpPr>
        <p:spPr>
          <a:xfrm rot="5400000">
            <a:off x="-85900" y="85800"/>
            <a:ext cx="5657600" cy="54860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9"/>
          <p:cNvSpPr/>
          <p:nvPr/>
        </p:nvSpPr>
        <p:spPr>
          <a:xfrm rot="-5400000" flipH="1">
            <a:off x="6588933" y="35367"/>
            <a:ext cx="5819600" cy="56368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9"/>
          <p:cNvSpPr txBox="1">
            <a:spLocks noGrp="1"/>
          </p:cNvSpPr>
          <p:nvPr>
            <p:ph type="ctrTitle"/>
          </p:nvPr>
        </p:nvSpPr>
        <p:spPr>
          <a:xfrm>
            <a:off x="2254400" y="3293733"/>
            <a:ext cx="7683200" cy="9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46" name="Google Shape;46;p9"/>
          <p:cNvSpPr txBox="1">
            <a:spLocks noGrp="1"/>
          </p:cNvSpPr>
          <p:nvPr>
            <p:ph type="subTitle" idx="1"/>
          </p:nvPr>
        </p:nvSpPr>
        <p:spPr>
          <a:xfrm>
            <a:off x="2958300" y="4445733"/>
            <a:ext cx="6275200" cy="10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5336936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0"/>
          <p:cNvSpPr/>
          <p:nvPr/>
        </p:nvSpPr>
        <p:spPr>
          <a:xfrm>
            <a:off x="5749867" y="4892367"/>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10"/>
          <p:cNvSpPr txBox="1">
            <a:spLocks noGrp="1"/>
          </p:cNvSpPr>
          <p:nvPr>
            <p:ph type="title"/>
          </p:nvPr>
        </p:nvSpPr>
        <p:spPr>
          <a:xfrm>
            <a:off x="6096000" y="4972767"/>
            <a:ext cx="5145200" cy="103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51" name="Google Shape;51;p10"/>
          <p:cNvSpPr/>
          <p:nvPr/>
        </p:nvSpPr>
        <p:spPr>
          <a:xfrm rot="5400000">
            <a:off x="-454949" y="-1050849"/>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52" name="Google Shape;52;p10"/>
          <p:cNvSpPr/>
          <p:nvPr/>
        </p:nvSpPr>
        <p:spPr>
          <a:xfrm rot="5400000">
            <a:off x="-581949" y="-1342949"/>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27730277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2.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151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950967" y="1536633"/>
            <a:ext cx="10290000" cy="4602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3806584985"/>
      </p:ext>
    </p:extLst>
  </p:cSld>
  <p:clrMap bg1="lt1" tx1="dk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 id="2147483829" r:id="rId27"/>
    <p:sldLayoutId id="2147483830" r:id="rId28"/>
    <p:sldLayoutId id="2147483831" r:id="rId29"/>
    <p:sldLayoutId id="2147483832" r:id="rId30"/>
    <p:sldLayoutId id="2147483833" r:id="rId31"/>
    <p:sldLayoutId id="2147483834" r:id="rId32"/>
    <p:sldLayoutId id="2147483835" r:id="rId33"/>
    <p:sldLayoutId id="2147483836" r:id="rId34"/>
    <p:sldLayoutId id="2147483837" r:id="rId35"/>
    <p:sldLayoutId id="2147483838" r:id="rId36"/>
    <p:sldLayoutId id="2147483839" r:id="rId37"/>
    <p:sldLayoutId id="2147483840" r:id="rId38"/>
    <p:sldLayoutId id="2147483841" r:id="rId39"/>
    <p:sldLayoutId id="2147483842" r:id="rId40"/>
    <p:sldLayoutId id="2147483843" r:id="rId41"/>
    <p:sldLayoutId id="2147483844" r:id="rId42"/>
    <p:sldLayoutId id="2147483845" r:id="rId43"/>
    <p:sldLayoutId id="2147483846" r:id="rId44"/>
    <p:sldLayoutId id="2147483847" r:id="rId45"/>
    <p:sldLayoutId id="2147483848" r:id="rId46"/>
    <p:sldLayoutId id="2147483849" r:id="rId47"/>
    <p:sldLayoutId id="2147483850" r:id="rId48"/>
    <p:sldLayoutId id="2147483851" r:id="rId49"/>
    <p:sldLayoutId id="2147483852" r:id="rId50"/>
    <p:sldLayoutId id="2147483853" r:id="rId51"/>
    <p:sldLayoutId id="2147483854" r:id="rId52"/>
    <p:sldLayoutId id="2147483855" r:id="rId53"/>
    <p:sldLayoutId id="2147483856" r:id="rId54"/>
    <p:sldLayoutId id="2147483857" r:id="rId55"/>
    <p:sldLayoutId id="2147483858" r:id="rId56"/>
    <p:sldLayoutId id="2147483859" r:id="rId57"/>
    <p:sldLayoutId id="2147483868" r:id="rId5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47" name="Google Shape;447;p6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22663471"/>
      </p:ext>
    </p:extLst>
  </p:cSld>
  <p:clrMap bg1="lt1" tx1="dk1" bg2="dk2" tx2="lt2" accent1="accent1" accent2="accent2" accent3="accent3" accent4="accent4" accent5="accent5" accent6="accent6" hlink="hlink" folHlink="folHlink"/>
  <p:sldLayoutIdLst>
    <p:sldLayoutId id="214748386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9"/>
        <p:cNvGrpSpPr/>
        <p:nvPr/>
      </p:nvGrpSpPr>
      <p:grpSpPr>
        <a:xfrm>
          <a:off x="0" y="0"/>
          <a:ext cx="0" cy="0"/>
          <a:chOff x="0" y="0"/>
          <a:chExt cx="0" cy="0"/>
        </a:xfrm>
      </p:grpSpPr>
      <p:sp>
        <p:nvSpPr>
          <p:cNvPr id="450" name="Google Shape;450;p6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1" name="Google Shape;451;p6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949396324"/>
      </p:ext>
    </p:extLst>
  </p:cSld>
  <p:clrMap bg1="lt1" tx1="dk1" bg2="dk2" tx2="lt2" accent1="accent1" accent2="accent2" accent3="accent3" accent4="accent4" accent5="accent5" accent6="accent6" hlink="hlink" folHlink="folHlink"/>
  <p:sldLayoutIdLst>
    <p:sldLayoutId id="214748386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53"/>
        <p:cNvGrpSpPr/>
        <p:nvPr/>
      </p:nvGrpSpPr>
      <p:grpSpPr>
        <a:xfrm>
          <a:off x="0" y="0"/>
          <a:ext cx="0" cy="0"/>
          <a:chOff x="0" y="0"/>
          <a:chExt cx="0" cy="0"/>
        </a:xfrm>
      </p:grpSpPr>
      <p:sp>
        <p:nvSpPr>
          <p:cNvPr id="454" name="Google Shape;454;p6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5" name="Google Shape;455;p6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924645042"/>
      </p:ext>
    </p:extLst>
  </p:cSld>
  <p:clrMap bg1="lt1" tx1="dk1" bg2="dk2" tx2="lt2" accent1="accent1" accent2="accent2" accent3="accent3" accent4="accent4" accent5="accent5" accent6="accent6" hlink="hlink" folHlink="folHlink"/>
  <p:sldLayoutIdLst>
    <p:sldLayoutId id="2147483866" r:id="rId1"/>
    <p:sldLayoutId id="2147483867"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8BD2-5A97-590A-911E-9F10BF00AA68}"/>
              </a:ext>
            </a:extLst>
          </p:cNvPr>
          <p:cNvSpPr>
            <a:spLocks noGrp="1"/>
          </p:cNvSpPr>
          <p:nvPr>
            <p:ph type="ctrTitle"/>
          </p:nvPr>
        </p:nvSpPr>
        <p:spPr>
          <a:xfrm>
            <a:off x="6766183" y="1122363"/>
            <a:ext cx="3834864" cy="2387600"/>
          </a:xfrm>
        </p:spPr>
        <p:txBody>
          <a:bodyPr>
            <a:noAutofit/>
          </a:bodyPr>
          <a:lstStyle/>
          <a:p>
            <a:pPr algn="ctr"/>
            <a:r>
              <a:rPr lang="en-US" sz="4000" dirty="0"/>
              <a:t>Homework 4</a:t>
            </a:r>
            <a:br>
              <a:rPr lang="en-US" sz="4000"/>
            </a:br>
            <a:r>
              <a:rPr lang="en-US" sz="4000"/>
              <a:t>ChatGPT</a:t>
            </a:r>
            <a:br>
              <a:rPr lang="en-US" sz="4000" dirty="0"/>
            </a:br>
            <a:r>
              <a:rPr lang="en-US" sz="4000" dirty="0"/>
              <a:t>INT4023</a:t>
            </a:r>
          </a:p>
        </p:txBody>
      </p:sp>
      <p:sp>
        <p:nvSpPr>
          <p:cNvPr id="3" name="Subtitle 2">
            <a:extLst>
              <a:ext uri="{FF2B5EF4-FFF2-40B4-BE49-F238E27FC236}">
                <a16:creationId xmlns:a16="http://schemas.microsoft.com/office/drawing/2014/main" id="{2EA86440-0E13-5AEE-08B3-135DDBDA4810}"/>
              </a:ext>
            </a:extLst>
          </p:cNvPr>
          <p:cNvSpPr>
            <a:spLocks noGrp="1"/>
          </p:cNvSpPr>
          <p:nvPr>
            <p:ph type="subTitle" idx="1"/>
          </p:nvPr>
        </p:nvSpPr>
        <p:spPr>
          <a:xfrm>
            <a:off x="7261694" y="3556962"/>
            <a:ext cx="3184804" cy="1655762"/>
          </a:xfrm>
        </p:spPr>
        <p:txBody>
          <a:bodyPr>
            <a:normAutofit/>
          </a:bodyPr>
          <a:lstStyle/>
          <a:p>
            <a:pPr algn="ctr"/>
            <a:r>
              <a:rPr lang="en-US"/>
              <a:t>Dalton Murray</a:t>
            </a:r>
            <a:endParaRPr lang="en-US" dirty="0"/>
          </a:p>
        </p:txBody>
      </p:sp>
    </p:spTree>
    <p:extLst>
      <p:ext uri="{BB962C8B-B14F-4D97-AF65-F5344CB8AC3E}">
        <p14:creationId xmlns:p14="http://schemas.microsoft.com/office/powerpoint/2010/main" val="140377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36EDE-418F-DF22-8FAE-10A23706362A}"/>
              </a:ext>
            </a:extLst>
          </p:cNvPr>
          <p:cNvSpPr>
            <a:spLocks noGrp="1"/>
          </p:cNvSpPr>
          <p:nvPr>
            <p:ph type="title"/>
          </p:nvPr>
        </p:nvSpPr>
        <p:spPr/>
        <p:txBody>
          <a:bodyPr/>
          <a:lstStyle/>
          <a:p>
            <a:r>
              <a:rPr lang="en-US" dirty="0"/>
              <a:t>Future state</a:t>
            </a:r>
          </a:p>
        </p:txBody>
      </p:sp>
    </p:spTree>
    <p:extLst>
      <p:ext uri="{BB962C8B-B14F-4D97-AF65-F5344CB8AC3E}">
        <p14:creationId xmlns:p14="http://schemas.microsoft.com/office/powerpoint/2010/main" val="105566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sz="3200" dirty="0"/>
              <a:t>Information/Cyber Security</a:t>
            </a:r>
          </a:p>
        </p:txBody>
      </p:sp>
      <p:sp>
        <p:nvSpPr>
          <p:cNvPr id="2" name="Title 2">
            <a:extLst>
              <a:ext uri="{FF2B5EF4-FFF2-40B4-BE49-F238E27FC236}">
                <a16:creationId xmlns:a16="http://schemas.microsoft.com/office/drawing/2014/main" id="{7EC7B845-323E-77A7-CAF1-E0AAD2E55EEC}"/>
              </a:ext>
            </a:extLst>
          </p:cNvPr>
          <p:cNvSpPr txBox="1">
            <a:spLocks/>
          </p:cNvSpPr>
          <p:nvPr/>
        </p:nvSpPr>
        <p:spPr>
          <a:xfrm>
            <a:off x="987839" y="1476728"/>
            <a:ext cx="9813200" cy="4673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In the future, </a:t>
            </a:r>
            <a:r>
              <a:rPr lang="en-US" sz="2400" dirty="0" err="1"/>
              <a:t>ChatGPT</a:t>
            </a:r>
            <a:r>
              <a:rPr lang="en-US" sz="2400" dirty="0"/>
              <a:t> may have lighter limits and have access to certain live things such as being able to perform a port scan or check if a website is live or not, or other basic things, unfortunately, it does not currently have much useful access to anything related to information security in terms of tools or usage, but can provide currently great information about basic things for users such as helpful tips of how to prevent viruses</a:t>
            </a:r>
          </a:p>
          <a:p>
            <a:pPr algn="l">
              <a:buClr>
                <a:schemeClr val="bg1"/>
              </a:buClr>
            </a:pPr>
            <a:endParaRPr lang="en-US" sz="2400" dirty="0"/>
          </a:p>
          <a:p>
            <a:pPr algn="l">
              <a:buClr>
                <a:schemeClr val="bg1"/>
              </a:buClr>
            </a:pPr>
            <a:r>
              <a:rPr lang="en-US" sz="2400" dirty="0" err="1"/>
              <a:t>ChatGPT</a:t>
            </a:r>
            <a:r>
              <a:rPr lang="en-US" sz="2400" dirty="0"/>
              <a:t> may be able to give more up-to-date answers, but really needs to stop faking information</a:t>
            </a:r>
          </a:p>
        </p:txBody>
      </p:sp>
    </p:spTree>
    <p:extLst>
      <p:ext uri="{BB962C8B-B14F-4D97-AF65-F5344CB8AC3E}">
        <p14:creationId xmlns:p14="http://schemas.microsoft.com/office/powerpoint/2010/main" val="317582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36EDE-418F-DF22-8FAE-10A23706362A}"/>
              </a:ext>
            </a:extLst>
          </p:cNvPr>
          <p:cNvSpPr>
            <a:spLocks noGrp="1"/>
          </p:cNvSpPr>
          <p:nvPr>
            <p:ph type="title"/>
          </p:nvPr>
        </p:nvSpPr>
        <p:spPr/>
        <p:txBody>
          <a:bodyPr/>
          <a:lstStyle/>
          <a:p>
            <a:r>
              <a:rPr lang="en-US" dirty="0"/>
              <a:t>Current state</a:t>
            </a:r>
          </a:p>
        </p:txBody>
      </p:sp>
    </p:spTree>
    <p:extLst>
      <p:ext uri="{BB962C8B-B14F-4D97-AF65-F5344CB8AC3E}">
        <p14:creationId xmlns:p14="http://schemas.microsoft.com/office/powerpoint/2010/main" val="18555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What </a:t>
            </a:r>
            <a:r>
              <a:rPr lang="en-US" dirty="0" err="1"/>
              <a:t>ChatGPT</a:t>
            </a:r>
            <a:r>
              <a:rPr lang="en-US" dirty="0"/>
              <a:t> can really do</a:t>
            </a:r>
          </a:p>
        </p:txBody>
      </p:sp>
      <p:sp>
        <p:nvSpPr>
          <p:cNvPr id="2" name="Title 2">
            <a:extLst>
              <a:ext uri="{FF2B5EF4-FFF2-40B4-BE49-F238E27FC236}">
                <a16:creationId xmlns:a16="http://schemas.microsoft.com/office/drawing/2014/main" id="{7EC7B845-323E-77A7-CAF1-E0AAD2E55EEC}"/>
              </a:ext>
            </a:extLst>
          </p:cNvPr>
          <p:cNvSpPr txBox="1">
            <a:spLocks/>
          </p:cNvSpPr>
          <p:nvPr/>
        </p:nvSpPr>
        <p:spPr>
          <a:xfrm>
            <a:off x="987839" y="1476728"/>
            <a:ext cx="9813200" cy="4673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General purpose</a:t>
            </a:r>
          </a:p>
          <a:p>
            <a:pPr marL="342900" indent="-342900" algn="l">
              <a:buClr>
                <a:schemeClr val="bg1"/>
              </a:buClr>
              <a:buFont typeface="Arial" panose="020B0604020202020204" pitchFamily="34" charset="0"/>
              <a:buChar char="•"/>
            </a:pPr>
            <a:r>
              <a:rPr lang="en-US" sz="2400" dirty="0"/>
              <a:t>Entertainment</a:t>
            </a:r>
          </a:p>
          <a:p>
            <a:pPr marL="342900" indent="-342900" algn="l">
              <a:buClr>
                <a:schemeClr val="bg1"/>
              </a:buClr>
              <a:buFont typeface="Arial" panose="020B0604020202020204" pitchFamily="34" charset="0"/>
              <a:buChar char="•"/>
            </a:pPr>
            <a:r>
              <a:rPr lang="en-US" sz="2400" dirty="0"/>
              <a:t>Help with writing and rewriting drafts and other documents</a:t>
            </a:r>
          </a:p>
          <a:p>
            <a:pPr marL="342900" indent="-342900" algn="l">
              <a:buClr>
                <a:schemeClr val="bg1"/>
              </a:buClr>
              <a:buFont typeface="Arial" panose="020B0604020202020204" pitchFamily="34" charset="0"/>
              <a:buChar char="•"/>
            </a:pPr>
            <a:r>
              <a:rPr lang="en-US" sz="2400" dirty="0"/>
              <a:t>Find out/learn new information</a:t>
            </a:r>
          </a:p>
          <a:p>
            <a:pPr marL="342900" indent="-342900" algn="l">
              <a:buClr>
                <a:schemeClr val="bg1"/>
              </a:buClr>
              <a:buFont typeface="Arial" panose="020B0604020202020204" pitchFamily="34" charset="0"/>
              <a:buChar char="•"/>
            </a:pPr>
            <a:r>
              <a:rPr lang="en-US" sz="2400" dirty="0"/>
              <a:t>Help refine existing knowledge</a:t>
            </a:r>
          </a:p>
          <a:p>
            <a:pPr marL="342900" indent="-342900" algn="l">
              <a:buClr>
                <a:schemeClr val="bg1"/>
              </a:buClr>
              <a:buFont typeface="Arial" panose="020B0604020202020204" pitchFamily="34" charset="0"/>
              <a:buChar char="•"/>
            </a:pPr>
            <a:r>
              <a:rPr lang="en-US" sz="2400" dirty="0"/>
              <a:t>Give straight to the point answers</a:t>
            </a:r>
          </a:p>
          <a:p>
            <a:pPr algn="l">
              <a:buClr>
                <a:schemeClr val="bg1"/>
              </a:buClr>
            </a:pPr>
            <a:endParaRPr lang="en-US" sz="2400" b="0" dirty="0"/>
          </a:p>
          <a:p>
            <a:pPr algn="l">
              <a:buClr>
                <a:schemeClr val="bg1"/>
              </a:buClr>
            </a:pPr>
            <a:r>
              <a:rPr lang="en-US" sz="2400" dirty="0"/>
              <a:t>Information/Cyber Security</a:t>
            </a:r>
          </a:p>
          <a:p>
            <a:pPr marL="342900" indent="-342900" algn="l">
              <a:buClr>
                <a:schemeClr val="bg1"/>
              </a:buClr>
              <a:buFont typeface="Arial" panose="020B0604020202020204" pitchFamily="34" charset="0"/>
              <a:buChar char="•"/>
            </a:pPr>
            <a:r>
              <a:rPr lang="en-US" sz="2400" dirty="0"/>
              <a:t>Help give basic guidelines and tips to stay safe and secure online</a:t>
            </a:r>
          </a:p>
          <a:p>
            <a:pPr marL="342900" indent="-342900" algn="l">
              <a:buClr>
                <a:schemeClr val="bg1"/>
              </a:buClr>
              <a:buFont typeface="Arial" panose="020B0604020202020204" pitchFamily="34" charset="0"/>
              <a:buChar char="•"/>
            </a:pPr>
            <a:r>
              <a:rPr lang="en-US" sz="2400" dirty="0"/>
              <a:t>Can help troubleshoot programming</a:t>
            </a:r>
          </a:p>
          <a:p>
            <a:pPr marL="342900" indent="-342900" algn="l">
              <a:buClr>
                <a:schemeClr val="bg1"/>
              </a:buClr>
              <a:buFont typeface="Arial" panose="020B0604020202020204" pitchFamily="34" charset="0"/>
              <a:buChar char="•"/>
            </a:pPr>
            <a:r>
              <a:rPr lang="en-US" sz="2400" dirty="0"/>
              <a:t>Find existing problems and help patch them</a:t>
            </a:r>
          </a:p>
          <a:p>
            <a:pPr marL="342900" indent="-342900" algn="l">
              <a:buClr>
                <a:schemeClr val="bg1"/>
              </a:buClr>
              <a:buFont typeface="Arial" panose="020B0604020202020204" pitchFamily="34" charset="0"/>
              <a:buChar char="•"/>
            </a:pPr>
            <a:endParaRPr lang="en-US" sz="2400" dirty="0"/>
          </a:p>
          <a:p>
            <a:pPr algn="l">
              <a:buClr>
                <a:schemeClr val="bg1"/>
              </a:buClr>
            </a:pPr>
            <a:endParaRPr lang="en-US" sz="2400" dirty="0"/>
          </a:p>
          <a:p>
            <a:pPr algn="l">
              <a:buClr>
                <a:schemeClr val="bg1"/>
              </a:buClr>
            </a:pPr>
            <a:r>
              <a:rPr lang="en-US" sz="2400" dirty="0"/>
              <a:t>*see limitations</a:t>
            </a:r>
          </a:p>
          <a:p>
            <a:pPr marL="342900" indent="-342900" algn="l">
              <a:buClr>
                <a:schemeClr val="bg1"/>
              </a:buClr>
              <a:buFont typeface="Arial" panose="020B0604020202020204" pitchFamily="34" charset="0"/>
              <a:buChar char="•"/>
            </a:pPr>
            <a:endParaRPr lang="en-US" sz="2400" dirty="0"/>
          </a:p>
        </p:txBody>
      </p:sp>
    </p:spTree>
    <p:extLst>
      <p:ext uri="{BB962C8B-B14F-4D97-AF65-F5344CB8AC3E}">
        <p14:creationId xmlns:p14="http://schemas.microsoft.com/office/powerpoint/2010/main" val="208899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General Knowledge</a:t>
            </a:r>
          </a:p>
        </p:txBody>
      </p:sp>
      <p:sp>
        <p:nvSpPr>
          <p:cNvPr id="2" name="Title 2">
            <a:extLst>
              <a:ext uri="{FF2B5EF4-FFF2-40B4-BE49-F238E27FC236}">
                <a16:creationId xmlns:a16="http://schemas.microsoft.com/office/drawing/2014/main" id="{7EC7B845-323E-77A7-CAF1-E0AAD2E55EEC}"/>
              </a:ext>
            </a:extLst>
          </p:cNvPr>
          <p:cNvSpPr txBox="1">
            <a:spLocks/>
          </p:cNvSpPr>
          <p:nvPr/>
        </p:nvSpPr>
        <p:spPr>
          <a:xfrm>
            <a:off x="987839" y="1476728"/>
            <a:ext cx="9813200" cy="4673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marL="342900" indent="-342900" algn="l">
              <a:buClr>
                <a:schemeClr val="bg1"/>
              </a:buClr>
              <a:buFont typeface="Arial" panose="020B0604020202020204" pitchFamily="34" charset="0"/>
              <a:buChar char="•"/>
            </a:pPr>
            <a:endParaRPr lang="en-US" sz="2400" dirty="0"/>
          </a:p>
        </p:txBody>
      </p:sp>
      <p:pic>
        <p:nvPicPr>
          <p:cNvPr id="11" name="Picture 10" descr="Text&#10;&#10;Description automatically generated">
            <a:extLst>
              <a:ext uri="{FF2B5EF4-FFF2-40B4-BE49-F238E27FC236}">
                <a16:creationId xmlns:a16="http://schemas.microsoft.com/office/drawing/2014/main" id="{FC5F9FA8-3A99-1BE3-C7E3-0E13A1687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41" y="1412433"/>
            <a:ext cx="3124713" cy="2869792"/>
          </a:xfrm>
          <a:prstGeom prst="rect">
            <a:avLst/>
          </a:prstGeom>
        </p:spPr>
      </p:pic>
      <p:pic>
        <p:nvPicPr>
          <p:cNvPr id="13" name="Picture 12" descr="Text&#10;&#10;Description automatically generated">
            <a:extLst>
              <a:ext uri="{FF2B5EF4-FFF2-40B4-BE49-F238E27FC236}">
                <a16:creationId xmlns:a16="http://schemas.microsoft.com/office/drawing/2014/main" id="{6687405D-BBE6-5252-9C36-9F8478CAB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147" y="1412433"/>
            <a:ext cx="3579434" cy="3100739"/>
          </a:xfrm>
          <a:prstGeom prst="rect">
            <a:avLst/>
          </a:prstGeom>
        </p:spPr>
      </p:pic>
      <p:pic>
        <p:nvPicPr>
          <p:cNvPr id="15" name="Picture 14" descr="Text&#10;&#10;Description automatically generated">
            <a:extLst>
              <a:ext uri="{FF2B5EF4-FFF2-40B4-BE49-F238E27FC236}">
                <a16:creationId xmlns:a16="http://schemas.microsoft.com/office/drawing/2014/main" id="{395EF13F-6166-928B-357B-A9D983465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5218" y="2962802"/>
            <a:ext cx="4301565" cy="3615363"/>
          </a:xfrm>
          <a:prstGeom prst="rect">
            <a:avLst/>
          </a:prstGeom>
        </p:spPr>
      </p:pic>
    </p:spTree>
    <p:extLst>
      <p:ext uri="{BB962C8B-B14F-4D97-AF65-F5344CB8AC3E}">
        <p14:creationId xmlns:p14="http://schemas.microsoft.com/office/powerpoint/2010/main" val="126111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Information Security Tips - Basic</a:t>
            </a:r>
          </a:p>
        </p:txBody>
      </p:sp>
      <p:sp>
        <p:nvSpPr>
          <p:cNvPr id="2" name="Title 2">
            <a:extLst>
              <a:ext uri="{FF2B5EF4-FFF2-40B4-BE49-F238E27FC236}">
                <a16:creationId xmlns:a16="http://schemas.microsoft.com/office/drawing/2014/main" id="{7EC7B845-323E-77A7-CAF1-E0AAD2E55EEC}"/>
              </a:ext>
            </a:extLst>
          </p:cNvPr>
          <p:cNvSpPr txBox="1">
            <a:spLocks/>
          </p:cNvSpPr>
          <p:nvPr/>
        </p:nvSpPr>
        <p:spPr>
          <a:xfrm>
            <a:off x="987839" y="1476728"/>
            <a:ext cx="9813200" cy="4673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marL="342900" indent="-342900" algn="l">
              <a:buClr>
                <a:schemeClr val="bg1"/>
              </a:buClr>
              <a:buFont typeface="Arial" panose="020B0604020202020204" pitchFamily="34" charset="0"/>
              <a:buChar char="•"/>
            </a:pPr>
            <a:endParaRPr lang="en-US" sz="2400" dirty="0"/>
          </a:p>
        </p:txBody>
      </p:sp>
      <p:pic>
        <p:nvPicPr>
          <p:cNvPr id="5" name="Picture 4" descr="Text&#10;&#10;Description automatically generated">
            <a:extLst>
              <a:ext uri="{FF2B5EF4-FFF2-40B4-BE49-F238E27FC236}">
                <a16:creationId xmlns:a16="http://schemas.microsoft.com/office/drawing/2014/main" id="{3F6167CB-8869-A45A-1D0E-45DB0BAD7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06" y="1412433"/>
            <a:ext cx="5298533" cy="449071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BD1D491-013D-429D-500A-C9CD7E63C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855" y="1412433"/>
            <a:ext cx="5779314" cy="4737934"/>
          </a:xfrm>
          <a:prstGeom prst="rect">
            <a:avLst/>
          </a:prstGeom>
        </p:spPr>
      </p:pic>
    </p:spTree>
    <p:extLst>
      <p:ext uri="{BB962C8B-B14F-4D97-AF65-F5344CB8AC3E}">
        <p14:creationId xmlns:p14="http://schemas.microsoft.com/office/powerpoint/2010/main" val="295797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Limitations</a:t>
            </a:r>
          </a:p>
        </p:txBody>
      </p:sp>
      <p:sp>
        <p:nvSpPr>
          <p:cNvPr id="2" name="Title 2">
            <a:extLst>
              <a:ext uri="{FF2B5EF4-FFF2-40B4-BE49-F238E27FC236}">
                <a16:creationId xmlns:a16="http://schemas.microsoft.com/office/drawing/2014/main" id="{7EC7B845-323E-77A7-CAF1-E0AAD2E55EEC}"/>
              </a:ext>
            </a:extLst>
          </p:cNvPr>
          <p:cNvSpPr txBox="1">
            <a:spLocks/>
          </p:cNvSpPr>
          <p:nvPr/>
        </p:nvSpPr>
        <p:spPr>
          <a:xfrm>
            <a:off x="987839" y="1476728"/>
            <a:ext cx="9813200" cy="4673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000" dirty="0" err="1"/>
              <a:t>ChatGPT</a:t>
            </a:r>
            <a:r>
              <a:rPr lang="en-US" sz="2000" dirty="0"/>
              <a:t> is trained on data up to 2021, anything after that it is not able to give any real answer</a:t>
            </a:r>
          </a:p>
          <a:p>
            <a:pPr marL="342900" indent="-342900" algn="l">
              <a:buClr>
                <a:schemeClr val="bg1"/>
              </a:buClr>
              <a:buFont typeface="Arial" panose="020B0604020202020204" pitchFamily="34" charset="0"/>
              <a:buChar char="•"/>
            </a:pPr>
            <a:r>
              <a:rPr lang="en-US" sz="2000" dirty="0"/>
              <a:t>Up-to-date security vulnerabilities it is not useful at all, and does not know anything past 2021</a:t>
            </a:r>
          </a:p>
          <a:p>
            <a:pPr marL="342900" indent="-342900" algn="l">
              <a:buClr>
                <a:schemeClr val="bg1"/>
              </a:buClr>
              <a:buFont typeface="Arial" panose="020B0604020202020204" pitchFamily="34" charset="0"/>
              <a:buChar char="•"/>
            </a:pPr>
            <a:endParaRPr lang="en-US" sz="2000" dirty="0"/>
          </a:p>
          <a:p>
            <a:pPr algn="l">
              <a:buClr>
                <a:schemeClr val="bg1"/>
              </a:buClr>
            </a:pPr>
            <a:r>
              <a:rPr lang="en-US" sz="2000" dirty="0" err="1"/>
              <a:t>ChatGPT</a:t>
            </a:r>
            <a:r>
              <a:rPr lang="en-US" sz="2000" dirty="0"/>
              <a:t> confidently makes up stuff that it does not know, and often will pass opinions in its data for fact</a:t>
            </a:r>
          </a:p>
          <a:p>
            <a:pPr algn="l">
              <a:buClr>
                <a:schemeClr val="bg1"/>
              </a:buClr>
            </a:pPr>
            <a:endParaRPr lang="en-US" sz="2000" dirty="0"/>
          </a:p>
          <a:p>
            <a:pPr algn="l">
              <a:buClr>
                <a:schemeClr val="bg1"/>
              </a:buClr>
            </a:pPr>
            <a:r>
              <a:rPr lang="en-US" sz="2000" dirty="0" err="1"/>
              <a:t>ChatGPT</a:t>
            </a:r>
            <a:r>
              <a:rPr lang="en-US" sz="2000" dirty="0"/>
              <a:t> may be too formal, and biased towards neutrality which alters answers</a:t>
            </a:r>
          </a:p>
          <a:p>
            <a:pPr algn="l">
              <a:buClr>
                <a:schemeClr val="bg1"/>
              </a:buClr>
            </a:pPr>
            <a:endParaRPr lang="en-US" sz="2000" dirty="0"/>
          </a:p>
          <a:p>
            <a:pPr algn="l">
              <a:buClr>
                <a:schemeClr val="bg1"/>
              </a:buClr>
            </a:pPr>
            <a:r>
              <a:rPr lang="en-US" sz="2000" dirty="0"/>
              <a:t>Some answers may be straight to the point while others give no detail and others give way too much</a:t>
            </a:r>
          </a:p>
          <a:p>
            <a:pPr algn="l">
              <a:buClr>
                <a:schemeClr val="bg1"/>
              </a:buClr>
            </a:pPr>
            <a:endParaRPr lang="en-US" sz="2000" dirty="0"/>
          </a:p>
          <a:p>
            <a:pPr algn="l">
              <a:buClr>
                <a:schemeClr val="bg1"/>
              </a:buClr>
            </a:pPr>
            <a:r>
              <a:rPr lang="en-US" sz="2000" dirty="0" err="1"/>
              <a:t>ChatGPT</a:t>
            </a:r>
            <a:r>
              <a:rPr lang="en-US" sz="2000" dirty="0"/>
              <a:t> seems to do really good on general knowledge things and basic information/cyber security, but when getting more advanced it seems to make up more information and struggle to answer correctly</a:t>
            </a:r>
          </a:p>
        </p:txBody>
      </p:sp>
    </p:spTree>
    <p:extLst>
      <p:ext uri="{BB962C8B-B14F-4D97-AF65-F5344CB8AC3E}">
        <p14:creationId xmlns:p14="http://schemas.microsoft.com/office/powerpoint/2010/main" val="74920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Limitations 2</a:t>
            </a:r>
          </a:p>
        </p:txBody>
      </p:sp>
      <p:sp>
        <p:nvSpPr>
          <p:cNvPr id="2" name="Title 2">
            <a:extLst>
              <a:ext uri="{FF2B5EF4-FFF2-40B4-BE49-F238E27FC236}">
                <a16:creationId xmlns:a16="http://schemas.microsoft.com/office/drawing/2014/main" id="{7EC7B845-323E-77A7-CAF1-E0AAD2E55EEC}"/>
              </a:ext>
            </a:extLst>
          </p:cNvPr>
          <p:cNvSpPr txBox="1">
            <a:spLocks/>
          </p:cNvSpPr>
          <p:nvPr/>
        </p:nvSpPr>
        <p:spPr>
          <a:xfrm>
            <a:off x="987839" y="1476728"/>
            <a:ext cx="9813200" cy="4673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endParaRPr lang="en-US" sz="2400" dirty="0"/>
          </a:p>
        </p:txBody>
      </p:sp>
      <p:pic>
        <p:nvPicPr>
          <p:cNvPr id="5" name="Picture 4" descr="Graphical user interface, text&#10;&#10;Description automatically generated">
            <a:extLst>
              <a:ext uri="{FF2B5EF4-FFF2-40B4-BE49-F238E27FC236}">
                <a16:creationId xmlns:a16="http://schemas.microsoft.com/office/drawing/2014/main" id="{471BC44E-4ECF-4D2B-C51C-859988238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28" y="1916372"/>
            <a:ext cx="5808372" cy="2105319"/>
          </a:xfrm>
          <a:prstGeom prst="rect">
            <a:avLst/>
          </a:prstGeom>
        </p:spPr>
      </p:pic>
      <p:sp>
        <p:nvSpPr>
          <p:cNvPr id="6" name="Title 2">
            <a:extLst>
              <a:ext uri="{FF2B5EF4-FFF2-40B4-BE49-F238E27FC236}">
                <a16:creationId xmlns:a16="http://schemas.microsoft.com/office/drawing/2014/main" id="{29A45AC5-7447-5E9A-9B3D-8205B111160D}"/>
              </a:ext>
            </a:extLst>
          </p:cNvPr>
          <p:cNvSpPr txBox="1">
            <a:spLocks/>
          </p:cNvSpPr>
          <p:nvPr/>
        </p:nvSpPr>
        <p:spPr>
          <a:xfrm>
            <a:off x="154546" y="4217832"/>
            <a:ext cx="11326969" cy="2372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The left shows a CVE which came out in 2023, and it says that it does not know it, however, it says it is incorrect or not yet public which is incorrect. The right CVE is one that came out in 2020, which should be within its training data, however, the information it provided is completely wrong, as it has nothing to do with OpenVPN and it relates to Cisco Webex and it doesn’t even mention anything about this </a:t>
            </a:r>
          </a:p>
        </p:txBody>
      </p:sp>
      <p:pic>
        <p:nvPicPr>
          <p:cNvPr id="8" name="Picture 7" descr="Text&#10;&#10;Description automatically generated">
            <a:extLst>
              <a:ext uri="{FF2B5EF4-FFF2-40B4-BE49-F238E27FC236}">
                <a16:creationId xmlns:a16="http://schemas.microsoft.com/office/drawing/2014/main" id="{8E3C4B26-A3C0-A9B1-7A1D-44D013AD0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725" y="1916372"/>
            <a:ext cx="5731880" cy="2105319"/>
          </a:xfrm>
          <a:prstGeom prst="rect">
            <a:avLst/>
          </a:prstGeom>
        </p:spPr>
      </p:pic>
    </p:spTree>
    <p:extLst>
      <p:ext uri="{BB962C8B-B14F-4D97-AF65-F5344CB8AC3E}">
        <p14:creationId xmlns:p14="http://schemas.microsoft.com/office/powerpoint/2010/main" val="394725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sz="3200" dirty="0"/>
              <a:t>Information/Cyber Security - Useful and Automation</a:t>
            </a:r>
          </a:p>
        </p:txBody>
      </p:sp>
      <p:sp>
        <p:nvSpPr>
          <p:cNvPr id="2" name="Title 2">
            <a:extLst>
              <a:ext uri="{FF2B5EF4-FFF2-40B4-BE49-F238E27FC236}">
                <a16:creationId xmlns:a16="http://schemas.microsoft.com/office/drawing/2014/main" id="{7EC7B845-323E-77A7-CAF1-E0AAD2E55EEC}"/>
              </a:ext>
            </a:extLst>
          </p:cNvPr>
          <p:cNvSpPr txBox="1">
            <a:spLocks/>
          </p:cNvSpPr>
          <p:nvPr/>
        </p:nvSpPr>
        <p:spPr>
          <a:xfrm>
            <a:off x="987839" y="1476728"/>
            <a:ext cx="9813200" cy="4673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a:t>Useful</a:t>
            </a:r>
          </a:p>
          <a:p>
            <a:pPr marL="342900" indent="-342900" algn="l">
              <a:buClr>
                <a:schemeClr val="bg1"/>
              </a:buClr>
              <a:buFont typeface="Arial" panose="020B0604020202020204" pitchFamily="34" charset="0"/>
              <a:buChar char="•"/>
            </a:pPr>
            <a:r>
              <a:rPr lang="en-US" sz="2400" dirty="0"/>
              <a:t>General guidance and help</a:t>
            </a:r>
          </a:p>
          <a:p>
            <a:pPr marL="342900" indent="-342900" algn="l">
              <a:buClr>
                <a:schemeClr val="bg1"/>
              </a:buClr>
              <a:buFont typeface="Arial" panose="020B0604020202020204" pitchFamily="34" charset="0"/>
              <a:buChar char="•"/>
            </a:pPr>
            <a:r>
              <a:rPr lang="en-US" sz="2400" dirty="0"/>
              <a:t>Can give answers quickly rather than looking for them on Google</a:t>
            </a:r>
          </a:p>
          <a:p>
            <a:pPr marL="342900" indent="-342900" algn="l">
              <a:buClr>
                <a:schemeClr val="bg1"/>
              </a:buClr>
              <a:buFont typeface="Arial" panose="020B0604020202020204" pitchFamily="34" charset="0"/>
              <a:buChar char="•"/>
            </a:pPr>
            <a:r>
              <a:rPr lang="en-US" sz="2400" dirty="0"/>
              <a:t>Basic users</a:t>
            </a:r>
          </a:p>
          <a:p>
            <a:pPr algn="l">
              <a:buClr>
                <a:schemeClr val="bg1"/>
              </a:buClr>
            </a:pPr>
            <a:endParaRPr lang="en-US" sz="2400" dirty="0"/>
          </a:p>
          <a:p>
            <a:pPr algn="l">
              <a:buClr>
                <a:schemeClr val="bg1"/>
              </a:buClr>
            </a:pPr>
            <a:r>
              <a:rPr lang="en-US" sz="2400" dirty="0"/>
              <a:t>Automation</a:t>
            </a:r>
          </a:p>
          <a:p>
            <a:pPr marL="342900" indent="-342900" algn="l">
              <a:buClr>
                <a:schemeClr val="bg1"/>
              </a:buClr>
              <a:buFont typeface="Arial" panose="020B0604020202020204" pitchFamily="34" charset="0"/>
              <a:buChar char="•"/>
            </a:pPr>
            <a:r>
              <a:rPr lang="en-US" sz="2400" dirty="0"/>
              <a:t>Currently no real way to automate anything with </a:t>
            </a:r>
            <a:r>
              <a:rPr lang="en-US" sz="2400" dirty="0" err="1"/>
              <a:t>ChatGPT</a:t>
            </a:r>
            <a:r>
              <a:rPr lang="en-US" sz="2400" dirty="0"/>
              <a:t>, everything must be prompted first and </a:t>
            </a:r>
            <a:r>
              <a:rPr lang="en-US" sz="2400" dirty="0" err="1"/>
              <a:t>everytime</a:t>
            </a:r>
            <a:endParaRPr lang="en-US" sz="2400" dirty="0"/>
          </a:p>
        </p:txBody>
      </p:sp>
    </p:spTree>
    <p:extLst>
      <p:ext uri="{BB962C8B-B14F-4D97-AF65-F5344CB8AC3E}">
        <p14:creationId xmlns:p14="http://schemas.microsoft.com/office/powerpoint/2010/main" val="29351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sz="3200" dirty="0"/>
              <a:t>Information/Cyber Security - Actions</a:t>
            </a:r>
          </a:p>
        </p:txBody>
      </p:sp>
      <p:sp>
        <p:nvSpPr>
          <p:cNvPr id="2" name="Title 2">
            <a:extLst>
              <a:ext uri="{FF2B5EF4-FFF2-40B4-BE49-F238E27FC236}">
                <a16:creationId xmlns:a16="http://schemas.microsoft.com/office/drawing/2014/main" id="{7EC7B845-323E-77A7-CAF1-E0AAD2E55EEC}"/>
              </a:ext>
            </a:extLst>
          </p:cNvPr>
          <p:cNvSpPr txBox="1">
            <a:spLocks/>
          </p:cNvSpPr>
          <p:nvPr/>
        </p:nvSpPr>
        <p:spPr>
          <a:xfrm>
            <a:off x="987839" y="1476728"/>
            <a:ext cx="9813200" cy="4673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endParaRPr lang="en-US" sz="2400" dirty="0"/>
          </a:p>
        </p:txBody>
      </p:sp>
      <p:pic>
        <p:nvPicPr>
          <p:cNvPr id="5" name="Picture 4" descr="Text&#10;&#10;Description automatically generated">
            <a:extLst>
              <a:ext uri="{FF2B5EF4-FFF2-40B4-BE49-F238E27FC236}">
                <a16:creationId xmlns:a16="http://schemas.microsoft.com/office/drawing/2014/main" id="{87CF30EF-F65F-6B39-4AC3-C002DB863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565" y="1560922"/>
            <a:ext cx="8049748" cy="2448267"/>
          </a:xfrm>
          <a:prstGeom prst="rect">
            <a:avLst/>
          </a:prstGeom>
        </p:spPr>
      </p:pic>
      <p:sp>
        <p:nvSpPr>
          <p:cNvPr id="6" name="Title 2">
            <a:extLst>
              <a:ext uri="{FF2B5EF4-FFF2-40B4-BE49-F238E27FC236}">
                <a16:creationId xmlns:a16="http://schemas.microsoft.com/office/drawing/2014/main" id="{0F01A577-0825-D328-223D-2BC8AD026DA3}"/>
              </a:ext>
            </a:extLst>
          </p:cNvPr>
          <p:cNvSpPr txBox="1">
            <a:spLocks/>
          </p:cNvSpPr>
          <p:nvPr/>
        </p:nvSpPr>
        <p:spPr>
          <a:xfrm>
            <a:off x="193183" y="4765182"/>
            <a:ext cx="10607856" cy="1824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buClr>
                <a:schemeClr val="bg1"/>
              </a:buClr>
            </a:pPr>
            <a:r>
              <a:rPr lang="en-US" sz="2400" dirty="0" err="1"/>
              <a:t>ChatGPT</a:t>
            </a:r>
            <a:r>
              <a:rPr lang="en-US" sz="2400" dirty="0"/>
              <a:t> has very strict limitations on what it can do with cybersecurity, and it is quite limited. It cannot do basic functions such as performing a port scan or do things such as checking if a website is live or not, due to training data limitations</a:t>
            </a:r>
          </a:p>
          <a:p>
            <a:pPr algn="l">
              <a:buClr>
                <a:schemeClr val="bg1"/>
              </a:buClr>
            </a:pPr>
            <a:endParaRPr lang="en-US" sz="2400" dirty="0"/>
          </a:p>
        </p:txBody>
      </p:sp>
    </p:spTree>
    <p:extLst>
      <p:ext uri="{BB962C8B-B14F-4D97-AF65-F5344CB8AC3E}">
        <p14:creationId xmlns:p14="http://schemas.microsoft.com/office/powerpoint/2010/main" val="2845424264"/>
      </p:ext>
    </p:extLst>
  </p:cSld>
  <p:clrMapOvr>
    <a:masterClrMapping/>
  </p:clrMapOvr>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5F6F1"/>
      </a:lt1>
      <a:dk2>
        <a:srgbClr val="E5E5DB"/>
      </a:dk2>
      <a:lt2>
        <a:srgbClr val="C7C0B5"/>
      </a:lt2>
      <a:accent1>
        <a:srgbClr val="B9B5AA"/>
      </a:accent1>
      <a:accent2>
        <a:srgbClr val="212121"/>
      </a:accent2>
      <a:accent3>
        <a:srgbClr val="B7B7B7"/>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Grayscale Pitch Deck XL by Slidesgo</Template>
  <TotalTime>210</TotalTime>
  <Words>500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11</vt:i4>
      </vt:variant>
    </vt:vector>
  </HeadingPairs>
  <TitlesOfParts>
    <vt:vector size="22" baseType="lpstr">
      <vt:lpstr>Arial</vt:lpstr>
      <vt:lpstr>Didact Gothic</vt:lpstr>
      <vt:lpstr>Julius Sans One</vt:lpstr>
      <vt:lpstr>Montserrat</vt:lpstr>
      <vt:lpstr>Proxima Nova</vt:lpstr>
      <vt:lpstr>Proxima Nova Semibold</vt:lpstr>
      <vt:lpstr>Questrial</vt:lpstr>
      <vt:lpstr>Minimalist Grayscale Pitch Deck XL by Slidesgo</vt:lpstr>
      <vt:lpstr>Slidesgo Final Pages</vt:lpstr>
      <vt:lpstr>1_Slidesgo Final Pages</vt:lpstr>
      <vt:lpstr>2_Slidesgo Final Pages</vt:lpstr>
      <vt:lpstr>Homework 4 ChatGPT INT4023</vt:lpstr>
      <vt:lpstr>Current state</vt:lpstr>
      <vt:lpstr>What ChatGPT can really do</vt:lpstr>
      <vt:lpstr>General Knowledge</vt:lpstr>
      <vt:lpstr>Information Security Tips - Basic</vt:lpstr>
      <vt:lpstr>Limitations</vt:lpstr>
      <vt:lpstr>Limitations 2</vt:lpstr>
      <vt:lpstr>Information/Cyber Security - Useful and Automation</vt:lpstr>
      <vt:lpstr>Information/Cyber Security - Actions</vt:lpstr>
      <vt:lpstr>Future state</vt:lpstr>
      <vt:lpstr>Information/Cyber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 Wireshark INT4023</dc:title>
  <dc:creator>Dalton Murray</dc:creator>
  <cp:lastModifiedBy>dalton murray</cp:lastModifiedBy>
  <cp:revision>110</cp:revision>
  <dcterms:created xsi:type="dcterms:W3CDTF">2023-01-15T21:20:36Z</dcterms:created>
  <dcterms:modified xsi:type="dcterms:W3CDTF">2023-02-10T00:16:28Z</dcterms:modified>
</cp:coreProperties>
</file>