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  <p:sldMasterId id="2147483861" r:id="rId2"/>
    <p:sldMasterId id="2147483863" r:id="rId3"/>
    <p:sldMasterId id="2147483865" r:id="rId4"/>
  </p:sldMasterIdLst>
  <p:notesMasterIdLst>
    <p:notesMasterId r:id="rId12"/>
  </p:notesMasterIdLst>
  <p:sldIdLst>
    <p:sldId id="256" r:id="rId5"/>
    <p:sldId id="263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2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3E28F-0BD9-4F76-A438-E512679FB20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682A7-FC2D-455C-B118-FCCF384A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7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682A7-FC2D-455C-B118-FCCF384A26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682A7-FC2D-455C-B118-FCCF384A26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5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682A7-FC2D-455C-B118-FCCF384A26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16833" y="949300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378933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5333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732333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76864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26500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951000" y="8517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951000" y="3608501"/>
            <a:ext cx="1029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14281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10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225733" y="-86000"/>
            <a:ext cx="5934800" cy="7029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2139567" y="21658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587533" y="25109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6414361" y="1552091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6414361" y="2709320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7587533" y="48377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7587533" y="13920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7587533" y="36804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6414361" y="384055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6414361" y="499778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587533" y="1759393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7587533" y="4060560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587533" y="2883597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7587533" y="5210331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50967" y="2931733"/>
            <a:ext cx="455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62103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 hasCustomPrompt="1"/>
          </p:nvPr>
        </p:nvSpPr>
        <p:spPr>
          <a:xfrm>
            <a:off x="1087317" y="39943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2177917" y="3909067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2177917" y="4276472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-26500" y="-17781"/>
            <a:ext cx="12270800" cy="3586800"/>
          </a:xfrm>
          <a:prstGeom prst="triangle">
            <a:avLst>
              <a:gd name="adj" fmla="val 498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3" hasCustomPrompt="1"/>
          </p:nvPr>
        </p:nvSpPr>
        <p:spPr>
          <a:xfrm>
            <a:off x="1087317" y="51850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"/>
          </p:nvPr>
        </p:nvSpPr>
        <p:spPr>
          <a:xfrm>
            <a:off x="2177917" y="5099761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2177917" y="5467167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 hasCustomPrompt="1"/>
          </p:nvPr>
        </p:nvSpPr>
        <p:spPr>
          <a:xfrm>
            <a:off x="6058500" y="39943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7"/>
          </p:nvPr>
        </p:nvSpPr>
        <p:spPr>
          <a:xfrm>
            <a:off x="7193547" y="3909067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7193547" y="4276472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9" hasCustomPrompt="1"/>
          </p:nvPr>
        </p:nvSpPr>
        <p:spPr>
          <a:xfrm>
            <a:off x="6058500" y="51850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3"/>
          </p:nvPr>
        </p:nvSpPr>
        <p:spPr>
          <a:xfrm>
            <a:off x="7193547" y="5099763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7193547" y="5467168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88" name="Google Shape;88;p14"/>
          <p:cNvCxnSpPr/>
          <p:nvPr/>
        </p:nvCxnSpPr>
        <p:spPr>
          <a:xfrm rot="10800000">
            <a:off x="-2989300" y="25463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 flipH="1">
            <a:off x="8754900" y="25070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 idx="15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42661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242267" y="2692957"/>
            <a:ext cx="4337200" cy="13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3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2" hasCustomPrompt="1"/>
          </p:nvPr>
        </p:nvSpPr>
        <p:spPr>
          <a:xfrm>
            <a:off x="1242267" y="1289407"/>
            <a:ext cx="40764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242267" y="4434973"/>
            <a:ext cx="2638000" cy="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>
            <a:off x="3442400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/>
          <p:nvPr/>
        </p:nvSpPr>
        <p:spPr>
          <a:xfrm>
            <a:off x="-832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06922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5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2428633" y="3370167"/>
            <a:ext cx="73348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0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4264200" y="4390916"/>
            <a:ext cx="3663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7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7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22057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6394833" y="-290100"/>
            <a:ext cx="5797200" cy="74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950967" y="1920267"/>
            <a:ext cx="514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950967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123800" y="719333"/>
            <a:ext cx="1066800" cy="11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859277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797633" y="927000"/>
            <a:ext cx="8762800" cy="500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4178200" y="-30367"/>
            <a:ext cx="3835600" cy="172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356633" y="3135947"/>
            <a:ext cx="5478800" cy="19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algn="just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2250600" y="20284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438897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149933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565933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8701007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8117001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4920200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4336197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74427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5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6981400" y="1724733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50500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21"/>
          <p:cNvSpPr/>
          <p:nvPr/>
        </p:nvSpPr>
        <p:spPr>
          <a:xfrm flipH="1">
            <a:off x="4774400" y="1849700"/>
            <a:ext cx="12739200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2254400" y="1642733"/>
            <a:ext cx="7683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4078400" y="2497823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3701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3" y="2797579"/>
            <a:ext cx="45648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3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3" y="1376012"/>
            <a:ext cx="40764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169400" y="4427067"/>
            <a:ext cx="2775200" cy="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0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4772552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bg>
      <p:bgPr>
        <a:solidFill>
          <a:schemeClr val="accent6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4587067" y="-1063800"/>
            <a:ext cx="17676800" cy="8985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5865300" y="-493733"/>
            <a:ext cx="7688000" cy="745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950967" y="2229967"/>
            <a:ext cx="4035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950967" y="3296005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 rot="-2700000">
            <a:off x="5344497" y="-6021020"/>
            <a:ext cx="7688231" cy="7454603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47" name="Google Shape;147;p22"/>
          <p:cNvCxnSpPr/>
          <p:nvPr/>
        </p:nvCxnSpPr>
        <p:spPr>
          <a:xfrm rot="10800000" flipH="1">
            <a:off x="6083400" y="-272100"/>
            <a:ext cx="8013600" cy="824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068897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bg>
      <p:bgPr>
        <a:solidFill>
          <a:schemeClr val="accent5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5386633" y="2993717"/>
            <a:ext cx="5854400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5557333" y="1284100"/>
            <a:ext cx="5683600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331871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bg>
      <p:bgPr>
        <a:solidFill>
          <a:schemeClr val="accent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5797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6698913" y="192026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6698913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195242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950967" y="3130456"/>
            <a:ext cx="5478800" cy="1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950967" y="2028433"/>
            <a:ext cx="547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1014683" y="-1054016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1141683" y="-1346116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3862467" y="384000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4047111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3186800" y="-136633"/>
            <a:ext cx="18516000" cy="87632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26"/>
          <p:cNvSpPr/>
          <p:nvPr/>
        </p:nvSpPr>
        <p:spPr>
          <a:xfrm>
            <a:off x="-7015935" y="2060167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245700" y="4177652"/>
            <a:ext cx="5700400" cy="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2301600" y="2241933"/>
            <a:ext cx="7588800" cy="17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9225833" y="-984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9416333" y="-1060367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1894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9759233" y="4304400"/>
            <a:ext cx="2816800" cy="2731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27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349967" y="-2519833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950968" y="239391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950967" y="3506875"/>
            <a:ext cx="4534400" cy="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3632580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bg>
      <p:bgPr>
        <a:solidFill>
          <a:schemeClr val="accent6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6190588" y="-2231145"/>
            <a:ext cx="10246800" cy="9935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rot="-5400000" flipH="1">
            <a:off x="3788733" y="384067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950967" y="2169533"/>
            <a:ext cx="6212400" cy="2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rot="5400000">
            <a:off x="-454949" y="-1050849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581949" y="-1342949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7211633" y="6015767"/>
            <a:ext cx="4611200" cy="25652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4639420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5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759432" y="2681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1759435" y="3048767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6241864" y="26817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3"/>
          </p:nvPr>
        </p:nvSpPr>
        <p:spPr>
          <a:xfrm>
            <a:off x="6241835" y="3046733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4"/>
          </p:nvPr>
        </p:nvSpPr>
        <p:spPr>
          <a:xfrm>
            <a:off x="3214599" y="43579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5"/>
          </p:nvPr>
        </p:nvSpPr>
        <p:spPr>
          <a:xfrm>
            <a:off x="3214601" y="4725167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7697031" y="43581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7"/>
          </p:nvPr>
        </p:nvSpPr>
        <p:spPr>
          <a:xfrm>
            <a:off x="7697000" y="4723133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 rot="-5400000">
            <a:off x="9759233" y="4304400"/>
            <a:ext cx="2816800" cy="2731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29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349967" y="-2519833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8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7336110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5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844800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1494500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"/>
          </p:nvPr>
        </p:nvSpPr>
        <p:spPr>
          <a:xfrm>
            <a:off x="978900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3"/>
          </p:nvPr>
        </p:nvSpPr>
        <p:spPr>
          <a:xfrm>
            <a:off x="1494500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978900" y="4997087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5"/>
          </p:nvPr>
        </p:nvSpPr>
        <p:spPr>
          <a:xfrm>
            <a:off x="8085128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6"/>
          </p:nvPr>
        </p:nvSpPr>
        <p:spPr>
          <a:xfrm>
            <a:off x="7569533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7"/>
          </p:nvPr>
        </p:nvSpPr>
        <p:spPr>
          <a:xfrm>
            <a:off x="8085128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7569533" y="4994784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9223576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bg>
      <p:bgPr>
        <a:solidFill>
          <a:schemeClr val="accent5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2741587" y="27657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1"/>
          </p:nvPr>
        </p:nvSpPr>
        <p:spPr>
          <a:xfrm>
            <a:off x="2741589" y="31099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2"/>
          </p:nvPr>
        </p:nvSpPr>
        <p:spPr>
          <a:xfrm>
            <a:off x="2741587" y="4537232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3"/>
          </p:nvPr>
        </p:nvSpPr>
        <p:spPr>
          <a:xfrm>
            <a:off x="2741589" y="48814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4"/>
          </p:nvPr>
        </p:nvSpPr>
        <p:spPr>
          <a:xfrm>
            <a:off x="7259552" y="27657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5"/>
          </p:nvPr>
        </p:nvSpPr>
        <p:spPr>
          <a:xfrm>
            <a:off x="7259552" y="31099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6"/>
          </p:nvPr>
        </p:nvSpPr>
        <p:spPr>
          <a:xfrm>
            <a:off x="7259552" y="45372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7"/>
          </p:nvPr>
        </p:nvSpPr>
        <p:spPr>
          <a:xfrm>
            <a:off x="7259552" y="48814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-19497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81770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 idx="8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5075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81000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50967" y="707445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7744733" y="2045200"/>
            <a:ext cx="6400800" cy="64008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</p:spTree>
    <p:extLst>
      <p:ext uri="{BB962C8B-B14F-4D97-AF65-F5344CB8AC3E}">
        <p14:creationId xmlns:p14="http://schemas.microsoft.com/office/powerpoint/2010/main" val="1739251054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bg>
      <p:bgPr>
        <a:solidFill>
          <a:srgbClr val="191919">
            <a:alpha val="0"/>
          </a:srgbClr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950967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950967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9338833" y="33729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9592833" y="35380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3560477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3560477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6169988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6169988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8779499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8779499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9434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5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2323567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6695693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 idx="3"/>
          </p:nvPr>
        </p:nvSpPr>
        <p:spPr>
          <a:xfrm>
            <a:off x="248711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 idx="4"/>
          </p:nvPr>
        </p:nvSpPr>
        <p:spPr>
          <a:xfrm>
            <a:off x="6859283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33"/>
          <p:cNvSpPr/>
          <p:nvPr/>
        </p:nvSpPr>
        <p:spPr>
          <a:xfrm>
            <a:off x="8070800" y="4086433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26875976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3225700" y="950397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2608100" y="-101603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1116800" y="1818545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6939164" y="4704727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834333" y="3233164"/>
            <a:ext cx="4106000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10451667" y="-83603"/>
            <a:ext cx="4106000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6939164" y="3606200"/>
            <a:ext cx="41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1116800" y="707633"/>
            <a:ext cx="41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915343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accent5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15691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1"/>
          </p:nvPr>
        </p:nvSpPr>
        <p:spPr>
          <a:xfrm>
            <a:off x="950967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 idx="2"/>
          </p:nvPr>
        </p:nvSpPr>
        <p:spPr>
          <a:xfrm>
            <a:off x="8624265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8006244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4"/>
          </p:nvPr>
        </p:nvSpPr>
        <p:spPr>
          <a:xfrm>
            <a:off x="50966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4478600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4264600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6087121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accent5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2771767" y="5781033"/>
            <a:ext cx="6972400" cy="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6790333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49200849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5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1275167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1"/>
          </p:nvPr>
        </p:nvSpPr>
        <p:spPr>
          <a:xfrm>
            <a:off x="950967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8705233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8407033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 idx="4"/>
          </p:nvPr>
        </p:nvSpPr>
        <p:spPr>
          <a:xfrm>
            <a:off x="5003200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5"/>
          </p:nvPr>
        </p:nvSpPr>
        <p:spPr>
          <a:xfrm>
            <a:off x="4679000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3705094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4647467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38"/>
          <p:cNvSpPr/>
          <p:nvPr/>
        </p:nvSpPr>
        <p:spPr>
          <a:xfrm>
            <a:off x="1039500" y="19117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391705" y="24407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subTitle" idx="1"/>
          </p:nvPr>
        </p:nvSpPr>
        <p:spPr>
          <a:xfrm>
            <a:off x="1412305" y="28537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 idx="2"/>
          </p:nvPr>
        </p:nvSpPr>
        <p:spPr>
          <a:xfrm>
            <a:off x="1391705" y="43744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subTitle" idx="3"/>
          </p:nvPr>
        </p:nvSpPr>
        <p:spPr>
          <a:xfrm>
            <a:off x="1412305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4"/>
          </p:nvPr>
        </p:nvSpPr>
        <p:spPr>
          <a:xfrm>
            <a:off x="4841813" y="24407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ubTitle" idx="5"/>
          </p:nvPr>
        </p:nvSpPr>
        <p:spPr>
          <a:xfrm>
            <a:off x="4852013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6"/>
          </p:nvPr>
        </p:nvSpPr>
        <p:spPr>
          <a:xfrm>
            <a:off x="4841813" y="43744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7"/>
          </p:nvPr>
        </p:nvSpPr>
        <p:spPr>
          <a:xfrm>
            <a:off x="4852013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8"/>
          </p:nvPr>
        </p:nvSpPr>
        <p:spPr>
          <a:xfrm>
            <a:off x="8286836" y="24407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9"/>
          </p:nvPr>
        </p:nvSpPr>
        <p:spPr>
          <a:xfrm>
            <a:off x="8292836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title" idx="13"/>
          </p:nvPr>
        </p:nvSpPr>
        <p:spPr>
          <a:xfrm>
            <a:off x="8286836" y="43744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4"/>
          </p:nvPr>
        </p:nvSpPr>
        <p:spPr>
          <a:xfrm>
            <a:off x="8292836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 idx="15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0680722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391705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412305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3123089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3133289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484181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4852013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6568111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6574111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8292836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6358582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solidFill>
          <a:schemeClr val="accent5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7855800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40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1149933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40"/>
          <p:cNvSpPr txBox="1">
            <a:spLocks noGrp="1"/>
          </p:cNvSpPr>
          <p:nvPr>
            <p:ph type="subTitle" idx="1"/>
          </p:nvPr>
        </p:nvSpPr>
        <p:spPr>
          <a:xfrm>
            <a:off x="565933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title" idx="2"/>
          </p:nvPr>
        </p:nvSpPr>
        <p:spPr>
          <a:xfrm>
            <a:off x="8701007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subTitle" idx="3"/>
          </p:nvPr>
        </p:nvSpPr>
        <p:spPr>
          <a:xfrm>
            <a:off x="8117001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 idx="4"/>
          </p:nvPr>
        </p:nvSpPr>
        <p:spPr>
          <a:xfrm>
            <a:off x="4920200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5"/>
          </p:nvPr>
        </p:nvSpPr>
        <p:spPr>
          <a:xfrm>
            <a:off x="4336197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0105498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accent5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5400000" flipH="1">
            <a:off x="-4226800" y="129233"/>
            <a:ext cx="14234800" cy="64108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7495800" y="13763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1"/>
          </p:nvPr>
        </p:nvSpPr>
        <p:spPr>
          <a:xfrm>
            <a:off x="7060800" y="1701500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 idx="2"/>
          </p:nvPr>
        </p:nvSpPr>
        <p:spPr>
          <a:xfrm>
            <a:off x="950967" y="3039600"/>
            <a:ext cx="44384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3"/>
          </p:nvPr>
        </p:nvSpPr>
        <p:spPr>
          <a:xfrm>
            <a:off x="7495800" y="328108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4"/>
          </p:nvPr>
        </p:nvSpPr>
        <p:spPr>
          <a:xfrm>
            <a:off x="7060800" y="3612629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5"/>
          </p:nvPr>
        </p:nvSpPr>
        <p:spPr>
          <a:xfrm>
            <a:off x="7495800" y="5169892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6"/>
          </p:nvPr>
        </p:nvSpPr>
        <p:spPr>
          <a:xfrm>
            <a:off x="7060800" y="5501443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3" name="Google Shape;323;p41"/>
          <p:cNvSpPr/>
          <p:nvPr/>
        </p:nvSpPr>
        <p:spPr>
          <a:xfrm rot="10800000">
            <a:off x="9312167" y="-819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9392167" y="-9461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10617867" y="5318167"/>
            <a:ext cx="1807200" cy="175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9784267" y="5674667"/>
            <a:ext cx="3884400" cy="18220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621359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ítulo y dos columnas 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111903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945697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073303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7907097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4784600" y="-30167"/>
            <a:ext cx="2622800" cy="1181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35315916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5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5680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9" name="Google Shape;329;p42"/>
          <p:cNvSpPr/>
          <p:nvPr/>
        </p:nvSpPr>
        <p:spPr>
          <a:xfrm rot="10800000">
            <a:off x="9210567" y="-10780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9290567" y="-12050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2096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5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696633" y="4574267"/>
            <a:ext cx="3056800" cy="2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43"/>
          <p:cNvSpPr/>
          <p:nvPr/>
        </p:nvSpPr>
        <p:spPr>
          <a:xfrm rot="10800000">
            <a:off x="9682400" y="-736700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43"/>
          <p:cNvSpPr/>
          <p:nvPr/>
        </p:nvSpPr>
        <p:spPr>
          <a:xfrm flipH="1">
            <a:off x="-3151233" y="59878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43"/>
          <p:cNvSpPr/>
          <p:nvPr/>
        </p:nvSpPr>
        <p:spPr>
          <a:xfrm rot="-5400000" flipH="1">
            <a:off x="10612067" y="450167"/>
            <a:ext cx="3276400" cy="153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7953321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306367" y="-480333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44"/>
          <p:cNvSpPr/>
          <p:nvPr/>
        </p:nvSpPr>
        <p:spPr>
          <a:xfrm>
            <a:off x="9319867" y="45970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932357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accent5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769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45"/>
          <p:cNvSpPr/>
          <p:nvPr/>
        </p:nvSpPr>
        <p:spPr>
          <a:xfrm rot="10800000">
            <a:off x="-3327000" y="-1180533"/>
            <a:ext cx="5757200" cy="2950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814416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5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6" name="Google Shape;346;p46"/>
          <p:cNvSpPr/>
          <p:nvPr/>
        </p:nvSpPr>
        <p:spPr>
          <a:xfrm>
            <a:off x="-2368867" y="36015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57135601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5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1" name="Google Shape;351;p47"/>
          <p:cNvSpPr/>
          <p:nvPr/>
        </p:nvSpPr>
        <p:spPr>
          <a:xfrm rot="10800000" flipH="1">
            <a:off x="-383667" y="-151700"/>
            <a:ext cx="3971600" cy="4110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47"/>
          <p:cNvSpPr/>
          <p:nvPr/>
        </p:nvSpPr>
        <p:spPr>
          <a:xfrm>
            <a:off x="6678633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68453958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48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7703073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 and text 10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7353633" y="-24094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863987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 and text 11">
    <p:bg>
      <p:bgPr>
        <a:solidFill>
          <a:schemeClr val="accent5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6" name="Google Shape;366;p50"/>
          <p:cNvSpPr/>
          <p:nvPr/>
        </p:nvSpPr>
        <p:spPr>
          <a:xfrm flipH="1">
            <a:off x="9884933" y="3309467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1232733" y="-1805433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2662300" y="-26475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5824075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accent5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51"/>
          <p:cNvSpPr txBox="1">
            <a:spLocks noGrp="1"/>
          </p:cNvSpPr>
          <p:nvPr>
            <p:ph type="title" idx="2"/>
          </p:nvPr>
        </p:nvSpPr>
        <p:spPr>
          <a:xfrm>
            <a:off x="1712908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subTitle" idx="1"/>
          </p:nvPr>
        </p:nvSpPr>
        <p:spPr>
          <a:xfrm>
            <a:off x="1254108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title" idx="3"/>
          </p:nvPr>
        </p:nvSpPr>
        <p:spPr>
          <a:xfrm>
            <a:off x="8932692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subTitle" idx="4"/>
          </p:nvPr>
        </p:nvSpPr>
        <p:spPr>
          <a:xfrm>
            <a:off x="8473892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 idx="5"/>
          </p:nvPr>
        </p:nvSpPr>
        <p:spPr>
          <a:xfrm>
            <a:off x="5320029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subTitle" idx="6"/>
          </p:nvPr>
        </p:nvSpPr>
        <p:spPr>
          <a:xfrm>
            <a:off x="4861229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85283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Solo título 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9366000" y="3467500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9505067" y="3467500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60821761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5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5944916" y="-1257300"/>
            <a:ext cx="11000800" cy="10666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44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52"/>
          <p:cNvSpPr/>
          <p:nvPr/>
        </p:nvSpPr>
        <p:spPr>
          <a:xfrm>
            <a:off x="7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52"/>
          <p:cNvSpPr/>
          <p:nvPr/>
        </p:nvSpPr>
        <p:spPr>
          <a:xfrm>
            <a:off x="81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52"/>
          <p:cNvSpPr txBox="1">
            <a:spLocks noGrp="1"/>
          </p:cNvSpPr>
          <p:nvPr>
            <p:ph type="subTitle" idx="1"/>
          </p:nvPr>
        </p:nvSpPr>
        <p:spPr>
          <a:xfrm>
            <a:off x="871599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subTitle" idx="2"/>
          </p:nvPr>
        </p:nvSpPr>
        <p:spPr>
          <a:xfrm>
            <a:off x="4586232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subTitle" idx="3"/>
          </p:nvPr>
        </p:nvSpPr>
        <p:spPr>
          <a:xfrm>
            <a:off x="8271601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title" hasCustomPrompt="1"/>
          </p:nvPr>
        </p:nvSpPr>
        <p:spPr>
          <a:xfrm>
            <a:off x="784399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>
            <a:spLocks noGrp="1"/>
          </p:cNvSpPr>
          <p:nvPr>
            <p:ph type="title" idx="4" hasCustomPrompt="1"/>
          </p:nvPr>
        </p:nvSpPr>
        <p:spPr>
          <a:xfrm>
            <a:off x="4484400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>
            <a:spLocks noGrp="1"/>
          </p:cNvSpPr>
          <p:nvPr>
            <p:ph type="title" idx="5" hasCustomPrompt="1"/>
          </p:nvPr>
        </p:nvSpPr>
        <p:spPr>
          <a:xfrm>
            <a:off x="8184401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0" name="Google Shape;390;p52"/>
          <p:cNvSpPr/>
          <p:nvPr/>
        </p:nvSpPr>
        <p:spPr>
          <a:xfrm flipH="1">
            <a:off x="9559600" y="31892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rot="10800000" flipH="1">
            <a:off x="-1016567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rot="10800000" flipH="1">
            <a:off x="-2241867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90114029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solidFill>
          <a:schemeClr val="dk1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subTitle" idx="1"/>
          </p:nvPr>
        </p:nvSpPr>
        <p:spPr>
          <a:xfrm>
            <a:off x="951000" y="1686172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title" hasCustomPrompt="1"/>
          </p:nvPr>
        </p:nvSpPr>
        <p:spPr>
          <a:xfrm>
            <a:off x="950969" y="853095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>
            <a:spLocks noGrp="1"/>
          </p:cNvSpPr>
          <p:nvPr>
            <p:ph type="subTitle" idx="2"/>
          </p:nvPr>
        </p:nvSpPr>
        <p:spPr>
          <a:xfrm>
            <a:off x="951000" y="3602539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3" hasCustomPrompt="1"/>
          </p:nvPr>
        </p:nvSpPr>
        <p:spPr>
          <a:xfrm>
            <a:off x="950969" y="2769461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>
            <a:spLocks noGrp="1"/>
          </p:cNvSpPr>
          <p:nvPr>
            <p:ph type="subTitle" idx="4"/>
          </p:nvPr>
        </p:nvSpPr>
        <p:spPr>
          <a:xfrm>
            <a:off x="951000" y="5518905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9" name="Google Shape;399;p53"/>
          <p:cNvSpPr txBox="1">
            <a:spLocks noGrp="1"/>
          </p:cNvSpPr>
          <p:nvPr>
            <p:ph type="title" idx="5" hasCustomPrompt="1"/>
          </p:nvPr>
        </p:nvSpPr>
        <p:spPr>
          <a:xfrm>
            <a:off x="950969" y="4685828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7884867" y="-548500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53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53"/>
          <p:cNvSpPr/>
          <p:nvPr/>
        </p:nvSpPr>
        <p:spPr>
          <a:xfrm flipH="1">
            <a:off x="-1232133" y="5330600"/>
            <a:ext cx="4439600" cy="2082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20688141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>
            <a:spLocks noGrp="1"/>
          </p:cNvSpPr>
          <p:nvPr>
            <p:ph type="title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54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54"/>
          <p:cNvSpPr txBox="1">
            <a:spLocks noGrp="1"/>
          </p:cNvSpPr>
          <p:nvPr>
            <p:ph type="title" idx="2"/>
          </p:nvPr>
        </p:nvSpPr>
        <p:spPr>
          <a:xfrm>
            <a:off x="1237400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subTitle" idx="1"/>
          </p:nvPr>
        </p:nvSpPr>
        <p:spPr>
          <a:xfrm>
            <a:off x="1011800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 idx="3"/>
          </p:nvPr>
        </p:nvSpPr>
        <p:spPr>
          <a:xfrm>
            <a:off x="8915769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4"/>
          </p:nvPr>
        </p:nvSpPr>
        <p:spPr>
          <a:xfrm>
            <a:off x="8690163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2" name="Google Shape;412;p54"/>
          <p:cNvSpPr txBox="1">
            <a:spLocks noGrp="1"/>
          </p:cNvSpPr>
          <p:nvPr>
            <p:ph type="title" idx="5"/>
          </p:nvPr>
        </p:nvSpPr>
        <p:spPr>
          <a:xfrm>
            <a:off x="5086835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6"/>
          </p:nvPr>
        </p:nvSpPr>
        <p:spPr>
          <a:xfrm>
            <a:off x="4861228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title" idx="7" hasCustomPrompt="1"/>
          </p:nvPr>
        </p:nvSpPr>
        <p:spPr>
          <a:xfrm>
            <a:off x="5342017" y="3330500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>
            <a:spLocks noGrp="1"/>
          </p:cNvSpPr>
          <p:nvPr>
            <p:ph type="title" idx="8" hasCustomPrompt="1"/>
          </p:nvPr>
        </p:nvSpPr>
        <p:spPr>
          <a:xfrm>
            <a:off x="1489800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>
            <a:spLocks noGrp="1"/>
          </p:cNvSpPr>
          <p:nvPr>
            <p:ph type="title" idx="9" hasCustomPrompt="1"/>
          </p:nvPr>
        </p:nvSpPr>
        <p:spPr>
          <a:xfrm>
            <a:off x="9168151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99724596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bg>
      <p:bgPr>
        <a:solidFill>
          <a:schemeClr val="accent5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67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55"/>
          <p:cNvSpPr/>
          <p:nvPr/>
        </p:nvSpPr>
        <p:spPr>
          <a:xfrm>
            <a:off x="-100733" y="617733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55"/>
          <p:cNvSpPr/>
          <p:nvPr/>
        </p:nvSpPr>
        <p:spPr>
          <a:xfrm rot="10800000">
            <a:off x="8707267" y="-819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8999367" y="-946167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51452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280152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5554133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342033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951000" y="896984"/>
            <a:ext cx="102900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4091000" y="2839364"/>
            <a:ext cx="4010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8" name="Google Shape;428;p56"/>
          <p:cNvSpPr txBox="1"/>
          <p:nvPr/>
        </p:nvSpPr>
        <p:spPr>
          <a:xfrm>
            <a:off x="3311400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 dirty="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 dirty="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 dirty="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4092233" y="2457500"/>
            <a:ext cx="40100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4449871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9366000" y="3467500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9505067" y="3467500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68507680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7" name="Google Shape;437;p58"/>
          <p:cNvSpPr/>
          <p:nvPr/>
        </p:nvSpPr>
        <p:spPr>
          <a:xfrm>
            <a:off x="8070800" y="4086433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50888312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Background  2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59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59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67101788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flipH="1">
            <a:off x="2428633" y="3370167"/>
            <a:ext cx="73348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0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 flipH="1">
            <a:off x="4264200" y="4390916"/>
            <a:ext cx="3663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5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5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5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03188928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68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950967" y="2939473"/>
            <a:ext cx="51336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50967" y="1230700"/>
            <a:ext cx="5627600" cy="1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3167420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7345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5183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807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073400" y="24540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86947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9"/>
          <p:cNvSpPr/>
          <p:nvPr/>
        </p:nvSpPr>
        <p:spPr>
          <a:xfrm rot="5400000">
            <a:off x="-85900" y="8580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6588933" y="35367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2254400" y="3293733"/>
            <a:ext cx="7683200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958300" y="4445733"/>
            <a:ext cx="627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36936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67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10"/>
          <p:cNvSpPr/>
          <p:nvPr/>
        </p:nvSpPr>
        <p:spPr>
          <a:xfrm>
            <a:off x="5749867" y="4892367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096000" y="4972767"/>
            <a:ext cx="5145200" cy="10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454949" y="-1050849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581949" y="-1342949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277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65849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6" r:id="rId14"/>
    <p:sldLayoutId id="2147483817" r:id="rId15"/>
    <p:sldLayoutId id="2147483818" r:id="rId16"/>
    <p:sldLayoutId id="2147483819" r:id="rId17"/>
    <p:sldLayoutId id="2147483820" r:id="rId18"/>
    <p:sldLayoutId id="2147483821" r:id="rId19"/>
    <p:sldLayoutId id="2147483822" r:id="rId20"/>
    <p:sldLayoutId id="2147483823" r:id="rId21"/>
    <p:sldLayoutId id="2147483824" r:id="rId22"/>
    <p:sldLayoutId id="2147483825" r:id="rId23"/>
    <p:sldLayoutId id="2147483826" r:id="rId24"/>
    <p:sldLayoutId id="2147483827" r:id="rId25"/>
    <p:sldLayoutId id="2147483828" r:id="rId26"/>
    <p:sldLayoutId id="2147483829" r:id="rId27"/>
    <p:sldLayoutId id="2147483830" r:id="rId28"/>
    <p:sldLayoutId id="2147483831" r:id="rId29"/>
    <p:sldLayoutId id="2147483832" r:id="rId30"/>
    <p:sldLayoutId id="2147483833" r:id="rId31"/>
    <p:sldLayoutId id="2147483834" r:id="rId32"/>
    <p:sldLayoutId id="2147483835" r:id="rId33"/>
    <p:sldLayoutId id="2147483836" r:id="rId34"/>
    <p:sldLayoutId id="2147483837" r:id="rId35"/>
    <p:sldLayoutId id="2147483838" r:id="rId36"/>
    <p:sldLayoutId id="2147483839" r:id="rId37"/>
    <p:sldLayoutId id="2147483840" r:id="rId38"/>
    <p:sldLayoutId id="2147483841" r:id="rId39"/>
    <p:sldLayoutId id="2147483842" r:id="rId40"/>
    <p:sldLayoutId id="2147483843" r:id="rId41"/>
    <p:sldLayoutId id="2147483844" r:id="rId42"/>
    <p:sldLayoutId id="2147483845" r:id="rId43"/>
    <p:sldLayoutId id="2147483846" r:id="rId44"/>
    <p:sldLayoutId id="2147483847" r:id="rId45"/>
    <p:sldLayoutId id="2147483848" r:id="rId46"/>
    <p:sldLayoutId id="2147483849" r:id="rId47"/>
    <p:sldLayoutId id="2147483850" r:id="rId48"/>
    <p:sldLayoutId id="2147483851" r:id="rId49"/>
    <p:sldLayoutId id="2147483852" r:id="rId50"/>
    <p:sldLayoutId id="2147483853" r:id="rId51"/>
    <p:sldLayoutId id="2147483854" r:id="rId52"/>
    <p:sldLayoutId id="2147483855" r:id="rId53"/>
    <p:sldLayoutId id="2147483856" r:id="rId54"/>
    <p:sldLayoutId id="2147483857" r:id="rId55"/>
    <p:sldLayoutId id="2147483858" r:id="rId56"/>
    <p:sldLayoutId id="2147483859" r:id="rId57"/>
    <p:sldLayoutId id="2147483868" r:id="rId5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2663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93963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5" name="Google Shape;455;p6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46450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8BD2-5A97-590A-911E-9F10BF00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6183" y="1122363"/>
            <a:ext cx="3834864" cy="23876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Homework 8</a:t>
            </a:r>
            <a:br>
              <a:rPr lang="en-US" sz="4000" dirty="0"/>
            </a:br>
            <a:r>
              <a:rPr lang="en-US" sz="4000" dirty="0"/>
              <a:t>Nmap </a:t>
            </a:r>
            <a:r>
              <a:rPr lang="en-US" sz="4000" dirty="0" err="1"/>
              <a:t>Zenmap</a:t>
            </a:r>
            <a:br>
              <a:rPr lang="en-US" sz="4000" dirty="0"/>
            </a:br>
            <a:r>
              <a:rPr lang="en-US" sz="4000" dirty="0"/>
              <a:t>INT4023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86440-0E13-5AEE-08B3-135DDBDA4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694" y="3556962"/>
            <a:ext cx="3184804" cy="1655762"/>
          </a:xfrm>
        </p:spPr>
        <p:txBody>
          <a:bodyPr>
            <a:normAutofit/>
          </a:bodyPr>
          <a:lstStyle/>
          <a:p>
            <a:pPr algn="ctr"/>
            <a:r>
              <a:rPr lang="en-US"/>
              <a:t>Dalton Murray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7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36EDE-418F-DF22-8FAE-10A23706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8940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- Output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3F8BED11-4785-50BB-7F27-C8EB1A73F65E}"/>
              </a:ext>
            </a:extLst>
          </p:cNvPr>
          <p:cNvSpPr txBox="1">
            <a:spLocks/>
          </p:cNvSpPr>
          <p:nvPr/>
        </p:nvSpPr>
        <p:spPr>
          <a:xfrm>
            <a:off x="549956" y="1412433"/>
            <a:ext cx="11491790" cy="500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/>
            <a:r>
              <a:rPr lang="en-US" sz="2000" b="0" dirty="0">
                <a:solidFill>
                  <a:schemeClr val="bg1"/>
                </a:solidFill>
                <a:effectLst/>
              </a:rPr>
              <a:t>https://paste.gg/p/anonymous/758d356091c2408c83df327a3b0d8bc0</a:t>
            </a:r>
          </a:p>
          <a:p>
            <a:pPr algn="l"/>
            <a:endParaRPr lang="en-US" sz="2000" b="0" dirty="0">
              <a:solidFill>
                <a:schemeClr val="bg1"/>
              </a:solidFill>
            </a:endParaRPr>
          </a:p>
          <a:p>
            <a:pPr algn="l"/>
            <a:endParaRPr lang="en-US" sz="2000" b="0" dirty="0">
              <a:solidFill>
                <a:schemeClr val="bg1"/>
              </a:solidFill>
              <a:effectLst/>
            </a:endParaRPr>
          </a:p>
          <a:p>
            <a:pPr algn="l"/>
            <a:endParaRPr lang="en-US" sz="2000" b="0" dirty="0">
              <a:solidFill>
                <a:schemeClr val="bg1"/>
              </a:solidFill>
              <a:effectLst/>
            </a:endParaRPr>
          </a:p>
          <a:p>
            <a:pPr algn="l"/>
            <a:endParaRPr lang="en-US" sz="2000" b="0" dirty="0">
              <a:solidFill>
                <a:schemeClr val="bg1"/>
              </a:solidFill>
              <a:effectLst/>
            </a:endParaRP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F22F04-75C9-44F7-A55E-438A443AA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10" y="1985320"/>
            <a:ext cx="8941980" cy="487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0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– Output 2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3F8BED11-4785-50BB-7F27-C8EB1A73F65E}"/>
              </a:ext>
            </a:extLst>
          </p:cNvPr>
          <p:cNvSpPr txBox="1">
            <a:spLocks/>
          </p:cNvSpPr>
          <p:nvPr/>
        </p:nvSpPr>
        <p:spPr>
          <a:xfrm>
            <a:off x="549956" y="1412433"/>
            <a:ext cx="11491790" cy="500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/>
            <a:endParaRPr lang="en-US" sz="2000" b="0" dirty="0">
              <a:solidFill>
                <a:schemeClr val="bg1"/>
              </a:solidFill>
              <a:effectLst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69D6ADB-4176-10D0-9752-B789EEFD8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00" y="1592486"/>
            <a:ext cx="9551831" cy="52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8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– Ports/Hosts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3F8BED11-4785-50BB-7F27-C8EB1A73F65E}"/>
              </a:ext>
            </a:extLst>
          </p:cNvPr>
          <p:cNvSpPr txBox="1">
            <a:spLocks/>
          </p:cNvSpPr>
          <p:nvPr/>
        </p:nvSpPr>
        <p:spPr>
          <a:xfrm>
            <a:off x="549956" y="1412433"/>
            <a:ext cx="11491790" cy="500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/>
            <a:endParaRPr lang="en-US" sz="2000" b="0" dirty="0"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93D7C9-4BBB-C682-09BD-0DE7901FF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134" y="1680995"/>
            <a:ext cx="6937731" cy="486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9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– Topology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3F8BED11-4785-50BB-7F27-C8EB1A73F65E}"/>
              </a:ext>
            </a:extLst>
          </p:cNvPr>
          <p:cNvSpPr txBox="1">
            <a:spLocks/>
          </p:cNvSpPr>
          <p:nvPr/>
        </p:nvSpPr>
        <p:spPr>
          <a:xfrm>
            <a:off x="549956" y="1412433"/>
            <a:ext cx="11491790" cy="500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/>
            <a:endParaRPr lang="en-US" sz="2000" b="0" dirty="0">
              <a:solidFill>
                <a:schemeClr val="bg1"/>
              </a:solidFill>
              <a:effectLst/>
            </a:endParaRPr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6718B414-421C-950F-9D89-D5C5EABAC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532" y="1608875"/>
            <a:ext cx="6772936" cy="49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2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– Host details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3F8BED11-4785-50BB-7F27-C8EB1A73F65E}"/>
              </a:ext>
            </a:extLst>
          </p:cNvPr>
          <p:cNvSpPr txBox="1">
            <a:spLocks/>
          </p:cNvSpPr>
          <p:nvPr/>
        </p:nvSpPr>
        <p:spPr>
          <a:xfrm>
            <a:off x="549956" y="1412433"/>
            <a:ext cx="11491790" cy="500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/>
            <a:endParaRPr lang="en-US" sz="2000" b="0" dirty="0"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DBB6D08-1885-0F67-3313-A08CA50F5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325" y="1496874"/>
            <a:ext cx="7051052" cy="506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903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Grayscale Pitch Deck XL by Slidesgo</Template>
  <TotalTime>667</TotalTime>
  <Words>43</Words>
  <Application>Microsoft Office PowerPoint</Application>
  <PresentationFormat>Widescreen</PresentationFormat>
  <Paragraphs>14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Didact Gothic</vt:lpstr>
      <vt:lpstr>Julius Sans One</vt:lpstr>
      <vt:lpstr>Montserrat</vt:lpstr>
      <vt:lpstr>Proxima Nova</vt:lpstr>
      <vt:lpstr>Proxima Nova Semibold</vt:lpstr>
      <vt:lpstr>Questrial</vt:lpstr>
      <vt:lpstr>Minimalist Grayscale Pitch Deck XL by Slidesgo</vt:lpstr>
      <vt:lpstr>Slidesgo Final Pages</vt:lpstr>
      <vt:lpstr>1_Slidesgo Final Pages</vt:lpstr>
      <vt:lpstr>2_Slidesgo Final Pages</vt:lpstr>
      <vt:lpstr>Homework 8 Nmap Zenmap INT4023</vt:lpstr>
      <vt:lpstr>Information</vt:lpstr>
      <vt:lpstr>Nmap - Output</vt:lpstr>
      <vt:lpstr>Nmap – Output 2</vt:lpstr>
      <vt:lpstr>Nmap – Ports/Hosts</vt:lpstr>
      <vt:lpstr>Nmap – Topology</vt:lpstr>
      <vt:lpstr>Nmap – Host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Wireshark INT4023</dc:title>
  <dc:creator>Dalton Murray</dc:creator>
  <cp:lastModifiedBy>dalton murray</cp:lastModifiedBy>
  <cp:revision>290</cp:revision>
  <dcterms:created xsi:type="dcterms:W3CDTF">2023-01-15T21:20:36Z</dcterms:created>
  <dcterms:modified xsi:type="dcterms:W3CDTF">2023-03-31T18:37:50Z</dcterms:modified>
</cp:coreProperties>
</file>