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 id="2147483861" r:id="rId2"/>
    <p:sldMasterId id="2147483863" r:id="rId3"/>
    <p:sldMasterId id="2147483865" r:id="rId4"/>
  </p:sldMasterIdLst>
  <p:notesMasterIdLst>
    <p:notesMasterId r:id="rId15"/>
  </p:notesMasterIdLst>
  <p:sldIdLst>
    <p:sldId id="256" r:id="rId5"/>
    <p:sldId id="263" r:id="rId6"/>
    <p:sldId id="273" r:id="rId7"/>
    <p:sldId id="275" r:id="rId8"/>
    <p:sldId id="276" r:id="rId9"/>
    <p:sldId id="277" r:id="rId10"/>
    <p:sldId id="278" r:id="rId11"/>
    <p:sldId id="279" r:id="rId12"/>
    <p:sldId id="274" r:id="rId13"/>
    <p:sldId id="28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39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3E28F-0BD9-4F76-A438-E512679FB208}" type="datetimeFigureOut">
              <a:rPr lang="en-US" smtClean="0"/>
              <a:t>4/2/2023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9682A7-FC2D-455C-B118-FCCF384A26A3}" type="slidenum">
              <a:rPr lang="en-US" smtClean="0"/>
              <a:t>‹#›</a:t>
            </a:fld>
            <a:endParaRPr lang="en-US"/>
          </a:p>
        </p:txBody>
      </p:sp>
    </p:spTree>
    <p:extLst>
      <p:ext uri="{BB962C8B-B14F-4D97-AF65-F5344CB8AC3E}">
        <p14:creationId xmlns:p14="http://schemas.microsoft.com/office/powerpoint/2010/main" val="23537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4716833" y="949300"/>
            <a:ext cx="9380800" cy="4369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0" y="1673367"/>
            <a:ext cx="5763600" cy="51880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378933" y="0"/>
            <a:ext cx="14490400" cy="68580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074333" y="2931567"/>
            <a:ext cx="5763600" cy="20112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5333"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5732333" y="5539167"/>
            <a:ext cx="5105600" cy="331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867">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9pPr>
          </a:lstStyle>
          <a:p>
            <a:r>
              <a:rPr lang="en-US"/>
              <a:t>Click to edit Master subtitle style</a:t>
            </a:r>
            <a:endParaRPr/>
          </a:p>
        </p:txBody>
      </p:sp>
    </p:spTree>
    <p:extLst>
      <p:ext uri="{BB962C8B-B14F-4D97-AF65-F5344CB8AC3E}">
        <p14:creationId xmlns:p14="http://schemas.microsoft.com/office/powerpoint/2010/main" val="21576864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26500" y="-25767"/>
            <a:ext cx="12270800" cy="6883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1"/>
          <p:cNvSpPr txBox="1">
            <a:spLocks noGrp="1"/>
          </p:cNvSpPr>
          <p:nvPr>
            <p:ph type="title" hasCustomPrompt="1"/>
          </p:nvPr>
        </p:nvSpPr>
        <p:spPr>
          <a:xfrm>
            <a:off x="951000" y="851733"/>
            <a:ext cx="10290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12000" b="1">
                <a:solidFill>
                  <a:schemeClr val="lt1"/>
                </a:solidFill>
              </a:defRPr>
            </a:lvl1pPr>
            <a:lvl2pPr lvl="1" algn="ctr" rtl="0">
              <a:spcBef>
                <a:spcPts val="0"/>
              </a:spcBef>
              <a:spcAft>
                <a:spcPts val="0"/>
              </a:spcAft>
              <a:buClr>
                <a:schemeClr val="lt1"/>
              </a:buClr>
              <a:buSzPts val="9000"/>
              <a:buNone/>
              <a:defRPr sz="12000" b="1">
                <a:solidFill>
                  <a:schemeClr val="lt1"/>
                </a:solidFill>
              </a:defRPr>
            </a:lvl2pPr>
            <a:lvl3pPr lvl="2" algn="ctr" rtl="0">
              <a:spcBef>
                <a:spcPts val="0"/>
              </a:spcBef>
              <a:spcAft>
                <a:spcPts val="0"/>
              </a:spcAft>
              <a:buClr>
                <a:schemeClr val="lt1"/>
              </a:buClr>
              <a:buSzPts val="9000"/>
              <a:buNone/>
              <a:defRPr sz="12000" b="1">
                <a:solidFill>
                  <a:schemeClr val="lt1"/>
                </a:solidFill>
              </a:defRPr>
            </a:lvl3pPr>
            <a:lvl4pPr lvl="3" algn="ctr" rtl="0">
              <a:spcBef>
                <a:spcPts val="0"/>
              </a:spcBef>
              <a:spcAft>
                <a:spcPts val="0"/>
              </a:spcAft>
              <a:buClr>
                <a:schemeClr val="lt1"/>
              </a:buClr>
              <a:buSzPts val="9000"/>
              <a:buNone/>
              <a:defRPr sz="12000" b="1">
                <a:solidFill>
                  <a:schemeClr val="lt1"/>
                </a:solidFill>
              </a:defRPr>
            </a:lvl4pPr>
            <a:lvl5pPr lvl="4" algn="ctr" rtl="0">
              <a:spcBef>
                <a:spcPts val="0"/>
              </a:spcBef>
              <a:spcAft>
                <a:spcPts val="0"/>
              </a:spcAft>
              <a:buClr>
                <a:schemeClr val="lt1"/>
              </a:buClr>
              <a:buSzPts val="9000"/>
              <a:buNone/>
              <a:defRPr sz="12000" b="1">
                <a:solidFill>
                  <a:schemeClr val="lt1"/>
                </a:solidFill>
              </a:defRPr>
            </a:lvl5pPr>
            <a:lvl6pPr lvl="5" algn="ctr" rtl="0">
              <a:spcBef>
                <a:spcPts val="0"/>
              </a:spcBef>
              <a:spcAft>
                <a:spcPts val="0"/>
              </a:spcAft>
              <a:buClr>
                <a:schemeClr val="lt1"/>
              </a:buClr>
              <a:buSzPts val="9000"/>
              <a:buNone/>
              <a:defRPr sz="12000" b="1">
                <a:solidFill>
                  <a:schemeClr val="lt1"/>
                </a:solidFill>
              </a:defRPr>
            </a:lvl6pPr>
            <a:lvl7pPr lvl="6" algn="ctr" rtl="0">
              <a:spcBef>
                <a:spcPts val="0"/>
              </a:spcBef>
              <a:spcAft>
                <a:spcPts val="0"/>
              </a:spcAft>
              <a:buClr>
                <a:schemeClr val="lt1"/>
              </a:buClr>
              <a:buSzPts val="9000"/>
              <a:buNone/>
              <a:defRPr sz="12000" b="1">
                <a:solidFill>
                  <a:schemeClr val="lt1"/>
                </a:solidFill>
              </a:defRPr>
            </a:lvl7pPr>
            <a:lvl8pPr lvl="7" algn="ctr" rtl="0">
              <a:spcBef>
                <a:spcPts val="0"/>
              </a:spcBef>
              <a:spcAft>
                <a:spcPts val="0"/>
              </a:spcAft>
              <a:buClr>
                <a:schemeClr val="lt1"/>
              </a:buClr>
              <a:buSzPts val="9000"/>
              <a:buNone/>
              <a:defRPr sz="12000" b="1">
                <a:solidFill>
                  <a:schemeClr val="lt1"/>
                </a:solidFill>
              </a:defRPr>
            </a:lvl8pPr>
            <a:lvl9pPr lvl="8" algn="ctr" rtl="0">
              <a:spcBef>
                <a:spcPts val="0"/>
              </a:spcBef>
              <a:spcAft>
                <a:spcPts val="0"/>
              </a:spcAft>
              <a:buClr>
                <a:schemeClr val="lt1"/>
              </a:buClr>
              <a:buSzPts val="9000"/>
              <a:buNone/>
              <a:defRPr sz="12000" b="1">
                <a:solidFill>
                  <a:schemeClr val="lt1"/>
                </a:solidFill>
              </a:defRPr>
            </a:lvl9pPr>
          </a:lstStyle>
          <a:p>
            <a:r>
              <a:t>xx%</a:t>
            </a:r>
          </a:p>
        </p:txBody>
      </p:sp>
      <p:sp>
        <p:nvSpPr>
          <p:cNvPr id="56" name="Google Shape;56;p11"/>
          <p:cNvSpPr txBox="1">
            <a:spLocks noGrp="1"/>
          </p:cNvSpPr>
          <p:nvPr>
            <p:ph type="body" idx="1"/>
          </p:nvPr>
        </p:nvSpPr>
        <p:spPr>
          <a:xfrm>
            <a:off x="951000" y="3608501"/>
            <a:ext cx="10290000" cy="59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algn="ctr">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3871428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300310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225733" y="-86000"/>
            <a:ext cx="59348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 name="Google Shape;60;p13"/>
          <p:cNvCxnSpPr/>
          <p:nvPr/>
        </p:nvCxnSpPr>
        <p:spPr>
          <a:xfrm rot="10800000">
            <a:off x="-2139567" y="2165800"/>
            <a:ext cx="6426400" cy="58928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7587533" y="25109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2" name="Google Shape;62;p13"/>
          <p:cNvSpPr txBox="1">
            <a:spLocks noGrp="1"/>
          </p:cNvSpPr>
          <p:nvPr>
            <p:ph type="title" idx="2" hasCustomPrompt="1"/>
          </p:nvPr>
        </p:nvSpPr>
        <p:spPr>
          <a:xfrm>
            <a:off x="6414361" y="1552091"/>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3" name="Google Shape;63;p13"/>
          <p:cNvSpPr txBox="1">
            <a:spLocks noGrp="1"/>
          </p:cNvSpPr>
          <p:nvPr>
            <p:ph type="title" idx="3" hasCustomPrompt="1"/>
          </p:nvPr>
        </p:nvSpPr>
        <p:spPr>
          <a:xfrm>
            <a:off x="6414361" y="2709320"/>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4" name="Google Shape;64;p13"/>
          <p:cNvSpPr txBox="1">
            <a:spLocks noGrp="1"/>
          </p:cNvSpPr>
          <p:nvPr>
            <p:ph type="title" idx="4"/>
          </p:nvPr>
        </p:nvSpPr>
        <p:spPr>
          <a:xfrm>
            <a:off x="7587533" y="48377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5" name="Google Shape;65;p13"/>
          <p:cNvSpPr txBox="1">
            <a:spLocks noGrp="1"/>
          </p:cNvSpPr>
          <p:nvPr>
            <p:ph type="title" idx="5"/>
          </p:nvPr>
        </p:nvSpPr>
        <p:spPr>
          <a:xfrm>
            <a:off x="7587533" y="13920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6" name="Google Shape;66;p13"/>
          <p:cNvSpPr txBox="1">
            <a:spLocks noGrp="1"/>
          </p:cNvSpPr>
          <p:nvPr>
            <p:ph type="title" idx="6"/>
          </p:nvPr>
        </p:nvSpPr>
        <p:spPr>
          <a:xfrm>
            <a:off x="7587533" y="36804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7" name="Google Shape;67;p13"/>
          <p:cNvSpPr txBox="1">
            <a:spLocks noGrp="1"/>
          </p:cNvSpPr>
          <p:nvPr>
            <p:ph type="title" idx="7" hasCustomPrompt="1"/>
          </p:nvPr>
        </p:nvSpPr>
        <p:spPr>
          <a:xfrm>
            <a:off x="6414361" y="384055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8" name="Google Shape;68;p13"/>
          <p:cNvSpPr txBox="1">
            <a:spLocks noGrp="1"/>
          </p:cNvSpPr>
          <p:nvPr>
            <p:ph type="title" idx="8" hasCustomPrompt="1"/>
          </p:nvPr>
        </p:nvSpPr>
        <p:spPr>
          <a:xfrm>
            <a:off x="6414361" y="499778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9" name="Google Shape;69;p13"/>
          <p:cNvSpPr txBox="1">
            <a:spLocks noGrp="1"/>
          </p:cNvSpPr>
          <p:nvPr>
            <p:ph type="subTitle" idx="1"/>
          </p:nvPr>
        </p:nvSpPr>
        <p:spPr>
          <a:xfrm>
            <a:off x="7587533" y="1759393"/>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0" name="Google Shape;70;p13"/>
          <p:cNvSpPr txBox="1">
            <a:spLocks noGrp="1"/>
          </p:cNvSpPr>
          <p:nvPr>
            <p:ph type="subTitle" idx="9"/>
          </p:nvPr>
        </p:nvSpPr>
        <p:spPr>
          <a:xfrm>
            <a:off x="7587533" y="4060560"/>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1" name="Google Shape;71;p13"/>
          <p:cNvSpPr txBox="1">
            <a:spLocks noGrp="1"/>
          </p:cNvSpPr>
          <p:nvPr>
            <p:ph type="subTitle" idx="13"/>
          </p:nvPr>
        </p:nvSpPr>
        <p:spPr>
          <a:xfrm>
            <a:off x="7587533" y="2883597"/>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2" name="Google Shape;72;p13"/>
          <p:cNvSpPr txBox="1">
            <a:spLocks noGrp="1"/>
          </p:cNvSpPr>
          <p:nvPr>
            <p:ph type="subTitle" idx="14"/>
          </p:nvPr>
        </p:nvSpPr>
        <p:spPr>
          <a:xfrm>
            <a:off x="7587533" y="5210331"/>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3" name="Google Shape;73;p13"/>
          <p:cNvSpPr txBox="1">
            <a:spLocks noGrp="1"/>
          </p:cNvSpPr>
          <p:nvPr>
            <p:ph type="title" idx="15"/>
          </p:nvPr>
        </p:nvSpPr>
        <p:spPr>
          <a:xfrm>
            <a:off x="950967" y="2931733"/>
            <a:ext cx="455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4962103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hasCustomPrompt="1"/>
          </p:nvPr>
        </p:nvSpPr>
        <p:spPr>
          <a:xfrm>
            <a:off x="1087317"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76" name="Google Shape;76;p14"/>
          <p:cNvSpPr txBox="1">
            <a:spLocks noGrp="1"/>
          </p:cNvSpPr>
          <p:nvPr>
            <p:ph type="title" idx="2"/>
          </p:nvPr>
        </p:nvSpPr>
        <p:spPr>
          <a:xfrm>
            <a:off x="217791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77" name="Google Shape;77;p14"/>
          <p:cNvSpPr txBox="1">
            <a:spLocks noGrp="1"/>
          </p:cNvSpPr>
          <p:nvPr>
            <p:ph type="subTitle" idx="1"/>
          </p:nvPr>
        </p:nvSpPr>
        <p:spPr>
          <a:xfrm>
            <a:off x="217791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8" name="Google Shape;78;p14"/>
          <p:cNvSpPr/>
          <p:nvPr/>
        </p:nvSpPr>
        <p:spPr>
          <a:xfrm rot="10800000">
            <a:off x="-26500" y="-17781"/>
            <a:ext cx="12270800" cy="3586800"/>
          </a:xfrm>
          <a:prstGeom prst="triangle">
            <a:avLst>
              <a:gd name="adj" fmla="val 49898"/>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4"/>
          <p:cNvSpPr txBox="1">
            <a:spLocks noGrp="1"/>
          </p:cNvSpPr>
          <p:nvPr>
            <p:ph type="title" idx="3" hasCustomPrompt="1"/>
          </p:nvPr>
        </p:nvSpPr>
        <p:spPr>
          <a:xfrm>
            <a:off x="1087317"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0" name="Google Shape;80;p14"/>
          <p:cNvSpPr txBox="1">
            <a:spLocks noGrp="1"/>
          </p:cNvSpPr>
          <p:nvPr>
            <p:ph type="title" idx="4"/>
          </p:nvPr>
        </p:nvSpPr>
        <p:spPr>
          <a:xfrm>
            <a:off x="2177917" y="5099761"/>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1" name="Google Shape;81;p14"/>
          <p:cNvSpPr txBox="1">
            <a:spLocks noGrp="1"/>
          </p:cNvSpPr>
          <p:nvPr>
            <p:ph type="subTitle" idx="5"/>
          </p:nvPr>
        </p:nvSpPr>
        <p:spPr>
          <a:xfrm>
            <a:off x="2177917" y="5467167"/>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2" name="Google Shape;82;p14"/>
          <p:cNvSpPr txBox="1">
            <a:spLocks noGrp="1"/>
          </p:cNvSpPr>
          <p:nvPr>
            <p:ph type="title" idx="6" hasCustomPrompt="1"/>
          </p:nvPr>
        </p:nvSpPr>
        <p:spPr>
          <a:xfrm>
            <a:off x="6058500"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3" name="Google Shape;83;p14"/>
          <p:cNvSpPr txBox="1">
            <a:spLocks noGrp="1"/>
          </p:cNvSpPr>
          <p:nvPr>
            <p:ph type="title" idx="7"/>
          </p:nvPr>
        </p:nvSpPr>
        <p:spPr>
          <a:xfrm>
            <a:off x="719354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4" name="Google Shape;84;p14"/>
          <p:cNvSpPr txBox="1">
            <a:spLocks noGrp="1"/>
          </p:cNvSpPr>
          <p:nvPr>
            <p:ph type="subTitle" idx="8"/>
          </p:nvPr>
        </p:nvSpPr>
        <p:spPr>
          <a:xfrm>
            <a:off x="719354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5" name="Google Shape;85;p14"/>
          <p:cNvSpPr txBox="1">
            <a:spLocks noGrp="1"/>
          </p:cNvSpPr>
          <p:nvPr>
            <p:ph type="title" idx="9" hasCustomPrompt="1"/>
          </p:nvPr>
        </p:nvSpPr>
        <p:spPr>
          <a:xfrm>
            <a:off x="6058500"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6" name="Google Shape;86;p14"/>
          <p:cNvSpPr txBox="1">
            <a:spLocks noGrp="1"/>
          </p:cNvSpPr>
          <p:nvPr>
            <p:ph type="title" idx="13"/>
          </p:nvPr>
        </p:nvSpPr>
        <p:spPr>
          <a:xfrm>
            <a:off x="7193547" y="5099763"/>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7" name="Google Shape;87;p14"/>
          <p:cNvSpPr txBox="1">
            <a:spLocks noGrp="1"/>
          </p:cNvSpPr>
          <p:nvPr>
            <p:ph type="subTitle" idx="14"/>
          </p:nvPr>
        </p:nvSpPr>
        <p:spPr>
          <a:xfrm>
            <a:off x="7193547" y="5467168"/>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88" name="Google Shape;88;p14"/>
          <p:cNvCxnSpPr/>
          <p:nvPr/>
        </p:nvCxnSpPr>
        <p:spPr>
          <a:xfrm rot="10800000">
            <a:off x="-2989300" y="2546300"/>
            <a:ext cx="6426400" cy="58928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4"/>
          <p:cNvCxnSpPr/>
          <p:nvPr/>
        </p:nvCxnSpPr>
        <p:spPr>
          <a:xfrm rot="10800000" flipH="1">
            <a:off x="8754900" y="2507000"/>
            <a:ext cx="6426400" cy="5892800"/>
          </a:xfrm>
          <a:prstGeom prst="straightConnector1">
            <a:avLst/>
          </a:prstGeom>
          <a:noFill/>
          <a:ln w="19050" cap="flat" cmpd="sng">
            <a:solidFill>
              <a:schemeClr val="dk1"/>
            </a:solidFill>
            <a:prstDash val="solid"/>
            <a:round/>
            <a:headEnd type="none" w="med" len="med"/>
            <a:tailEnd type="none" w="med" len="med"/>
          </a:ln>
        </p:spPr>
      </p:cxnSp>
      <p:sp>
        <p:nvSpPr>
          <p:cNvPr id="90" name="Google Shape;90;p14"/>
          <p:cNvSpPr txBox="1">
            <a:spLocks noGrp="1"/>
          </p:cNvSpPr>
          <p:nvPr>
            <p:ph type="title" idx="15"/>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7442661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5"/>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242267" y="2692957"/>
            <a:ext cx="4337200" cy="133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4533" b="1">
                <a:solidFill>
                  <a:schemeClr val="dk1"/>
                </a:solidFill>
              </a:defRPr>
            </a:lvl1pPr>
            <a:lvl2pPr lvl="1" rtl="0">
              <a:spcBef>
                <a:spcPts val="0"/>
              </a:spcBef>
              <a:spcAft>
                <a:spcPts val="0"/>
              </a:spcAft>
              <a:buClr>
                <a:schemeClr val="dk1"/>
              </a:buClr>
              <a:buSzPts val="3600"/>
              <a:buNone/>
              <a:defRPr sz="4800" b="1">
                <a:solidFill>
                  <a:schemeClr val="dk1"/>
                </a:solidFill>
              </a:defRPr>
            </a:lvl2pPr>
            <a:lvl3pPr lvl="2" rtl="0">
              <a:spcBef>
                <a:spcPts val="0"/>
              </a:spcBef>
              <a:spcAft>
                <a:spcPts val="0"/>
              </a:spcAft>
              <a:buClr>
                <a:schemeClr val="dk1"/>
              </a:buClr>
              <a:buSzPts val="3600"/>
              <a:buNone/>
              <a:defRPr sz="4800" b="1">
                <a:solidFill>
                  <a:schemeClr val="dk1"/>
                </a:solidFill>
              </a:defRPr>
            </a:lvl3pPr>
            <a:lvl4pPr lvl="3" rtl="0">
              <a:spcBef>
                <a:spcPts val="0"/>
              </a:spcBef>
              <a:spcAft>
                <a:spcPts val="0"/>
              </a:spcAft>
              <a:buClr>
                <a:schemeClr val="dk1"/>
              </a:buClr>
              <a:buSzPts val="3600"/>
              <a:buNone/>
              <a:defRPr sz="4800" b="1">
                <a:solidFill>
                  <a:schemeClr val="dk1"/>
                </a:solidFill>
              </a:defRPr>
            </a:lvl4pPr>
            <a:lvl5pPr lvl="4" rtl="0">
              <a:spcBef>
                <a:spcPts val="0"/>
              </a:spcBef>
              <a:spcAft>
                <a:spcPts val="0"/>
              </a:spcAft>
              <a:buClr>
                <a:schemeClr val="dk1"/>
              </a:buClr>
              <a:buSzPts val="3600"/>
              <a:buNone/>
              <a:defRPr sz="4800" b="1">
                <a:solidFill>
                  <a:schemeClr val="dk1"/>
                </a:solidFill>
              </a:defRPr>
            </a:lvl5pPr>
            <a:lvl6pPr lvl="5" rtl="0">
              <a:spcBef>
                <a:spcPts val="0"/>
              </a:spcBef>
              <a:spcAft>
                <a:spcPts val="0"/>
              </a:spcAft>
              <a:buClr>
                <a:schemeClr val="dk1"/>
              </a:buClr>
              <a:buSzPts val="3600"/>
              <a:buNone/>
              <a:defRPr sz="4800" b="1">
                <a:solidFill>
                  <a:schemeClr val="dk1"/>
                </a:solidFill>
              </a:defRPr>
            </a:lvl6pPr>
            <a:lvl7pPr lvl="6" rtl="0">
              <a:spcBef>
                <a:spcPts val="0"/>
              </a:spcBef>
              <a:spcAft>
                <a:spcPts val="0"/>
              </a:spcAft>
              <a:buClr>
                <a:schemeClr val="dk1"/>
              </a:buClr>
              <a:buSzPts val="3600"/>
              <a:buNone/>
              <a:defRPr sz="4800" b="1">
                <a:solidFill>
                  <a:schemeClr val="dk1"/>
                </a:solidFill>
              </a:defRPr>
            </a:lvl7pPr>
            <a:lvl8pPr lvl="7" rtl="0">
              <a:spcBef>
                <a:spcPts val="0"/>
              </a:spcBef>
              <a:spcAft>
                <a:spcPts val="0"/>
              </a:spcAft>
              <a:buClr>
                <a:schemeClr val="dk1"/>
              </a:buClr>
              <a:buSzPts val="3600"/>
              <a:buNone/>
              <a:defRPr sz="4800" b="1">
                <a:solidFill>
                  <a:schemeClr val="dk1"/>
                </a:solidFill>
              </a:defRPr>
            </a:lvl8pPr>
            <a:lvl9pPr lvl="8"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3" name="Google Shape;103;p16"/>
          <p:cNvSpPr txBox="1">
            <a:spLocks noGrp="1"/>
          </p:cNvSpPr>
          <p:nvPr>
            <p:ph type="title" idx="2" hasCustomPrompt="1"/>
          </p:nvPr>
        </p:nvSpPr>
        <p:spPr>
          <a:xfrm>
            <a:off x="1242267" y="1289407"/>
            <a:ext cx="4076400" cy="12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8000"/>
              <a:buNone/>
              <a:defRPr sz="10666" b="1">
                <a:solidFill>
                  <a:schemeClr val="dk1"/>
                </a:solidFill>
              </a:defRPr>
            </a:lvl1pPr>
            <a:lvl2pPr lvl="1" rtl="0">
              <a:spcBef>
                <a:spcPts val="0"/>
              </a:spcBef>
              <a:spcAft>
                <a:spcPts val="0"/>
              </a:spcAft>
              <a:buClr>
                <a:schemeClr val="dk1"/>
              </a:buClr>
              <a:buSzPts val="8000"/>
              <a:buNone/>
              <a:defRPr sz="10666" b="1">
                <a:solidFill>
                  <a:schemeClr val="dk1"/>
                </a:solidFill>
              </a:defRPr>
            </a:lvl2pPr>
            <a:lvl3pPr lvl="2" rtl="0">
              <a:spcBef>
                <a:spcPts val="0"/>
              </a:spcBef>
              <a:spcAft>
                <a:spcPts val="0"/>
              </a:spcAft>
              <a:buClr>
                <a:schemeClr val="dk1"/>
              </a:buClr>
              <a:buSzPts val="8000"/>
              <a:buNone/>
              <a:defRPr sz="10666" b="1">
                <a:solidFill>
                  <a:schemeClr val="dk1"/>
                </a:solidFill>
              </a:defRPr>
            </a:lvl3pPr>
            <a:lvl4pPr lvl="3" rtl="0">
              <a:spcBef>
                <a:spcPts val="0"/>
              </a:spcBef>
              <a:spcAft>
                <a:spcPts val="0"/>
              </a:spcAft>
              <a:buClr>
                <a:schemeClr val="dk1"/>
              </a:buClr>
              <a:buSzPts val="8000"/>
              <a:buNone/>
              <a:defRPr sz="10666" b="1">
                <a:solidFill>
                  <a:schemeClr val="dk1"/>
                </a:solidFill>
              </a:defRPr>
            </a:lvl4pPr>
            <a:lvl5pPr lvl="4" rtl="0">
              <a:spcBef>
                <a:spcPts val="0"/>
              </a:spcBef>
              <a:spcAft>
                <a:spcPts val="0"/>
              </a:spcAft>
              <a:buClr>
                <a:schemeClr val="dk1"/>
              </a:buClr>
              <a:buSzPts val="8000"/>
              <a:buNone/>
              <a:defRPr sz="10666" b="1">
                <a:solidFill>
                  <a:schemeClr val="dk1"/>
                </a:solidFill>
              </a:defRPr>
            </a:lvl5pPr>
            <a:lvl6pPr lvl="5" rtl="0">
              <a:spcBef>
                <a:spcPts val="0"/>
              </a:spcBef>
              <a:spcAft>
                <a:spcPts val="0"/>
              </a:spcAft>
              <a:buClr>
                <a:schemeClr val="dk1"/>
              </a:buClr>
              <a:buSzPts val="8000"/>
              <a:buNone/>
              <a:defRPr sz="10666" b="1">
                <a:solidFill>
                  <a:schemeClr val="dk1"/>
                </a:solidFill>
              </a:defRPr>
            </a:lvl6pPr>
            <a:lvl7pPr lvl="6" rtl="0">
              <a:spcBef>
                <a:spcPts val="0"/>
              </a:spcBef>
              <a:spcAft>
                <a:spcPts val="0"/>
              </a:spcAft>
              <a:buClr>
                <a:schemeClr val="dk1"/>
              </a:buClr>
              <a:buSzPts val="8000"/>
              <a:buNone/>
              <a:defRPr sz="10666" b="1">
                <a:solidFill>
                  <a:schemeClr val="dk1"/>
                </a:solidFill>
              </a:defRPr>
            </a:lvl7pPr>
            <a:lvl8pPr lvl="7" rtl="0">
              <a:spcBef>
                <a:spcPts val="0"/>
              </a:spcBef>
              <a:spcAft>
                <a:spcPts val="0"/>
              </a:spcAft>
              <a:buClr>
                <a:schemeClr val="dk1"/>
              </a:buClr>
              <a:buSzPts val="8000"/>
              <a:buNone/>
              <a:defRPr sz="10666" b="1">
                <a:solidFill>
                  <a:schemeClr val="dk1"/>
                </a:solidFill>
              </a:defRPr>
            </a:lvl8pPr>
            <a:lvl9pPr lvl="8" rtl="0">
              <a:spcBef>
                <a:spcPts val="0"/>
              </a:spcBef>
              <a:spcAft>
                <a:spcPts val="0"/>
              </a:spcAft>
              <a:buClr>
                <a:schemeClr val="dk1"/>
              </a:buClr>
              <a:buSzPts val="8000"/>
              <a:buNone/>
              <a:defRPr sz="10666" b="1">
                <a:solidFill>
                  <a:schemeClr val="dk1"/>
                </a:solidFill>
              </a:defRPr>
            </a:lvl9pPr>
          </a:lstStyle>
          <a:p>
            <a:r>
              <a:t>xx%</a:t>
            </a:r>
          </a:p>
        </p:txBody>
      </p:sp>
      <p:sp>
        <p:nvSpPr>
          <p:cNvPr id="104" name="Google Shape;104;p16"/>
          <p:cNvSpPr txBox="1">
            <a:spLocks noGrp="1"/>
          </p:cNvSpPr>
          <p:nvPr>
            <p:ph type="subTitle" idx="1"/>
          </p:nvPr>
        </p:nvSpPr>
        <p:spPr>
          <a:xfrm>
            <a:off x="1242267" y="4434973"/>
            <a:ext cx="2638000" cy="7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05" name="Google Shape;105;p16"/>
          <p:cNvCxnSpPr/>
          <p:nvPr/>
        </p:nvCxnSpPr>
        <p:spPr>
          <a:xfrm>
            <a:off x="34424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06" name="Google Shape;106;p16"/>
          <p:cNvSpPr/>
          <p:nvPr/>
        </p:nvSpPr>
        <p:spPr>
          <a:xfrm>
            <a:off x="-832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10692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b="1">
                <a:solidFill>
                  <a:schemeClr val="dk1"/>
                </a:solidFill>
              </a:defRPr>
            </a:lvl1pPr>
            <a:lvl2pPr lvl="1" algn="ctr" rtl="0">
              <a:spcBef>
                <a:spcPts val="0"/>
              </a:spcBef>
              <a:spcAft>
                <a:spcPts val="0"/>
              </a:spcAft>
              <a:buClr>
                <a:schemeClr val="dk1"/>
              </a:buClr>
              <a:buSzPts val="3600"/>
              <a:buNone/>
              <a:defRPr sz="4800" b="1">
                <a:solidFill>
                  <a:schemeClr val="dk1"/>
                </a:solidFill>
              </a:defRPr>
            </a:lvl2pPr>
            <a:lvl3pPr lvl="2" algn="ctr" rtl="0">
              <a:spcBef>
                <a:spcPts val="0"/>
              </a:spcBef>
              <a:spcAft>
                <a:spcPts val="0"/>
              </a:spcAft>
              <a:buClr>
                <a:schemeClr val="dk1"/>
              </a:buClr>
              <a:buSzPts val="3600"/>
              <a:buNone/>
              <a:defRPr sz="4800" b="1">
                <a:solidFill>
                  <a:schemeClr val="dk1"/>
                </a:solidFill>
              </a:defRPr>
            </a:lvl3pPr>
            <a:lvl4pPr lvl="3" algn="ctr" rtl="0">
              <a:spcBef>
                <a:spcPts val="0"/>
              </a:spcBef>
              <a:spcAft>
                <a:spcPts val="0"/>
              </a:spcAft>
              <a:buClr>
                <a:schemeClr val="dk1"/>
              </a:buClr>
              <a:buSzPts val="3600"/>
              <a:buNone/>
              <a:defRPr sz="4800" b="1">
                <a:solidFill>
                  <a:schemeClr val="dk1"/>
                </a:solidFill>
              </a:defRPr>
            </a:lvl4pPr>
            <a:lvl5pPr lvl="4" algn="ctr" rtl="0">
              <a:spcBef>
                <a:spcPts val="0"/>
              </a:spcBef>
              <a:spcAft>
                <a:spcPts val="0"/>
              </a:spcAft>
              <a:buClr>
                <a:schemeClr val="dk1"/>
              </a:buClr>
              <a:buSzPts val="3600"/>
              <a:buNone/>
              <a:defRPr sz="4800" b="1">
                <a:solidFill>
                  <a:schemeClr val="dk1"/>
                </a:solidFill>
              </a:defRPr>
            </a:lvl5pPr>
            <a:lvl6pPr lvl="5" algn="ctr" rtl="0">
              <a:spcBef>
                <a:spcPts val="0"/>
              </a:spcBef>
              <a:spcAft>
                <a:spcPts val="0"/>
              </a:spcAft>
              <a:buClr>
                <a:schemeClr val="dk1"/>
              </a:buClr>
              <a:buSzPts val="3600"/>
              <a:buNone/>
              <a:defRPr sz="4800" b="1">
                <a:solidFill>
                  <a:schemeClr val="dk1"/>
                </a:solidFill>
              </a:defRPr>
            </a:lvl6pPr>
            <a:lvl7pPr lvl="6" algn="ctr" rtl="0">
              <a:spcBef>
                <a:spcPts val="0"/>
              </a:spcBef>
              <a:spcAft>
                <a:spcPts val="0"/>
              </a:spcAft>
              <a:buClr>
                <a:schemeClr val="dk1"/>
              </a:buClr>
              <a:buSzPts val="3600"/>
              <a:buNone/>
              <a:defRPr sz="4800" b="1">
                <a:solidFill>
                  <a:schemeClr val="dk1"/>
                </a:solidFill>
              </a:defRPr>
            </a:lvl7pPr>
            <a:lvl8pPr lvl="7" algn="ctr" rtl="0">
              <a:spcBef>
                <a:spcPts val="0"/>
              </a:spcBef>
              <a:spcAft>
                <a:spcPts val="0"/>
              </a:spcAft>
              <a:buClr>
                <a:schemeClr val="dk1"/>
              </a:buClr>
              <a:buSzPts val="3600"/>
              <a:buNone/>
              <a:defRPr sz="4800" b="1">
                <a:solidFill>
                  <a:schemeClr val="dk1"/>
                </a:solidFill>
              </a:defRPr>
            </a:lvl8pPr>
            <a:lvl9pPr lvl="8" algn="ct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9" name="Google Shape;109;p17"/>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10666"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t>xx%</a:t>
            </a:r>
          </a:p>
        </p:txBody>
      </p:sp>
      <p:sp>
        <p:nvSpPr>
          <p:cNvPr id="110" name="Google Shape;110;p17"/>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11" name="Google Shape;111;p17"/>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12" name="Google Shape;112;p17"/>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7"/>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7"/>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7"/>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7"/>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222057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6394833" y="-290100"/>
            <a:ext cx="5797200" cy="7493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19" name="Google Shape;119;p18"/>
          <p:cNvSpPr txBox="1">
            <a:spLocks noGrp="1"/>
          </p:cNvSpPr>
          <p:nvPr>
            <p:ph type="title"/>
          </p:nvPr>
        </p:nvSpPr>
        <p:spPr>
          <a:xfrm>
            <a:off x="950967" y="1920267"/>
            <a:ext cx="51452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20" name="Google Shape;120;p18"/>
          <p:cNvSpPr txBox="1">
            <a:spLocks noGrp="1"/>
          </p:cNvSpPr>
          <p:nvPr>
            <p:ph type="subTitle" idx="1"/>
          </p:nvPr>
        </p:nvSpPr>
        <p:spPr>
          <a:xfrm>
            <a:off x="950967" y="3017733"/>
            <a:ext cx="4534400" cy="17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21" name="Google Shape;121;p18"/>
          <p:cNvSpPr/>
          <p:nvPr/>
        </p:nvSpPr>
        <p:spPr>
          <a:xfrm>
            <a:off x="1123800" y="719333"/>
            <a:ext cx="1066800" cy="114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59277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797633" y="927000"/>
            <a:ext cx="8762800" cy="500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9"/>
          <p:cNvSpPr/>
          <p:nvPr/>
        </p:nvSpPr>
        <p:spPr>
          <a:xfrm rot="10800000">
            <a:off x="4178200" y="-30367"/>
            <a:ext cx="3835600" cy="1727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19"/>
          <p:cNvSpPr txBox="1">
            <a:spLocks noGrp="1"/>
          </p:cNvSpPr>
          <p:nvPr>
            <p:ph type="body" idx="1"/>
          </p:nvPr>
        </p:nvSpPr>
        <p:spPr>
          <a:xfrm>
            <a:off x="3356633" y="3135947"/>
            <a:ext cx="5478800" cy="19788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1219170" lvl="1" indent="-397923"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828754" lvl="2"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2438339" lvl="3"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3047924" lvl="4"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3657509" lvl="5"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4267093" lvl="6"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4876678" lvl="7"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5486263" lvl="8" indent="-397923" algn="just" rtl="0">
              <a:spcBef>
                <a:spcPts val="2133"/>
              </a:spcBef>
              <a:spcAft>
                <a:spcPts val="2133"/>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26" name="Google Shape;126;p19"/>
          <p:cNvSpPr txBox="1">
            <a:spLocks noGrp="1"/>
          </p:cNvSpPr>
          <p:nvPr>
            <p:ph type="title"/>
          </p:nvPr>
        </p:nvSpPr>
        <p:spPr>
          <a:xfrm>
            <a:off x="2250600" y="20284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2143889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5"/>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149933"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29" name="Google Shape;129;p20"/>
          <p:cNvSpPr txBox="1">
            <a:spLocks noGrp="1"/>
          </p:cNvSpPr>
          <p:nvPr>
            <p:ph type="subTitle" idx="1"/>
          </p:nvPr>
        </p:nvSpPr>
        <p:spPr>
          <a:xfrm>
            <a:off x="565933"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0" name="Google Shape;130;p20"/>
          <p:cNvSpPr txBox="1">
            <a:spLocks noGrp="1"/>
          </p:cNvSpPr>
          <p:nvPr>
            <p:ph type="title" idx="2"/>
          </p:nvPr>
        </p:nvSpPr>
        <p:spPr>
          <a:xfrm>
            <a:off x="8701007"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1" name="Google Shape;131;p20"/>
          <p:cNvSpPr txBox="1">
            <a:spLocks noGrp="1"/>
          </p:cNvSpPr>
          <p:nvPr>
            <p:ph type="subTitle" idx="3"/>
          </p:nvPr>
        </p:nvSpPr>
        <p:spPr>
          <a:xfrm>
            <a:off x="8117001"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2" name="Google Shape;132;p20"/>
          <p:cNvSpPr txBox="1">
            <a:spLocks noGrp="1"/>
          </p:cNvSpPr>
          <p:nvPr>
            <p:ph type="title" idx="4"/>
          </p:nvPr>
        </p:nvSpPr>
        <p:spPr>
          <a:xfrm>
            <a:off x="4920200"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3" name="Google Shape;133;p20"/>
          <p:cNvSpPr txBox="1">
            <a:spLocks noGrp="1"/>
          </p:cNvSpPr>
          <p:nvPr>
            <p:ph type="subTitle" idx="5"/>
          </p:nvPr>
        </p:nvSpPr>
        <p:spPr>
          <a:xfrm>
            <a:off x="4336197"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4" name="Google Shape;134;p2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8774427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5"/>
        </a:solidFill>
        <a:effectLst/>
      </p:bgPr>
    </p:bg>
    <p:spTree>
      <p:nvGrpSpPr>
        <p:cNvPr id="1" name="Shape 135"/>
        <p:cNvGrpSpPr/>
        <p:nvPr/>
      </p:nvGrpSpPr>
      <p:grpSpPr>
        <a:xfrm>
          <a:off x="0" y="0"/>
          <a:ext cx="0" cy="0"/>
          <a:chOff x="0" y="0"/>
          <a:chExt cx="0" cy="0"/>
        </a:xfrm>
      </p:grpSpPr>
      <p:sp>
        <p:nvSpPr>
          <p:cNvPr id="136" name="Google Shape;136;p21"/>
          <p:cNvSpPr/>
          <p:nvPr/>
        </p:nvSpPr>
        <p:spPr>
          <a:xfrm rot="-5400000">
            <a:off x="6981400" y="1724733"/>
            <a:ext cx="5233200" cy="5188000"/>
          </a:xfrm>
          <a:prstGeom prst="rtTriangle">
            <a:avLst/>
          </a:prstGeom>
          <a:solidFill>
            <a:srgbClr val="68686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21"/>
          <p:cNvSpPr/>
          <p:nvPr/>
        </p:nvSpPr>
        <p:spPr>
          <a:xfrm rot="10800000" flipH="1">
            <a:off x="50500" y="200"/>
            <a:ext cx="12141600" cy="5959600"/>
          </a:xfrm>
          <a:prstGeom prst="triangle">
            <a:avLst>
              <a:gd name="adj" fmla="val 5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1"/>
          <p:cNvSpPr/>
          <p:nvPr/>
        </p:nvSpPr>
        <p:spPr>
          <a:xfrm flipH="1">
            <a:off x="4774400" y="1849700"/>
            <a:ext cx="12739200" cy="64796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1"/>
          <p:cNvSpPr txBox="1">
            <a:spLocks noGrp="1"/>
          </p:cNvSpPr>
          <p:nvPr>
            <p:ph type="ctrTitle"/>
          </p:nvPr>
        </p:nvSpPr>
        <p:spPr>
          <a:xfrm>
            <a:off x="2254400" y="1642733"/>
            <a:ext cx="7683200" cy="7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4000"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rPr lang="en-US"/>
              <a:t>Click to edit Master title style</a:t>
            </a:r>
            <a:endParaRPr/>
          </a:p>
        </p:txBody>
      </p:sp>
      <p:sp>
        <p:nvSpPr>
          <p:cNvPr id="140" name="Google Shape;140;p21"/>
          <p:cNvSpPr txBox="1">
            <a:spLocks noGrp="1"/>
          </p:cNvSpPr>
          <p:nvPr>
            <p:ph type="subTitle" idx="1"/>
          </p:nvPr>
        </p:nvSpPr>
        <p:spPr>
          <a:xfrm>
            <a:off x="4078400" y="2497823"/>
            <a:ext cx="4035200" cy="13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42437013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379833" y="2797579"/>
            <a:ext cx="45648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533" b="1">
                <a:solidFill>
                  <a:schemeClr val="dk1"/>
                </a:solidFill>
              </a:defRPr>
            </a:lvl1pPr>
            <a:lvl2pPr lvl="1" algn="r" rtl="0">
              <a:spcBef>
                <a:spcPts val="0"/>
              </a:spcBef>
              <a:spcAft>
                <a:spcPts val="0"/>
              </a:spcAft>
              <a:buClr>
                <a:schemeClr val="dk1"/>
              </a:buClr>
              <a:buSzPts val="3600"/>
              <a:buNone/>
              <a:defRPr sz="4800" b="1">
                <a:solidFill>
                  <a:schemeClr val="dk1"/>
                </a:solidFill>
              </a:defRPr>
            </a:lvl2pPr>
            <a:lvl3pPr lvl="2" algn="r" rtl="0">
              <a:spcBef>
                <a:spcPts val="0"/>
              </a:spcBef>
              <a:spcAft>
                <a:spcPts val="0"/>
              </a:spcAft>
              <a:buClr>
                <a:schemeClr val="dk1"/>
              </a:buClr>
              <a:buSzPts val="3600"/>
              <a:buNone/>
              <a:defRPr sz="4800" b="1">
                <a:solidFill>
                  <a:schemeClr val="dk1"/>
                </a:solidFill>
              </a:defRPr>
            </a:lvl3pPr>
            <a:lvl4pPr lvl="3" algn="r" rtl="0">
              <a:spcBef>
                <a:spcPts val="0"/>
              </a:spcBef>
              <a:spcAft>
                <a:spcPts val="0"/>
              </a:spcAft>
              <a:buClr>
                <a:schemeClr val="dk1"/>
              </a:buClr>
              <a:buSzPts val="3600"/>
              <a:buNone/>
              <a:defRPr sz="4800" b="1">
                <a:solidFill>
                  <a:schemeClr val="dk1"/>
                </a:solidFill>
              </a:defRPr>
            </a:lvl4pPr>
            <a:lvl5pPr lvl="4" algn="r" rtl="0">
              <a:spcBef>
                <a:spcPts val="0"/>
              </a:spcBef>
              <a:spcAft>
                <a:spcPts val="0"/>
              </a:spcAft>
              <a:buClr>
                <a:schemeClr val="dk1"/>
              </a:buClr>
              <a:buSzPts val="3600"/>
              <a:buNone/>
              <a:defRPr sz="4800" b="1">
                <a:solidFill>
                  <a:schemeClr val="dk1"/>
                </a:solidFill>
              </a:defRPr>
            </a:lvl5pPr>
            <a:lvl6pPr lvl="5" algn="r" rtl="0">
              <a:spcBef>
                <a:spcPts val="0"/>
              </a:spcBef>
              <a:spcAft>
                <a:spcPts val="0"/>
              </a:spcAft>
              <a:buClr>
                <a:schemeClr val="dk1"/>
              </a:buClr>
              <a:buSzPts val="3600"/>
              <a:buNone/>
              <a:defRPr sz="4800" b="1">
                <a:solidFill>
                  <a:schemeClr val="dk1"/>
                </a:solidFill>
              </a:defRPr>
            </a:lvl6pPr>
            <a:lvl7pPr lvl="6" algn="r" rtl="0">
              <a:spcBef>
                <a:spcPts val="0"/>
              </a:spcBef>
              <a:spcAft>
                <a:spcPts val="0"/>
              </a:spcAft>
              <a:buClr>
                <a:schemeClr val="dk1"/>
              </a:buClr>
              <a:buSzPts val="3600"/>
              <a:buNone/>
              <a:defRPr sz="4800" b="1">
                <a:solidFill>
                  <a:schemeClr val="dk1"/>
                </a:solidFill>
              </a:defRPr>
            </a:lvl7pPr>
            <a:lvl8pPr lvl="7" algn="r" rtl="0">
              <a:spcBef>
                <a:spcPts val="0"/>
              </a:spcBef>
              <a:spcAft>
                <a:spcPts val="0"/>
              </a:spcAft>
              <a:buClr>
                <a:schemeClr val="dk1"/>
              </a:buClr>
              <a:buSzPts val="3600"/>
              <a:buNone/>
              <a:defRPr sz="4800" b="1">
                <a:solidFill>
                  <a:schemeClr val="dk1"/>
                </a:solidFill>
              </a:defRPr>
            </a:lvl8pPr>
            <a:lvl9pPr lvl="8" algn="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6" name="Google Shape;16;p3"/>
          <p:cNvSpPr txBox="1">
            <a:spLocks noGrp="1"/>
          </p:cNvSpPr>
          <p:nvPr>
            <p:ph type="title" idx="2" hasCustomPrompt="1"/>
          </p:nvPr>
        </p:nvSpPr>
        <p:spPr>
          <a:xfrm>
            <a:off x="6868233" y="1376012"/>
            <a:ext cx="40764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10666" b="1">
                <a:solidFill>
                  <a:schemeClr val="dk1"/>
                </a:solidFill>
              </a:defRPr>
            </a:lvl1pPr>
            <a:lvl2pPr lvl="1" algn="r" rtl="0">
              <a:spcBef>
                <a:spcPts val="0"/>
              </a:spcBef>
              <a:spcAft>
                <a:spcPts val="0"/>
              </a:spcAft>
              <a:buClr>
                <a:schemeClr val="dk1"/>
              </a:buClr>
              <a:buSzPts val="8000"/>
              <a:buNone/>
              <a:defRPr sz="10666" b="1">
                <a:solidFill>
                  <a:schemeClr val="dk1"/>
                </a:solidFill>
              </a:defRPr>
            </a:lvl2pPr>
            <a:lvl3pPr lvl="2" algn="r" rtl="0">
              <a:spcBef>
                <a:spcPts val="0"/>
              </a:spcBef>
              <a:spcAft>
                <a:spcPts val="0"/>
              </a:spcAft>
              <a:buClr>
                <a:schemeClr val="dk1"/>
              </a:buClr>
              <a:buSzPts val="8000"/>
              <a:buNone/>
              <a:defRPr sz="10666" b="1">
                <a:solidFill>
                  <a:schemeClr val="dk1"/>
                </a:solidFill>
              </a:defRPr>
            </a:lvl3pPr>
            <a:lvl4pPr lvl="3" algn="r" rtl="0">
              <a:spcBef>
                <a:spcPts val="0"/>
              </a:spcBef>
              <a:spcAft>
                <a:spcPts val="0"/>
              </a:spcAft>
              <a:buClr>
                <a:schemeClr val="dk1"/>
              </a:buClr>
              <a:buSzPts val="8000"/>
              <a:buNone/>
              <a:defRPr sz="10666" b="1">
                <a:solidFill>
                  <a:schemeClr val="dk1"/>
                </a:solidFill>
              </a:defRPr>
            </a:lvl4pPr>
            <a:lvl5pPr lvl="4" algn="r" rtl="0">
              <a:spcBef>
                <a:spcPts val="0"/>
              </a:spcBef>
              <a:spcAft>
                <a:spcPts val="0"/>
              </a:spcAft>
              <a:buClr>
                <a:schemeClr val="dk1"/>
              </a:buClr>
              <a:buSzPts val="8000"/>
              <a:buNone/>
              <a:defRPr sz="10666" b="1">
                <a:solidFill>
                  <a:schemeClr val="dk1"/>
                </a:solidFill>
              </a:defRPr>
            </a:lvl5pPr>
            <a:lvl6pPr lvl="5" algn="r" rtl="0">
              <a:spcBef>
                <a:spcPts val="0"/>
              </a:spcBef>
              <a:spcAft>
                <a:spcPts val="0"/>
              </a:spcAft>
              <a:buClr>
                <a:schemeClr val="dk1"/>
              </a:buClr>
              <a:buSzPts val="8000"/>
              <a:buNone/>
              <a:defRPr sz="10666" b="1">
                <a:solidFill>
                  <a:schemeClr val="dk1"/>
                </a:solidFill>
              </a:defRPr>
            </a:lvl6pPr>
            <a:lvl7pPr lvl="6" algn="r" rtl="0">
              <a:spcBef>
                <a:spcPts val="0"/>
              </a:spcBef>
              <a:spcAft>
                <a:spcPts val="0"/>
              </a:spcAft>
              <a:buClr>
                <a:schemeClr val="dk1"/>
              </a:buClr>
              <a:buSzPts val="8000"/>
              <a:buNone/>
              <a:defRPr sz="10666" b="1">
                <a:solidFill>
                  <a:schemeClr val="dk1"/>
                </a:solidFill>
              </a:defRPr>
            </a:lvl7pPr>
            <a:lvl8pPr lvl="7" algn="r" rtl="0">
              <a:spcBef>
                <a:spcPts val="0"/>
              </a:spcBef>
              <a:spcAft>
                <a:spcPts val="0"/>
              </a:spcAft>
              <a:buClr>
                <a:schemeClr val="dk1"/>
              </a:buClr>
              <a:buSzPts val="8000"/>
              <a:buNone/>
              <a:defRPr sz="10666" b="1">
                <a:solidFill>
                  <a:schemeClr val="dk1"/>
                </a:solidFill>
              </a:defRPr>
            </a:lvl8pPr>
            <a:lvl9pPr lvl="8" algn="r" rtl="0">
              <a:spcBef>
                <a:spcPts val="0"/>
              </a:spcBef>
              <a:spcAft>
                <a:spcPts val="0"/>
              </a:spcAft>
              <a:buClr>
                <a:schemeClr val="dk1"/>
              </a:buClr>
              <a:buSzPts val="8000"/>
              <a:buNone/>
              <a:defRPr sz="10666" b="1">
                <a:solidFill>
                  <a:schemeClr val="dk1"/>
                </a:solidFill>
              </a:defRPr>
            </a:lvl9pPr>
          </a:lstStyle>
          <a:p>
            <a:r>
              <a:t>xx%</a:t>
            </a:r>
          </a:p>
        </p:txBody>
      </p:sp>
      <p:sp>
        <p:nvSpPr>
          <p:cNvPr id="17" name="Google Shape;17;p3"/>
          <p:cNvSpPr txBox="1">
            <a:spLocks noGrp="1"/>
          </p:cNvSpPr>
          <p:nvPr>
            <p:ph type="subTitle" idx="1"/>
          </p:nvPr>
        </p:nvSpPr>
        <p:spPr>
          <a:xfrm>
            <a:off x="8169400" y="4427067"/>
            <a:ext cx="2775200" cy="69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8" name="Google Shape;18;p3"/>
          <p:cNvCxnSpPr/>
          <p:nvPr/>
        </p:nvCxnSpPr>
        <p:spPr>
          <a:xfrm flipH="1">
            <a:off x="37522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105598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772552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6"/>
        </a:solidFill>
        <a:effectLst/>
      </p:bgPr>
    </p:bg>
    <p:spTree>
      <p:nvGrpSpPr>
        <p:cNvPr id="1" name="Shape 141"/>
        <p:cNvGrpSpPr/>
        <p:nvPr/>
      </p:nvGrpSpPr>
      <p:grpSpPr>
        <a:xfrm>
          <a:off x="0" y="0"/>
          <a:ext cx="0" cy="0"/>
          <a:chOff x="0" y="0"/>
          <a:chExt cx="0" cy="0"/>
        </a:xfrm>
      </p:grpSpPr>
      <p:sp>
        <p:nvSpPr>
          <p:cNvPr id="142" name="Google Shape;142;p22"/>
          <p:cNvSpPr/>
          <p:nvPr/>
        </p:nvSpPr>
        <p:spPr>
          <a:xfrm rot="5400000">
            <a:off x="-4587067" y="-1063800"/>
            <a:ext cx="17676800" cy="89856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2"/>
          <p:cNvSpPr/>
          <p:nvPr/>
        </p:nvSpPr>
        <p:spPr>
          <a:xfrm rot="-5400000">
            <a:off x="5865300" y="-493733"/>
            <a:ext cx="7688000" cy="745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2"/>
          <p:cNvSpPr txBox="1">
            <a:spLocks noGrp="1"/>
          </p:cNvSpPr>
          <p:nvPr>
            <p:ph type="ctrTitle"/>
          </p:nvPr>
        </p:nvSpPr>
        <p:spPr>
          <a:xfrm>
            <a:off x="950967" y="2229967"/>
            <a:ext cx="4035200" cy="78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145" name="Google Shape;145;p22"/>
          <p:cNvSpPr txBox="1">
            <a:spLocks noGrp="1"/>
          </p:cNvSpPr>
          <p:nvPr>
            <p:ph type="subTitle" idx="1"/>
          </p:nvPr>
        </p:nvSpPr>
        <p:spPr>
          <a:xfrm>
            <a:off x="950967" y="3296005"/>
            <a:ext cx="4035200" cy="13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146" name="Google Shape;146;p22"/>
          <p:cNvSpPr/>
          <p:nvPr/>
        </p:nvSpPr>
        <p:spPr>
          <a:xfrm rot="-2700000">
            <a:off x="5344497" y="-6021020"/>
            <a:ext cx="7688231" cy="7454603"/>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7" name="Google Shape;147;p22"/>
          <p:cNvCxnSpPr/>
          <p:nvPr/>
        </p:nvCxnSpPr>
        <p:spPr>
          <a:xfrm rot="10800000" flipH="1">
            <a:off x="6083400" y="-272100"/>
            <a:ext cx="8013600" cy="82424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6068897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5"/>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5386633" y="2993717"/>
            <a:ext cx="5854400" cy="87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50" name="Google Shape;150;p23"/>
          <p:cNvSpPr txBox="1">
            <a:spLocks noGrp="1"/>
          </p:cNvSpPr>
          <p:nvPr>
            <p:ph type="title"/>
          </p:nvPr>
        </p:nvSpPr>
        <p:spPr>
          <a:xfrm>
            <a:off x="5557333" y="1284100"/>
            <a:ext cx="5683600" cy="128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31331871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579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3" name="Google Shape;153;p24"/>
          <p:cNvSpPr txBox="1">
            <a:spLocks noGrp="1"/>
          </p:cNvSpPr>
          <p:nvPr>
            <p:ph type="title"/>
          </p:nvPr>
        </p:nvSpPr>
        <p:spPr>
          <a:xfrm>
            <a:off x="6698913" y="1920267"/>
            <a:ext cx="4534400" cy="704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54" name="Google Shape;154;p24"/>
          <p:cNvSpPr txBox="1">
            <a:spLocks noGrp="1"/>
          </p:cNvSpPr>
          <p:nvPr>
            <p:ph type="subTitle" idx="1"/>
          </p:nvPr>
        </p:nvSpPr>
        <p:spPr>
          <a:xfrm>
            <a:off x="6698913" y="3017733"/>
            <a:ext cx="4534400" cy="175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39195242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950967" y="3130456"/>
            <a:ext cx="5478800" cy="19300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57" name="Google Shape;157;p25"/>
          <p:cNvSpPr txBox="1">
            <a:spLocks noGrp="1"/>
          </p:cNvSpPr>
          <p:nvPr>
            <p:ph type="title"/>
          </p:nvPr>
        </p:nvSpPr>
        <p:spPr>
          <a:xfrm>
            <a:off x="950967" y="2028433"/>
            <a:ext cx="5478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158" name="Google Shape;158;p25"/>
          <p:cNvSpPr/>
          <p:nvPr/>
        </p:nvSpPr>
        <p:spPr>
          <a:xfrm rot="5400000">
            <a:off x="-1014683" y="-1054016"/>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9" name="Google Shape;159;p25"/>
          <p:cNvSpPr/>
          <p:nvPr/>
        </p:nvSpPr>
        <p:spPr>
          <a:xfrm rot="5400000">
            <a:off x="-1141683" y="-1346116"/>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0" name="Google Shape;160;p25"/>
          <p:cNvSpPr/>
          <p:nvPr/>
        </p:nvSpPr>
        <p:spPr>
          <a:xfrm rot="-5400000">
            <a:off x="3862467" y="384000"/>
            <a:ext cx="13521600" cy="60900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4047111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9">
  <p:cSld name="Title and text 9">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3186800" y="-136633"/>
            <a:ext cx="18516000" cy="87632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6"/>
          <p:cNvSpPr/>
          <p:nvPr/>
        </p:nvSpPr>
        <p:spPr>
          <a:xfrm>
            <a:off x="-7015935" y="2060167"/>
            <a:ext cx="9380800" cy="43696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6"/>
          <p:cNvSpPr txBox="1">
            <a:spLocks noGrp="1"/>
          </p:cNvSpPr>
          <p:nvPr>
            <p:ph type="body" idx="1"/>
          </p:nvPr>
        </p:nvSpPr>
        <p:spPr>
          <a:xfrm>
            <a:off x="3245700" y="4177652"/>
            <a:ext cx="5700400" cy="641600"/>
          </a:xfrm>
          <a:prstGeom prst="rect">
            <a:avLst/>
          </a:prstGeom>
        </p:spPr>
        <p:txBody>
          <a:bodyPr spcFirstLastPara="1" wrap="square" lIns="91425" tIns="91425" rIns="91425" bIns="91425" anchor="t" anchorCtr="0">
            <a:noAutofit/>
          </a:bodyPr>
          <a:lstStyle>
            <a:lvl1pPr marL="609585" lvl="0" indent="-431789"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65" name="Google Shape;165;p26"/>
          <p:cNvSpPr txBox="1">
            <a:spLocks noGrp="1"/>
          </p:cNvSpPr>
          <p:nvPr>
            <p:ph type="title"/>
          </p:nvPr>
        </p:nvSpPr>
        <p:spPr>
          <a:xfrm>
            <a:off x="2301600" y="2241933"/>
            <a:ext cx="7588800" cy="174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10666" b="1">
                <a:solidFill>
                  <a:schemeClr val="lt1"/>
                </a:solidFill>
              </a:defRPr>
            </a:lvl1pPr>
            <a:lvl2pPr lvl="1" rtl="0">
              <a:spcBef>
                <a:spcPts val="0"/>
              </a:spcBef>
              <a:spcAft>
                <a:spcPts val="0"/>
              </a:spcAft>
              <a:buClr>
                <a:schemeClr val="lt1"/>
              </a:buClr>
              <a:buSzPts val="6000"/>
              <a:buNone/>
              <a:defRPr sz="8000" b="1">
                <a:solidFill>
                  <a:schemeClr val="lt1"/>
                </a:solidFill>
              </a:defRPr>
            </a:lvl2pPr>
            <a:lvl3pPr lvl="2" rtl="0">
              <a:spcBef>
                <a:spcPts val="0"/>
              </a:spcBef>
              <a:spcAft>
                <a:spcPts val="0"/>
              </a:spcAft>
              <a:buClr>
                <a:schemeClr val="lt1"/>
              </a:buClr>
              <a:buSzPts val="6000"/>
              <a:buNone/>
              <a:defRPr sz="8000" b="1">
                <a:solidFill>
                  <a:schemeClr val="lt1"/>
                </a:solidFill>
              </a:defRPr>
            </a:lvl3pPr>
            <a:lvl4pPr lvl="3" rtl="0">
              <a:spcBef>
                <a:spcPts val="0"/>
              </a:spcBef>
              <a:spcAft>
                <a:spcPts val="0"/>
              </a:spcAft>
              <a:buClr>
                <a:schemeClr val="lt1"/>
              </a:buClr>
              <a:buSzPts val="6000"/>
              <a:buNone/>
              <a:defRPr sz="8000" b="1">
                <a:solidFill>
                  <a:schemeClr val="lt1"/>
                </a:solidFill>
              </a:defRPr>
            </a:lvl4pPr>
            <a:lvl5pPr lvl="4" rtl="0">
              <a:spcBef>
                <a:spcPts val="0"/>
              </a:spcBef>
              <a:spcAft>
                <a:spcPts val="0"/>
              </a:spcAft>
              <a:buClr>
                <a:schemeClr val="lt1"/>
              </a:buClr>
              <a:buSzPts val="6000"/>
              <a:buNone/>
              <a:defRPr sz="8000" b="1">
                <a:solidFill>
                  <a:schemeClr val="lt1"/>
                </a:solidFill>
              </a:defRPr>
            </a:lvl5pPr>
            <a:lvl6pPr lvl="5" rtl="0">
              <a:spcBef>
                <a:spcPts val="0"/>
              </a:spcBef>
              <a:spcAft>
                <a:spcPts val="0"/>
              </a:spcAft>
              <a:buClr>
                <a:schemeClr val="lt1"/>
              </a:buClr>
              <a:buSzPts val="6000"/>
              <a:buNone/>
              <a:defRPr sz="8000" b="1">
                <a:solidFill>
                  <a:schemeClr val="lt1"/>
                </a:solidFill>
              </a:defRPr>
            </a:lvl6pPr>
            <a:lvl7pPr lvl="6" rtl="0">
              <a:spcBef>
                <a:spcPts val="0"/>
              </a:spcBef>
              <a:spcAft>
                <a:spcPts val="0"/>
              </a:spcAft>
              <a:buClr>
                <a:schemeClr val="lt1"/>
              </a:buClr>
              <a:buSzPts val="6000"/>
              <a:buNone/>
              <a:defRPr sz="8000" b="1">
                <a:solidFill>
                  <a:schemeClr val="lt1"/>
                </a:solidFill>
              </a:defRPr>
            </a:lvl7pPr>
            <a:lvl8pPr lvl="7" rtl="0">
              <a:spcBef>
                <a:spcPts val="0"/>
              </a:spcBef>
              <a:spcAft>
                <a:spcPts val="0"/>
              </a:spcAft>
              <a:buClr>
                <a:schemeClr val="lt1"/>
              </a:buClr>
              <a:buSzPts val="6000"/>
              <a:buNone/>
              <a:defRPr sz="8000" b="1">
                <a:solidFill>
                  <a:schemeClr val="lt1"/>
                </a:solidFill>
              </a:defRPr>
            </a:lvl8pPr>
            <a:lvl9pPr lvl="8" rtl="0">
              <a:spcBef>
                <a:spcPts val="0"/>
              </a:spcBef>
              <a:spcAft>
                <a:spcPts val="0"/>
              </a:spcAft>
              <a:buClr>
                <a:schemeClr val="lt1"/>
              </a:buClr>
              <a:buSzPts val="6000"/>
              <a:buNone/>
              <a:defRPr sz="8000" b="1">
                <a:solidFill>
                  <a:schemeClr val="lt1"/>
                </a:solidFill>
              </a:defRPr>
            </a:lvl9pPr>
          </a:lstStyle>
          <a:p>
            <a:r>
              <a:rPr lang="en-US"/>
              <a:t>Click to edit Master title style</a:t>
            </a:r>
            <a:endParaRPr/>
          </a:p>
        </p:txBody>
      </p:sp>
      <p:sp>
        <p:nvSpPr>
          <p:cNvPr id="166" name="Google Shape;166;p26"/>
          <p:cNvSpPr/>
          <p:nvPr/>
        </p:nvSpPr>
        <p:spPr>
          <a:xfrm rot="10800000">
            <a:off x="9225833" y="-984167"/>
            <a:ext cx="4541200" cy="4403200"/>
          </a:xfrm>
          <a:prstGeom prst="rtTriangle">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7" name="Google Shape;167;p26"/>
          <p:cNvSpPr/>
          <p:nvPr/>
        </p:nvSpPr>
        <p:spPr>
          <a:xfrm rot="10800000">
            <a:off x="9416333" y="-10603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329001894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rot="-5400000">
            <a:off x="9759233" y="4304400"/>
            <a:ext cx="2816800" cy="2731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7"/>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1" name="Google Shape;171;p27"/>
          <p:cNvSpPr/>
          <p:nvPr/>
        </p:nvSpPr>
        <p:spPr>
          <a:xfrm>
            <a:off x="-984967" y="33094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2" name="Google Shape;172;p27"/>
          <p:cNvSpPr/>
          <p:nvPr/>
        </p:nvSpPr>
        <p:spPr>
          <a:xfrm rot="10800000">
            <a:off x="8970433" y="-1220733"/>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3" name="Google Shape;173;p27"/>
          <p:cNvSpPr/>
          <p:nvPr/>
        </p:nvSpPr>
        <p:spPr>
          <a:xfrm rot="5400000">
            <a:off x="-349967" y="-2519833"/>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4" name="Google Shape;174;p27"/>
          <p:cNvSpPr txBox="1">
            <a:spLocks noGrp="1"/>
          </p:cNvSpPr>
          <p:nvPr>
            <p:ph type="title"/>
          </p:nvPr>
        </p:nvSpPr>
        <p:spPr>
          <a:xfrm>
            <a:off x="950968" y="2393917"/>
            <a:ext cx="45344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3000"/>
              <a:buNone/>
              <a:defRPr sz="4000" b="1">
                <a:solidFill>
                  <a:schemeClr val="lt1"/>
                </a:solidFill>
              </a:defRPr>
            </a:lvl1pPr>
            <a:lvl2pPr lvl="1" rtl="0">
              <a:spcBef>
                <a:spcPts val="0"/>
              </a:spcBef>
              <a:spcAft>
                <a:spcPts val="0"/>
              </a:spcAft>
              <a:buClr>
                <a:schemeClr val="lt1"/>
              </a:buClr>
              <a:buSzPts val="2000"/>
              <a:buNone/>
              <a:defRPr sz="2667" b="1">
                <a:solidFill>
                  <a:schemeClr val="lt1"/>
                </a:solidFill>
              </a:defRPr>
            </a:lvl2pPr>
            <a:lvl3pPr lvl="2" rtl="0">
              <a:spcBef>
                <a:spcPts val="0"/>
              </a:spcBef>
              <a:spcAft>
                <a:spcPts val="0"/>
              </a:spcAft>
              <a:buClr>
                <a:schemeClr val="lt1"/>
              </a:buClr>
              <a:buSzPts val="2000"/>
              <a:buNone/>
              <a:defRPr sz="2667" b="1">
                <a:solidFill>
                  <a:schemeClr val="lt1"/>
                </a:solidFill>
              </a:defRPr>
            </a:lvl3pPr>
            <a:lvl4pPr lvl="3" rtl="0">
              <a:spcBef>
                <a:spcPts val="0"/>
              </a:spcBef>
              <a:spcAft>
                <a:spcPts val="0"/>
              </a:spcAft>
              <a:buClr>
                <a:schemeClr val="lt1"/>
              </a:buClr>
              <a:buSzPts val="2000"/>
              <a:buNone/>
              <a:defRPr sz="2667" b="1">
                <a:solidFill>
                  <a:schemeClr val="lt1"/>
                </a:solidFill>
              </a:defRPr>
            </a:lvl4pPr>
            <a:lvl5pPr lvl="4" rtl="0">
              <a:spcBef>
                <a:spcPts val="0"/>
              </a:spcBef>
              <a:spcAft>
                <a:spcPts val="0"/>
              </a:spcAft>
              <a:buClr>
                <a:schemeClr val="lt1"/>
              </a:buClr>
              <a:buSzPts val="2000"/>
              <a:buNone/>
              <a:defRPr sz="2667" b="1">
                <a:solidFill>
                  <a:schemeClr val="lt1"/>
                </a:solidFill>
              </a:defRPr>
            </a:lvl5pPr>
            <a:lvl6pPr lvl="5" rtl="0">
              <a:spcBef>
                <a:spcPts val="0"/>
              </a:spcBef>
              <a:spcAft>
                <a:spcPts val="0"/>
              </a:spcAft>
              <a:buClr>
                <a:schemeClr val="lt1"/>
              </a:buClr>
              <a:buSzPts val="2000"/>
              <a:buNone/>
              <a:defRPr sz="2667" b="1">
                <a:solidFill>
                  <a:schemeClr val="lt1"/>
                </a:solidFill>
              </a:defRPr>
            </a:lvl6pPr>
            <a:lvl7pPr lvl="6" rtl="0">
              <a:spcBef>
                <a:spcPts val="0"/>
              </a:spcBef>
              <a:spcAft>
                <a:spcPts val="0"/>
              </a:spcAft>
              <a:buClr>
                <a:schemeClr val="lt1"/>
              </a:buClr>
              <a:buSzPts val="2000"/>
              <a:buNone/>
              <a:defRPr sz="2667" b="1">
                <a:solidFill>
                  <a:schemeClr val="lt1"/>
                </a:solidFill>
              </a:defRPr>
            </a:lvl7pPr>
            <a:lvl8pPr lvl="7" rtl="0">
              <a:spcBef>
                <a:spcPts val="0"/>
              </a:spcBef>
              <a:spcAft>
                <a:spcPts val="0"/>
              </a:spcAft>
              <a:buClr>
                <a:schemeClr val="lt1"/>
              </a:buClr>
              <a:buSzPts val="2000"/>
              <a:buNone/>
              <a:defRPr sz="2667" b="1">
                <a:solidFill>
                  <a:schemeClr val="lt1"/>
                </a:solidFill>
              </a:defRPr>
            </a:lvl8pPr>
            <a:lvl9pPr lvl="8" rtl="0">
              <a:spcBef>
                <a:spcPts val="0"/>
              </a:spcBef>
              <a:spcAft>
                <a:spcPts val="0"/>
              </a:spcAft>
              <a:buClr>
                <a:schemeClr val="lt1"/>
              </a:buClr>
              <a:buSzPts val="2000"/>
              <a:buNone/>
              <a:defRPr sz="2667" b="1">
                <a:solidFill>
                  <a:schemeClr val="lt1"/>
                </a:solidFill>
              </a:defRPr>
            </a:lvl9pPr>
          </a:lstStyle>
          <a:p>
            <a:r>
              <a:rPr lang="en-US"/>
              <a:t>Click to edit Master title style</a:t>
            </a:r>
            <a:endParaRPr/>
          </a:p>
        </p:txBody>
      </p:sp>
      <p:sp>
        <p:nvSpPr>
          <p:cNvPr id="175" name="Google Shape;175;p27"/>
          <p:cNvSpPr txBox="1">
            <a:spLocks noGrp="1"/>
          </p:cNvSpPr>
          <p:nvPr>
            <p:ph type="subTitle" idx="1"/>
          </p:nvPr>
        </p:nvSpPr>
        <p:spPr>
          <a:xfrm>
            <a:off x="950967" y="3506875"/>
            <a:ext cx="4534400" cy="5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13363258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6190588" y="-2231145"/>
            <a:ext cx="10246800" cy="9935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8" name="Google Shape;178;p28"/>
          <p:cNvSpPr/>
          <p:nvPr/>
        </p:nvSpPr>
        <p:spPr>
          <a:xfrm rot="-5400000" flipH="1">
            <a:off x="3788733" y="384067"/>
            <a:ext cx="13521600" cy="6090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8"/>
          <p:cNvSpPr txBox="1">
            <a:spLocks noGrp="1"/>
          </p:cNvSpPr>
          <p:nvPr>
            <p:ph type="title"/>
          </p:nvPr>
        </p:nvSpPr>
        <p:spPr>
          <a:xfrm>
            <a:off x="950967" y="2169533"/>
            <a:ext cx="6212400" cy="253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8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180" name="Google Shape;180;p28"/>
          <p:cNvSpPr/>
          <p:nvPr/>
        </p:nvSpPr>
        <p:spPr>
          <a:xfrm rot="5400000">
            <a:off x="-454949" y="-1050849"/>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1" name="Google Shape;181;p28"/>
          <p:cNvSpPr/>
          <p:nvPr/>
        </p:nvSpPr>
        <p:spPr>
          <a:xfrm rot="5400000">
            <a:off x="-581949" y="-1342949"/>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2" name="Google Shape;182;p28"/>
          <p:cNvSpPr/>
          <p:nvPr/>
        </p:nvSpPr>
        <p:spPr>
          <a:xfrm flipH="1">
            <a:off x="7211633" y="6015767"/>
            <a:ext cx="4611200" cy="25652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639420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759432" y="26815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5" name="Google Shape;185;p29"/>
          <p:cNvSpPr txBox="1">
            <a:spLocks noGrp="1"/>
          </p:cNvSpPr>
          <p:nvPr>
            <p:ph type="subTitle" idx="1"/>
          </p:nvPr>
        </p:nvSpPr>
        <p:spPr>
          <a:xfrm>
            <a:off x="1759435" y="30487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6" name="Google Shape;186;p29"/>
          <p:cNvSpPr txBox="1">
            <a:spLocks noGrp="1"/>
          </p:cNvSpPr>
          <p:nvPr>
            <p:ph type="title" idx="2"/>
          </p:nvPr>
        </p:nvSpPr>
        <p:spPr>
          <a:xfrm>
            <a:off x="6241864" y="26817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7" name="Google Shape;187;p29"/>
          <p:cNvSpPr txBox="1">
            <a:spLocks noGrp="1"/>
          </p:cNvSpPr>
          <p:nvPr>
            <p:ph type="subTitle" idx="3"/>
          </p:nvPr>
        </p:nvSpPr>
        <p:spPr>
          <a:xfrm>
            <a:off x="6241835" y="30467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8" name="Google Shape;188;p29"/>
          <p:cNvSpPr txBox="1">
            <a:spLocks noGrp="1"/>
          </p:cNvSpPr>
          <p:nvPr>
            <p:ph type="title" idx="4"/>
          </p:nvPr>
        </p:nvSpPr>
        <p:spPr>
          <a:xfrm>
            <a:off x="3214599" y="43579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9" name="Google Shape;189;p29"/>
          <p:cNvSpPr txBox="1">
            <a:spLocks noGrp="1"/>
          </p:cNvSpPr>
          <p:nvPr>
            <p:ph type="subTitle" idx="5"/>
          </p:nvPr>
        </p:nvSpPr>
        <p:spPr>
          <a:xfrm>
            <a:off x="3214601" y="47251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0" name="Google Shape;190;p29"/>
          <p:cNvSpPr txBox="1">
            <a:spLocks noGrp="1"/>
          </p:cNvSpPr>
          <p:nvPr>
            <p:ph type="title" idx="6"/>
          </p:nvPr>
        </p:nvSpPr>
        <p:spPr>
          <a:xfrm>
            <a:off x="7697031" y="43581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91" name="Google Shape;191;p29"/>
          <p:cNvSpPr txBox="1">
            <a:spLocks noGrp="1"/>
          </p:cNvSpPr>
          <p:nvPr>
            <p:ph type="subTitle" idx="7"/>
          </p:nvPr>
        </p:nvSpPr>
        <p:spPr>
          <a:xfrm>
            <a:off x="7697000" y="47231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2" name="Google Shape;192;p29"/>
          <p:cNvSpPr/>
          <p:nvPr/>
        </p:nvSpPr>
        <p:spPr>
          <a:xfrm rot="-5400000">
            <a:off x="9759233" y="4304400"/>
            <a:ext cx="2816800" cy="2731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9"/>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4" name="Google Shape;194;p29"/>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5" name="Google Shape;195;p29"/>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6" name="Google Shape;196;p29"/>
          <p:cNvSpPr/>
          <p:nvPr/>
        </p:nvSpPr>
        <p:spPr>
          <a:xfrm rot="5400000">
            <a:off x="-349967" y="-2519833"/>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97" name="Google Shape;197;p29"/>
          <p:cNvSpPr txBox="1">
            <a:spLocks noGrp="1"/>
          </p:cNvSpPr>
          <p:nvPr>
            <p:ph type="title" idx="8"/>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19733611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5"/>
        </a:solid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1844800" y="3076600"/>
            <a:ext cx="8502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00" name="Google Shape;200;p30"/>
          <p:cNvSpPr txBox="1">
            <a:spLocks noGrp="1"/>
          </p:cNvSpPr>
          <p:nvPr>
            <p:ph type="title" idx="2"/>
          </p:nvPr>
        </p:nvSpPr>
        <p:spPr>
          <a:xfrm>
            <a:off x="1494500"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1" name="Google Shape;201;p30"/>
          <p:cNvSpPr txBox="1">
            <a:spLocks noGrp="1"/>
          </p:cNvSpPr>
          <p:nvPr>
            <p:ph type="subTitle" idx="1"/>
          </p:nvPr>
        </p:nvSpPr>
        <p:spPr>
          <a:xfrm>
            <a:off x="978900"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2" name="Google Shape;202;p30"/>
          <p:cNvSpPr txBox="1">
            <a:spLocks noGrp="1"/>
          </p:cNvSpPr>
          <p:nvPr>
            <p:ph type="title" idx="3"/>
          </p:nvPr>
        </p:nvSpPr>
        <p:spPr>
          <a:xfrm>
            <a:off x="1494500" y="4637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3" name="Google Shape;203;p30"/>
          <p:cNvSpPr txBox="1">
            <a:spLocks noGrp="1"/>
          </p:cNvSpPr>
          <p:nvPr>
            <p:ph type="subTitle" idx="4"/>
          </p:nvPr>
        </p:nvSpPr>
        <p:spPr>
          <a:xfrm>
            <a:off x="978900" y="4997087"/>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4" name="Google Shape;204;p30"/>
          <p:cNvSpPr txBox="1">
            <a:spLocks noGrp="1"/>
          </p:cNvSpPr>
          <p:nvPr>
            <p:ph type="title" idx="5"/>
          </p:nvPr>
        </p:nvSpPr>
        <p:spPr>
          <a:xfrm>
            <a:off x="8085128"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5" name="Google Shape;205;p30"/>
          <p:cNvSpPr txBox="1">
            <a:spLocks noGrp="1"/>
          </p:cNvSpPr>
          <p:nvPr>
            <p:ph type="subTitle" idx="6"/>
          </p:nvPr>
        </p:nvSpPr>
        <p:spPr>
          <a:xfrm>
            <a:off x="7569533"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6" name="Google Shape;206;p30"/>
          <p:cNvSpPr txBox="1">
            <a:spLocks noGrp="1"/>
          </p:cNvSpPr>
          <p:nvPr>
            <p:ph type="title" idx="7"/>
          </p:nvPr>
        </p:nvSpPr>
        <p:spPr>
          <a:xfrm>
            <a:off x="8085128" y="46375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7" name="Google Shape;207;p30"/>
          <p:cNvSpPr txBox="1">
            <a:spLocks noGrp="1"/>
          </p:cNvSpPr>
          <p:nvPr>
            <p:ph type="subTitle" idx="8"/>
          </p:nvPr>
        </p:nvSpPr>
        <p:spPr>
          <a:xfrm>
            <a:off x="7569533" y="4994784"/>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05922357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accent5"/>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2741587"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0" name="Google Shape;210;p31"/>
          <p:cNvSpPr txBox="1">
            <a:spLocks noGrp="1"/>
          </p:cNvSpPr>
          <p:nvPr>
            <p:ph type="subTitle" idx="1"/>
          </p:nvPr>
        </p:nvSpPr>
        <p:spPr>
          <a:xfrm>
            <a:off x="2741589"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1" name="Google Shape;211;p31"/>
          <p:cNvSpPr txBox="1">
            <a:spLocks noGrp="1"/>
          </p:cNvSpPr>
          <p:nvPr>
            <p:ph type="title" idx="2"/>
          </p:nvPr>
        </p:nvSpPr>
        <p:spPr>
          <a:xfrm>
            <a:off x="2741587" y="4537232"/>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2" name="Google Shape;212;p31"/>
          <p:cNvSpPr txBox="1">
            <a:spLocks noGrp="1"/>
          </p:cNvSpPr>
          <p:nvPr>
            <p:ph type="subTitle" idx="3"/>
          </p:nvPr>
        </p:nvSpPr>
        <p:spPr>
          <a:xfrm>
            <a:off x="2741589"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3" name="Google Shape;213;p31"/>
          <p:cNvSpPr txBox="1">
            <a:spLocks noGrp="1"/>
          </p:cNvSpPr>
          <p:nvPr>
            <p:ph type="title" idx="4"/>
          </p:nvPr>
        </p:nvSpPr>
        <p:spPr>
          <a:xfrm>
            <a:off x="7259552"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4" name="Google Shape;214;p31"/>
          <p:cNvSpPr txBox="1">
            <a:spLocks noGrp="1"/>
          </p:cNvSpPr>
          <p:nvPr>
            <p:ph type="subTitle" idx="5"/>
          </p:nvPr>
        </p:nvSpPr>
        <p:spPr>
          <a:xfrm>
            <a:off x="7259552"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5" name="Google Shape;215;p31"/>
          <p:cNvSpPr txBox="1">
            <a:spLocks noGrp="1"/>
          </p:cNvSpPr>
          <p:nvPr>
            <p:ph type="title" idx="6"/>
          </p:nvPr>
        </p:nvSpPr>
        <p:spPr>
          <a:xfrm>
            <a:off x="7259552" y="45372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6" name="Google Shape;216;p31"/>
          <p:cNvSpPr txBox="1">
            <a:spLocks noGrp="1"/>
          </p:cNvSpPr>
          <p:nvPr>
            <p:ph type="subTitle" idx="7"/>
          </p:nvPr>
        </p:nvSpPr>
        <p:spPr>
          <a:xfrm>
            <a:off x="7259552"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7" name="Google Shape;217;p31"/>
          <p:cNvSpPr/>
          <p:nvPr/>
        </p:nvSpPr>
        <p:spPr>
          <a:xfrm>
            <a:off x="-19497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8" name="Google Shape;218;p31"/>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9" name="Google Shape;219;p31"/>
          <p:cNvSpPr/>
          <p:nvPr/>
        </p:nvSpPr>
        <p:spPr>
          <a:xfrm rot="10800000">
            <a:off x="81770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0" name="Google Shape;220;p31"/>
          <p:cNvSpPr txBox="1">
            <a:spLocks noGrp="1"/>
          </p:cNvSpPr>
          <p:nvPr>
            <p:ph type="title" idx="8"/>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85075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950967" y="1898867"/>
            <a:ext cx="8100000" cy="4346400"/>
          </a:xfrm>
          <a:prstGeom prst="rect">
            <a:avLst/>
          </a:prstGeom>
        </p:spPr>
        <p:txBody>
          <a:bodyPr spcFirstLastPara="1" wrap="square" lIns="91425" tIns="91425" rIns="91425" bIns="91425" anchor="t" anchorCtr="0">
            <a:noAutofit/>
          </a:bodyPr>
          <a:lstStyle>
            <a:lvl1pPr marL="609585" marR="67732" lvl="0"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2" name="Google Shape;22;p4"/>
          <p:cNvSpPr txBox="1">
            <a:spLocks noGrp="1"/>
          </p:cNvSpPr>
          <p:nvPr>
            <p:ph type="title"/>
          </p:nvPr>
        </p:nvSpPr>
        <p:spPr>
          <a:xfrm>
            <a:off x="950967" y="707445"/>
            <a:ext cx="7690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 name="Google Shape;23;p4"/>
          <p:cNvSpPr/>
          <p:nvPr/>
        </p:nvSpPr>
        <p:spPr>
          <a:xfrm flipH="1">
            <a:off x="7744733" y="2045200"/>
            <a:ext cx="64008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1"/>
          </a:p>
        </p:txBody>
      </p:sp>
    </p:spTree>
    <p:extLst>
      <p:ext uri="{BB962C8B-B14F-4D97-AF65-F5344CB8AC3E}">
        <p14:creationId xmlns:p14="http://schemas.microsoft.com/office/powerpoint/2010/main" val="173925105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bg>
      <p:bgPr>
        <a:solidFill>
          <a:srgbClr val="191919">
            <a:alpha val="0"/>
          </a:srgbClr>
        </a:solidFill>
        <a:effectLst/>
      </p:bgPr>
    </p:bg>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95096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3" name="Google Shape;223;p32"/>
          <p:cNvSpPr txBox="1">
            <a:spLocks noGrp="1"/>
          </p:cNvSpPr>
          <p:nvPr>
            <p:ph type="subTitle" idx="1"/>
          </p:nvPr>
        </p:nvSpPr>
        <p:spPr>
          <a:xfrm>
            <a:off x="95096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24" name="Google Shape;224;p32"/>
          <p:cNvSpPr/>
          <p:nvPr/>
        </p:nvSpPr>
        <p:spPr>
          <a:xfrm flipH="1">
            <a:off x="9338833" y="3372967"/>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5" name="Google Shape;225;p32"/>
          <p:cNvSpPr/>
          <p:nvPr/>
        </p:nvSpPr>
        <p:spPr>
          <a:xfrm flipH="1">
            <a:off x="9592833" y="3538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6" name="Google Shape;226;p32"/>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7" name="Google Shape;227;p32"/>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8" name="Google Shape;228;p32"/>
          <p:cNvSpPr txBox="1">
            <a:spLocks noGrp="1"/>
          </p:cNvSpPr>
          <p:nvPr>
            <p:ph type="title" idx="2"/>
          </p:nvPr>
        </p:nvSpPr>
        <p:spPr>
          <a:xfrm>
            <a:off x="356047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9" name="Google Shape;229;p32"/>
          <p:cNvSpPr txBox="1">
            <a:spLocks noGrp="1"/>
          </p:cNvSpPr>
          <p:nvPr>
            <p:ph type="subTitle" idx="3"/>
          </p:nvPr>
        </p:nvSpPr>
        <p:spPr>
          <a:xfrm>
            <a:off x="356047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0" name="Google Shape;230;p32"/>
          <p:cNvSpPr txBox="1">
            <a:spLocks noGrp="1"/>
          </p:cNvSpPr>
          <p:nvPr>
            <p:ph type="title" idx="4"/>
          </p:nvPr>
        </p:nvSpPr>
        <p:spPr>
          <a:xfrm>
            <a:off x="6169988"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1" name="Google Shape;231;p32"/>
          <p:cNvSpPr txBox="1">
            <a:spLocks noGrp="1"/>
          </p:cNvSpPr>
          <p:nvPr>
            <p:ph type="subTitle" idx="5"/>
          </p:nvPr>
        </p:nvSpPr>
        <p:spPr>
          <a:xfrm>
            <a:off x="6169988"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2" name="Google Shape;232;p32"/>
          <p:cNvSpPr txBox="1">
            <a:spLocks noGrp="1"/>
          </p:cNvSpPr>
          <p:nvPr>
            <p:ph type="title" idx="6"/>
          </p:nvPr>
        </p:nvSpPr>
        <p:spPr>
          <a:xfrm>
            <a:off x="8779499"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3" name="Google Shape;233;p32"/>
          <p:cNvSpPr txBox="1">
            <a:spLocks noGrp="1"/>
          </p:cNvSpPr>
          <p:nvPr>
            <p:ph type="subTitle" idx="7"/>
          </p:nvPr>
        </p:nvSpPr>
        <p:spPr>
          <a:xfrm>
            <a:off x="8779499"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4" name="Google Shape;234;p32"/>
          <p:cNvSpPr txBox="1">
            <a:spLocks noGrp="1"/>
          </p:cNvSpPr>
          <p:nvPr>
            <p:ph type="title" idx="8"/>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079434"/>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5"/>
        </a:solidFill>
        <a:effectLst/>
      </p:bgPr>
    </p:bg>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7" name="Google Shape;237;p33"/>
          <p:cNvSpPr txBox="1">
            <a:spLocks noGrp="1"/>
          </p:cNvSpPr>
          <p:nvPr>
            <p:ph type="subTitle" idx="1"/>
          </p:nvPr>
        </p:nvSpPr>
        <p:spPr>
          <a:xfrm>
            <a:off x="2323567"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8" name="Google Shape;238;p33"/>
          <p:cNvSpPr txBox="1">
            <a:spLocks noGrp="1"/>
          </p:cNvSpPr>
          <p:nvPr>
            <p:ph type="subTitle" idx="2"/>
          </p:nvPr>
        </p:nvSpPr>
        <p:spPr>
          <a:xfrm>
            <a:off x="6695693"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9" name="Google Shape;239;p33"/>
          <p:cNvSpPr txBox="1">
            <a:spLocks noGrp="1"/>
          </p:cNvSpPr>
          <p:nvPr>
            <p:ph type="title" idx="3"/>
          </p:nvPr>
        </p:nvSpPr>
        <p:spPr>
          <a:xfrm>
            <a:off x="2487117"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0" name="Google Shape;240;p33"/>
          <p:cNvSpPr txBox="1">
            <a:spLocks noGrp="1"/>
          </p:cNvSpPr>
          <p:nvPr>
            <p:ph type="title" idx="4"/>
          </p:nvPr>
        </p:nvSpPr>
        <p:spPr>
          <a:xfrm>
            <a:off x="6859283"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1" name="Google Shape;241;p33"/>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33"/>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6875976"/>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1"/>
        </a:solidFill>
        <a:effectLst/>
      </p:bgPr>
    </p:bg>
    <p:spTree>
      <p:nvGrpSpPr>
        <p:cNvPr id="1" name="Shape 243"/>
        <p:cNvGrpSpPr/>
        <p:nvPr/>
      </p:nvGrpSpPr>
      <p:grpSpPr>
        <a:xfrm>
          <a:off x="0" y="0"/>
          <a:ext cx="0" cy="0"/>
          <a:chOff x="0" y="0"/>
          <a:chExt cx="0" cy="0"/>
        </a:xfrm>
      </p:grpSpPr>
      <p:sp>
        <p:nvSpPr>
          <p:cNvPr id="244" name="Google Shape;244;p34"/>
          <p:cNvSpPr/>
          <p:nvPr/>
        </p:nvSpPr>
        <p:spPr>
          <a:xfrm>
            <a:off x="3225700" y="950397"/>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4"/>
          <p:cNvSpPr/>
          <p:nvPr/>
        </p:nvSpPr>
        <p:spPr>
          <a:xfrm rot="10800000">
            <a:off x="-2608100" y="-101603"/>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4"/>
          <p:cNvSpPr txBox="1">
            <a:spLocks noGrp="1"/>
          </p:cNvSpPr>
          <p:nvPr>
            <p:ph type="subTitle" idx="1"/>
          </p:nvPr>
        </p:nvSpPr>
        <p:spPr>
          <a:xfrm>
            <a:off x="1116800" y="1818545"/>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47" name="Google Shape;247;p34"/>
          <p:cNvSpPr txBox="1">
            <a:spLocks noGrp="1"/>
          </p:cNvSpPr>
          <p:nvPr>
            <p:ph type="subTitle" idx="2"/>
          </p:nvPr>
        </p:nvSpPr>
        <p:spPr>
          <a:xfrm>
            <a:off x="6939164" y="4704727"/>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248" name="Google Shape;248;p34"/>
          <p:cNvCxnSpPr/>
          <p:nvPr/>
        </p:nvCxnSpPr>
        <p:spPr>
          <a:xfrm>
            <a:off x="-1834333" y="3233164"/>
            <a:ext cx="4106000" cy="4236400"/>
          </a:xfrm>
          <a:prstGeom prst="straightConnector1">
            <a:avLst/>
          </a:prstGeom>
          <a:noFill/>
          <a:ln w="19050" cap="flat" cmpd="sng">
            <a:solidFill>
              <a:schemeClr val="lt1"/>
            </a:solidFill>
            <a:prstDash val="solid"/>
            <a:round/>
            <a:headEnd type="none" w="med" len="med"/>
            <a:tailEnd type="none" w="med" len="med"/>
          </a:ln>
        </p:spPr>
      </p:cxnSp>
      <p:cxnSp>
        <p:nvCxnSpPr>
          <p:cNvPr id="249" name="Google Shape;249;p34"/>
          <p:cNvCxnSpPr/>
          <p:nvPr/>
        </p:nvCxnSpPr>
        <p:spPr>
          <a:xfrm>
            <a:off x="10451667" y="-83603"/>
            <a:ext cx="4106000" cy="4236400"/>
          </a:xfrm>
          <a:prstGeom prst="straightConnector1">
            <a:avLst/>
          </a:prstGeom>
          <a:noFill/>
          <a:ln w="19050" cap="flat" cmpd="sng">
            <a:solidFill>
              <a:schemeClr val="lt1"/>
            </a:solidFill>
            <a:prstDash val="solid"/>
            <a:round/>
            <a:headEnd type="none" w="med" len="med"/>
            <a:tailEnd type="none" w="med" len="med"/>
          </a:ln>
        </p:spPr>
      </p:cxnSp>
      <p:sp>
        <p:nvSpPr>
          <p:cNvPr id="250" name="Google Shape;250;p34"/>
          <p:cNvSpPr txBox="1">
            <a:spLocks noGrp="1"/>
          </p:cNvSpPr>
          <p:nvPr>
            <p:ph type="title"/>
          </p:nvPr>
        </p:nvSpPr>
        <p:spPr>
          <a:xfrm>
            <a:off x="6939164" y="3606200"/>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51" name="Google Shape;251;p34"/>
          <p:cNvSpPr txBox="1">
            <a:spLocks noGrp="1"/>
          </p:cNvSpPr>
          <p:nvPr>
            <p:ph type="title" idx="3"/>
          </p:nvPr>
        </p:nvSpPr>
        <p:spPr>
          <a:xfrm>
            <a:off x="1116800" y="707633"/>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1691534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5691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4" name="Google Shape;254;p35"/>
          <p:cNvSpPr txBox="1">
            <a:spLocks noGrp="1"/>
          </p:cNvSpPr>
          <p:nvPr>
            <p:ph type="subTitle" idx="1"/>
          </p:nvPr>
        </p:nvSpPr>
        <p:spPr>
          <a:xfrm>
            <a:off x="950967"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5" name="Google Shape;255;p35"/>
          <p:cNvSpPr txBox="1">
            <a:spLocks noGrp="1"/>
          </p:cNvSpPr>
          <p:nvPr>
            <p:ph type="title" idx="2"/>
          </p:nvPr>
        </p:nvSpPr>
        <p:spPr>
          <a:xfrm>
            <a:off x="8624265"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6" name="Google Shape;256;p35"/>
          <p:cNvSpPr txBox="1">
            <a:spLocks noGrp="1"/>
          </p:cNvSpPr>
          <p:nvPr>
            <p:ph type="subTitle" idx="3"/>
          </p:nvPr>
        </p:nvSpPr>
        <p:spPr>
          <a:xfrm>
            <a:off x="8006244"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7" name="Google Shape;257;p35"/>
          <p:cNvSpPr txBox="1">
            <a:spLocks noGrp="1"/>
          </p:cNvSpPr>
          <p:nvPr>
            <p:ph type="title" idx="4"/>
          </p:nvPr>
        </p:nvSpPr>
        <p:spPr>
          <a:xfrm>
            <a:off x="50966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8" name="Google Shape;258;p35"/>
          <p:cNvSpPr txBox="1">
            <a:spLocks noGrp="1"/>
          </p:cNvSpPr>
          <p:nvPr>
            <p:ph type="subTitle" idx="5"/>
          </p:nvPr>
        </p:nvSpPr>
        <p:spPr>
          <a:xfrm>
            <a:off x="4478600"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9" name="Google Shape;259;p35"/>
          <p:cNvSpPr/>
          <p:nvPr/>
        </p:nvSpPr>
        <p:spPr>
          <a:xfrm>
            <a:off x="4264600" y="5019555"/>
            <a:ext cx="3637200" cy="1888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35"/>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07608712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771767" y="5781033"/>
            <a:ext cx="6972400" cy="5668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lgn="ctr"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63" name="Google Shape;263;p36"/>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64" name="Google Shape;264;p36"/>
          <p:cNvSpPr/>
          <p:nvPr/>
        </p:nvSpPr>
        <p:spPr>
          <a:xfrm>
            <a:off x="-6928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5" name="Google Shape;265;p36"/>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6" name="Google Shape;266;p36"/>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7" name="Google Shape;267;p36"/>
          <p:cNvSpPr/>
          <p:nvPr/>
        </p:nvSpPr>
        <p:spPr>
          <a:xfrm rot="10800000">
            <a:off x="6790333"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9200849"/>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5"/>
        </a:solidFill>
        <a:effectLst/>
      </p:bgPr>
    </p:bg>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275167"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0" name="Google Shape;270;p37"/>
          <p:cNvSpPr txBox="1">
            <a:spLocks noGrp="1"/>
          </p:cNvSpPr>
          <p:nvPr>
            <p:ph type="subTitle" idx="1"/>
          </p:nvPr>
        </p:nvSpPr>
        <p:spPr>
          <a:xfrm>
            <a:off x="950967"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1" name="Google Shape;271;p37"/>
          <p:cNvSpPr txBox="1">
            <a:spLocks noGrp="1"/>
          </p:cNvSpPr>
          <p:nvPr>
            <p:ph type="title" idx="2"/>
          </p:nvPr>
        </p:nvSpPr>
        <p:spPr>
          <a:xfrm>
            <a:off x="8705233"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2" name="Google Shape;272;p37"/>
          <p:cNvSpPr txBox="1">
            <a:spLocks noGrp="1"/>
          </p:cNvSpPr>
          <p:nvPr>
            <p:ph type="subTitle" idx="3"/>
          </p:nvPr>
        </p:nvSpPr>
        <p:spPr>
          <a:xfrm>
            <a:off x="8407033"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3" name="Google Shape;273;p37"/>
          <p:cNvSpPr txBox="1">
            <a:spLocks noGrp="1"/>
          </p:cNvSpPr>
          <p:nvPr>
            <p:ph type="title" idx="4"/>
          </p:nvPr>
        </p:nvSpPr>
        <p:spPr>
          <a:xfrm>
            <a:off x="5003200"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4" name="Google Shape;274;p37"/>
          <p:cNvSpPr txBox="1">
            <a:spLocks noGrp="1"/>
          </p:cNvSpPr>
          <p:nvPr>
            <p:ph type="subTitle" idx="5"/>
          </p:nvPr>
        </p:nvSpPr>
        <p:spPr>
          <a:xfrm>
            <a:off x="4679000"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5" name="Google Shape;275;p37"/>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80370509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276"/>
        <p:cNvGrpSpPr/>
        <p:nvPr/>
      </p:nvGrpSpPr>
      <p:grpSpPr>
        <a:xfrm>
          <a:off x="0" y="0"/>
          <a:ext cx="0" cy="0"/>
          <a:chOff x="0" y="0"/>
          <a:chExt cx="0" cy="0"/>
        </a:xfrm>
      </p:grpSpPr>
      <p:sp>
        <p:nvSpPr>
          <p:cNvPr id="277" name="Google Shape;277;p38"/>
          <p:cNvSpPr/>
          <p:nvPr/>
        </p:nvSpPr>
        <p:spPr>
          <a:xfrm>
            <a:off x="-4647467"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8"/>
          <p:cNvSpPr/>
          <p:nvPr/>
        </p:nvSpPr>
        <p:spPr>
          <a:xfrm>
            <a:off x="1039500" y="1911733"/>
            <a:ext cx="10316400" cy="422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8"/>
          <p:cNvSpPr txBox="1">
            <a:spLocks noGrp="1"/>
          </p:cNvSpPr>
          <p:nvPr>
            <p:ph type="title"/>
          </p:nvPr>
        </p:nvSpPr>
        <p:spPr>
          <a:xfrm>
            <a:off x="1391705" y="2440767"/>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0" name="Google Shape;280;p38"/>
          <p:cNvSpPr txBox="1">
            <a:spLocks noGrp="1"/>
          </p:cNvSpPr>
          <p:nvPr>
            <p:ph type="subTitle" idx="1"/>
          </p:nvPr>
        </p:nvSpPr>
        <p:spPr>
          <a:xfrm>
            <a:off x="1412305" y="285371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1" name="Google Shape;281;p38"/>
          <p:cNvSpPr txBox="1">
            <a:spLocks noGrp="1"/>
          </p:cNvSpPr>
          <p:nvPr>
            <p:ph type="title" idx="2"/>
          </p:nvPr>
        </p:nvSpPr>
        <p:spPr>
          <a:xfrm>
            <a:off x="1391705" y="43744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2" name="Google Shape;282;p38"/>
          <p:cNvSpPr txBox="1">
            <a:spLocks noGrp="1"/>
          </p:cNvSpPr>
          <p:nvPr>
            <p:ph type="subTitle" idx="3"/>
          </p:nvPr>
        </p:nvSpPr>
        <p:spPr>
          <a:xfrm>
            <a:off x="1412305"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3" name="Google Shape;283;p38"/>
          <p:cNvSpPr txBox="1">
            <a:spLocks noGrp="1"/>
          </p:cNvSpPr>
          <p:nvPr>
            <p:ph type="title" idx="4"/>
          </p:nvPr>
        </p:nvSpPr>
        <p:spPr>
          <a:xfrm>
            <a:off x="4841813" y="24407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4" name="Google Shape;284;p38"/>
          <p:cNvSpPr txBox="1">
            <a:spLocks noGrp="1"/>
          </p:cNvSpPr>
          <p:nvPr>
            <p:ph type="subTitle" idx="5"/>
          </p:nvPr>
        </p:nvSpPr>
        <p:spPr>
          <a:xfrm>
            <a:off x="4852013"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5" name="Google Shape;285;p38"/>
          <p:cNvSpPr txBox="1">
            <a:spLocks noGrp="1"/>
          </p:cNvSpPr>
          <p:nvPr>
            <p:ph type="title" idx="6"/>
          </p:nvPr>
        </p:nvSpPr>
        <p:spPr>
          <a:xfrm>
            <a:off x="4841813" y="43744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6" name="Google Shape;286;p38"/>
          <p:cNvSpPr txBox="1">
            <a:spLocks noGrp="1"/>
          </p:cNvSpPr>
          <p:nvPr>
            <p:ph type="subTitle" idx="7"/>
          </p:nvPr>
        </p:nvSpPr>
        <p:spPr>
          <a:xfrm>
            <a:off x="4852013"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7" name="Google Shape;287;p38"/>
          <p:cNvSpPr txBox="1">
            <a:spLocks noGrp="1"/>
          </p:cNvSpPr>
          <p:nvPr>
            <p:ph type="title" idx="8"/>
          </p:nvPr>
        </p:nvSpPr>
        <p:spPr>
          <a:xfrm>
            <a:off x="8286836" y="24407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8" name="Google Shape;288;p38"/>
          <p:cNvSpPr txBox="1">
            <a:spLocks noGrp="1"/>
          </p:cNvSpPr>
          <p:nvPr>
            <p:ph type="subTitle" idx="9"/>
          </p:nvPr>
        </p:nvSpPr>
        <p:spPr>
          <a:xfrm>
            <a:off x="8292836"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9" name="Google Shape;289;p38"/>
          <p:cNvSpPr txBox="1">
            <a:spLocks noGrp="1"/>
          </p:cNvSpPr>
          <p:nvPr>
            <p:ph type="title" idx="13"/>
          </p:nvPr>
        </p:nvSpPr>
        <p:spPr>
          <a:xfrm>
            <a:off x="8286836" y="43744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0" name="Google Shape;290;p38"/>
          <p:cNvSpPr txBox="1">
            <a:spLocks noGrp="1"/>
          </p:cNvSpPr>
          <p:nvPr>
            <p:ph type="subTitle" idx="14"/>
          </p:nvPr>
        </p:nvSpPr>
        <p:spPr>
          <a:xfrm>
            <a:off x="8292836"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1" name="Google Shape;291;p38"/>
          <p:cNvSpPr txBox="1">
            <a:spLocks noGrp="1"/>
          </p:cNvSpPr>
          <p:nvPr>
            <p:ph type="title" idx="15"/>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750680722"/>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391705" y="42728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4" name="Google Shape;294;p39"/>
          <p:cNvSpPr txBox="1">
            <a:spLocks noGrp="1"/>
          </p:cNvSpPr>
          <p:nvPr>
            <p:ph type="subTitle" idx="1"/>
          </p:nvPr>
        </p:nvSpPr>
        <p:spPr>
          <a:xfrm>
            <a:off x="1412305"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5" name="Google Shape;295;p39"/>
          <p:cNvSpPr txBox="1">
            <a:spLocks noGrp="1"/>
          </p:cNvSpPr>
          <p:nvPr>
            <p:ph type="title" idx="2"/>
          </p:nvPr>
        </p:nvSpPr>
        <p:spPr>
          <a:xfrm>
            <a:off x="3123089" y="23391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6" name="Google Shape;296;p39"/>
          <p:cNvSpPr txBox="1">
            <a:spLocks noGrp="1"/>
          </p:cNvSpPr>
          <p:nvPr>
            <p:ph type="subTitle" idx="3"/>
          </p:nvPr>
        </p:nvSpPr>
        <p:spPr>
          <a:xfrm>
            <a:off x="3133289"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7" name="Google Shape;297;p39"/>
          <p:cNvSpPr txBox="1">
            <a:spLocks noGrp="1"/>
          </p:cNvSpPr>
          <p:nvPr>
            <p:ph type="title" idx="4"/>
          </p:nvPr>
        </p:nvSpPr>
        <p:spPr>
          <a:xfrm>
            <a:off x="4841813" y="42728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8" name="Google Shape;298;p39"/>
          <p:cNvSpPr txBox="1">
            <a:spLocks noGrp="1"/>
          </p:cNvSpPr>
          <p:nvPr>
            <p:ph type="subTitle" idx="5"/>
          </p:nvPr>
        </p:nvSpPr>
        <p:spPr>
          <a:xfrm>
            <a:off x="4852013"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9" name="Google Shape;299;p39"/>
          <p:cNvSpPr txBox="1">
            <a:spLocks noGrp="1"/>
          </p:cNvSpPr>
          <p:nvPr>
            <p:ph type="title" idx="6"/>
          </p:nvPr>
        </p:nvSpPr>
        <p:spPr>
          <a:xfrm>
            <a:off x="6568111" y="23391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0" name="Google Shape;300;p39"/>
          <p:cNvSpPr txBox="1">
            <a:spLocks noGrp="1"/>
          </p:cNvSpPr>
          <p:nvPr>
            <p:ph type="subTitle" idx="7"/>
          </p:nvPr>
        </p:nvSpPr>
        <p:spPr>
          <a:xfrm>
            <a:off x="6574111"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1" name="Google Shape;301;p39"/>
          <p:cNvSpPr txBox="1">
            <a:spLocks noGrp="1"/>
          </p:cNvSpPr>
          <p:nvPr>
            <p:ph type="title" idx="8"/>
          </p:nvPr>
        </p:nvSpPr>
        <p:spPr>
          <a:xfrm>
            <a:off x="8286836" y="42728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2" name="Google Shape;302;p39"/>
          <p:cNvSpPr txBox="1">
            <a:spLocks noGrp="1"/>
          </p:cNvSpPr>
          <p:nvPr>
            <p:ph type="subTitle" idx="9"/>
          </p:nvPr>
        </p:nvSpPr>
        <p:spPr>
          <a:xfrm>
            <a:off x="8292836"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3" name="Google Shape;303;p39"/>
          <p:cNvSpPr txBox="1">
            <a:spLocks noGrp="1"/>
          </p:cNvSpPr>
          <p:nvPr>
            <p:ph type="title" idx="13"/>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976358582"/>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accent5"/>
        </a:solidFill>
        <a:effectLst/>
      </p:bgPr>
    </p:bg>
    <p:spTree>
      <p:nvGrpSpPr>
        <p:cNvPr id="1" name="Shape 304"/>
        <p:cNvGrpSpPr/>
        <p:nvPr/>
      </p:nvGrpSpPr>
      <p:grpSpPr>
        <a:xfrm>
          <a:off x="0" y="0"/>
          <a:ext cx="0" cy="0"/>
          <a:chOff x="0" y="0"/>
          <a:chExt cx="0" cy="0"/>
        </a:xfrm>
      </p:grpSpPr>
      <p:sp>
        <p:nvSpPr>
          <p:cNvPr id="305" name="Google Shape;305;p40"/>
          <p:cNvSpPr/>
          <p:nvPr/>
        </p:nvSpPr>
        <p:spPr>
          <a:xfrm rot="10800000">
            <a:off x="7855800" y="-516133"/>
            <a:ext cx="7018800" cy="35968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40"/>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0"/>
          <p:cNvSpPr txBox="1">
            <a:spLocks noGrp="1"/>
          </p:cNvSpPr>
          <p:nvPr>
            <p:ph type="title"/>
          </p:nvPr>
        </p:nvSpPr>
        <p:spPr>
          <a:xfrm>
            <a:off x="1149933"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08" name="Google Shape;308;p40"/>
          <p:cNvSpPr txBox="1">
            <a:spLocks noGrp="1"/>
          </p:cNvSpPr>
          <p:nvPr>
            <p:ph type="subTitle" idx="1"/>
          </p:nvPr>
        </p:nvSpPr>
        <p:spPr>
          <a:xfrm>
            <a:off x="565933"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09" name="Google Shape;309;p40"/>
          <p:cNvSpPr txBox="1">
            <a:spLocks noGrp="1"/>
          </p:cNvSpPr>
          <p:nvPr>
            <p:ph type="title" idx="2"/>
          </p:nvPr>
        </p:nvSpPr>
        <p:spPr>
          <a:xfrm>
            <a:off x="8701007"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0" name="Google Shape;310;p40"/>
          <p:cNvSpPr txBox="1">
            <a:spLocks noGrp="1"/>
          </p:cNvSpPr>
          <p:nvPr>
            <p:ph type="subTitle" idx="3"/>
          </p:nvPr>
        </p:nvSpPr>
        <p:spPr>
          <a:xfrm>
            <a:off x="8117001"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1" name="Google Shape;311;p40"/>
          <p:cNvSpPr txBox="1">
            <a:spLocks noGrp="1"/>
          </p:cNvSpPr>
          <p:nvPr>
            <p:ph type="title" idx="4"/>
          </p:nvPr>
        </p:nvSpPr>
        <p:spPr>
          <a:xfrm>
            <a:off x="4920200"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2" name="Google Shape;312;p40"/>
          <p:cNvSpPr txBox="1">
            <a:spLocks noGrp="1"/>
          </p:cNvSpPr>
          <p:nvPr>
            <p:ph type="subTitle" idx="5"/>
          </p:nvPr>
        </p:nvSpPr>
        <p:spPr>
          <a:xfrm>
            <a:off x="4336197"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3" name="Google Shape;313;p4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800105498"/>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4226800" y="129233"/>
            <a:ext cx="14234800" cy="64108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1"/>
          <p:cNvSpPr txBox="1">
            <a:spLocks noGrp="1"/>
          </p:cNvSpPr>
          <p:nvPr>
            <p:ph type="title"/>
          </p:nvPr>
        </p:nvSpPr>
        <p:spPr>
          <a:xfrm>
            <a:off x="7495800" y="13763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7" name="Google Shape;317;p41"/>
          <p:cNvSpPr txBox="1">
            <a:spLocks noGrp="1"/>
          </p:cNvSpPr>
          <p:nvPr>
            <p:ph type="subTitle" idx="1"/>
          </p:nvPr>
        </p:nvSpPr>
        <p:spPr>
          <a:xfrm>
            <a:off x="7060800" y="1701500"/>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8" name="Google Shape;318;p41"/>
          <p:cNvSpPr txBox="1">
            <a:spLocks noGrp="1"/>
          </p:cNvSpPr>
          <p:nvPr>
            <p:ph type="title" idx="2"/>
          </p:nvPr>
        </p:nvSpPr>
        <p:spPr>
          <a:xfrm>
            <a:off x="950967" y="3039600"/>
            <a:ext cx="4438400" cy="7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19" name="Google Shape;319;p41"/>
          <p:cNvSpPr txBox="1">
            <a:spLocks noGrp="1"/>
          </p:cNvSpPr>
          <p:nvPr>
            <p:ph type="title" idx="3"/>
          </p:nvPr>
        </p:nvSpPr>
        <p:spPr>
          <a:xfrm>
            <a:off x="7495800" y="328108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0" name="Google Shape;320;p41"/>
          <p:cNvSpPr txBox="1">
            <a:spLocks noGrp="1"/>
          </p:cNvSpPr>
          <p:nvPr>
            <p:ph type="subTitle" idx="4"/>
          </p:nvPr>
        </p:nvSpPr>
        <p:spPr>
          <a:xfrm>
            <a:off x="7060800" y="3612629"/>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1" name="Google Shape;321;p41"/>
          <p:cNvSpPr txBox="1">
            <a:spLocks noGrp="1"/>
          </p:cNvSpPr>
          <p:nvPr>
            <p:ph type="title" idx="5"/>
          </p:nvPr>
        </p:nvSpPr>
        <p:spPr>
          <a:xfrm>
            <a:off x="7495800" y="5169892"/>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2" name="Google Shape;322;p41"/>
          <p:cNvSpPr txBox="1">
            <a:spLocks noGrp="1"/>
          </p:cNvSpPr>
          <p:nvPr>
            <p:ph type="subTitle" idx="6"/>
          </p:nvPr>
        </p:nvSpPr>
        <p:spPr>
          <a:xfrm>
            <a:off x="7060800" y="5501443"/>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3" name="Google Shape;323;p41"/>
          <p:cNvSpPr/>
          <p:nvPr/>
        </p:nvSpPr>
        <p:spPr>
          <a:xfrm rot="10800000">
            <a:off x="9312167" y="-8191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4" name="Google Shape;324;p41"/>
          <p:cNvSpPr/>
          <p:nvPr/>
        </p:nvSpPr>
        <p:spPr>
          <a:xfrm rot="10800000">
            <a:off x="9392167" y="-9461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5" name="Google Shape;325;p41"/>
          <p:cNvSpPr/>
          <p:nvPr/>
        </p:nvSpPr>
        <p:spPr>
          <a:xfrm flipH="1">
            <a:off x="10617867" y="5318167"/>
            <a:ext cx="1807200" cy="17524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6" name="Google Shape;326;p41"/>
          <p:cNvSpPr/>
          <p:nvPr/>
        </p:nvSpPr>
        <p:spPr>
          <a:xfrm>
            <a:off x="9784267" y="5674667"/>
            <a:ext cx="3884400" cy="18220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621359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ítulo y dos columnas ">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111903"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6" name="Google Shape;26;p5"/>
          <p:cNvSpPr txBox="1">
            <a:spLocks noGrp="1"/>
          </p:cNvSpPr>
          <p:nvPr>
            <p:ph type="subTitle" idx="2"/>
          </p:nvPr>
        </p:nvSpPr>
        <p:spPr>
          <a:xfrm>
            <a:off x="6945697"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 name="Google Shape;27;p5"/>
          <p:cNvSpPr txBox="1">
            <a:spLocks noGrp="1"/>
          </p:cNvSpPr>
          <p:nvPr>
            <p:ph type="title"/>
          </p:nvPr>
        </p:nvSpPr>
        <p:spPr>
          <a:xfrm>
            <a:off x="2073303"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8" name="Google Shape;28;p5"/>
          <p:cNvSpPr txBox="1">
            <a:spLocks noGrp="1"/>
          </p:cNvSpPr>
          <p:nvPr>
            <p:ph type="title" idx="3"/>
          </p:nvPr>
        </p:nvSpPr>
        <p:spPr>
          <a:xfrm>
            <a:off x="7907097"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9" name="Google Shape;29;p5"/>
          <p:cNvSpPr/>
          <p:nvPr/>
        </p:nvSpPr>
        <p:spPr>
          <a:xfrm rot="10800000">
            <a:off x="4784600" y="-30167"/>
            <a:ext cx="2622800" cy="11812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35315916"/>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5"/>
        </a:solidFill>
        <a:effectLst/>
      </p:bgPr>
    </p:bg>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5680400" y="707633"/>
            <a:ext cx="6927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9" name="Google Shape;329;p42"/>
          <p:cNvSpPr/>
          <p:nvPr/>
        </p:nvSpPr>
        <p:spPr>
          <a:xfrm rot="10800000">
            <a:off x="9210567" y="-10780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0" name="Google Shape;330;p42"/>
          <p:cNvSpPr/>
          <p:nvPr/>
        </p:nvSpPr>
        <p:spPr>
          <a:xfrm rot="10800000">
            <a:off x="9290567" y="-1205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1521520961"/>
      </p:ext>
    </p:extLst>
  </p:cSld>
  <p:clrMapOvr>
    <a:masterClrMapping/>
  </p:clrMapOvr>
  <p:hf sldNum="0" hdr="0" ftr="0" dt="0"/>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5"/>
        </a:solidFill>
        <a:effectLst/>
      </p:bgPr>
    </p:bg>
    <p:spTree>
      <p:nvGrpSpPr>
        <p:cNvPr id="1" name="Shape 331"/>
        <p:cNvGrpSpPr/>
        <p:nvPr/>
      </p:nvGrpSpPr>
      <p:grpSpPr>
        <a:xfrm>
          <a:off x="0" y="0"/>
          <a:ext cx="0" cy="0"/>
          <a:chOff x="0" y="0"/>
          <a:chExt cx="0" cy="0"/>
        </a:xfrm>
      </p:grpSpPr>
      <p:sp>
        <p:nvSpPr>
          <p:cNvPr id="332" name="Google Shape;332;p43"/>
          <p:cNvSpPr/>
          <p:nvPr/>
        </p:nvSpPr>
        <p:spPr>
          <a:xfrm>
            <a:off x="-696633" y="4574267"/>
            <a:ext cx="3056800" cy="2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43"/>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4" name="Google Shape;334;p43"/>
          <p:cNvSpPr/>
          <p:nvPr/>
        </p:nvSpPr>
        <p:spPr>
          <a:xfrm rot="10800000">
            <a:off x="9682400" y="-736700"/>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43"/>
          <p:cNvSpPr/>
          <p:nvPr/>
        </p:nvSpPr>
        <p:spPr>
          <a:xfrm flipH="1">
            <a:off x="-3151233" y="59878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43"/>
          <p:cNvSpPr/>
          <p:nvPr/>
        </p:nvSpPr>
        <p:spPr>
          <a:xfrm rot="-5400000" flipH="1">
            <a:off x="10612067" y="450167"/>
            <a:ext cx="3276400" cy="153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7953321"/>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9" name="Google Shape;339;p44"/>
          <p:cNvSpPr/>
          <p:nvPr/>
        </p:nvSpPr>
        <p:spPr>
          <a:xfrm rot="10800000" flipH="1">
            <a:off x="-306367" y="-480333"/>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44"/>
          <p:cNvSpPr/>
          <p:nvPr/>
        </p:nvSpPr>
        <p:spPr>
          <a:xfrm>
            <a:off x="9319867" y="4597067"/>
            <a:ext cx="7153200" cy="33552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932357"/>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5"/>
        </a:solidFill>
        <a:effectLst/>
      </p:bgPr>
    </p:bg>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950967" y="707633"/>
            <a:ext cx="769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3" name="Google Shape;343;p45"/>
          <p:cNvSpPr/>
          <p:nvPr/>
        </p:nvSpPr>
        <p:spPr>
          <a:xfrm rot="10800000">
            <a:off x="-3327000" y="-1180533"/>
            <a:ext cx="5757200" cy="2950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81441635"/>
      </p:ext>
    </p:extLst>
  </p:cSld>
  <p:clrMapOvr>
    <a:masterClrMapping/>
  </p:clrMapOvr>
  <p:hf sldNum="0" hdr="0" ftr="0" dt="0"/>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5"/>
        </a:solidFill>
        <a:effectLst/>
      </p:bgPr>
    </p:bg>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950967" y="707633"/>
            <a:ext cx="9813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6" name="Google Shape;346;p46"/>
          <p:cNvSpPr/>
          <p:nvPr/>
        </p:nvSpPr>
        <p:spPr>
          <a:xfrm>
            <a:off x="-2368867" y="36015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7" name="Google Shape;347;p46"/>
          <p:cNvSpPr/>
          <p:nvPr/>
        </p:nvSpPr>
        <p:spPr>
          <a:xfrm rot="10800000">
            <a:off x="8659633"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8" name="Google Shape;348;p46"/>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713560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5"/>
        </a:solidFill>
        <a:effectLst/>
      </p:bgPr>
    </p:bg>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1" name="Google Shape;351;p47"/>
          <p:cNvSpPr/>
          <p:nvPr/>
        </p:nvSpPr>
        <p:spPr>
          <a:xfrm rot="10800000" flipH="1">
            <a:off x="-383667" y="-151700"/>
            <a:ext cx="3971600" cy="4110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47"/>
          <p:cNvSpPr/>
          <p:nvPr/>
        </p:nvSpPr>
        <p:spPr>
          <a:xfrm>
            <a:off x="6678633"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68453958"/>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5"/>
        </a:solidFill>
        <a:effectLst/>
      </p:bgPr>
    </p:bg>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5" name="Google Shape;355;p48"/>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6" name="Google Shape;356;p48"/>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7" name="Google Shape;357;p48"/>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77703073"/>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10">
  <p:cSld name="Title and text 10">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0" name="Google Shape;360;p49"/>
          <p:cNvSpPr/>
          <p:nvPr/>
        </p:nvSpPr>
        <p:spPr>
          <a:xfrm>
            <a:off x="-2241867" y="33094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1" name="Google Shape;361;p49"/>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2" name="Google Shape;362;p49"/>
          <p:cNvSpPr/>
          <p:nvPr/>
        </p:nvSpPr>
        <p:spPr>
          <a:xfrm rot="10800000">
            <a:off x="7353633" y="-24094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49"/>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516863987"/>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1">
  <p:cSld name="Title and text 1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6" name="Google Shape;366;p50"/>
          <p:cNvSpPr/>
          <p:nvPr/>
        </p:nvSpPr>
        <p:spPr>
          <a:xfrm flipH="1">
            <a:off x="9884933" y="33094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7" name="Google Shape;367;p50"/>
          <p:cNvSpPr/>
          <p:nvPr/>
        </p:nvSpPr>
        <p:spPr>
          <a:xfrm rot="10800000" flipH="1">
            <a:off x="-1232733" y="-1805433"/>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8" name="Google Shape;368;p50"/>
          <p:cNvSpPr/>
          <p:nvPr/>
        </p:nvSpPr>
        <p:spPr>
          <a:xfrm rot="10800000" flipH="1">
            <a:off x="-2662300" y="-26475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50"/>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143582407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accent5"/>
        </a:solidFill>
        <a:effectLst/>
      </p:bgPr>
    </p:bg>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72" name="Google Shape;372;p51"/>
          <p:cNvSpPr txBox="1">
            <a:spLocks noGrp="1"/>
          </p:cNvSpPr>
          <p:nvPr>
            <p:ph type="title" idx="2"/>
          </p:nvPr>
        </p:nvSpPr>
        <p:spPr>
          <a:xfrm>
            <a:off x="1712908"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3" name="Google Shape;373;p51"/>
          <p:cNvSpPr txBox="1">
            <a:spLocks noGrp="1"/>
          </p:cNvSpPr>
          <p:nvPr>
            <p:ph type="subTitle" idx="1"/>
          </p:nvPr>
        </p:nvSpPr>
        <p:spPr>
          <a:xfrm>
            <a:off x="1254108"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4" name="Google Shape;374;p51"/>
          <p:cNvSpPr txBox="1">
            <a:spLocks noGrp="1"/>
          </p:cNvSpPr>
          <p:nvPr>
            <p:ph type="title" idx="3"/>
          </p:nvPr>
        </p:nvSpPr>
        <p:spPr>
          <a:xfrm>
            <a:off x="8932692" y="4343300"/>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5" name="Google Shape;375;p51"/>
          <p:cNvSpPr txBox="1">
            <a:spLocks noGrp="1"/>
          </p:cNvSpPr>
          <p:nvPr>
            <p:ph type="subTitle" idx="4"/>
          </p:nvPr>
        </p:nvSpPr>
        <p:spPr>
          <a:xfrm>
            <a:off x="8473892" y="4693476"/>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6" name="Google Shape;376;p51"/>
          <p:cNvSpPr txBox="1">
            <a:spLocks noGrp="1"/>
          </p:cNvSpPr>
          <p:nvPr>
            <p:ph type="title" idx="5"/>
          </p:nvPr>
        </p:nvSpPr>
        <p:spPr>
          <a:xfrm>
            <a:off x="5320029"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7" name="Google Shape;377;p51"/>
          <p:cNvSpPr txBox="1">
            <a:spLocks noGrp="1"/>
          </p:cNvSpPr>
          <p:nvPr>
            <p:ph type="subTitle" idx="6"/>
          </p:nvPr>
        </p:nvSpPr>
        <p:spPr>
          <a:xfrm>
            <a:off x="4861229"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86852835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Solo título ">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 name="Google Shape;32;p6"/>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 name="Google Shape;33;p6"/>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 name="Google Shape;34;p6"/>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 name="Google Shape;35;p6"/>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0821761"/>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5"/>
        </a:solidFill>
        <a:effectLst/>
      </p:bgPr>
    </p:bg>
    <p:spTree>
      <p:nvGrpSpPr>
        <p:cNvPr id="1" name="Shape 378"/>
        <p:cNvGrpSpPr/>
        <p:nvPr/>
      </p:nvGrpSpPr>
      <p:grpSpPr>
        <a:xfrm>
          <a:off x="0" y="0"/>
          <a:ext cx="0" cy="0"/>
          <a:chOff x="0" y="0"/>
          <a:chExt cx="0" cy="0"/>
        </a:xfrm>
      </p:grpSpPr>
      <p:sp>
        <p:nvSpPr>
          <p:cNvPr id="379" name="Google Shape;379;p52"/>
          <p:cNvSpPr/>
          <p:nvPr/>
        </p:nvSpPr>
        <p:spPr>
          <a:xfrm flipH="1">
            <a:off x="5944916" y="-1257300"/>
            <a:ext cx="11000800" cy="106664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80" name="Google Shape;380;p52"/>
          <p:cNvSpPr/>
          <p:nvPr/>
        </p:nvSpPr>
        <p:spPr>
          <a:xfrm>
            <a:off x="44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52"/>
          <p:cNvSpPr/>
          <p:nvPr/>
        </p:nvSpPr>
        <p:spPr>
          <a:xfrm>
            <a:off x="7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52"/>
          <p:cNvSpPr/>
          <p:nvPr/>
        </p:nvSpPr>
        <p:spPr>
          <a:xfrm>
            <a:off x="81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52"/>
          <p:cNvSpPr txBox="1">
            <a:spLocks noGrp="1"/>
          </p:cNvSpPr>
          <p:nvPr>
            <p:ph type="subTitle" idx="1"/>
          </p:nvPr>
        </p:nvSpPr>
        <p:spPr>
          <a:xfrm>
            <a:off x="871599"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4" name="Google Shape;384;p52"/>
          <p:cNvSpPr txBox="1">
            <a:spLocks noGrp="1"/>
          </p:cNvSpPr>
          <p:nvPr>
            <p:ph type="subTitle" idx="2"/>
          </p:nvPr>
        </p:nvSpPr>
        <p:spPr>
          <a:xfrm>
            <a:off x="4586232"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5" name="Google Shape;385;p52"/>
          <p:cNvSpPr txBox="1">
            <a:spLocks noGrp="1"/>
          </p:cNvSpPr>
          <p:nvPr>
            <p:ph type="subTitle" idx="3"/>
          </p:nvPr>
        </p:nvSpPr>
        <p:spPr>
          <a:xfrm>
            <a:off x="8271601"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6" name="Google Shape;386;p52"/>
          <p:cNvSpPr txBox="1">
            <a:spLocks noGrp="1"/>
          </p:cNvSpPr>
          <p:nvPr>
            <p:ph type="title" hasCustomPrompt="1"/>
          </p:nvPr>
        </p:nvSpPr>
        <p:spPr>
          <a:xfrm>
            <a:off x="784399"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7" name="Google Shape;387;p52"/>
          <p:cNvSpPr txBox="1">
            <a:spLocks noGrp="1"/>
          </p:cNvSpPr>
          <p:nvPr>
            <p:ph type="title" idx="4" hasCustomPrompt="1"/>
          </p:nvPr>
        </p:nvSpPr>
        <p:spPr>
          <a:xfrm>
            <a:off x="4484400"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8" name="Google Shape;388;p52"/>
          <p:cNvSpPr txBox="1">
            <a:spLocks noGrp="1"/>
          </p:cNvSpPr>
          <p:nvPr>
            <p:ph type="title" idx="5" hasCustomPrompt="1"/>
          </p:nvPr>
        </p:nvSpPr>
        <p:spPr>
          <a:xfrm>
            <a:off x="8184401"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9" name="Google Shape;389;p52"/>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90" name="Google Shape;390;p52"/>
          <p:cNvSpPr/>
          <p:nvPr/>
        </p:nvSpPr>
        <p:spPr>
          <a:xfrm flipH="1">
            <a:off x="9559600" y="31892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1" name="Google Shape;391;p52"/>
          <p:cNvSpPr/>
          <p:nvPr/>
        </p:nvSpPr>
        <p:spPr>
          <a:xfrm rot="10800000" flipH="1">
            <a:off x="-1016567"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2" name="Google Shape;392;p52"/>
          <p:cNvSpPr/>
          <p:nvPr/>
        </p:nvSpPr>
        <p:spPr>
          <a:xfrm rot="10800000" flipH="1">
            <a:off x="-2241867"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90114029"/>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dk1"/>
        </a:solidFill>
        <a:effectLst/>
      </p:bgPr>
    </p:bg>
    <p:spTree>
      <p:nvGrpSpPr>
        <p:cNvPr id="1" name="Shape 393"/>
        <p:cNvGrpSpPr/>
        <p:nvPr/>
      </p:nvGrpSpPr>
      <p:grpSpPr>
        <a:xfrm>
          <a:off x="0" y="0"/>
          <a:ext cx="0" cy="0"/>
          <a:chOff x="0" y="0"/>
          <a:chExt cx="0" cy="0"/>
        </a:xfrm>
      </p:grpSpPr>
      <p:sp>
        <p:nvSpPr>
          <p:cNvPr id="394" name="Google Shape;394;p53"/>
          <p:cNvSpPr txBox="1">
            <a:spLocks noGrp="1"/>
          </p:cNvSpPr>
          <p:nvPr>
            <p:ph type="subTitle" idx="1"/>
          </p:nvPr>
        </p:nvSpPr>
        <p:spPr>
          <a:xfrm>
            <a:off x="951000" y="1686172"/>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5" name="Google Shape;395;p53"/>
          <p:cNvSpPr txBox="1">
            <a:spLocks noGrp="1"/>
          </p:cNvSpPr>
          <p:nvPr>
            <p:ph type="title" hasCustomPrompt="1"/>
          </p:nvPr>
        </p:nvSpPr>
        <p:spPr>
          <a:xfrm>
            <a:off x="950969" y="853095"/>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6" name="Google Shape;396;p53"/>
          <p:cNvSpPr txBox="1">
            <a:spLocks noGrp="1"/>
          </p:cNvSpPr>
          <p:nvPr>
            <p:ph type="subTitle" idx="2"/>
          </p:nvPr>
        </p:nvSpPr>
        <p:spPr>
          <a:xfrm>
            <a:off x="951000" y="3602539"/>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7" name="Google Shape;397;p53"/>
          <p:cNvSpPr txBox="1">
            <a:spLocks noGrp="1"/>
          </p:cNvSpPr>
          <p:nvPr>
            <p:ph type="title" idx="3" hasCustomPrompt="1"/>
          </p:nvPr>
        </p:nvSpPr>
        <p:spPr>
          <a:xfrm>
            <a:off x="950969" y="2769461"/>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8" name="Google Shape;398;p53"/>
          <p:cNvSpPr txBox="1">
            <a:spLocks noGrp="1"/>
          </p:cNvSpPr>
          <p:nvPr>
            <p:ph type="subTitle" idx="4"/>
          </p:nvPr>
        </p:nvSpPr>
        <p:spPr>
          <a:xfrm>
            <a:off x="951000" y="5518905"/>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9" name="Google Shape;399;p53"/>
          <p:cNvSpPr txBox="1">
            <a:spLocks noGrp="1"/>
          </p:cNvSpPr>
          <p:nvPr>
            <p:ph type="title" idx="5" hasCustomPrompt="1"/>
          </p:nvPr>
        </p:nvSpPr>
        <p:spPr>
          <a:xfrm>
            <a:off x="950969" y="4685828"/>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400" name="Google Shape;400;p53"/>
          <p:cNvSpPr/>
          <p:nvPr/>
        </p:nvSpPr>
        <p:spPr>
          <a:xfrm rot="10800000">
            <a:off x="7884867" y="-548500"/>
            <a:ext cx="7018800" cy="35968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53"/>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53"/>
          <p:cNvSpPr/>
          <p:nvPr/>
        </p:nvSpPr>
        <p:spPr>
          <a:xfrm flipH="1">
            <a:off x="-1232133" y="5330600"/>
            <a:ext cx="4439600" cy="20824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0688141"/>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405" name="Google Shape;405;p54"/>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6" name="Google Shape;406;p54"/>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7" name="Google Shape;407;p54"/>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54"/>
          <p:cNvSpPr txBox="1">
            <a:spLocks noGrp="1"/>
          </p:cNvSpPr>
          <p:nvPr>
            <p:ph type="title" idx="2"/>
          </p:nvPr>
        </p:nvSpPr>
        <p:spPr>
          <a:xfrm>
            <a:off x="1237400"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09" name="Google Shape;409;p54"/>
          <p:cNvSpPr txBox="1">
            <a:spLocks noGrp="1"/>
          </p:cNvSpPr>
          <p:nvPr>
            <p:ph type="subTitle" idx="1"/>
          </p:nvPr>
        </p:nvSpPr>
        <p:spPr>
          <a:xfrm>
            <a:off x="1011800"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0" name="Google Shape;410;p54"/>
          <p:cNvSpPr txBox="1">
            <a:spLocks noGrp="1"/>
          </p:cNvSpPr>
          <p:nvPr>
            <p:ph type="title" idx="3"/>
          </p:nvPr>
        </p:nvSpPr>
        <p:spPr>
          <a:xfrm>
            <a:off x="8915769"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1" name="Google Shape;411;p54"/>
          <p:cNvSpPr txBox="1">
            <a:spLocks noGrp="1"/>
          </p:cNvSpPr>
          <p:nvPr>
            <p:ph type="subTitle" idx="4"/>
          </p:nvPr>
        </p:nvSpPr>
        <p:spPr>
          <a:xfrm>
            <a:off x="8690163"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2" name="Google Shape;412;p54"/>
          <p:cNvSpPr txBox="1">
            <a:spLocks noGrp="1"/>
          </p:cNvSpPr>
          <p:nvPr>
            <p:ph type="title" idx="5"/>
          </p:nvPr>
        </p:nvSpPr>
        <p:spPr>
          <a:xfrm>
            <a:off x="5086835"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3" name="Google Shape;413;p54"/>
          <p:cNvSpPr txBox="1">
            <a:spLocks noGrp="1"/>
          </p:cNvSpPr>
          <p:nvPr>
            <p:ph type="subTitle" idx="6"/>
          </p:nvPr>
        </p:nvSpPr>
        <p:spPr>
          <a:xfrm>
            <a:off x="4861228"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4" name="Google Shape;414;p54"/>
          <p:cNvSpPr txBox="1">
            <a:spLocks noGrp="1"/>
          </p:cNvSpPr>
          <p:nvPr>
            <p:ph type="title" idx="7" hasCustomPrompt="1"/>
          </p:nvPr>
        </p:nvSpPr>
        <p:spPr>
          <a:xfrm>
            <a:off x="5342017" y="3330500"/>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5" name="Google Shape;415;p54"/>
          <p:cNvSpPr txBox="1">
            <a:spLocks noGrp="1"/>
          </p:cNvSpPr>
          <p:nvPr>
            <p:ph type="title" idx="8" hasCustomPrompt="1"/>
          </p:nvPr>
        </p:nvSpPr>
        <p:spPr>
          <a:xfrm>
            <a:off x="1489800"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6" name="Google Shape;416;p54"/>
          <p:cNvSpPr txBox="1">
            <a:spLocks noGrp="1"/>
          </p:cNvSpPr>
          <p:nvPr>
            <p:ph type="title" idx="9" hasCustomPrompt="1"/>
          </p:nvPr>
        </p:nvSpPr>
        <p:spPr>
          <a:xfrm>
            <a:off x="9168151"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Tree>
    <p:extLst>
      <p:ext uri="{BB962C8B-B14F-4D97-AF65-F5344CB8AC3E}">
        <p14:creationId xmlns:p14="http://schemas.microsoft.com/office/powerpoint/2010/main" val="2399724596"/>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1">
  <p:cSld name="Caption 1">
    <p:bg>
      <p:bgPr>
        <a:solidFill>
          <a:schemeClr val="accent5"/>
        </a:solidFill>
        <a:effectLst/>
      </p:bgPr>
    </p:bg>
    <p:spTree>
      <p:nvGrpSpPr>
        <p:cNvPr id="1" name="Shape 417"/>
        <p:cNvGrpSpPr/>
        <p:nvPr/>
      </p:nvGrpSpPr>
      <p:grpSpPr>
        <a:xfrm>
          <a:off x="0" y="0"/>
          <a:ext cx="0" cy="0"/>
          <a:chOff x="0" y="0"/>
          <a:chExt cx="0" cy="0"/>
        </a:xfrm>
      </p:grpSpPr>
      <p:sp>
        <p:nvSpPr>
          <p:cNvPr id="418" name="Google Shape;418;p55"/>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55"/>
          <p:cNvSpPr/>
          <p:nvPr/>
        </p:nvSpPr>
        <p:spPr>
          <a:xfrm>
            <a:off x="-100733" y="617733"/>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55"/>
          <p:cNvSpPr/>
          <p:nvPr/>
        </p:nvSpPr>
        <p:spPr>
          <a:xfrm rot="10800000">
            <a:off x="8707267" y="-8191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1" name="Google Shape;421;p55"/>
          <p:cNvSpPr/>
          <p:nvPr/>
        </p:nvSpPr>
        <p:spPr>
          <a:xfrm rot="10800000">
            <a:off x="8999367" y="-9461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2" name="Google Shape;422;p55"/>
          <p:cNvSpPr txBox="1">
            <a:spLocks noGrp="1"/>
          </p:cNvSpPr>
          <p:nvPr>
            <p:ph type="title"/>
          </p:nvPr>
        </p:nvSpPr>
        <p:spPr>
          <a:xfrm>
            <a:off x="950967" y="707633"/>
            <a:ext cx="5145200" cy="112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9928015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423"/>
        <p:cNvGrpSpPr/>
        <p:nvPr/>
      </p:nvGrpSpPr>
      <p:grpSpPr>
        <a:xfrm>
          <a:off x="0" y="0"/>
          <a:ext cx="0" cy="0"/>
          <a:chOff x="0" y="0"/>
          <a:chExt cx="0" cy="0"/>
        </a:xfrm>
      </p:grpSpPr>
      <p:sp>
        <p:nvSpPr>
          <p:cNvPr id="424" name="Google Shape;424;p56"/>
          <p:cNvSpPr/>
          <p:nvPr/>
        </p:nvSpPr>
        <p:spPr>
          <a:xfrm>
            <a:off x="5554133" y="3760568"/>
            <a:ext cx="10769600" cy="51676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Didact Gothic"/>
              <a:ea typeface="Didact Gothic"/>
              <a:cs typeface="Didact Gothic"/>
              <a:sym typeface="Didact Gothic"/>
            </a:endParaRPr>
          </a:p>
        </p:txBody>
      </p:sp>
      <p:sp>
        <p:nvSpPr>
          <p:cNvPr id="425" name="Google Shape;425;p56"/>
          <p:cNvSpPr/>
          <p:nvPr/>
        </p:nvSpPr>
        <p:spPr>
          <a:xfrm rot="10800000">
            <a:off x="-1342033" y="-392933"/>
            <a:ext cx="5372400" cy="25780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56"/>
          <p:cNvSpPr txBox="1">
            <a:spLocks noGrp="1"/>
          </p:cNvSpPr>
          <p:nvPr>
            <p:ph type="title"/>
          </p:nvPr>
        </p:nvSpPr>
        <p:spPr>
          <a:xfrm>
            <a:off x="951000" y="896984"/>
            <a:ext cx="102900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10666"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427" name="Google Shape;427;p56"/>
          <p:cNvSpPr txBox="1">
            <a:spLocks noGrp="1"/>
          </p:cNvSpPr>
          <p:nvPr>
            <p:ph type="body" idx="1"/>
          </p:nvPr>
        </p:nvSpPr>
        <p:spPr>
          <a:xfrm>
            <a:off x="4091000" y="2839364"/>
            <a:ext cx="4010000" cy="9212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rtl="0">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428" name="Google Shape;428;p56"/>
          <p:cNvSpPr txBox="1"/>
          <p:nvPr/>
        </p:nvSpPr>
        <p:spPr>
          <a:xfrm>
            <a:off x="3311400" y="4523533"/>
            <a:ext cx="5569200" cy="92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467" dirty="0">
                <a:solidFill>
                  <a:schemeClr val="lt1"/>
                </a:solidFill>
                <a:latin typeface="Didact Gothic"/>
                <a:ea typeface="Didact Gothic"/>
                <a:cs typeface="Didact Gothic"/>
                <a:sym typeface="Didact Gothic"/>
              </a:rPr>
              <a:t>CREDITS: This presentation template was created by </a:t>
            </a:r>
            <a:r>
              <a:rPr lang="en" sz="1467" b="1" dirty="0">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467" dirty="0">
                <a:solidFill>
                  <a:schemeClr val="lt1"/>
                </a:solidFill>
                <a:latin typeface="Didact Gothic"/>
                <a:ea typeface="Didact Gothic"/>
                <a:cs typeface="Didact Gothic"/>
                <a:sym typeface="Didact Gothic"/>
              </a:rPr>
              <a:t>, including icons by </a:t>
            </a:r>
            <a:r>
              <a:rPr lang="en" sz="1467" b="1" dirty="0">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467" dirty="0">
                <a:solidFill>
                  <a:schemeClr val="lt1"/>
                </a:solidFill>
                <a:latin typeface="Didact Gothic"/>
                <a:ea typeface="Didact Gothic"/>
                <a:cs typeface="Didact Gothic"/>
                <a:sym typeface="Didact Gothic"/>
              </a:rPr>
              <a:t>, infographics &amp; images by </a:t>
            </a:r>
            <a:r>
              <a:rPr lang="en" sz="1467" b="1" dirty="0">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467" dirty="0">
                <a:solidFill>
                  <a:schemeClr val="lt1"/>
                </a:solidFill>
                <a:latin typeface="Didact Gothic"/>
                <a:ea typeface="Didact Gothic"/>
                <a:cs typeface="Didact Gothic"/>
                <a:sym typeface="Didact Gothic"/>
              </a:rPr>
              <a:t> </a:t>
            </a:r>
            <a:endParaRPr sz="1467" dirty="0">
              <a:solidFill>
                <a:schemeClr val="lt1"/>
              </a:solidFill>
              <a:latin typeface="Didact Gothic"/>
              <a:ea typeface="Didact Gothic"/>
              <a:cs typeface="Didact Gothic"/>
              <a:sym typeface="Didact Gothic"/>
            </a:endParaRPr>
          </a:p>
        </p:txBody>
      </p:sp>
      <p:sp>
        <p:nvSpPr>
          <p:cNvPr id="429" name="Google Shape;429;p56"/>
          <p:cNvSpPr txBox="1">
            <a:spLocks noGrp="1"/>
          </p:cNvSpPr>
          <p:nvPr>
            <p:ph type="subTitle" idx="2"/>
          </p:nvPr>
        </p:nvSpPr>
        <p:spPr>
          <a:xfrm>
            <a:off x="4092233" y="2457500"/>
            <a:ext cx="4010000" cy="57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764449871"/>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30"/>
        <p:cNvGrpSpPr/>
        <p:nvPr/>
      </p:nvGrpSpPr>
      <p:grpSpPr>
        <a:xfrm>
          <a:off x="0" y="0"/>
          <a:ext cx="0" cy="0"/>
          <a:chOff x="0" y="0"/>
          <a:chExt cx="0" cy="0"/>
        </a:xfrm>
      </p:grpSpPr>
      <p:sp>
        <p:nvSpPr>
          <p:cNvPr id="431" name="Google Shape;431;p57"/>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2" name="Google Shape;432;p57"/>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3" name="Google Shape;433;p57"/>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4" name="Google Shape;434;p57"/>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68507680"/>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5"/>
        <p:cNvGrpSpPr/>
        <p:nvPr/>
      </p:nvGrpSpPr>
      <p:grpSpPr>
        <a:xfrm>
          <a:off x="0" y="0"/>
          <a:ext cx="0" cy="0"/>
          <a:chOff x="0" y="0"/>
          <a:chExt cx="0" cy="0"/>
        </a:xfrm>
      </p:grpSpPr>
      <p:sp>
        <p:nvSpPr>
          <p:cNvPr id="436" name="Google Shape;436;p58"/>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58"/>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50888312"/>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38"/>
        <p:cNvGrpSpPr/>
        <p:nvPr/>
      </p:nvGrpSpPr>
      <p:grpSpPr>
        <a:xfrm>
          <a:off x="0" y="0"/>
          <a:ext cx="0" cy="0"/>
          <a:chOff x="0" y="0"/>
          <a:chExt cx="0" cy="0"/>
        </a:xfrm>
      </p:grpSpPr>
      <p:cxnSp>
        <p:nvCxnSpPr>
          <p:cNvPr id="439" name="Google Shape;439;p59"/>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59"/>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59"/>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59"/>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59"/>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67101788"/>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b="1">
                <a:solidFill>
                  <a:schemeClr val="lt1"/>
                </a:solidFill>
              </a:defRPr>
            </a:lvl1pPr>
            <a:lvl2pPr lvl="1" algn="ctr" rtl="0">
              <a:spcBef>
                <a:spcPts val="0"/>
              </a:spcBef>
              <a:spcAft>
                <a:spcPts val="0"/>
              </a:spcAft>
              <a:buClr>
                <a:schemeClr val="lt1"/>
              </a:buClr>
              <a:buSzPts val="3600"/>
              <a:buNone/>
              <a:defRPr sz="4800" b="1">
                <a:solidFill>
                  <a:schemeClr val="lt1"/>
                </a:solidFill>
              </a:defRPr>
            </a:lvl2pPr>
            <a:lvl3pPr lvl="2" algn="ctr" rtl="0">
              <a:spcBef>
                <a:spcPts val="0"/>
              </a:spcBef>
              <a:spcAft>
                <a:spcPts val="0"/>
              </a:spcAft>
              <a:buClr>
                <a:schemeClr val="lt1"/>
              </a:buClr>
              <a:buSzPts val="3600"/>
              <a:buNone/>
              <a:defRPr sz="4800" b="1">
                <a:solidFill>
                  <a:schemeClr val="lt1"/>
                </a:solidFill>
              </a:defRPr>
            </a:lvl3pPr>
            <a:lvl4pPr lvl="3" algn="ctr" rtl="0">
              <a:spcBef>
                <a:spcPts val="0"/>
              </a:spcBef>
              <a:spcAft>
                <a:spcPts val="0"/>
              </a:spcAft>
              <a:buClr>
                <a:schemeClr val="lt1"/>
              </a:buClr>
              <a:buSzPts val="3600"/>
              <a:buNone/>
              <a:defRPr sz="4800" b="1">
                <a:solidFill>
                  <a:schemeClr val="lt1"/>
                </a:solidFill>
              </a:defRPr>
            </a:lvl4pPr>
            <a:lvl5pPr lvl="4" algn="ctr" rtl="0">
              <a:spcBef>
                <a:spcPts val="0"/>
              </a:spcBef>
              <a:spcAft>
                <a:spcPts val="0"/>
              </a:spcAft>
              <a:buClr>
                <a:schemeClr val="lt1"/>
              </a:buClr>
              <a:buSzPts val="3600"/>
              <a:buNone/>
              <a:defRPr sz="4800" b="1">
                <a:solidFill>
                  <a:schemeClr val="lt1"/>
                </a:solidFill>
              </a:defRPr>
            </a:lvl5pPr>
            <a:lvl6pPr lvl="5" algn="ctr" rtl="0">
              <a:spcBef>
                <a:spcPts val="0"/>
              </a:spcBef>
              <a:spcAft>
                <a:spcPts val="0"/>
              </a:spcAft>
              <a:buClr>
                <a:schemeClr val="lt1"/>
              </a:buClr>
              <a:buSzPts val="3600"/>
              <a:buNone/>
              <a:defRPr sz="4800" b="1">
                <a:solidFill>
                  <a:schemeClr val="lt1"/>
                </a:solidFill>
              </a:defRPr>
            </a:lvl6pPr>
            <a:lvl7pPr lvl="6" algn="ctr" rtl="0">
              <a:spcBef>
                <a:spcPts val="0"/>
              </a:spcBef>
              <a:spcAft>
                <a:spcPts val="0"/>
              </a:spcAft>
              <a:buClr>
                <a:schemeClr val="lt1"/>
              </a:buClr>
              <a:buSzPts val="3600"/>
              <a:buNone/>
              <a:defRPr sz="4800" b="1">
                <a:solidFill>
                  <a:schemeClr val="lt1"/>
                </a:solidFill>
              </a:defRPr>
            </a:lvl7pPr>
            <a:lvl8pPr lvl="7" algn="ctr" rtl="0">
              <a:spcBef>
                <a:spcPts val="0"/>
              </a:spcBef>
              <a:spcAft>
                <a:spcPts val="0"/>
              </a:spcAft>
              <a:buClr>
                <a:schemeClr val="lt1"/>
              </a:buClr>
              <a:buSzPts val="3600"/>
              <a:buNone/>
              <a:defRPr sz="4800" b="1">
                <a:solidFill>
                  <a:schemeClr val="lt1"/>
                </a:solidFill>
              </a:defRPr>
            </a:lvl8pPr>
            <a:lvl9pPr lvl="8" algn="ctr" rtl="0">
              <a:spcBef>
                <a:spcPts val="0"/>
              </a:spcBef>
              <a:spcAft>
                <a:spcPts val="0"/>
              </a:spcAft>
              <a:buClr>
                <a:schemeClr val="lt1"/>
              </a:buClr>
              <a:buSzPts val="3600"/>
              <a:buNone/>
              <a:defRPr sz="4800" b="1">
                <a:solidFill>
                  <a:schemeClr val="lt1"/>
                </a:solidFill>
              </a:defRPr>
            </a:lvl9pPr>
          </a:lstStyle>
          <a:p>
            <a:r>
              <a:rPr lang="en-US"/>
              <a:t>Click to edit Master title style</a:t>
            </a:r>
            <a:endParaRPr/>
          </a:p>
        </p:txBody>
      </p:sp>
      <p:sp>
        <p:nvSpPr>
          <p:cNvPr id="93" name="Google Shape;93;p15"/>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10666"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t>xx%</a:t>
            </a:r>
          </a:p>
        </p:txBody>
      </p:sp>
      <p:sp>
        <p:nvSpPr>
          <p:cNvPr id="94" name="Google Shape;94;p15"/>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cxnSp>
        <p:nvCxnSpPr>
          <p:cNvPr id="95" name="Google Shape;95;p15"/>
          <p:cNvCxnSpPr/>
          <p:nvPr/>
        </p:nvCxnSpPr>
        <p:spPr>
          <a:xfrm>
            <a:off x="8466817" y="-2001500"/>
            <a:ext cx="5010000" cy="55784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85600" y="5101033"/>
            <a:ext cx="1728000" cy="184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5"/>
          <p:cNvSpPr/>
          <p:nvPr/>
        </p:nvSpPr>
        <p:spPr>
          <a:xfrm>
            <a:off x="7011867" y="-3172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5"/>
          <p:cNvSpPr/>
          <p:nvPr/>
        </p:nvSpPr>
        <p:spPr>
          <a:xfrm rot="10800000">
            <a:off x="-7185400" y="-2882633"/>
            <a:ext cx="15205200" cy="77924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5"/>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5"/>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03188928"/>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134368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950967" y="2939473"/>
            <a:ext cx="5133600" cy="920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38" name="Google Shape;38;p7"/>
          <p:cNvSpPr txBox="1">
            <a:spLocks noGrp="1"/>
          </p:cNvSpPr>
          <p:nvPr>
            <p:ph type="title"/>
          </p:nvPr>
        </p:nvSpPr>
        <p:spPr>
          <a:xfrm>
            <a:off x="950967" y="1230700"/>
            <a:ext cx="5627600" cy="13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043167420"/>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2"/>
        <p:cNvGrpSpPr/>
        <p:nvPr/>
      </p:nvGrpSpPr>
      <p:grpSpPr>
        <a:xfrm>
          <a:off x="0" y="0"/>
          <a:ext cx="0" cy="0"/>
          <a:chOff x="0" y="0"/>
          <a:chExt cx="0" cy="0"/>
        </a:xfrm>
      </p:grpSpPr>
    </p:spTree>
    <p:extLst>
      <p:ext uri="{BB962C8B-B14F-4D97-AF65-F5344CB8AC3E}">
        <p14:creationId xmlns:p14="http://schemas.microsoft.com/office/powerpoint/2010/main" val="352973456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6"/>
        <p:cNvGrpSpPr/>
        <p:nvPr/>
      </p:nvGrpSpPr>
      <p:grpSpPr>
        <a:xfrm>
          <a:off x="0" y="0"/>
          <a:ext cx="0" cy="0"/>
          <a:chOff x="0" y="0"/>
          <a:chExt cx="0" cy="0"/>
        </a:xfrm>
      </p:grpSpPr>
    </p:spTree>
    <p:extLst>
      <p:ext uri="{BB962C8B-B14F-4D97-AF65-F5344CB8AC3E}">
        <p14:creationId xmlns:p14="http://schemas.microsoft.com/office/powerpoint/2010/main" val="20205183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57"/>
        <p:cNvGrpSpPr/>
        <p:nvPr/>
      </p:nvGrpSpPr>
      <p:grpSpPr>
        <a:xfrm>
          <a:off x="0" y="0"/>
          <a:ext cx="0" cy="0"/>
          <a:chOff x="0" y="0"/>
          <a:chExt cx="0" cy="0"/>
        </a:xfrm>
      </p:grpSpPr>
      <p:sp>
        <p:nvSpPr>
          <p:cNvPr id="458" name="Google Shape;458;p6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03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1073400" y="2454000"/>
            <a:ext cx="100452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11486947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609600"/>
            <a:ext cx="12192000" cy="6248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9"/>
          <p:cNvSpPr/>
          <p:nvPr/>
        </p:nvSpPr>
        <p:spPr>
          <a:xfrm rot="5400000">
            <a:off x="-85900" y="85800"/>
            <a:ext cx="5657600" cy="5486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9"/>
          <p:cNvSpPr/>
          <p:nvPr/>
        </p:nvSpPr>
        <p:spPr>
          <a:xfrm rot="-5400000" flipH="1">
            <a:off x="6588933" y="35367"/>
            <a:ext cx="5819600" cy="56368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9"/>
          <p:cNvSpPr txBox="1">
            <a:spLocks noGrp="1"/>
          </p:cNvSpPr>
          <p:nvPr>
            <p:ph type="ctrTitle"/>
          </p:nvPr>
        </p:nvSpPr>
        <p:spPr>
          <a:xfrm>
            <a:off x="2254400" y="3293733"/>
            <a:ext cx="7683200" cy="9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46" name="Google Shape;46;p9"/>
          <p:cNvSpPr txBox="1">
            <a:spLocks noGrp="1"/>
          </p:cNvSpPr>
          <p:nvPr>
            <p:ph type="subTitle" idx="1"/>
          </p:nvPr>
        </p:nvSpPr>
        <p:spPr>
          <a:xfrm>
            <a:off x="2958300" y="4445733"/>
            <a:ext cx="62752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5336936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0"/>
          <p:cNvSpPr/>
          <p:nvPr/>
        </p:nvSpPr>
        <p:spPr>
          <a:xfrm>
            <a:off x="5749867" y="4892367"/>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0"/>
          <p:cNvSpPr txBox="1">
            <a:spLocks noGrp="1"/>
          </p:cNvSpPr>
          <p:nvPr>
            <p:ph type="title"/>
          </p:nvPr>
        </p:nvSpPr>
        <p:spPr>
          <a:xfrm>
            <a:off x="6096000" y="4972767"/>
            <a:ext cx="5145200" cy="103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51" name="Google Shape;51;p10"/>
          <p:cNvSpPr/>
          <p:nvPr/>
        </p:nvSpPr>
        <p:spPr>
          <a:xfrm rot="5400000">
            <a:off x="-454949" y="-1050849"/>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52" name="Google Shape;52;p10"/>
          <p:cNvSpPr/>
          <p:nvPr/>
        </p:nvSpPr>
        <p:spPr>
          <a:xfrm rot="5400000">
            <a:off x="-581949" y="-1342949"/>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27730277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2.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950967" y="1536633"/>
            <a:ext cx="10290000" cy="4602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3806584985"/>
      </p:ext>
    </p:extLst>
  </p:cSld>
  <p:clrMap bg1="lt1" tx1="dk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3" r:id="rId31"/>
    <p:sldLayoutId id="2147483834" r:id="rId32"/>
    <p:sldLayoutId id="2147483835" r:id="rId33"/>
    <p:sldLayoutId id="2147483836" r:id="rId34"/>
    <p:sldLayoutId id="2147483837" r:id="rId35"/>
    <p:sldLayoutId id="2147483838" r:id="rId36"/>
    <p:sldLayoutId id="2147483839" r:id="rId37"/>
    <p:sldLayoutId id="2147483840" r:id="rId38"/>
    <p:sldLayoutId id="2147483841" r:id="rId39"/>
    <p:sldLayoutId id="2147483842" r:id="rId40"/>
    <p:sldLayoutId id="2147483843" r:id="rId41"/>
    <p:sldLayoutId id="2147483844" r:id="rId42"/>
    <p:sldLayoutId id="2147483845" r:id="rId43"/>
    <p:sldLayoutId id="2147483846" r:id="rId44"/>
    <p:sldLayoutId id="2147483847" r:id="rId45"/>
    <p:sldLayoutId id="2147483848" r:id="rId46"/>
    <p:sldLayoutId id="2147483849" r:id="rId47"/>
    <p:sldLayoutId id="2147483850" r:id="rId48"/>
    <p:sldLayoutId id="2147483851" r:id="rId49"/>
    <p:sldLayoutId id="2147483852" r:id="rId50"/>
    <p:sldLayoutId id="2147483853" r:id="rId51"/>
    <p:sldLayoutId id="2147483854" r:id="rId52"/>
    <p:sldLayoutId id="2147483855" r:id="rId53"/>
    <p:sldLayoutId id="2147483856" r:id="rId54"/>
    <p:sldLayoutId id="2147483857" r:id="rId55"/>
    <p:sldLayoutId id="2147483858" r:id="rId56"/>
    <p:sldLayoutId id="2147483859" r:id="rId57"/>
    <p:sldLayoutId id="2147483868" r:id="rId5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7" name="Google Shape;447;p6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22663471"/>
      </p:ext>
    </p:extLst>
  </p:cSld>
  <p:clrMap bg1="lt1" tx1="dk1" bg2="dk2" tx2="lt2" accent1="accent1" accent2="accent2" accent3="accent3" accent4="accent4" accent5="accent5" accent6="accent6" hlink="hlink" folHlink="folHlink"/>
  <p:sldLayoutIdLst>
    <p:sldLayoutId id="214748386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1" name="Google Shape;451;p6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949396324"/>
      </p:ext>
    </p:extLst>
  </p:cSld>
  <p:clrMap bg1="lt1" tx1="dk1" bg2="dk2" tx2="lt2" accent1="accent1" accent2="accent2" accent3="accent3" accent4="accent4" accent5="accent5" accent6="accent6" hlink="hlink" folHlink="folHlink"/>
  <p:sldLayoutIdLst>
    <p:sldLayoutId id="214748386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3"/>
        <p:cNvGrpSpPr/>
        <p:nvPr/>
      </p:nvGrpSpPr>
      <p:grpSpPr>
        <a:xfrm>
          <a:off x="0" y="0"/>
          <a:ext cx="0" cy="0"/>
          <a:chOff x="0" y="0"/>
          <a:chExt cx="0" cy="0"/>
        </a:xfrm>
      </p:grpSpPr>
      <p:sp>
        <p:nvSpPr>
          <p:cNvPr id="454" name="Google Shape;454;p6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5" name="Google Shape;455;p6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924645042"/>
      </p:ext>
    </p:extLst>
  </p:cSld>
  <p:clrMap bg1="lt1" tx1="dk1" bg2="dk2" tx2="lt2" accent1="accent1" accent2="accent2" accent3="accent3" accent4="accent4" accent5="accent5" accent6="accent6" hlink="hlink" folHlink="folHlink"/>
  <p:sldLayoutIdLst>
    <p:sldLayoutId id="2147483866" r:id="rId1"/>
    <p:sldLayoutId id="2147483867"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8BD2-5A97-590A-911E-9F10BF00AA68}"/>
              </a:ext>
            </a:extLst>
          </p:cNvPr>
          <p:cNvSpPr>
            <a:spLocks noGrp="1"/>
          </p:cNvSpPr>
          <p:nvPr>
            <p:ph type="ctrTitle"/>
          </p:nvPr>
        </p:nvSpPr>
        <p:spPr>
          <a:xfrm>
            <a:off x="6766183" y="1122363"/>
            <a:ext cx="3834864" cy="2387600"/>
          </a:xfrm>
        </p:spPr>
        <p:txBody>
          <a:bodyPr>
            <a:noAutofit/>
          </a:bodyPr>
          <a:lstStyle/>
          <a:p>
            <a:pPr algn="ctr"/>
            <a:r>
              <a:rPr lang="en-US" sz="4000" dirty="0"/>
              <a:t>Homework 9</a:t>
            </a:r>
            <a:br>
              <a:rPr lang="en-US" sz="4000" dirty="0"/>
            </a:br>
            <a:r>
              <a:rPr lang="en-US" sz="4000" dirty="0"/>
              <a:t>Windows logs</a:t>
            </a:r>
            <a:br>
              <a:rPr lang="en-US" sz="4000" dirty="0"/>
            </a:br>
            <a:r>
              <a:rPr lang="en-US" sz="4000" dirty="0"/>
              <a:t>INT4023</a:t>
            </a:r>
          </a:p>
        </p:txBody>
      </p:sp>
      <p:sp>
        <p:nvSpPr>
          <p:cNvPr id="3" name="Subtitle 2">
            <a:extLst>
              <a:ext uri="{FF2B5EF4-FFF2-40B4-BE49-F238E27FC236}">
                <a16:creationId xmlns:a16="http://schemas.microsoft.com/office/drawing/2014/main" id="{2EA86440-0E13-5AEE-08B3-135DDBDA4810}"/>
              </a:ext>
            </a:extLst>
          </p:cNvPr>
          <p:cNvSpPr>
            <a:spLocks noGrp="1"/>
          </p:cNvSpPr>
          <p:nvPr>
            <p:ph type="subTitle" idx="1"/>
          </p:nvPr>
        </p:nvSpPr>
        <p:spPr>
          <a:xfrm>
            <a:off x="7261694" y="3556962"/>
            <a:ext cx="3184804" cy="1655762"/>
          </a:xfrm>
        </p:spPr>
        <p:txBody>
          <a:bodyPr>
            <a:normAutofit/>
          </a:bodyPr>
          <a:lstStyle/>
          <a:p>
            <a:pPr algn="ctr"/>
            <a:r>
              <a:rPr lang="en-US"/>
              <a:t>Dalton Murray</a:t>
            </a:r>
            <a:endParaRPr lang="en-US" dirty="0"/>
          </a:p>
        </p:txBody>
      </p:sp>
    </p:spTree>
    <p:extLst>
      <p:ext uri="{BB962C8B-B14F-4D97-AF65-F5344CB8AC3E}">
        <p14:creationId xmlns:p14="http://schemas.microsoft.com/office/powerpoint/2010/main" val="140377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Recommendations</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17759"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chemeClr val="bg1"/>
                </a:solidFill>
              </a:rPr>
              <a:t>Remove unauthorized user accounts</a:t>
            </a:r>
          </a:p>
          <a:p>
            <a:pPr algn="l"/>
            <a:endParaRPr lang="en-US" sz="2000" b="0" dirty="0">
              <a:solidFill>
                <a:schemeClr val="bg1"/>
              </a:solidFill>
            </a:endParaRPr>
          </a:p>
          <a:p>
            <a:pPr algn="l"/>
            <a:r>
              <a:rPr lang="en-US" sz="2000" b="0" dirty="0">
                <a:solidFill>
                  <a:schemeClr val="bg1"/>
                </a:solidFill>
              </a:rPr>
              <a:t>Restore backed up registry/reconfigure Filtering Platform Packet Drop, File Share, Handle Manipulation, Filtering Platform Connection, Central Policy Staging, Removable Storage, Detailed File Share, Kernel Object, Registry, File System, SAM, Application Generated, Certification Services, Other Object Access Events and all impacted files – Ideally clean slate</a:t>
            </a:r>
          </a:p>
          <a:p>
            <a:pPr algn="l"/>
            <a:endParaRPr lang="en-US" sz="2000" b="0" dirty="0">
              <a:solidFill>
                <a:schemeClr val="bg1"/>
              </a:solidFill>
            </a:endParaRPr>
          </a:p>
          <a:p>
            <a:pPr algn="l"/>
            <a:r>
              <a:rPr lang="en-US" sz="2000" b="0" dirty="0">
                <a:solidFill>
                  <a:schemeClr val="bg1"/>
                </a:solidFill>
              </a:rPr>
              <a:t>Harden passwords and security requirements</a:t>
            </a:r>
          </a:p>
          <a:p>
            <a:pPr algn="l"/>
            <a:endParaRPr lang="en-US" sz="2000" b="0" dirty="0">
              <a:solidFill>
                <a:schemeClr val="bg1"/>
              </a:solidFill>
            </a:endParaRPr>
          </a:p>
          <a:p>
            <a:pPr algn="l"/>
            <a:r>
              <a:rPr lang="en-US" sz="2000" b="0" dirty="0">
                <a:solidFill>
                  <a:schemeClr val="bg1"/>
                </a:solidFill>
              </a:rPr>
              <a:t>Update systems/implement patches</a:t>
            </a:r>
          </a:p>
          <a:p>
            <a:pPr algn="l"/>
            <a:endParaRPr lang="en-US" sz="2000" b="0" dirty="0">
              <a:solidFill>
                <a:schemeClr val="bg1"/>
              </a:solidFill>
            </a:endParaRPr>
          </a:p>
          <a:p>
            <a:pPr algn="l"/>
            <a:r>
              <a:rPr lang="en-US" sz="2000" b="0" dirty="0">
                <a:solidFill>
                  <a:schemeClr val="bg1"/>
                </a:solidFill>
              </a:rPr>
              <a:t>Reconfigure workgroups and domain access</a:t>
            </a:r>
          </a:p>
          <a:p>
            <a:pPr algn="l"/>
            <a:endParaRPr lang="en-US" sz="2000" b="0" dirty="0">
              <a:solidFill>
                <a:schemeClr val="bg1"/>
              </a:solidFill>
            </a:endParaRPr>
          </a:p>
          <a:p>
            <a:pPr algn="l"/>
            <a:endParaRPr lang="en-US" sz="2000" b="0" dirty="0">
              <a:solidFill>
                <a:schemeClr val="bg1"/>
              </a:solidFill>
            </a:endParaRPr>
          </a:p>
          <a:p>
            <a:pPr algn="l"/>
            <a:endParaRPr lang="en-US" sz="2000" b="0" dirty="0">
              <a:solidFill>
                <a:schemeClr val="bg1"/>
              </a:solidFill>
            </a:endParaRPr>
          </a:p>
          <a:p>
            <a:pPr algn="l"/>
            <a:endParaRPr lang="en-US" sz="2000" b="0" dirty="0">
              <a:solidFill>
                <a:schemeClr val="bg1"/>
              </a:solidFill>
            </a:endParaRPr>
          </a:p>
          <a:p>
            <a:pPr algn="l"/>
            <a:endParaRPr lang="en-US" sz="2000" b="0" dirty="0">
              <a:solidFill>
                <a:schemeClr val="bg1"/>
              </a:solidFill>
            </a:endParaRPr>
          </a:p>
          <a:p>
            <a:pPr algn="l"/>
            <a:r>
              <a:rPr lang="en-US" sz="2000" b="0" dirty="0">
                <a:solidFill>
                  <a:schemeClr val="bg1"/>
                </a:solidFill>
              </a:rPr>
              <a:t> </a:t>
            </a:r>
          </a:p>
        </p:txBody>
      </p:sp>
    </p:spTree>
    <p:extLst>
      <p:ext uri="{BB962C8B-B14F-4D97-AF65-F5344CB8AC3E}">
        <p14:creationId xmlns:p14="http://schemas.microsoft.com/office/powerpoint/2010/main" val="278732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Chronology</a:t>
            </a:r>
          </a:p>
        </p:txBody>
      </p:sp>
    </p:spTree>
    <p:extLst>
      <p:ext uri="{BB962C8B-B14F-4D97-AF65-F5344CB8AC3E}">
        <p14:creationId xmlns:p14="http://schemas.microsoft.com/office/powerpoint/2010/main" val="18940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Chronology - 1</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49956"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chemeClr val="bg1"/>
                </a:solidFill>
                <a:effectLst/>
              </a:rPr>
              <a:t>Time range of events: 9/1/2014 9:46:55 PM - 9/4/2014 10:30:01 AM</a:t>
            </a:r>
            <a:endParaRPr lang="en-US" sz="2000" b="0" dirty="0">
              <a:solidFill>
                <a:schemeClr val="bg1"/>
              </a:solidFill>
            </a:endParaRPr>
          </a:p>
          <a:p>
            <a:pPr algn="l"/>
            <a:r>
              <a:rPr lang="en-US" sz="2000" b="0" dirty="0">
                <a:solidFill>
                  <a:schemeClr val="bg1"/>
                </a:solidFill>
                <a:effectLst/>
              </a:rPr>
              <a:t>Number of events: 18,477</a:t>
            </a:r>
          </a:p>
          <a:p>
            <a:pPr algn="l"/>
            <a:r>
              <a:rPr lang="en-US" sz="2000" b="0" dirty="0">
                <a:solidFill>
                  <a:srgbClr val="FFC000"/>
                </a:solidFill>
                <a:effectLst/>
              </a:rPr>
              <a:t>9/1/2014 9:45:55 PM</a:t>
            </a:r>
            <a:r>
              <a:rPr lang="en-US" sz="2000" b="0" dirty="0">
                <a:solidFill>
                  <a:schemeClr val="bg1"/>
                </a:solidFill>
                <a:effectLst/>
              </a:rPr>
              <a:t> – Logs cleared</a:t>
            </a:r>
          </a:p>
          <a:p>
            <a:pPr algn="l"/>
            <a:r>
              <a:rPr lang="en-US" sz="2000" b="0" dirty="0">
                <a:solidFill>
                  <a:srgbClr val="FFC000"/>
                </a:solidFill>
                <a:effectLst/>
              </a:rPr>
              <a:t>9/1/2014 9:50:46</a:t>
            </a:r>
            <a:r>
              <a:rPr lang="en-US" sz="2000" b="0" dirty="0">
                <a:solidFill>
                  <a:schemeClr val="bg1"/>
                </a:solidFill>
                <a:effectLst/>
              </a:rPr>
              <a:t> - PM Credential Validation – Attempted validation of Administrator account, source workstation: USER-PC</a:t>
            </a:r>
          </a:p>
          <a:p>
            <a:pPr algn="l"/>
            <a:r>
              <a:rPr lang="en-US" sz="2000" b="0" dirty="0">
                <a:solidFill>
                  <a:srgbClr val="FFC000"/>
                </a:solidFill>
                <a:effectLst/>
              </a:rPr>
              <a:t>9/1/2014 9:50:46</a:t>
            </a:r>
            <a:r>
              <a:rPr lang="en-US" sz="2000" b="0" dirty="0">
                <a:solidFill>
                  <a:schemeClr val="bg1"/>
                </a:solidFill>
                <a:effectLst/>
              </a:rPr>
              <a:t> </a:t>
            </a:r>
            <a:r>
              <a:rPr lang="en-US" sz="2000" b="0" dirty="0">
                <a:solidFill>
                  <a:srgbClr val="FFC000"/>
                </a:solidFill>
                <a:effectLst/>
              </a:rPr>
              <a:t>PM</a:t>
            </a:r>
            <a:r>
              <a:rPr lang="en-US" sz="2000" b="0" dirty="0">
                <a:solidFill>
                  <a:schemeClr val="bg1"/>
                </a:solidFill>
                <a:effectLst/>
              </a:rPr>
              <a:t> - Logon – Administrator account logged into, logon type 3/network, source workstation: USER-PC, account domain: WIN-INDJIO9N3GA, process: </a:t>
            </a:r>
            <a:r>
              <a:rPr lang="en-US" sz="2000" b="0" dirty="0" err="1">
                <a:solidFill>
                  <a:schemeClr val="bg1"/>
                </a:solidFill>
                <a:effectLst/>
              </a:rPr>
              <a:t>NtLmSsp</a:t>
            </a:r>
            <a:endParaRPr lang="en-US" sz="2000" b="0" dirty="0">
              <a:solidFill>
                <a:schemeClr val="bg1"/>
              </a:solidFill>
              <a:effectLst/>
            </a:endParaRPr>
          </a:p>
          <a:p>
            <a:pPr algn="l"/>
            <a:r>
              <a:rPr lang="en-US" sz="2000" b="0" dirty="0">
                <a:solidFill>
                  <a:srgbClr val="FFC000"/>
                </a:solidFill>
                <a:effectLst/>
              </a:rPr>
              <a:t>9/1/2014 9:50:46 PM - </a:t>
            </a:r>
            <a:r>
              <a:rPr lang="en-US" sz="2000" b="0" dirty="0">
                <a:solidFill>
                  <a:schemeClr val="bg1"/>
                </a:solidFill>
                <a:effectLst/>
              </a:rPr>
              <a:t>Special logon – Administrator account logged into with special privileges, privileges list: </a:t>
            </a:r>
            <a:r>
              <a:rPr lang="en-US" sz="2000" b="0" dirty="0" err="1">
                <a:solidFill>
                  <a:schemeClr val="bg1"/>
                </a:solidFill>
                <a:effectLst/>
              </a:rPr>
              <a:t>SeSecurityPrivilege</a:t>
            </a:r>
            <a:r>
              <a:rPr lang="en-US" sz="2000" b="0" dirty="0">
                <a:solidFill>
                  <a:schemeClr val="bg1"/>
                </a:solidFill>
              </a:rPr>
              <a:t>, </a:t>
            </a:r>
            <a:r>
              <a:rPr lang="en-US" sz="2000" b="0" dirty="0" err="1">
                <a:solidFill>
                  <a:schemeClr val="bg1"/>
                </a:solidFill>
                <a:effectLst/>
              </a:rPr>
              <a:t>SeBackupPrivilege</a:t>
            </a:r>
            <a:r>
              <a:rPr lang="en-US" sz="2000" b="0" dirty="0">
                <a:solidFill>
                  <a:schemeClr val="bg1"/>
                </a:solidFill>
              </a:rPr>
              <a:t>, </a:t>
            </a:r>
            <a:r>
              <a:rPr lang="en-US" sz="2000" b="0" dirty="0" err="1">
                <a:solidFill>
                  <a:schemeClr val="bg1"/>
                </a:solidFill>
                <a:effectLst/>
              </a:rPr>
              <a:t>SeRestorePrivilege</a:t>
            </a:r>
            <a:r>
              <a:rPr lang="en-US" sz="2000" b="0" dirty="0">
                <a:solidFill>
                  <a:schemeClr val="bg1"/>
                </a:solidFill>
              </a:rPr>
              <a:t>, </a:t>
            </a:r>
            <a:r>
              <a:rPr lang="en-US" sz="2000" b="0" dirty="0" err="1">
                <a:solidFill>
                  <a:schemeClr val="bg1"/>
                </a:solidFill>
                <a:effectLst/>
              </a:rPr>
              <a:t>SeTakeOwnershipPrivilege</a:t>
            </a:r>
            <a:r>
              <a:rPr lang="en-US" sz="2000" b="0" dirty="0">
                <a:solidFill>
                  <a:schemeClr val="bg1"/>
                </a:solidFill>
              </a:rPr>
              <a:t>, </a:t>
            </a:r>
            <a:r>
              <a:rPr lang="en-US" sz="2000" b="0" dirty="0" err="1">
                <a:solidFill>
                  <a:schemeClr val="bg1"/>
                </a:solidFill>
                <a:effectLst/>
              </a:rPr>
              <a:t>SeDebugPrivilege</a:t>
            </a:r>
            <a:r>
              <a:rPr lang="en-US" sz="2000" b="0" dirty="0">
                <a:solidFill>
                  <a:schemeClr val="bg1"/>
                </a:solidFill>
              </a:rPr>
              <a:t>, </a:t>
            </a:r>
            <a:r>
              <a:rPr lang="en-US" sz="2000" b="0" dirty="0" err="1">
                <a:solidFill>
                  <a:schemeClr val="bg1"/>
                </a:solidFill>
                <a:effectLst/>
              </a:rPr>
              <a:t>SeSystemEnvironmentPrivilege</a:t>
            </a:r>
            <a:r>
              <a:rPr lang="en-US" sz="2000" b="0" dirty="0">
                <a:solidFill>
                  <a:schemeClr val="bg1"/>
                </a:solidFill>
              </a:rPr>
              <a:t>, </a:t>
            </a:r>
            <a:r>
              <a:rPr lang="en-US" sz="2000" b="0" dirty="0" err="1">
                <a:solidFill>
                  <a:schemeClr val="bg1"/>
                </a:solidFill>
                <a:effectLst/>
              </a:rPr>
              <a:t>SeLoadDriverPrivilege</a:t>
            </a:r>
            <a:r>
              <a:rPr lang="en-US" sz="2000" b="0" dirty="0">
                <a:solidFill>
                  <a:schemeClr val="bg1"/>
                </a:solidFill>
              </a:rPr>
              <a:t>, </a:t>
            </a:r>
            <a:r>
              <a:rPr lang="en-US" sz="2000" b="0" dirty="0" err="1">
                <a:solidFill>
                  <a:schemeClr val="bg1"/>
                </a:solidFill>
                <a:effectLst/>
              </a:rPr>
              <a:t>SeImpersonatePrivilege</a:t>
            </a:r>
            <a:endParaRPr lang="en-US" sz="2000" b="0" dirty="0">
              <a:solidFill>
                <a:schemeClr val="bg1"/>
              </a:solidFill>
              <a:effectLst/>
            </a:endParaRPr>
          </a:p>
          <a:p>
            <a:pPr algn="l"/>
            <a:r>
              <a:rPr lang="en-US" sz="2000" b="0" dirty="0">
                <a:solidFill>
                  <a:srgbClr val="FFC000"/>
                </a:solidFill>
                <a:effectLst/>
              </a:rPr>
              <a:t>Continuation:</a:t>
            </a:r>
            <a:r>
              <a:rPr lang="en-US" sz="2000" b="0" dirty="0">
                <a:solidFill>
                  <a:schemeClr val="bg1"/>
                </a:solidFill>
                <a:effectLst/>
              </a:rPr>
              <a:t> Many logon/logoffs</a:t>
            </a:r>
          </a:p>
          <a:p>
            <a:pPr algn="l"/>
            <a:r>
              <a:rPr lang="en-US" sz="2000" b="0" dirty="0">
                <a:solidFill>
                  <a:srgbClr val="FFC000"/>
                </a:solidFill>
                <a:effectLst/>
              </a:rPr>
              <a:t>9/1/2014 9:50:55 PM</a:t>
            </a:r>
            <a:r>
              <a:rPr lang="en-US" sz="2000" b="0" dirty="0">
                <a:solidFill>
                  <a:schemeClr val="bg1"/>
                </a:solidFill>
                <a:effectLst/>
              </a:rPr>
              <a:t> - Special Logon – DWM-3 account logged into, account domain: Window Manager, privileges: </a:t>
            </a:r>
            <a:r>
              <a:rPr lang="en-US" sz="2000" b="0" dirty="0" err="1">
                <a:solidFill>
                  <a:schemeClr val="bg1"/>
                </a:solidFill>
                <a:effectLst/>
              </a:rPr>
              <a:t>SeAssignPrimaryTokenPrivilege</a:t>
            </a:r>
            <a:r>
              <a:rPr lang="en-US" sz="2000" b="0" dirty="0">
                <a:solidFill>
                  <a:schemeClr val="bg1"/>
                </a:solidFill>
              </a:rPr>
              <a:t>, </a:t>
            </a:r>
            <a:r>
              <a:rPr lang="en-US" sz="2000" b="0" dirty="0" err="1">
                <a:solidFill>
                  <a:schemeClr val="bg1"/>
                </a:solidFill>
                <a:effectLst/>
              </a:rPr>
              <a:t>SeAuditPrivilege</a:t>
            </a:r>
            <a:r>
              <a:rPr lang="en-US" sz="2000" b="0" dirty="0">
                <a:solidFill>
                  <a:schemeClr val="bg1"/>
                </a:solidFill>
              </a:rPr>
              <a:t>, </a:t>
            </a:r>
            <a:r>
              <a:rPr lang="en-US" sz="2000" b="0" dirty="0" err="1">
                <a:solidFill>
                  <a:schemeClr val="bg1"/>
                </a:solidFill>
                <a:effectLst/>
              </a:rPr>
              <a:t>SeImpersonatePrivilege</a:t>
            </a:r>
            <a:r>
              <a:rPr lang="en-US" sz="2000" b="0" dirty="0">
                <a:solidFill>
                  <a:schemeClr val="bg1"/>
                </a:solidFill>
                <a:effectLst/>
              </a:rPr>
              <a:t>, </a:t>
            </a:r>
            <a:r>
              <a:rPr lang="en-US" sz="2000" b="0" dirty="0" err="1">
                <a:solidFill>
                  <a:schemeClr val="bg1"/>
                </a:solidFill>
                <a:effectLst/>
              </a:rPr>
              <a:t>SeImpersonatePrivilege</a:t>
            </a:r>
            <a:endParaRPr lang="en-US" sz="2000" b="0" dirty="0">
              <a:solidFill>
                <a:schemeClr val="bg1"/>
              </a:solidFill>
              <a:effectLst/>
            </a:endParaRPr>
          </a:p>
          <a:p>
            <a:pPr algn="l"/>
            <a:r>
              <a:rPr lang="en-US" sz="2000" b="0" dirty="0">
                <a:solidFill>
                  <a:srgbClr val="FFC000"/>
                </a:solidFill>
                <a:effectLst/>
              </a:rPr>
              <a:t>9/1/2014 9:50:55 PM</a:t>
            </a:r>
            <a:r>
              <a:rPr lang="en-US" sz="2000" b="0" dirty="0">
                <a:solidFill>
                  <a:schemeClr val="bg1"/>
                </a:solidFill>
                <a:effectLst/>
              </a:rPr>
              <a:t> - Logon - WIN-INDJIO9N3GA$ account logged into, account domain: WORKGROUP</a:t>
            </a:r>
          </a:p>
          <a:p>
            <a:pPr algn="l"/>
            <a:r>
              <a:rPr lang="en-US" sz="2000" b="0" dirty="0">
                <a:solidFill>
                  <a:srgbClr val="FFC000"/>
                </a:solidFill>
              </a:rPr>
              <a:t>Continuation:</a:t>
            </a:r>
            <a:r>
              <a:rPr lang="en-US" sz="2000" b="0" dirty="0">
                <a:solidFill>
                  <a:schemeClr val="bg1"/>
                </a:solidFill>
              </a:rPr>
              <a:t> Many logon/logoffs</a:t>
            </a:r>
          </a:p>
          <a:p>
            <a:pPr algn="l"/>
            <a:endParaRPr lang="en-US" sz="2000" b="0" dirty="0">
              <a:solidFill>
                <a:schemeClr val="bg1"/>
              </a:solidFill>
              <a:effectLst/>
            </a:endParaRPr>
          </a:p>
          <a:p>
            <a:pPr algn="l"/>
            <a:endParaRPr lang="en-US" sz="2000" b="0" dirty="0">
              <a:solidFill>
                <a:schemeClr val="bg1"/>
              </a:solidFill>
              <a:effectLst/>
            </a:endParaRPr>
          </a:p>
          <a:p>
            <a:pPr algn="l"/>
            <a:endParaRPr lang="en-US" sz="2000" b="0" dirty="0">
              <a:solidFill>
                <a:schemeClr val="bg1"/>
              </a:solidFill>
              <a:effectLst/>
            </a:endParaRPr>
          </a:p>
          <a:p>
            <a:pPr algn="l"/>
            <a:endParaRPr lang="en-US" sz="2000" b="0" dirty="0">
              <a:solidFill>
                <a:schemeClr val="bg1"/>
              </a:solidFill>
              <a:effectLst/>
            </a:endParaRPr>
          </a:p>
          <a:p>
            <a:pPr algn="l"/>
            <a:endParaRPr lang="en-US" sz="2000" b="0" dirty="0">
              <a:solidFill>
                <a:schemeClr val="bg1"/>
              </a:solidFill>
              <a:effectLst/>
            </a:endParaRPr>
          </a:p>
        </p:txBody>
      </p:sp>
    </p:spTree>
    <p:extLst>
      <p:ext uri="{BB962C8B-B14F-4D97-AF65-F5344CB8AC3E}">
        <p14:creationId xmlns:p14="http://schemas.microsoft.com/office/powerpoint/2010/main" val="427970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Chronology - 2</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49956"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rgbClr val="FFC000"/>
                </a:solidFill>
                <a:effectLst/>
              </a:rPr>
              <a:t>9/1/2014 9:54:01 PM</a:t>
            </a:r>
            <a:r>
              <a:rPr lang="en-US" sz="2000" b="0" dirty="0">
                <a:solidFill>
                  <a:srgbClr val="FFC000"/>
                </a:solidFill>
              </a:rPr>
              <a:t> - 9/1/2014 9:54:01 PM</a:t>
            </a:r>
            <a:r>
              <a:rPr lang="en-US" sz="2000" b="0" dirty="0">
                <a:solidFill>
                  <a:schemeClr val="bg1"/>
                </a:solidFill>
              </a:rPr>
              <a:t> - </a:t>
            </a:r>
            <a:r>
              <a:rPr lang="en-US" sz="2000" b="0" dirty="0">
                <a:solidFill>
                  <a:schemeClr val="bg1"/>
                </a:solidFill>
                <a:effectLst/>
              </a:rPr>
              <a:t>Audit Policy Change - account name: Administrator</a:t>
            </a:r>
            <a:r>
              <a:rPr lang="en-US" sz="2000" b="0" dirty="0">
                <a:solidFill>
                  <a:schemeClr val="bg1"/>
                </a:solidFill>
              </a:rPr>
              <a:t>, account domain WIN-INDJIO9N3GA, C:\share\Private\Balance-Sheet.xlsx, C:\share\Private\Blue Prints\blueprint-Proto.jpg, C:\share\Private\Blue Prints, C:\share\Images, C:\share\Images\sample-stamp.png, C:\share\Images\sample.jpeg, C:\share\Images\sample_overlay.gif, C:\share\Public, C:\share\Templates\Invoice.xltx, C:\share\Projections, C:\share\Private\S4 Financial Projections Aug 2014_0.xlsx, C:\share\Private, C:\share, C:\share\Templates, C:\share\Templates\Letterhead.pub - Original Security Descriptor: New Security Descriptor: S:ARAI(AU;IDSA;CCDCLCSWRPWPLOCRSDRC;;;WD)</a:t>
            </a:r>
          </a:p>
          <a:p>
            <a:pPr algn="l"/>
            <a:r>
              <a:rPr lang="en-US" sz="2000" b="0" dirty="0">
                <a:solidFill>
                  <a:srgbClr val="FFC000"/>
                </a:solidFill>
              </a:rPr>
              <a:t>9/1/2014 9:54:18 PM </a:t>
            </a:r>
            <a:r>
              <a:rPr lang="en-US" sz="2000" b="0" dirty="0">
                <a:solidFill>
                  <a:schemeClr val="bg1"/>
                </a:solidFill>
              </a:rPr>
              <a:t>-</a:t>
            </a:r>
            <a:r>
              <a:rPr lang="en-US" sz="2000" b="0" dirty="0">
                <a:solidFill>
                  <a:srgbClr val="FFC000"/>
                </a:solidFill>
              </a:rPr>
              <a:t> </a:t>
            </a:r>
            <a:r>
              <a:rPr lang="en-US" sz="2000" b="0" dirty="0">
                <a:solidFill>
                  <a:schemeClr val="bg1"/>
                </a:solidFill>
              </a:rPr>
              <a:t>Special Logon – account name: SYSTEM, account domain: NT AUTHORITY</a:t>
            </a:r>
          </a:p>
          <a:p>
            <a:pPr algn="l"/>
            <a:r>
              <a:rPr lang="en-US" sz="2000" b="0" dirty="0">
                <a:solidFill>
                  <a:srgbClr val="FFC000"/>
                </a:solidFill>
              </a:rPr>
              <a:t>9/1/2014 10:04:13 PM 0 </a:t>
            </a:r>
            <a:r>
              <a:rPr lang="en-US" sz="2000" b="0" dirty="0">
                <a:solidFill>
                  <a:schemeClr val="bg1"/>
                </a:solidFill>
              </a:rPr>
              <a:t>-</a:t>
            </a:r>
            <a:r>
              <a:rPr lang="en-US" sz="2000" b="0" dirty="0">
                <a:solidFill>
                  <a:srgbClr val="FFC000"/>
                </a:solidFill>
              </a:rPr>
              <a:t> </a:t>
            </a:r>
            <a:r>
              <a:rPr lang="en-US" sz="2000" b="0" dirty="0">
                <a:solidFill>
                  <a:schemeClr val="bg1"/>
                </a:solidFill>
              </a:rPr>
              <a:t>Audit Policy Change – account name: Administrator, account domain: WIN-INDJIO9N3GA, Filtering Platform Packet Drop, File Share, Handle Manipulation, Filtering Platform Connection, Central Policy Staging, Removable Storage, Detailed File Share, Kernel Object, Registry, File System, SAM, Application Generated, Certification Services, Other Object Access Events</a:t>
            </a:r>
          </a:p>
          <a:p>
            <a:pPr algn="l"/>
            <a:r>
              <a:rPr lang="en-US" sz="2000" b="0" dirty="0">
                <a:solidFill>
                  <a:srgbClr val="FFC000"/>
                </a:solidFill>
              </a:rPr>
              <a:t>9/1/2014 10:06:11 PM</a:t>
            </a:r>
            <a:r>
              <a:rPr lang="en-US" sz="2000" b="0" dirty="0">
                <a:solidFill>
                  <a:schemeClr val="bg1"/>
                </a:solidFill>
              </a:rPr>
              <a:t> – Registry – account name: Administrator, account domain: WIN-INDJIO9N3GA C:\Windows\System32\Configure-SMRemoting.exe – remote access control - \REGISTRY\MACHINE\SOFTWARE\Microsoft\Windows\CurrentVersion\WSMAN\Client</a:t>
            </a:r>
          </a:p>
          <a:p>
            <a:pPr algn="l"/>
            <a:endParaRPr lang="en-US" sz="2000" b="0" dirty="0">
              <a:solidFill>
                <a:schemeClr val="bg1"/>
              </a:solidFill>
            </a:endParaRPr>
          </a:p>
          <a:p>
            <a:pPr algn="l"/>
            <a:endParaRPr lang="en-US" sz="2000" b="0" dirty="0">
              <a:solidFill>
                <a:schemeClr val="bg1"/>
              </a:solidFill>
            </a:endParaRPr>
          </a:p>
          <a:p>
            <a:pPr algn="l"/>
            <a:endParaRPr lang="en-US" sz="2000" b="0" dirty="0">
              <a:solidFill>
                <a:schemeClr val="bg1"/>
              </a:solidFill>
            </a:endParaRPr>
          </a:p>
        </p:txBody>
      </p:sp>
    </p:spTree>
    <p:extLst>
      <p:ext uri="{BB962C8B-B14F-4D97-AF65-F5344CB8AC3E}">
        <p14:creationId xmlns:p14="http://schemas.microsoft.com/office/powerpoint/2010/main" val="160663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Chronology - 3</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37078"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rgbClr val="FFC000"/>
                </a:solidFill>
              </a:rPr>
              <a:t>9/1/2014 10:06:11 PM</a:t>
            </a:r>
            <a:r>
              <a:rPr lang="en-US" sz="2000" b="0" dirty="0">
                <a:solidFill>
                  <a:schemeClr val="bg1"/>
                </a:solidFill>
              </a:rPr>
              <a:t> - Other Object Access Events – account name: Administrator, account domain: WIN-INDJIO9N3GA, object server: WS-Management Listener</a:t>
            </a:r>
          </a:p>
          <a:p>
            <a:pPr algn="l"/>
            <a:r>
              <a:rPr lang="en-US" sz="2000" b="0" dirty="0">
                <a:solidFill>
                  <a:srgbClr val="FFC000"/>
                </a:solidFill>
              </a:rPr>
              <a:t>9/1/2014 10:06:12 PM</a:t>
            </a:r>
            <a:r>
              <a:rPr lang="en-US" sz="2000" b="0" dirty="0">
                <a:solidFill>
                  <a:schemeClr val="bg1"/>
                </a:solidFill>
              </a:rPr>
              <a:t> - Removable Storage – Connected remote drive over remote access, account name: Administrator, account domain: WIN-INDJIO9N3GA  object name: C:\share, </a:t>
            </a:r>
            <a:r>
              <a:rPr lang="it-IT" sz="2000" b="0" dirty="0">
                <a:solidFill>
                  <a:schemeClr val="bg1"/>
                </a:solidFill>
              </a:rPr>
              <a:t>SYNCHRONIZE: Granted by D:(A;OICI;FA;;;LA), ReadAttributes: Granted by D:(A;OICI;FA;;;LA)</a:t>
            </a:r>
          </a:p>
          <a:p>
            <a:pPr algn="l"/>
            <a:r>
              <a:rPr lang="en-US" sz="2000" b="0" dirty="0">
                <a:solidFill>
                  <a:srgbClr val="FFC000"/>
                </a:solidFill>
              </a:rPr>
              <a:t>9/1/2014 10:06:12 PM</a:t>
            </a:r>
            <a:r>
              <a:rPr lang="en-US" sz="2000" b="0" dirty="0">
                <a:solidFill>
                  <a:schemeClr val="bg1"/>
                </a:solidFill>
              </a:rPr>
              <a:t> - Detailed File Share, account name: Administrator, account domain: WIN-INDJIO9N3GA, Share Name: \\*\share, Share Path: \??\C:\share, Relative Target Name: \, synchronize and read granted</a:t>
            </a:r>
          </a:p>
          <a:p>
            <a:pPr algn="l"/>
            <a:r>
              <a:rPr lang="en-US" sz="2000" b="0" dirty="0">
                <a:solidFill>
                  <a:srgbClr val="FFC000"/>
                </a:solidFill>
              </a:rPr>
              <a:t>9/1/2014 10:06:12 PM</a:t>
            </a:r>
            <a:r>
              <a:rPr lang="en-US" sz="2000" b="0" dirty="0">
                <a:solidFill>
                  <a:schemeClr val="bg1"/>
                </a:solidFill>
              </a:rPr>
              <a:t> - Detailed File Share - account name: Administrator, account domain: WIN-INDJIO9N3GA, Source Address: fe80::304b:1340:53e0:f576</a:t>
            </a:r>
          </a:p>
          <a:p>
            <a:pPr algn="l"/>
            <a:r>
              <a:rPr lang="en-US" sz="2000" b="0" dirty="0">
                <a:solidFill>
                  <a:srgbClr val="FFC000"/>
                </a:solidFill>
              </a:rPr>
              <a:t>9/1/2014 10:06:22 PM</a:t>
            </a:r>
            <a:r>
              <a:rPr lang="en-US" sz="2000" b="0" dirty="0">
                <a:solidFill>
                  <a:schemeClr val="bg1"/>
                </a:solidFill>
              </a:rPr>
              <a:t> - Filtering Platform Packet Drop - Direction: Inbound, Source Address: 74.125.228.65, Source Port: 443, Destination Address: 172.31.10.137, Destination Port: 50186, Protocol: 6</a:t>
            </a:r>
          </a:p>
          <a:p>
            <a:pPr algn="l"/>
            <a:r>
              <a:rPr lang="en-US" sz="2000" b="0" dirty="0">
                <a:solidFill>
                  <a:srgbClr val="FFC000"/>
                </a:solidFill>
              </a:rPr>
              <a:t>9/1/2014 10:06:30 PM </a:t>
            </a:r>
            <a:r>
              <a:rPr lang="en-US" sz="2000" b="0" dirty="0">
                <a:solidFill>
                  <a:schemeClr val="bg1"/>
                </a:solidFill>
              </a:rPr>
              <a:t>- Filtering Platform Packet Drop - Direction: Inbound, Source Address: 74.125.228.75, Source Port: 443, Destination Address: 172.31.10.137, Destination Port: 50199, Protocol: 6</a:t>
            </a:r>
          </a:p>
          <a:p>
            <a:pPr algn="l"/>
            <a:endParaRPr lang="en-US" sz="2000" b="0" dirty="0">
              <a:solidFill>
                <a:schemeClr val="bg1"/>
              </a:solidFill>
            </a:endParaRPr>
          </a:p>
          <a:p>
            <a:pPr algn="l"/>
            <a:endParaRPr lang="en-US" sz="2000" b="0" dirty="0">
              <a:solidFill>
                <a:schemeClr val="bg1"/>
              </a:solidFill>
            </a:endParaRPr>
          </a:p>
          <a:p>
            <a:pPr algn="l"/>
            <a:endParaRPr lang="en-US" sz="2000" b="0" dirty="0">
              <a:solidFill>
                <a:schemeClr val="bg1"/>
              </a:solidFill>
            </a:endParaRPr>
          </a:p>
        </p:txBody>
      </p:sp>
    </p:spTree>
    <p:extLst>
      <p:ext uri="{BB962C8B-B14F-4D97-AF65-F5344CB8AC3E}">
        <p14:creationId xmlns:p14="http://schemas.microsoft.com/office/powerpoint/2010/main" val="285617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Chronology - 4</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37078"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rgbClr val="FFC000"/>
                </a:solidFill>
              </a:rPr>
              <a:t>9/1/2014 10:07:16 PM</a:t>
            </a:r>
            <a:r>
              <a:rPr lang="en-US" sz="2000" b="0" dirty="0">
                <a:solidFill>
                  <a:schemeClr val="bg1"/>
                </a:solidFill>
              </a:rPr>
              <a:t> - Removable Storage - Object Name: C:\Windows\WinSxS\FileMaps\$$_system32_windowspowershell_v1.0_3f102d555ee05d33.cdf-ms, access: READ_CONTROL, SYNCHRONIZE, </a:t>
            </a:r>
            <a:r>
              <a:rPr lang="en-US" sz="2000" b="0" dirty="0" err="1">
                <a:solidFill>
                  <a:schemeClr val="bg1"/>
                </a:solidFill>
              </a:rPr>
              <a:t>ReadData</a:t>
            </a:r>
            <a:r>
              <a:rPr lang="en-US" sz="2000" b="0" dirty="0">
                <a:solidFill>
                  <a:schemeClr val="bg1"/>
                </a:solidFill>
              </a:rPr>
              <a:t> (or </a:t>
            </a:r>
            <a:r>
              <a:rPr lang="en-US" sz="2000" b="0" dirty="0" err="1">
                <a:solidFill>
                  <a:schemeClr val="bg1"/>
                </a:solidFill>
              </a:rPr>
              <a:t>ListDirectory</a:t>
            </a:r>
            <a:r>
              <a:rPr lang="en-US" sz="2000" b="0" dirty="0">
                <a:solidFill>
                  <a:schemeClr val="bg1"/>
                </a:solidFill>
              </a:rPr>
              <a:t>), </a:t>
            </a:r>
            <a:r>
              <a:rPr lang="en-US" sz="2000" b="0" dirty="0" err="1">
                <a:solidFill>
                  <a:schemeClr val="bg1"/>
                </a:solidFill>
              </a:rPr>
              <a:t>ReadEA</a:t>
            </a:r>
            <a:r>
              <a:rPr lang="en-US" sz="2000" b="0" dirty="0">
                <a:solidFill>
                  <a:schemeClr val="bg1"/>
                </a:solidFill>
              </a:rPr>
              <a:t>, </a:t>
            </a:r>
            <a:r>
              <a:rPr lang="en-US" sz="2000" b="0" dirty="0" err="1">
                <a:solidFill>
                  <a:schemeClr val="bg1"/>
                </a:solidFill>
              </a:rPr>
              <a:t>ReadAttributes</a:t>
            </a:r>
            <a:endParaRPr lang="en-US" sz="2000" b="0" dirty="0">
              <a:solidFill>
                <a:schemeClr val="bg1"/>
              </a:solidFill>
            </a:endParaRPr>
          </a:p>
          <a:p>
            <a:pPr algn="l"/>
            <a:r>
              <a:rPr lang="en-US" sz="2000" b="0" dirty="0">
                <a:solidFill>
                  <a:srgbClr val="FFC000"/>
                </a:solidFill>
              </a:rPr>
              <a:t>Continuation: </a:t>
            </a:r>
            <a:r>
              <a:rPr lang="en-US" sz="2000" b="0" dirty="0">
                <a:solidFill>
                  <a:schemeClr val="bg1"/>
                </a:solidFill>
              </a:rPr>
              <a:t>Skipping</a:t>
            </a:r>
          </a:p>
          <a:p>
            <a:pPr algn="l"/>
            <a:r>
              <a:rPr lang="en-US" sz="2000" b="0" dirty="0">
                <a:solidFill>
                  <a:srgbClr val="FFC000"/>
                </a:solidFill>
              </a:rPr>
              <a:t>9/1/2014 10:14:49 PM </a:t>
            </a:r>
            <a:r>
              <a:rPr lang="en-US" sz="2000" b="0" dirty="0">
                <a:solidFill>
                  <a:schemeClr val="bg1"/>
                </a:solidFill>
              </a:rPr>
              <a:t>– SAM - account name: Administrator, account domain: WIN-INDJIO9N3GA, access: </a:t>
            </a:r>
            <a:r>
              <a:rPr lang="en-US" sz="2000" b="0" dirty="0" err="1">
                <a:solidFill>
                  <a:schemeClr val="bg1"/>
                </a:solidFill>
              </a:rPr>
              <a:t>ReadPasswordParametersm</a:t>
            </a:r>
            <a:r>
              <a:rPr lang="en-US" sz="2000" b="0" dirty="0">
                <a:solidFill>
                  <a:schemeClr val="bg1"/>
                </a:solidFill>
              </a:rPr>
              <a:t>, </a:t>
            </a:r>
            <a:r>
              <a:rPr lang="en-US" sz="2000" b="0" dirty="0" err="1">
                <a:solidFill>
                  <a:schemeClr val="bg1"/>
                </a:solidFill>
              </a:rPr>
              <a:t>CreateUser</a:t>
            </a:r>
            <a:r>
              <a:rPr lang="en-US" sz="2000" b="0" dirty="0">
                <a:solidFill>
                  <a:schemeClr val="bg1"/>
                </a:solidFill>
              </a:rPr>
              <a:t>, </a:t>
            </a:r>
            <a:r>
              <a:rPr lang="en-US" sz="2000" b="0" dirty="0" err="1">
                <a:solidFill>
                  <a:schemeClr val="bg1"/>
                </a:solidFill>
              </a:rPr>
              <a:t>LookupIDs</a:t>
            </a:r>
            <a:endParaRPr lang="en-US" sz="2000" b="0" dirty="0">
              <a:solidFill>
                <a:schemeClr val="bg1"/>
              </a:solidFill>
            </a:endParaRPr>
          </a:p>
          <a:p>
            <a:pPr algn="l"/>
            <a:r>
              <a:rPr lang="en-US" sz="2000" b="0" dirty="0">
                <a:solidFill>
                  <a:srgbClr val="FFC000"/>
                </a:solidFill>
              </a:rPr>
              <a:t>9/1/2014 10:14:49 PM</a:t>
            </a:r>
            <a:r>
              <a:rPr lang="en-US" sz="2000" b="0" dirty="0">
                <a:solidFill>
                  <a:schemeClr val="bg1"/>
                </a:solidFill>
              </a:rPr>
              <a:t> - Security Group Management - A member was added to a security-enabled global group – security ID: S-1-5-21-3748166365-3267284107-2857045578-500, Account Name: Administrator, Account Domain:	 WIN-INDJIO9N3GA</a:t>
            </a:r>
          </a:p>
          <a:p>
            <a:pPr algn="l"/>
            <a:r>
              <a:rPr lang="en-US" sz="2000" b="0" dirty="0">
                <a:solidFill>
                  <a:srgbClr val="FFC000"/>
                </a:solidFill>
              </a:rPr>
              <a:t>9/1/2014 10:14:49 PM </a:t>
            </a:r>
            <a:r>
              <a:rPr lang="en-US" sz="2000" b="0" dirty="0">
                <a:solidFill>
                  <a:schemeClr val="bg1"/>
                </a:solidFill>
              </a:rPr>
              <a:t>- User Account Management – User account created - Account Name: </a:t>
            </a:r>
            <a:r>
              <a:rPr lang="en-US" sz="2000" b="0" dirty="0" err="1">
                <a:solidFill>
                  <a:schemeClr val="bg1"/>
                </a:solidFill>
              </a:rPr>
              <a:t>Tstark</a:t>
            </a:r>
            <a:r>
              <a:rPr lang="en-US" sz="2000" b="0" dirty="0">
                <a:solidFill>
                  <a:schemeClr val="bg1"/>
                </a:solidFill>
              </a:rPr>
              <a:t>, Account Domain:	WIN-INDJIO9N3GA</a:t>
            </a:r>
          </a:p>
          <a:p>
            <a:pPr algn="l"/>
            <a:r>
              <a:rPr lang="en-US" sz="2000" b="0" dirty="0">
                <a:solidFill>
                  <a:srgbClr val="FFC000"/>
                </a:solidFill>
              </a:rPr>
              <a:t>9/1/2014 10:14:49 PM </a:t>
            </a:r>
            <a:r>
              <a:rPr lang="en-US" sz="2000" b="0" dirty="0">
                <a:solidFill>
                  <a:schemeClr val="bg1"/>
                </a:solidFill>
              </a:rPr>
              <a:t>- User Account Management – User account enabled </a:t>
            </a:r>
            <a:r>
              <a:rPr lang="en-US" sz="2000" b="0" dirty="0" err="1">
                <a:solidFill>
                  <a:schemeClr val="bg1"/>
                </a:solidFill>
              </a:rPr>
              <a:t>Tstark</a:t>
            </a:r>
            <a:endParaRPr lang="en-US" sz="2000" b="0" dirty="0">
              <a:solidFill>
                <a:schemeClr val="bg1"/>
              </a:solidFill>
            </a:endParaRPr>
          </a:p>
          <a:p>
            <a:pPr algn="l"/>
            <a:r>
              <a:rPr lang="en-US" sz="2000" b="0" dirty="0">
                <a:solidFill>
                  <a:srgbClr val="FFC000"/>
                </a:solidFill>
              </a:rPr>
              <a:t>9/1/2014 10:14:49 PM</a:t>
            </a:r>
            <a:r>
              <a:rPr lang="en-US" sz="2000" b="0" dirty="0">
                <a:solidFill>
                  <a:schemeClr val="bg1"/>
                </a:solidFill>
              </a:rPr>
              <a:t> - Security Group Management – Member added to security-enabled local group</a:t>
            </a:r>
          </a:p>
          <a:p>
            <a:pPr algn="l"/>
            <a:r>
              <a:rPr lang="en-US" sz="2000" b="0" dirty="0">
                <a:solidFill>
                  <a:srgbClr val="FFC000"/>
                </a:solidFill>
              </a:rPr>
              <a:t>9/1/2014 10:14:49 PM</a:t>
            </a:r>
            <a:r>
              <a:rPr lang="en-US" sz="2000" b="0" dirty="0">
                <a:solidFill>
                  <a:schemeClr val="bg1"/>
                </a:solidFill>
              </a:rPr>
              <a:t> - Security Group Management Member removed from security-enabled local group</a:t>
            </a:r>
          </a:p>
          <a:p>
            <a:pPr algn="l"/>
            <a:r>
              <a:rPr lang="en-US" sz="2000" b="0" dirty="0">
                <a:solidFill>
                  <a:srgbClr val="FFC000"/>
                </a:solidFill>
              </a:rPr>
              <a:t>9/1/2014 10:14:49 PM</a:t>
            </a:r>
            <a:r>
              <a:rPr lang="en-US" sz="2000" b="0" dirty="0">
                <a:solidFill>
                  <a:schemeClr val="bg1"/>
                </a:solidFill>
              </a:rPr>
              <a:t> - User Account Management – User account deleted </a:t>
            </a:r>
            <a:r>
              <a:rPr lang="en-US" sz="2000" b="0" dirty="0" err="1">
                <a:solidFill>
                  <a:schemeClr val="bg1"/>
                </a:solidFill>
              </a:rPr>
              <a:t>Tstark</a:t>
            </a:r>
            <a:endParaRPr lang="en-US" sz="2000" b="0" dirty="0">
              <a:solidFill>
                <a:schemeClr val="bg1"/>
              </a:solidFill>
            </a:endParaRPr>
          </a:p>
        </p:txBody>
      </p:sp>
    </p:spTree>
    <p:extLst>
      <p:ext uri="{BB962C8B-B14F-4D97-AF65-F5344CB8AC3E}">
        <p14:creationId xmlns:p14="http://schemas.microsoft.com/office/powerpoint/2010/main" val="37229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Chronology – 5</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37078"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rgbClr val="FFC000"/>
                </a:solidFill>
              </a:rPr>
              <a:t>9/1/2014 10:14:49 PM </a:t>
            </a:r>
            <a:r>
              <a:rPr lang="en-US" sz="2000" b="0" dirty="0">
                <a:solidFill>
                  <a:schemeClr val="bg1"/>
                </a:solidFill>
              </a:rPr>
              <a:t>- Other Object Access Events – Object was deleted,  Object Server: Security Account Manager Handle ID: 0x3bd41d1a40, Process Information: Process ID: 0x208, Process Name C:\Windows\System32\lsass.exe, Transaction ID: {00000000-0000-0000-0000-000000000000}</a:t>
            </a:r>
          </a:p>
          <a:p>
            <a:pPr algn="l"/>
            <a:r>
              <a:rPr lang="en-US" sz="2000" b="0" dirty="0">
                <a:solidFill>
                  <a:srgbClr val="FFC000"/>
                </a:solidFill>
              </a:rPr>
              <a:t>9/1/2014 10:15:01 PM</a:t>
            </a:r>
            <a:r>
              <a:rPr lang="en-US" sz="2000" b="0" dirty="0">
                <a:solidFill>
                  <a:schemeClr val="bg1"/>
                </a:solidFill>
              </a:rPr>
              <a:t> - User Account Management – User account enabled </a:t>
            </a:r>
            <a:r>
              <a:rPr lang="en-US" sz="2000" b="0" dirty="0" err="1">
                <a:solidFill>
                  <a:schemeClr val="bg1"/>
                </a:solidFill>
              </a:rPr>
              <a:t>Tstark</a:t>
            </a:r>
            <a:r>
              <a:rPr lang="en-US" sz="2000" b="0" dirty="0">
                <a:solidFill>
                  <a:schemeClr val="bg1"/>
                </a:solidFill>
              </a:rPr>
              <a:t>, changed - 'Password Not Required' – Disabled, 'Don't Expire Password' – Enabled</a:t>
            </a:r>
          </a:p>
          <a:p>
            <a:pPr algn="l"/>
            <a:r>
              <a:rPr lang="en-US" sz="2000" b="0" dirty="0">
                <a:solidFill>
                  <a:srgbClr val="FFC000"/>
                </a:solidFill>
              </a:rPr>
              <a:t>9/1/2014 10:15:42 PM</a:t>
            </a:r>
            <a:r>
              <a:rPr lang="en-US" sz="2000" b="0" dirty="0">
                <a:solidFill>
                  <a:schemeClr val="bg1"/>
                </a:solidFill>
              </a:rPr>
              <a:t> - User Account Management – User account created, enabled </a:t>
            </a:r>
            <a:r>
              <a:rPr lang="en-US" sz="2000" b="0" dirty="0" err="1">
                <a:solidFill>
                  <a:schemeClr val="bg1"/>
                </a:solidFill>
              </a:rPr>
              <a:t>Srogers</a:t>
            </a:r>
            <a:r>
              <a:rPr lang="en-US" sz="2000" b="0" dirty="0">
                <a:solidFill>
                  <a:schemeClr val="bg1"/>
                </a:solidFill>
              </a:rPr>
              <a:t>, added to local security enabled group, changed - 'Password Not Required' – Disabled, 'Don't Expire Password' – Enabled</a:t>
            </a:r>
          </a:p>
          <a:p>
            <a:pPr algn="l"/>
            <a:r>
              <a:rPr lang="en-US" sz="2000" b="0" dirty="0">
                <a:solidFill>
                  <a:srgbClr val="FFC000"/>
                </a:solidFill>
              </a:rPr>
              <a:t>9/1/2014 10:16:19 PM </a:t>
            </a:r>
            <a:r>
              <a:rPr lang="en-US" sz="2000" b="0" dirty="0">
                <a:solidFill>
                  <a:schemeClr val="bg1"/>
                </a:solidFill>
              </a:rPr>
              <a:t>- User Account Management – User account created, enabled </a:t>
            </a:r>
            <a:r>
              <a:rPr lang="en-US" sz="2000" b="0" dirty="0" err="1">
                <a:solidFill>
                  <a:schemeClr val="bg1"/>
                </a:solidFill>
              </a:rPr>
              <a:t>Dblake</a:t>
            </a:r>
            <a:r>
              <a:rPr lang="en-US" sz="2000" b="0" dirty="0">
                <a:solidFill>
                  <a:schemeClr val="bg1"/>
                </a:solidFill>
              </a:rPr>
              <a:t>, changed - 'Password Not Required' – Disabled, 'Don't Expire Password' – Enabled, added to local security enabled group</a:t>
            </a:r>
          </a:p>
          <a:p>
            <a:pPr algn="l"/>
            <a:r>
              <a:rPr lang="en-US" sz="2000" b="0" dirty="0">
                <a:solidFill>
                  <a:srgbClr val="FFC000"/>
                </a:solidFill>
              </a:rPr>
              <a:t>9/1/2014 10:16:39 PM </a:t>
            </a:r>
            <a:r>
              <a:rPr lang="en-US" sz="2000" b="0" dirty="0">
                <a:solidFill>
                  <a:schemeClr val="bg1"/>
                </a:solidFill>
              </a:rPr>
              <a:t>- User Account Management, User account created, enabled </a:t>
            </a:r>
            <a:r>
              <a:rPr lang="en-US" sz="2000" b="0" dirty="0" err="1">
                <a:solidFill>
                  <a:schemeClr val="bg1"/>
                </a:solidFill>
              </a:rPr>
              <a:t>Bbanner</a:t>
            </a:r>
            <a:r>
              <a:rPr lang="en-US" sz="2000" b="0" dirty="0">
                <a:solidFill>
                  <a:schemeClr val="bg1"/>
                </a:solidFill>
              </a:rPr>
              <a:t>, changed - 'Password Not Required' – Disabled, 'Don't Expire Password' – Enabled, added to local security enabled group</a:t>
            </a:r>
          </a:p>
          <a:p>
            <a:pPr algn="l"/>
            <a:r>
              <a:rPr lang="en-US" sz="2000" b="0" dirty="0">
                <a:solidFill>
                  <a:srgbClr val="FFC000"/>
                </a:solidFill>
              </a:rPr>
              <a:t>9/1/2014 10:18:12 PM </a:t>
            </a:r>
            <a:r>
              <a:rPr lang="en-US" sz="2000" b="0" dirty="0">
                <a:solidFill>
                  <a:schemeClr val="bg1"/>
                </a:solidFill>
              </a:rPr>
              <a:t>- Detailed File Share – access 	Accesses: READ_CONTROL, SYNCHRONIZE, </a:t>
            </a:r>
            <a:r>
              <a:rPr lang="en-US" sz="2000" b="0" dirty="0" err="1">
                <a:solidFill>
                  <a:schemeClr val="bg1"/>
                </a:solidFill>
              </a:rPr>
              <a:t>ReadData</a:t>
            </a:r>
            <a:r>
              <a:rPr lang="en-US" sz="2000" b="0" dirty="0">
                <a:solidFill>
                  <a:schemeClr val="bg1"/>
                </a:solidFill>
              </a:rPr>
              <a:t> (or </a:t>
            </a:r>
            <a:r>
              <a:rPr lang="en-US" sz="2000" b="0" dirty="0" err="1">
                <a:solidFill>
                  <a:schemeClr val="bg1"/>
                </a:solidFill>
              </a:rPr>
              <a:t>ListDirectory</a:t>
            </a:r>
            <a:r>
              <a:rPr lang="en-US" sz="2000" b="0" dirty="0">
                <a:solidFill>
                  <a:schemeClr val="bg1"/>
                </a:solidFill>
              </a:rPr>
              <a:t>), </a:t>
            </a:r>
            <a:r>
              <a:rPr lang="en-US" sz="2000" b="0" dirty="0" err="1">
                <a:solidFill>
                  <a:schemeClr val="bg1"/>
                </a:solidFill>
              </a:rPr>
              <a:t>WriteData</a:t>
            </a:r>
            <a:r>
              <a:rPr lang="en-US" sz="2000" b="0" dirty="0">
                <a:solidFill>
                  <a:schemeClr val="bg1"/>
                </a:solidFill>
              </a:rPr>
              <a:t> (or </a:t>
            </a:r>
            <a:r>
              <a:rPr lang="en-US" sz="2000" b="0" dirty="0" err="1">
                <a:solidFill>
                  <a:schemeClr val="bg1"/>
                </a:solidFill>
              </a:rPr>
              <a:t>AddFile</a:t>
            </a:r>
            <a:r>
              <a:rPr lang="en-US" sz="2000" b="0" dirty="0">
                <a:solidFill>
                  <a:schemeClr val="bg1"/>
                </a:solidFill>
              </a:rPr>
              <a:t>), </a:t>
            </a:r>
            <a:r>
              <a:rPr lang="en-US" sz="2000" b="0" dirty="0" err="1">
                <a:solidFill>
                  <a:schemeClr val="bg1"/>
                </a:solidFill>
              </a:rPr>
              <a:t>AppendData</a:t>
            </a:r>
            <a:r>
              <a:rPr lang="en-US" sz="2000" b="0" dirty="0">
                <a:solidFill>
                  <a:schemeClr val="bg1"/>
                </a:solidFill>
              </a:rPr>
              <a:t> (or </a:t>
            </a:r>
            <a:r>
              <a:rPr lang="en-US" sz="2000" b="0" dirty="0" err="1">
                <a:solidFill>
                  <a:schemeClr val="bg1"/>
                </a:solidFill>
              </a:rPr>
              <a:t>AddSubdirectory</a:t>
            </a:r>
            <a:r>
              <a:rPr lang="en-US" sz="2000" b="0" dirty="0">
                <a:solidFill>
                  <a:schemeClr val="bg1"/>
                </a:solidFill>
              </a:rPr>
              <a:t> or </a:t>
            </a:r>
            <a:r>
              <a:rPr lang="en-US" sz="2000" b="0" dirty="0" err="1">
                <a:solidFill>
                  <a:schemeClr val="bg1"/>
                </a:solidFill>
              </a:rPr>
              <a:t>CreatePipeInstance</a:t>
            </a:r>
            <a:r>
              <a:rPr lang="en-US" sz="2000" b="0" dirty="0">
                <a:solidFill>
                  <a:schemeClr val="bg1"/>
                </a:solidFill>
              </a:rPr>
              <a:t>), </a:t>
            </a:r>
            <a:r>
              <a:rPr lang="en-US" sz="2000" b="0" dirty="0" err="1">
                <a:solidFill>
                  <a:schemeClr val="bg1"/>
                </a:solidFill>
              </a:rPr>
              <a:t>ReadEA</a:t>
            </a:r>
            <a:r>
              <a:rPr lang="en-US" sz="2000" b="0" dirty="0">
                <a:solidFill>
                  <a:schemeClr val="bg1"/>
                </a:solidFill>
              </a:rPr>
              <a:t>, </a:t>
            </a:r>
            <a:r>
              <a:rPr lang="en-US" sz="2000" b="0" dirty="0" err="1">
                <a:solidFill>
                  <a:schemeClr val="bg1"/>
                </a:solidFill>
              </a:rPr>
              <a:t>WriteEA</a:t>
            </a:r>
            <a:r>
              <a:rPr lang="en-US" sz="2000" b="0" dirty="0">
                <a:solidFill>
                  <a:schemeClr val="bg1"/>
                </a:solidFill>
              </a:rPr>
              <a:t>, </a:t>
            </a:r>
            <a:r>
              <a:rPr lang="en-US" sz="2000" b="0" dirty="0" err="1">
                <a:solidFill>
                  <a:schemeClr val="bg1"/>
                </a:solidFill>
              </a:rPr>
              <a:t>ReadAttributes</a:t>
            </a:r>
            <a:r>
              <a:rPr lang="en-US" sz="2000" b="0" dirty="0">
                <a:solidFill>
                  <a:schemeClr val="bg1"/>
                </a:solidFill>
              </a:rPr>
              <a:t>, </a:t>
            </a:r>
            <a:r>
              <a:rPr lang="en-US" sz="2000" b="0" dirty="0" err="1">
                <a:solidFill>
                  <a:schemeClr val="bg1"/>
                </a:solidFill>
              </a:rPr>
              <a:t>WriteAttributes</a:t>
            </a:r>
            <a:endParaRPr lang="en-US" sz="2000" b="0" dirty="0">
              <a:solidFill>
                <a:schemeClr val="bg1"/>
              </a:solidFill>
            </a:endParaRPr>
          </a:p>
          <a:p>
            <a:pPr algn="l"/>
            <a:r>
              <a:rPr lang="en-US" sz="2000" b="0" dirty="0">
                <a:solidFill>
                  <a:srgbClr val="FFC000"/>
                </a:solidFill>
              </a:rPr>
              <a:t>Continuation:</a:t>
            </a:r>
            <a:r>
              <a:rPr lang="en-US" sz="2000" b="0" dirty="0">
                <a:solidFill>
                  <a:schemeClr val="bg1"/>
                </a:solidFill>
              </a:rPr>
              <a:t> DWM-6, DWM-11, DWM-7, DWM-14, DWM-15, DWM-12, DWM-13, </a:t>
            </a:r>
            <a:r>
              <a:rPr lang="en-US" sz="2000" b="0" dirty="0" err="1">
                <a:solidFill>
                  <a:schemeClr val="bg1"/>
                </a:solidFill>
              </a:rPr>
              <a:t>Srogers</a:t>
            </a:r>
            <a:r>
              <a:rPr lang="en-US" sz="2000" b="0" dirty="0">
                <a:solidFill>
                  <a:schemeClr val="bg1"/>
                </a:solidFill>
              </a:rPr>
              <a:t>, WIN-INDJIO9N3GA$ logon/logoff, special logon</a:t>
            </a:r>
          </a:p>
          <a:p>
            <a:pPr algn="l"/>
            <a:endParaRPr lang="en-US" sz="2000" b="0" dirty="0">
              <a:solidFill>
                <a:schemeClr val="bg1"/>
              </a:solidFill>
            </a:endParaRPr>
          </a:p>
          <a:p>
            <a:pPr algn="l"/>
            <a:endParaRPr lang="en-US" sz="2000" b="0" dirty="0">
              <a:solidFill>
                <a:schemeClr val="bg1"/>
              </a:solidFill>
            </a:endParaRPr>
          </a:p>
          <a:p>
            <a:pPr algn="l"/>
            <a:endParaRPr lang="en-US" sz="2000" b="0" dirty="0">
              <a:solidFill>
                <a:schemeClr val="bg1"/>
              </a:solidFill>
            </a:endParaRPr>
          </a:p>
        </p:txBody>
      </p:sp>
    </p:spTree>
    <p:extLst>
      <p:ext uri="{BB962C8B-B14F-4D97-AF65-F5344CB8AC3E}">
        <p14:creationId xmlns:p14="http://schemas.microsoft.com/office/powerpoint/2010/main" val="258522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A18B54-2089-2FDF-1EA8-670067B2118C}"/>
              </a:ext>
            </a:extLst>
          </p:cNvPr>
          <p:cNvSpPr>
            <a:spLocks noGrp="1"/>
          </p:cNvSpPr>
          <p:nvPr>
            <p:ph type="title"/>
          </p:nvPr>
        </p:nvSpPr>
        <p:spPr/>
        <p:txBody>
          <a:bodyPr/>
          <a:lstStyle/>
          <a:p>
            <a:r>
              <a:rPr lang="en-US" dirty="0"/>
              <a:t>Summary</a:t>
            </a:r>
          </a:p>
        </p:txBody>
      </p:sp>
      <p:sp>
        <p:nvSpPr>
          <p:cNvPr id="2" name="Title 2">
            <a:extLst>
              <a:ext uri="{FF2B5EF4-FFF2-40B4-BE49-F238E27FC236}">
                <a16:creationId xmlns:a16="http://schemas.microsoft.com/office/drawing/2014/main" id="{3F8BED11-4785-50BB-7F27-C8EB1A73F65E}"/>
              </a:ext>
            </a:extLst>
          </p:cNvPr>
          <p:cNvSpPr txBox="1">
            <a:spLocks/>
          </p:cNvSpPr>
          <p:nvPr/>
        </p:nvSpPr>
        <p:spPr>
          <a:xfrm>
            <a:off x="537078" y="1412433"/>
            <a:ext cx="11491790" cy="5001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700"/>
              <a:buFont typeface="Julius Sans One"/>
              <a:buNone/>
              <a:defRPr sz="4000" b="1" i="0" u="none" strike="noStrike" cap="none">
                <a:solidFill>
                  <a:schemeClr val="lt1"/>
                </a:solidFill>
                <a:latin typeface="Julius Sans One"/>
                <a:ea typeface="Julius Sans One"/>
                <a:cs typeface="Julius Sans One"/>
                <a:sym typeface="Julius Sans One"/>
              </a:defRPr>
            </a:lvl1pPr>
            <a:lvl2pPr marR="0" lvl="1"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eaLnBrk="1" hangingPunct="1">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pPr algn="l"/>
            <a:r>
              <a:rPr lang="en-US" sz="2000" b="0" dirty="0">
                <a:solidFill>
                  <a:schemeClr val="bg1"/>
                </a:solidFill>
              </a:rPr>
              <a:t>Remote access</a:t>
            </a:r>
          </a:p>
          <a:p>
            <a:pPr algn="l"/>
            <a:r>
              <a:rPr lang="en-US" sz="2000" b="0" dirty="0">
                <a:solidFill>
                  <a:schemeClr val="bg1"/>
                </a:solidFill>
              </a:rPr>
              <a:t>Removable storage drive – shared and accessed files</a:t>
            </a:r>
          </a:p>
          <a:p>
            <a:pPr algn="l"/>
            <a:r>
              <a:rPr lang="en-US" sz="2000" b="0" dirty="0">
                <a:solidFill>
                  <a:schemeClr val="bg1"/>
                </a:solidFill>
              </a:rPr>
              <a:t>	Gained </a:t>
            </a:r>
            <a:r>
              <a:rPr lang="en-US" sz="2000" b="0" dirty="0" err="1">
                <a:solidFill>
                  <a:schemeClr val="bg1"/>
                </a:solidFill>
              </a:rPr>
              <a:t>Read_control</a:t>
            </a:r>
            <a:r>
              <a:rPr lang="en-US" sz="2000" b="0" dirty="0">
                <a:solidFill>
                  <a:schemeClr val="bg1"/>
                </a:solidFill>
              </a:rPr>
              <a:t>, synchronize, </a:t>
            </a:r>
            <a:r>
              <a:rPr lang="en-US" sz="2000" b="0" dirty="0" err="1">
                <a:solidFill>
                  <a:schemeClr val="bg1"/>
                </a:solidFill>
              </a:rPr>
              <a:t>readdata</a:t>
            </a:r>
            <a:r>
              <a:rPr lang="en-US" sz="2000" b="0" dirty="0">
                <a:solidFill>
                  <a:schemeClr val="bg1"/>
                </a:solidFill>
              </a:rPr>
              <a:t>, </a:t>
            </a:r>
            <a:r>
              <a:rPr lang="en-US" sz="2000" b="0" dirty="0" err="1">
                <a:solidFill>
                  <a:schemeClr val="bg1"/>
                </a:solidFill>
              </a:rPr>
              <a:t>writedata</a:t>
            </a:r>
            <a:r>
              <a:rPr lang="en-US" sz="2000" b="0" dirty="0">
                <a:solidFill>
                  <a:schemeClr val="bg1"/>
                </a:solidFill>
              </a:rPr>
              <a:t>, </a:t>
            </a:r>
            <a:r>
              <a:rPr lang="en-US" sz="2000" b="0" dirty="0" err="1">
                <a:solidFill>
                  <a:schemeClr val="bg1"/>
                </a:solidFill>
              </a:rPr>
              <a:t>appenddata</a:t>
            </a:r>
            <a:r>
              <a:rPr lang="en-US" sz="2000" b="0" dirty="0">
                <a:solidFill>
                  <a:schemeClr val="bg1"/>
                </a:solidFill>
              </a:rPr>
              <a:t>, </a:t>
            </a:r>
            <a:r>
              <a:rPr lang="en-US" sz="2000" b="0" dirty="0" err="1">
                <a:solidFill>
                  <a:schemeClr val="bg1"/>
                </a:solidFill>
              </a:rPr>
              <a:t>readea</a:t>
            </a:r>
            <a:r>
              <a:rPr lang="en-US" sz="2000" b="0" dirty="0">
                <a:solidFill>
                  <a:schemeClr val="bg1"/>
                </a:solidFill>
              </a:rPr>
              <a:t>, </a:t>
            </a:r>
            <a:r>
              <a:rPr lang="en-US" sz="2000" b="0" dirty="0" err="1">
                <a:solidFill>
                  <a:schemeClr val="bg1"/>
                </a:solidFill>
              </a:rPr>
              <a:t>writeea</a:t>
            </a:r>
            <a:r>
              <a:rPr lang="en-US" sz="2000" b="0" dirty="0">
                <a:solidFill>
                  <a:schemeClr val="bg1"/>
                </a:solidFill>
              </a:rPr>
              <a:t>, </a:t>
            </a:r>
            <a:r>
              <a:rPr lang="en-US" sz="2000" b="0" dirty="0" err="1">
                <a:solidFill>
                  <a:schemeClr val="bg1"/>
                </a:solidFill>
              </a:rPr>
              <a:t>readattributes</a:t>
            </a:r>
            <a:r>
              <a:rPr lang="en-US" sz="2000" b="0" dirty="0">
                <a:solidFill>
                  <a:schemeClr val="bg1"/>
                </a:solidFill>
              </a:rPr>
              <a:t>, </a:t>
            </a:r>
            <a:r>
              <a:rPr lang="en-US" sz="2000" b="0" dirty="0" err="1">
                <a:solidFill>
                  <a:schemeClr val="bg1"/>
                </a:solidFill>
              </a:rPr>
              <a:t>writeattributes</a:t>
            </a:r>
            <a:endParaRPr lang="en-US" sz="2000" b="0" dirty="0">
              <a:solidFill>
                <a:schemeClr val="bg1"/>
              </a:solidFill>
            </a:endParaRPr>
          </a:p>
          <a:p>
            <a:pPr algn="l"/>
            <a:r>
              <a:rPr lang="en-US" sz="2000" b="0" dirty="0">
                <a:solidFill>
                  <a:schemeClr val="bg1"/>
                </a:solidFill>
              </a:rPr>
              <a:t>	Confirmed read/wrote to worried about blueprints and other files</a:t>
            </a:r>
          </a:p>
          <a:p>
            <a:pPr algn="l"/>
            <a:r>
              <a:rPr lang="en-US" sz="2000" b="0" dirty="0">
                <a:solidFill>
                  <a:schemeClr val="bg1"/>
                </a:solidFill>
              </a:rPr>
              <a:t>User accounts created, enabled, configure – Blank, </a:t>
            </a:r>
            <a:r>
              <a:rPr lang="en-US" sz="2000" b="0" dirty="0" err="1">
                <a:solidFill>
                  <a:schemeClr val="bg1"/>
                </a:solidFill>
              </a:rPr>
              <a:t>Tstark</a:t>
            </a:r>
            <a:r>
              <a:rPr lang="en-US" sz="2000" b="0" dirty="0">
                <a:solidFill>
                  <a:schemeClr val="bg1"/>
                </a:solidFill>
              </a:rPr>
              <a:t>, </a:t>
            </a:r>
            <a:r>
              <a:rPr lang="en-US" sz="2000" b="0" dirty="0" err="1">
                <a:solidFill>
                  <a:schemeClr val="bg1"/>
                </a:solidFill>
              </a:rPr>
              <a:t>Dblake</a:t>
            </a:r>
            <a:r>
              <a:rPr lang="en-US" sz="2000" b="0" dirty="0">
                <a:solidFill>
                  <a:schemeClr val="bg1"/>
                </a:solidFill>
              </a:rPr>
              <a:t>, </a:t>
            </a:r>
            <a:r>
              <a:rPr lang="en-US" sz="2000" b="0" dirty="0" err="1">
                <a:solidFill>
                  <a:schemeClr val="bg1"/>
                </a:solidFill>
              </a:rPr>
              <a:t>Bbanner</a:t>
            </a:r>
            <a:endParaRPr lang="en-US" sz="2000" b="0" dirty="0">
              <a:solidFill>
                <a:schemeClr val="bg1"/>
              </a:solidFill>
            </a:endParaRPr>
          </a:p>
          <a:p>
            <a:pPr algn="l"/>
            <a:r>
              <a:rPr lang="en-US" sz="2000" b="0" dirty="0">
                <a:solidFill>
                  <a:schemeClr val="bg1"/>
                </a:solidFill>
              </a:rPr>
              <a:t>Granted user accounts to shared files</a:t>
            </a:r>
          </a:p>
        </p:txBody>
      </p:sp>
    </p:spTree>
    <p:extLst>
      <p:ext uri="{BB962C8B-B14F-4D97-AF65-F5344CB8AC3E}">
        <p14:creationId xmlns:p14="http://schemas.microsoft.com/office/powerpoint/2010/main" val="339420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136EDE-418F-DF22-8FAE-10A23706362A}"/>
              </a:ext>
            </a:extLst>
          </p:cNvPr>
          <p:cNvSpPr>
            <a:spLocks noGrp="1"/>
          </p:cNvSpPr>
          <p:nvPr>
            <p:ph type="title"/>
          </p:nvPr>
        </p:nvSpPr>
        <p:spPr/>
        <p:txBody>
          <a:bodyPr/>
          <a:lstStyle/>
          <a:p>
            <a:r>
              <a:rPr lang="en-US" dirty="0"/>
              <a:t>Future</a:t>
            </a:r>
          </a:p>
        </p:txBody>
      </p:sp>
    </p:spTree>
    <p:extLst>
      <p:ext uri="{BB962C8B-B14F-4D97-AF65-F5344CB8AC3E}">
        <p14:creationId xmlns:p14="http://schemas.microsoft.com/office/powerpoint/2010/main" val="2526091204"/>
      </p:ext>
    </p:extLst>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5F6F1"/>
      </a:lt1>
      <a:dk2>
        <a:srgbClr val="E5E5DB"/>
      </a:dk2>
      <a:lt2>
        <a:srgbClr val="C7C0B5"/>
      </a:lt2>
      <a:accent1>
        <a:srgbClr val="B9B5AA"/>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Minimalist Grayscale Pitch Deck XL by Slidesgo</Template>
  <TotalTime>759</TotalTime>
  <Words>1285</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10</vt:i4>
      </vt:variant>
    </vt:vector>
  </HeadingPairs>
  <TitlesOfParts>
    <vt:vector size="22" baseType="lpstr">
      <vt:lpstr>Arial</vt:lpstr>
      <vt:lpstr>Calibri</vt:lpstr>
      <vt:lpstr>Didact Gothic</vt:lpstr>
      <vt:lpstr>Julius Sans One</vt:lpstr>
      <vt:lpstr>Montserrat</vt:lpstr>
      <vt:lpstr>Proxima Nova</vt:lpstr>
      <vt:lpstr>Proxima Nova Semibold</vt:lpstr>
      <vt:lpstr>Questrial</vt:lpstr>
      <vt:lpstr>Minimalist Grayscale Pitch Deck XL by Slidesgo</vt:lpstr>
      <vt:lpstr>Slidesgo Final Pages</vt:lpstr>
      <vt:lpstr>1_Slidesgo Final Pages</vt:lpstr>
      <vt:lpstr>2_Slidesgo Final Pages</vt:lpstr>
      <vt:lpstr>Homework 9 Windows logs INT4023</vt:lpstr>
      <vt:lpstr>Chronology</vt:lpstr>
      <vt:lpstr>Chronology - 1</vt:lpstr>
      <vt:lpstr>Chronology - 2</vt:lpstr>
      <vt:lpstr>Chronology - 3</vt:lpstr>
      <vt:lpstr>Chronology - 4</vt:lpstr>
      <vt:lpstr>Chronology – 5</vt:lpstr>
      <vt:lpstr>Summary</vt:lpstr>
      <vt:lpstr>Future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1 Wireshark INT4023</dc:title>
  <dc:creator>Dalton Murray</dc:creator>
  <cp:lastModifiedBy>dalton murray</cp:lastModifiedBy>
  <cp:revision>526</cp:revision>
  <dcterms:created xsi:type="dcterms:W3CDTF">2023-01-15T21:20:36Z</dcterms:created>
  <dcterms:modified xsi:type="dcterms:W3CDTF">2023-04-02T22:23:39Z</dcterms:modified>
</cp:coreProperties>
</file>