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B02-D093-4B2E-9A01-54DFF872C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3683B-236D-4682-8D93-D00BA627E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1E16-4BAA-4B3E-AD81-97DFE1C5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94169-0C16-4DE0-941E-79F1749F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EADB-38A9-40B9-9964-4CB04918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111D-1B9A-4E3D-BF2F-800F0E95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F92B-F600-432C-98A7-FB6867F8D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764B-5D98-485B-8965-665F7608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E4D0-F0AB-4AA6-B325-5EB1893C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39E2-C96A-45DA-BCC3-128444CB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5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0F9DC-C4E6-47D7-B128-848DC9D1E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524F-8571-4E4D-B9E4-79C3E6F8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8D26-8996-4AB8-A559-8E21D840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DC0D-1919-4BD8-A1A1-022CA885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EFCB-26E5-4001-9074-79941E35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8D3C-BE94-4D76-AC1A-9E222A6B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65F5-A546-437D-AAFB-99198ABB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D2F6D-B258-4FE2-8671-3A4FA601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8014-7311-4C02-98C9-798A3EA6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987B-4BFA-4C4D-BAE2-820A22F4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2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47AF-B638-4052-A26B-88253BB1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5B68F-4621-4255-9038-2D6B7F2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EA05-D685-4D3F-A2E9-802A9ABB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5E28-6FC9-4F32-A720-2BA61F6A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FD19-D71B-4A7A-B67B-0A63820F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7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C263-D48A-4AAC-9B44-5E94124E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7F2E-D425-487F-AD9A-050CFF890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97D6E-B0F1-43A3-A4DE-4D4D5635F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4684-FD85-4B4F-922A-8A0C13A1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A65DC-A571-4C97-97A7-A2CA0E5E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5A4D-21E6-4F40-AE4A-477DA1DE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2D2F-9876-4E9C-A1B9-0E9F7B69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95BB-3061-452A-B765-E47451F3C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C0EA-7C0C-49B8-98E2-84213DD6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25226-A179-48A5-B793-758D84193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1C7AC-3498-4168-8E17-B87E477BC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FCA87-B92B-4EB4-A008-31FC76EE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2903-E4DF-46A8-8564-52EB0CE9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0B29A-2773-4D99-85C4-E6393D9B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18A3-5755-46F2-8D6C-BBD445B2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DB4B3-5161-4A04-A1C3-364F3626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7F731-FF7F-4050-97BA-61C57ED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2B118-332F-4543-ADF9-534D540B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5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29D34-6769-473A-84CA-C2CE4FF3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1C688-ED03-47AC-8624-530BB284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B06C4-94A3-4739-842F-1C1D1C8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4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42D-A353-47AC-9E40-2D64A5A2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D21B-5B39-4D6E-A499-B368041F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CBA95-650A-420F-861F-72BF4E60F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6ECC5-004C-4F22-BFE4-5CFD85E0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8DAF0-3533-40B3-9FC3-22E522D5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30BF-04C2-4967-8E76-24502BF3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9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DB00-51B6-4BBB-B9BD-043CB571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C4AE9-475D-4C60-B269-0A28B8188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5FBE2-7289-48D2-B7DA-423F101A2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F35A3-CEDA-4931-8DDF-795A6A8F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B194-B189-4D1C-856D-50EB76E6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FE131-5822-48FF-8AB4-7C3F1916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5AC5F-7951-4511-929F-F3BD2487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3D790-8EFB-4864-AA6A-B9512B52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135C-010F-4977-AA71-3676AD390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A86-55CB-4E71-B4BF-0151EAA4546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2EDB-F9D1-48A0-832D-B51C1DAC1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1E60-CF67-42D9-A3E7-D57262D2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1FEE-A733-46EE-A825-D35B9049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49CD-7085-4727-AA2B-77AB8D254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A28A8-AF1D-4BD1-8CFE-B6E75C420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Dalton Gilpatrick</a:t>
            </a:r>
          </a:p>
          <a:p>
            <a:r>
              <a:rPr lang="en-US" dirty="0"/>
              <a:t>December 4, 2017</a:t>
            </a:r>
          </a:p>
        </p:txBody>
      </p:sp>
    </p:spTree>
    <p:extLst>
      <p:ext uri="{BB962C8B-B14F-4D97-AF65-F5344CB8AC3E}">
        <p14:creationId xmlns:p14="http://schemas.microsoft.com/office/powerpoint/2010/main" val="364236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238B-CD18-4E73-98B8-2ABE0C5B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6C60-F667-4CC6-B3AF-E3450CB1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completed: Porosity, FVF, Accumulation, Transmissivity</a:t>
            </a:r>
          </a:p>
          <a:p>
            <a:r>
              <a:rPr lang="en-US" dirty="0"/>
              <a:t>Jacobian assembled, but there are likely bugs</a:t>
            </a:r>
          </a:p>
          <a:p>
            <a:r>
              <a:rPr lang="en-US" dirty="0"/>
              <a:t>Residual assembled, but there are likely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F63D-907C-458A-A0AC-3C541AB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9AD8B-98A1-4E0C-B3A0-EBBB7DDA9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43" y="172131"/>
            <a:ext cx="5324638" cy="3993479"/>
          </a:xfr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65E71D9-4088-4772-8CF1-D2A58562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0" y="1369560"/>
            <a:ext cx="4901292" cy="3675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84E17-C9B3-4A30-9FA4-DB585A7E2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46" y="4293735"/>
            <a:ext cx="3291116" cy="24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1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201B-BA61-40BB-903A-F5AF12C4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FC19-8667-48A2-88ED-76DBE245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and correct Newton iteration process</a:t>
            </a:r>
          </a:p>
          <a:p>
            <a:r>
              <a:rPr lang="en-US" dirty="0"/>
              <a:t>Debug Jacobian and Residual calculations</a:t>
            </a:r>
          </a:p>
          <a:p>
            <a:r>
              <a:rPr lang="en-US" dirty="0"/>
              <a:t>Ensure convergence in a timely manner</a:t>
            </a:r>
          </a:p>
          <a:p>
            <a:r>
              <a:rPr lang="en-US" dirty="0"/>
              <a:t>Add additional bells and whistles if time allows</a:t>
            </a:r>
          </a:p>
        </p:txBody>
      </p:sp>
    </p:spTree>
    <p:extLst>
      <p:ext uri="{BB962C8B-B14F-4D97-AF65-F5344CB8AC3E}">
        <p14:creationId xmlns:p14="http://schemas.microsoft.com/office/powerpoint/2010/main" val="232479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Reservoir Simulator</vt:lpstr>
      <vt:lpstr>Accomplishments</vt:lpstr>
      <vt:lpstr>Current Outputs</vt:lpstr>
      <vt:lpstr>Tasks to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Reservoir Simulator</dc:title>
  <dc:creator>Dalton Gilpatrick</dc:creator>
  <cp:lastModifiedBy>Dalton Gilpatrick</cp:lastModifiedBy>
  <cp:revision>3</cp:revision>
  <dcterms:created xsi:type="dcterms:W3CDTF">2017-12-04T17:10:47Z</dcterms:created>
  <dcterms:modified xsi:type="dcterms:W3CDTF">2017-12-04T17:36:02Z</dcterms:modified>
</cp:coreProperties>
</file>