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5" r:id="rId5"/>
    <p:sldId id="273" r:id="rId6"/>
    <p:sldId id="258" r:id="rId7"/>
    <p:sldId id="272" r:id="rId8"/>
    <p:sldId id="275" r:id="rId9"/>
    <p:sldId id="276" r:id="rId10"/>
    <p:sldId id="271" r:id="rId11"/>
    <p:sldId id="269" r:id="rId12"/>
    <p:sldId id="270" r:id="rId13"/>
    <p:sldId id="277" r:id="rId14"/>
    <p:sldId id="278" r:id="rId15"/>
    <p:sldId id="279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64" r:id="rId34"/>
    <p:sldId id="259" r:id="rId35"/>
    <p:sldId id="282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7643E-5F4C-40E6-BE89-39407021B938}" v="39" dt="2023-06-27T03:20:13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57" autoAdjust="0"/>
    <p:restoredTop sz="94604" autoAdjust="0"/>
  </p:normalViewPr>
  <p:slideViewPr>
    <p:cSldViewPr snapToGrid="0">
      <p:cViewPr varScale="1">
        <p:scale>
          <a:sx n="107" d="100"/>
          <a:sy n="107" d="100"/>
        </p:scale>
        <p:origin x="1404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ton Goodwin" userId="410ed63141fa7090" providerId="LiveId" clId="{DD75E2E8-05D2-4F0F-A46D-2A0C7D71703C}"/>
    <pc:docChg chg="custSel modSld">
      <pc:chgData name="Dalton Goodwin" userId="410ed63141fa7090" providerId="LiveId" clId="{DD75E2E8-05D2-4F0F-A46D-2A0C7D71703C}" dt="2020-12-22T06:48:45.024" v="37" actId="1076"/>
      <pc:docMkLst>
        <pc:docMk/>
      </pc:docMkLst>
      <pc:sldChg chg="addSp delSp modSp">
        <pc:chgData name="Dalton Goodwin" userId="410ed63141fa7090" providerId="LiveId" clId="{DD75E2E8-05D2-4F0F-A46D-2A0C7D71703C}" dt="2020-12-22T06:45:32.302" v="33"/>
        <pc:sldMkLst>
          <pc:docMk/>
          <pc:sldMk cId="16843697" sldId="256"/>
        </pc:sldMkLst>
        <pc:spChg chg="del">
          <ac:chgData name="Dalton Goodwin" userId="410ed63141fa7090" providerId="LiveId" clId="{DD75E2E8-05D2-4F0F-A46D-2A0C7D71703C}" dt="2020-12-22T06:42:11.828" v="1" actId="478"/>
          <ac:spMkLst>
            <pc:docMk/>
            <pc:sldMk cId="16843697" sldId="256"/>
            <ac:spMk id="4" creationId="{CD4C089F-1F6F-4CED-A6B8-79D12069F587}"/>
          </ac:spMkLst>
        </pc:spChg>
        <pc:spChg chg="add del">
          <ac:chgData name="Dalton Goodwin" userId="410ed63141fa7090" providerId="LiveId" clId="{DD75E2E8-05D2-4F0F-A46D-2A0C7D71703C}" dt="2020-12-22T06:45:26.424" v="28" actId="478"/>
          <ac:spMkLst>
            <pc:docMk/>
            <pc:sldMk cId="16843697" sldId="256"/>
            <ac:spMk id="11" creationId="{5B66B6F0-0725-4E12-9FB2-BE0986B91BFA}"/>
          </ac:spMkLst>
        </pc:spChg>
        <pc:spChg chg="add">
          <ac:chgData name="Dalton Goodwin" userId="410ed63141fa7090" providerId="LiveId" clId="{DD75E2E8-05D2-4F0F-A46D-2A0C7D71703C}" dt="2020-12-22T06:45:32.302" v="33"/>
          <ac:spMkLst>
            <pc:docMk/>
            <pc:sldMk cId="16843697" sldId="256"/>
            <ac:spMk id="13" creationId="{0720CB77-2592-4D25-B6D1-6ED83535E228}"/>
          </ac:spMkLst>
        </pc:spChg>
        <pc:picChg chg="del">
          <ac:chgData name="Dalton Goodwin" userId="410ed63141fa7090" providerId="LiveId" clId="{DD75E2E8-05D2-4F0F-A46D-2A0C7D71703C}" dt="2020-12-22T06:42:10.021" v="0" actId="478"/>
          <ac:picMkLst>
            <pc:docMk/>
            <pc:sldMk cId="16843697" sldId="256"/>
            <ac:picMk id="10" creationId="{87CF438F-B84F-442F-8E7B-679D564C7B5C}"/>
          </ac:picMkLst>
        </pc:picChg>
        <pc:picChg chg="add del mod">
          <ac:chgData name="Dalton Goodwin" userId="410ed63141fa7090" providerId="LiveId" clId="{DD75E2E8-05D2-4F0F-A46D-2A0C7D71703C}" dt="2020-12-22T06:45:25.913" v="27" actId="478"/>
          <ac:picMkLst>
            <pc:docMk/>
            <pc:sldMk cId="16843697" sldId="256"/>
            <ac:picMk id="12" creationId="{3CD91832-8BB4-4390-9F00-B3B94E82940B}"/>
          </ac:picMkLst>
        </pc:picChg>
        <pc:picChg chg="add">
          <ac:chgData name="Dalton Goodwin" userId="410ed63141fa7090" providerId="LiveId" clId="{DD75E2E8-05D2-4F0F-A46D-2A0C7D71703C}" dt="2020-12-22T06:45:32.302" v="33"/>
          <ac:picMkLst>
            <pc:docMk/>
            <pc:sldMk cId="16843697" sldId="256"/>
            <ac:picMk id="14" creationId="{ACE48D3F-693C-4229-95BA-90E099B47ABC}"/>
          </ac:picMkLst>
        </pc:picChg>
      </pc:sldChg>
      <pc:sldChg chg="addSp delSp modSp">
        <pc:chgData name="Dalton Goodwin" userId="410ed63141fa7090" providerId="LiveId" clId="{DD75E2E8-05D2-4F0F-A46D-2A0C7D71703C}" dt="2020-12-22T06:48:45.024" v="37" actId="1076"/>
        <pc:sldMkLst>
          <pc:docMk/>
          <pc:sldMk cId="410697687" sldId="258"/>
        </pc:sldMkLst>
        <pc:spChg chg="del mod">
          <ac:chgData name="Dalton Goodwin" userId="410ed63141fa7090" providerId="LiveId" clId="{DD75E2E8-05D2-4F0F-A46D-2A0C7D71703C}" dt="2020-12-22T06:42:18.316" v="5" actId="478"/>
          <ac:spMkLst>
            <pc:docMk/>
            <pc:sldMk cId="410697687" sldId="258"/>
            <ac:spMk id="4" creationId="{CD4C089F-1F6F-4CED-A6B8-79D12069F587}"/>
          </ac:spMkLst>
        </pc:spChg>
        <pc:spChg chg="add">
          <ac:chgData name="Dalton Goodwin" userId="410ed63141fa7090" providerId="LiveId" clId="{DD75E2E8-05D2-4F0F-A46D-2A0C7D71703C}" dt="2020-12-22T06:45:33.288" v="34"/>
          <ac:spMkLst>
            <pc:docMk/>
            <pc:sldMk cId="410697687" sldId="258"/>
            <ac:spMk id="23" creationId="{7D9B9F29-5376-4638-BA85-BC1BD8883B2B}"/>
          </ac:spMkLst>
        </pc:spChg>
        <pc:spChg chg="add del">
          <ac:chgData name="Dalton Goodwin" userId="410ed63141fa7090" providerId="LiveId" clId="{DD75E2E8-05D2-4F0F-A46D-2A0C7D71703C}" dt="2020-12-22T06:42:39.668" v="19" actId="478"/>
          <ac:spMkLst>
            <pc:docMk/>
            <pc:sldMk cId="410697687" sldId="258"/>
            <ac:spMk id="23" creationId="{F1B9B88B-3CFB-4639-97B1-28E3AE895DA4}"/>
          </ac:spMkLst>
        </pc:spChg>
        <pc:spChg chg="add del">
          <ac:chgData name="Dalton Goodwin" userId="410ed63141fa7090" providerId="LiveId" clId="{DD75E2E8-05D2-4F0F-A46D-2A0C7D71703C}" dt="2020-12-22T06:45:28.474" v="30" actId="478"/>
          <ac:spMkLst>
            <pc:docMk/>
            <pc:sldMk cId="410697687" sldId="258"/>
            <ac:spMk id="27" creationId="{F0C473CF-12EB-4FD9-A9A1-39EB2DD9C792}"/>
          </ac:spMkLst>
        </pc:spChg>
        <pc:picChg chg="del">
          <ac:chgData name="Dalton Goodwin" userId="410ed63141fa7090" providerId="LiveId" clId="{DD75E2E8-05D2-4F0F-A46D-2A0C7D71703C}" dt="2020-12-22T06:42:16.749" v="3" actId="478"/>
          <ac:picMkLst>
            <pc:docMk/>
            <pc:sldMk cId="410697687" sldId="258"/>
            <ac:picMk id="10" creationId="{87CF438F-B84F-442F-8E7B-679D564C7B5C}"/>
          </ac:picMkLst>
        </pc:picChg>
        <pc:picChg chg="add">
          <ac:chgData name="Dalton Goodwin" userId="410ed63141fa7090" providerId="LiveId" clId="{DD75E2E8-05D2-4F0F-A46D-2A0C7D71703C}" dt="2020-12-22T06:45:33.288" v="34"/>
          <ac:picMkLst>
            <pc:docMk/>
            <pc:sldMk cId="410697687" sldId="258"/>
            <ac:picMk id="25" creationId="{2F62492B-5F46-449F-BD43-7F4AB0BFED6F}"/>
          </ac:picMkLst>
        </pc:picChg>
        <pc:picChg chg="add del">
          <ac:chgData name="Dalton Goodwin" userId="410ed63141fa7090" providerId="LiveId" clId="{DD75E2E8-05D2-4F0F-A46D-2A0C7D71703C}" dt="2020-12-22T06:42:37.244" v="18" actId="478"/>
          <ac:picMkLst>
            <pc:docMk/>
            <pc:sldMk cId="410697687" sldId="258"/>
            <ac:picMk id="25" creationId="{DC2E8FB2-52E8-44DE-9CB3-A4F40C5AB038}"/>
          </ac:picMkLst>
        </pc:picChg>
        <pc:picChg chg="add mod">
          <ac:chgData name="Dalton Goodwin" userId="410ed63141fa7090" providerId="LiveId" clId="{DD75E2E8-05D2-4F0F-A46D-2A0C7D71703C}" dt="2020-12-22T06:48:45.024" v="37" actId="1076"/>
          <ac:picMkLst>
            <pc:docMk/>
            <pc:sldMk cId="410697687" sldId="258"/>
            <ac:picMk id="27" creationId="{00C23173-1C88-49F0-86A1-1E64F256B36C}"/>
          </ac:picMkLst>
        </pc:picChg>
        <pc:picChg chg="add del">
          <ac:chgData name="Dalton Goodwin" userId="410ed63141fa7090" providerId="LiveId" clId="{DD75E2E8-05D2-4F0F-A46D-2A0C7D71703C}" dt="2020-12-22T06:45:27.961" v="29" actId="478"/>
          <ac:picMkLst>
            <pc:docMk/>
            <pc:sldMk cId="410697687" sldId="258"/>
            <ac:picMk id="29" creationId="{63DE2830-1D41-4958-B189-944C7FF6825A}"/>
          </ac:picMkLst>
        </pc:picChg>
        <pc:picChg chg="add mod">
          <ac:chgData name="Dalton Goodwin" userId="410ed63141fa7090" providerId="LiveId" clId="{DD75E2E8-05D2-4F0F-A46D-2A0C7D71703C}" dt="2020-12-22T06:48:45.024" v="37" actId="1076"/>
          <ac:picMkLst>
            <pc:docMk/>
            <pc:sldMk cId="410697687" sldId="258"/>
            <ac:picMk id="29" creationId="{D9E1B76C-F34C-4E88-9099-9742DDF9F5F6}"/>
          </ac:picMkLst>
        </pc:picChg>
      </pc:sldChg>
      <pc:sldChg chg="addSp delSp modSp">
        <pc:chgData name="Dalton Goodwin" userId="410ed63141fa7090" providerId="LiveId" clId="{DD75E2E8-05D2-4F0F-A46D-2A0C7D71703C}" dt="2020-12-22T06:45:34.496" v="35"/>
        <pc:sldMkLst>
          <pc:docMk/>
          <pc:sldMk cId="3831056599" sldId="259"/>
        </pc:sldMkLst>
        <pc:spChg chg="del">
          <ac:chgData name="Dalton Goodwin" userId="410ed63141fa7090" providerId="LiveId" clId="{DD75E2E8-05D2-4F0F-A46D-2A0C7D71703C}" dt="2020-12-22T06:42:45.635" v="22" actId="478"/>
          <ac:spMkLst>
            <pc:docMk/>
            <pc:sldMk cId="3831056599" sldId="259"/>
            <ac:spMk id="4" creationId="{CD4C089F-1F6F-4CED-A6B8-79D12069F587}"/>
          </ac:spMkLst>
        </pc:spChg>
        <pc:spChg chg="mod">
          <ac:chgData name="Dalton Goodwin" userId="410ed63141fa7090" providerId="LiveId" clId="{DD75E2E8-05D2-4F0F-A46D-2A0C7D71703C}" dt="2020-12-22T06:43:27.676" v="26" actId="1076"/>
          <ac:spMkLst>
            <pc:docMk/>
            <pc:sldMk cId="3831056599" sldId="259"/>
            <ac:spMk id="7" creationId="{90728DFE-6D90-411E-BEBF-597F30623716}"/>
          </ac:spMkLst>
        </pc:spChg>
        <pc:spChg chg="add del">
          <ac:chgData name="Dalton Goodwin" userId="410ed63141fa7090" providerId="LiveId" clId="{DD75E2E8-05D2-4F0F-A46D-2A0C7D71703C}" dt="2020-12-22T06:45:30.952" v="32" actId="478"/>
          <ac:spMkLst>
            <pc:docMk/>
            <pc:sldMk cId="3831056599" sldId="259"/>
            <ac:spMk id="12" creationId="{09930C44-56B8-4D57-906E-69E363327DBB}"/>
          </ac:spMkLst>
        </pc:spChg>
        <pc:spChg chg="add">
          <ac:chgData name="Dalton Goodwin" userId="410ed63141fa7090" providerId="LiveId" clId="{DD75E2E8-05D2-4F0F-A46D-2A0C7D71703C}" dt="2020-12-22T06:45:34.496" v="35"/>
          <ac:spMkLst>
            <pc:docMk/>
            <pc:sldMk cId="3831056599" sldId="259"/>
            <ac:spMk id="14" creationId="{2F81741A-A92F-439A-856F-9DCE59834AF7}"/>
          </ac:spMkLst>
        </pc:spChg>
        <pc:picChg chg="del">
          <ac:chgData name="Dalton Goodwin" userId="410ed63141fa7090" providerId="LiveId" clId="{DD75E2E8-05D2-4F0F-A46D-2A0C7D71703C}" dt="2020-12-22T06:42:45.004" v="21" actId="478"/>
          <ac:picMkLst>
            <pc:docMk/>
            <pc:sldMk cId="3831056599" sldId="259"/>
            <ac:picMk id="10" creationId="{87CF438F-B84F-442F-8E7B-679D564C7B5C}"/>
          </ac:picMkLst>
        </pc:picChg>
        <pc:picChg chg="add del">
          <ac:chgData name="Dalton Goodwin" userId="410ed63141fa7090" providerId="LiveId" clId="{DD75E2E8-05D2-4F0F-A46D-2A0C7D71703C}" dt="2020-12-22T06:45:30.528" v="31" actId="478"/>
          <ac:picMkLst>
            <pc:docMk/>
            <pc:sldMk cId="3831056599" sldId="259"/>
            <ac:picMk id="13" creationId="{3C5E0E61-8BB5-4F3A-A309-FF0690C66A52}"/>
          </ac:picMkLst>
        </pc:picChg>
        <pc:picChg chg="add">
          <ac:chgData name="Dalton Goodwin" userId="410ed63141fa7090" providerId="LiveId" clId="{DD75E2E8-05D2-4F0F-A46D-2A0C7D71703C}" dt="2020-12-22T06:45:34.496" v="35"/>
          <ac:picMkLst>
            <pc:docMk/>
            <pc:sldMk cId="3831056599" sldId="259"/>
            <ac:picMk id="15" creationId="{A207A195-A18B-4588-B60A-36E67828E153}"/>
          </ac:picMkLst>
        </pc:picChg>
        <pc:picChg chg="mod">
          <ac:chgData name="Dalton Goodwin" userId="410ed63141fa7090" providerId="LiveId" clId="{DD75E2E8-05D2-4F0F-A46D-2A0C7D71703C}" dt="2020-12-22T06:43:16.900" v="24" actId="14100"/>
          <ac:picMkLst>
            <pc:docMk/>
            <pc:sldMk cId="3831056599" sldId="259"/>
            <ac:picMk id="23" creationId="{375FFA9F-F732-4556-AB7C-C353086CDC26}"/>
          </ac:picMkLst>
        </pc:picChg>
      </pc:sldChg>
    </pc:docChg>
  </pc:docChgLst>
  <pc:docChgLst>
    <pc:chgData name="Dalton Goodwin" userId="410ed63141fa7090" providerId="LiveId" clId="{B3D93371-E8C6-4DE1-AC8B-076B418CCA51}"/>
    <pc:docChg chg="undo custSel addSld delSld modSld sldOrd">
      <pc:chgData name="Dalton Goodwin" userId="410ed63141fa7090" providerId="LiveId" clId="{B3D93371-E8C6-4DE1-AC8B-076B418CCA51}" dt="2023-05-31T04:10:09.241" v="732" actId="1076"/>
      <pc:docMkLst>
        <pc:docMk/>
      </pc:docMkLst>
      <pc:sldChg chg="modSp mod ord">
        <pc:chgData name="Dalton Goodwin" userId="410ed63141fa7090" providerId="LiveId" clId="{B3D93371-E8C6-4DE1-AC8B-076B418CCA51}" dt="2023-05-24T03:12:10.740" v="306" actId="20577"/>
        <pc:sldMkLst>
          <pc:docMk/>
          <pc:sldMk cId="16843697" sldId="256"/>
        </pc:sldMkLst>
        <pc:spChg chg="mod">
          <ac:chgData name="Dalton Goodwin" userId="410ed63141fa7090" providerId="LiveId" clId="{B3D93371-E8C6-4DE1-AC8B-076B418CCA51}" dt="2023-05-24T03:12:10.740" v="306" actId="20577"/>
          <ac:spMkLst>
            <pc:docMk/>
            <pc:sldMk cId="16843697" sldId="256"/>
            <ac:spMk id="2" creationId="{4257741A-EE8A-4890-87B1-F7C56F052AB3}"/>
          </ac:spMkLst>
        </pc:spChg>
      </pc:sldChg>
      <pc:sldChg chg="addSp delSp modSp add del mod ord">
        <pc:chgData name="Dalton Goodwin" userId="410ed63141fa7090" providerId="LiveId" clId="{B3D93371-E8C6-4DE1-AC8B-076B418CCA51}" dt="2023-05-31T04:04:09.975" v="677"/>
        <pc:sldMkLst>
          <pc:docMk/>
          <pc:sldMk cId="410697687" sldId="258"/>
        </pc:sldMkLst>
        <pc:spChg chg="mod">
          <ac:chgData name="Dalton Goodwin" userId="410ed63141fa7090" providerId="LiveId" clId="{B3D93371-E8C6-4DE1-AC8B-076B418CCA51}" dt="2023-05-24T23:57:35.507" v="481" actId="20577"/>
          <ac:spMkLst>
            <pc:docMk/>
            <pc:sldMk cId="410697687" sldId="258"/>
            <ac:spMk id="2" creationId="{4257741A-EE8A-4890-87B1-F7C56F052AB3}"/>
          </ac:spMkLst>
        </pc:spChg>
        <pc:spChg chg="del mod">
          <ac:chgData name="Dalton Goodwin" userId="410ed63141fa7090" providerId="LiveId" clId="{B3D93371-E8C6-4DE1-AC8B-076B418CCA51}" dt="2023-05-24T23:07:02.076" v="360" actId="478"/>
          <ac:spMkLst>
            <pc:docMk/>
            <pc:sldMk cId="410697687" sldId="258"/>
            <ac:spMk id="3" creationId="{59175A3E-F8DE-46E2-8F82-B702D2DEBFFA}"/>
          </ac:spMkLst>
        </pc:spChg>
        <pc:spChg chg="add del mod">
          <ac:chgData name="Dalton Goodwin" userId="410ed63141fa7090" providerId="LiveId" clId="{B3D93371-E8C6-4DE1-AC8B-076B418CCA51}" dt="2023-05-24T23:07:03.977" v="361" actId="478"/>
          <ac:spMkLst>
            <pc:docMk/>
            <pc:sldMk cId="410697687" sldId="258"/>
            <ac:spMk id="5" creationId="{A2BF1C2D-4CAF-61C9-AB8B-7334D4E502BA}"/>
          </ac:spMkLst>
        </pc:spChg>
        <pc:spChg chg="add mod">
          <ac:chgData name="Dalton Goodwin" userId="410ed63141fa7090" providerId="LiveId" clId="{B3D93371-E8C6-4DE1-AC8B-076B418CCA51}" dt="2023-05-24T23:12:06.885" v="416" actId="1076"/>
          <ac:spMkLst>
            <pc:docMk/>
            <pc:sldMk cId="410697687" sldId="258"/>
            <ac:spMk id="9" creationId="{11C17A2E-3FD4-5A55-C614-E81CDF30AD7A}"/>
          </ac:spMkLst>
        </pc:spChg>
        <pc:spChg chg="add del mod">
          <ac:chgData name="Dalton Goodwin" userId="410ed63141fa7090" providerId="LiveId" clId="{B3D93371-E8C6-4DE1-AC8B-076B418CCA51}" dt="2023-05-24T23:08:55.218" v="374" actId="478"/>
          <ac:spMkLst>
            <pc:docMk/>
            <pc:sldMk cId="410697687" sldId="258"/>
            <ac:spMk id="10" creationId="{86CB2707-3825-EBCC-E59F-F3355DBE94F3}"/>
          </ac:spMkLst>
        </pc:spChg>
        <pc:spChg chg="add mod">
          <ac:chgData name="Dalton Goodwin" userId="410ed63141fa7090" providerId="LiveId" clId="{B3D93371-E8C6-4DE1-AC8B-076B418CCA51}" dt="2023-05-24T23:12:06.885" v="416" actId="1076"/>
          <ac:spMkLst>
            <pc:docMk/>
            <pc:sldMk cId="410697687" sldId="258"/>
            <ac:spMk id="11" creationId="{56C977C7-DB4E-FB3E-4A65-8E434DC6FE88}"/>
          </ac:spMkLst>
        </pc:spChg>
        <pc:spChg chg="add mod">
          <ac:chgData name="Dalton Goodwin" userId="410ed63141fa7090" providerId="LiveId" clId="{B3D93371-E8C6-4DE1-AC8B-076B418CCA51}" dt="2023-05-24T23:12:06.885" v="416" actId="1076"/>
          <ac:spMkLst>
            <pc:docMk/>
            <pc:sldMk cId="410697687" sldId="258"/>
            <ac:spMk id="12" creationId="{EFE94E01-8BA7-C0F0-8301-C9C1AD2A95DB}"/>
          </ac:spMkLst>
        </pc:spChg>
        <pc:spChg chg="add mod">
          <ac:chgData name="Dalton Goodwin" userId="410ed63141fa7090" providerId="LiveId" clId="{B3D93371-E8C6-4DE1-AC8B-076B418CCA51}" dt="2023-05-24T23:12:06.885" v="416" actId="1076"/>
          <ac:spMkLst>
            <pc:docMk/>
            <pc:sldMk cId="410697687" sldId="258"/>
            <ac:spMk id="13" creationId="{FA071D00-3D57-40CC-8445-384338360FF2}"/>
          </ac:spMkLst>
        </pc:spChg>
        <pc:spChg chg="add mod">
          <ac:chgData name="Dalton Goodwin" userId="410ed63141fa7090" providerId="LiveId" clId="{B3D93371-E8C6-4DE1-AC8B-076B418CCA51}" dt="2023-05-24T23:12:06.885" v="416" actId="1076"/>
          <ac:spMkLst>
            <pc:docMk/>
            <pc:sldMk cId="410697687" sldId="258"/>
            <ac:spMk id="14" creationId="{9235ADE0-0F6E-3258-396B-6DE6B27ED837}"/>
          </ac:spMkLst>
        </pc:spChg>
        <pc:spChg chg="add mod">
          <ac:chgData name="Dalton Goodwin" userId="410ed63141fa7090" providerId="LiveId" clId="{B3D93371-E8C6-4DE1-AC8B-076B418CCA51}" dt="2023-05-24T23:12:06.885" v="416" actId="1076"/>
          <ac:spMkLst>
            <pc:docMk/>
            <pc:sldMk cId="410697687" sldId="258"/>
            <ac:spMk id="15" creationId="{2C9D13DB-E592-1FC2-406F-2710A2205307}"/>
          </ac:spMkLst>
        </pc:spChg>
        <pc:spChg chg="add mod">
          <ac:chgData name="Dalton Goodwin" userId="410ed63141fa7090" providerId="LiveId" clId="{B3D93371-E8C6-4DE1-AC8B-076B418CCA51}" dt="2023-05-24T23:56:27.524" v="422" actId="1076"/>
          <ac:spMkLst>
            <pc:docMk/>
            <pc:sldMk cId="410697687" sldId="258"/>
            <ac:spMk id="16" creationId="{713100C7-D833-6F3E-2AEC-5EB2543D8723}"/>
          </ac:spMkLst>
        </pc:spChg>
        <pc:spChg chg="add mod">
          <ac:chgData name="Dalton Goodwin" userId="410ed63141fa7090" providerId="LiveId" clId="{B3D93371-E8C6-4DE1-AC8B-076B418CCA51}" dt="2023-05-24T23:56:35.259" v="424" actId="14100"/>
          <ac:spMkLst>
            <pc:docMk/>
            <pc:sldMk cId="410697687" sldId="258"/>
            <ac:spMk id="17" creationId="{CAED6769-DBC9-EAE1-70E2-F2293FBC615F}"/>
          </ac:spMkLst>
        </pc:spChg>
      </pc:sldChg>
      <pc:sldChg chg="modSp add mod ord">
        <pc:chgData name="Dalton Goodwin" userId="410ed63141fa7090" providerId="LiveId" clId="{B3D93371-E8C6-4DE1-AC8B-076B418CCA51}" dt="2023-05-31T04:00:45.913" v="616"/>
        <pc:sldMkLst>
          <pc:docMk/>
          <pc:sldMk cId="2247501667" sldId="260"/>
        </pc:sldMkLst>
        <pc:spChg chg="mod">
          <ac:chgData name="Dalton Goodwin" userId="410ed63141fa7090" providerId="LiveId" clId="{B3D93371-E8C6-4DE1-AC8B-076B418CCA51}" dt="2023-05-10T00:18:28.731" v="25" actId="20577"/>
          <ac:spMkLst>
            <pc:docMk/>
            <pc:sldMk cId="2247501667" sldId="260"/>
            <ac:spMk id="2" creationId="{4257741A-EE8A-4890-87B1-F7C56F052AB3}"/>
          </ac:spMkLst>
        </pc:spChg>
      </pc:sldChg>
      <pc:sldChg chg="add">
        <pc:chgData name="Dalton Goodwin" userId="410ed63141fa7090" providerId="LiveId" clId="{B3D93371-E8C6-4DE1-AC8B-076B418CCA51}" dt="2023-05-10T00:18:22.092" v="14" actId="2890"/>
        <pc:sldMkLst>
          <pc:docMk/>
          <pc:sldMk cId="2896482620" sldId="261"/>
        </pc:sldMkLst>
      </pc:sldChg>
      <pc:sldChg chg="addSp delSp modSp add mod ord">
        <pc:chgData name="Dalton Goodwin" userId="410ed63141fa7090" providerId="LiveId" clId="{B3D93371-E8C6-4DE1-AC8B-076B418CCA51}" dt="2023-05-23T23:31:26.353" v="247" actId="1076"/>
        <pc:sldMkLst>
          <pc:docMk/>
          <pc:sldMk cId="1855917963" sldId="262"/>
        </pc:sldMkLst>
        <pc:spChg chg="mod">
          <ac:chgData name="Dalton Goodwin" userId="410ed63141fa7090" providerId="LiveId" clId="{B3D93371-E8C6-4DE1-AC8B-076B418CCA51}" dt="2023-05-23T23:19:05.320" v="66" actId="20577"/>
          <ac:spMkLst>
            <pc:docMk/>
            <pc:sldMk cId="1855917963" sldId="262"/>
            <ac:spMk id="2" creationId="{4257741A-EE8A-4890-87B1-F7C56F052AB3}"/>
          </ac:spMkLst>
        </pc:spChg>
        <pc:spChg chg="mod">
          <ac:chgData name="Dalton Goodwin" userId="410ed63141fa7090" providerId="LiveId" clId="{B3D93371-E8C6-4DE1-AC8B-076B418CCA51}" dt="2023-05-23T23:20:18.894" v="238" actId="20577"/>
          <ac:spMkLst>
            <pc:docMk/>
            <pc:sldMk cId="1855917963" sldId="262"/>
            <ac:spMk id="3" creationId="{59175A3E-F8DE-46E2-8F82-B702D2DEBFFA}"/>
          </ac:spMkLst>
        </pc:spChg>
        <pc:picChg chg="add del mod">
          <ac:chgData name="Dalton Goodwin" userId="410ed63141fa7090" providerId="LiveId" clId="{B3D93371-E8C6-4DE1-AC8B-076B418CCA51}" dt="2023-05-23T23:31:16.761" v="243" actId="478"/>
          <ac:picMkLst>
            <pc:docMk/>
            <pc:sldMk cId="1855917963" sldId="262"/>
            <ac:picMk id="1026" creationId="{5DB98120-C9A3-6BD3-0251-584F323586F6}"/>
          </ac:picMkLst>
        </pc:picChg>
        <pc:picChg chg="add mod">
          <ac:chgData name="Dalton Goodwin" userId="410ed63141fa7090" providerId="LiveId" clId="{B3D93371-E8C6-4DE1-AC8B-076B418CCA51}" dt="2023-05-23T23:31:26.353" v="247" actId="1076"/>
          <ac:picMkLst>
            <pc:docMk/>
            <pc:sldMk cId="1855917963" sldId="262"/>
            <ac:picMk id="1028" creationId="{06C3B324-5A06-FAC7-477B-BFB4B39516E7}"/>
          </ac:picMkLst>
        </pc:picChg>
      </pc:sldChg>
      <pc:sldChg chg="add del setBg">
        <pc:chgData name="Dalton Goodwin" userId="410ed63141fa7090" providerId="LiveId" clId="{B3D93371-E8C6-4DE1-AC8B-076B418CCA51}" dt="2023-05-23T23:18:49.053" v="37"/>
        <pc:sldMkLst>
          <pc:docMk/>
          <pc:sldMk cId="2816866480" sldId="262"/>
        </pc:sldMkLst>
      </pc:sldChg>
      <pc:sldChg chg="modSp add mod">
        <pc:chgData name="Dalton Goodwin" userId="410ed63141fa7090" providerId="LiveId" clId="{B3D93371-E8C6-4DE1-AC8B-076B418CCA51}" dt="2023-05-31T03:51:42.340" v="555" actId="33524"/>
        <pc:sldMkLst>
          <pc:docMk/>
          <pc:sldMk cId="4104661416" sldId="263"/>
        </pc:sldMkLst>
        <pc:spChg chg="mod">
          <ac:chgData name="Dalton Goodwin" userId="410ed63141fa7090" providerId="LiveId" clId="{B3D93371-E8C6-4DE1-AC8B-076B418CCA51}" dt="2023-05-31T03:50:52.983" v="503" actId="20577"/>
          <ac:spMkLst>
            <pc:docMk/>
            <pc:sldMk cId="4104661416" sldId="263"/>
            <ac:spMk id="2" creationId="{4257741A-EE8A-4890-87B1-F7C56F052AB3}"/>
          </ac:spMkLst>
        </pc:spChg>
        <pc:spChg chg="mod">
          <ac:chgData name="Dalton Goodwin" userId="410ed63141fa7090" providerId="LiveId" clId="{B3D93371-E8C6-4DE1-AC8B-076B418CCA51}" dt="2023-05-31T03:51:42.340" v="555" actId="33524"/>
          <ac:spMkLst>
            <pc:docMk/>
            <pc:sldMk cId="4104661416" sldId="263"/>
            <ac:spMk id="3" creationId="{59175A3E-F8DE-46E2-8F82-B702D2DEBFFA}"/>
          </ac:spMkLst>
        </pc:spChg>
      </pc:sldChg>
      <pc:sldChg chg="modSp add mod">
        <pc:chgData name="Dalton Goodwin" userId="410ed63141fa7090" providerId="LiveId" clId="{B3D93371-E8C6-4DE1-AC8B-076B418CCA51}" dt="2023-05-24T03:22:09.411" v="359" actId="20577"/>
        <pc:sldMkLst>
          <pc:docMk/>
          <pc:sldMk cId="1964120094" sldId="264"/>
        </pc:sldMkLst>
        <pc:spChg chg="mod">
          <ac:chgData name="Dalton Goodwin" userId="410ed63141fa7090" providerId="LiveId" clId="{B3D93371-E8C6-4DE1-AC8B-076B418CCA51}" dt="2023-05-24T03:04:16.613" v="285" actId="20577"/>
          <ac:spMkLst>
            <pc:docMk/>
            <pc:sldMk cId="1964120094" sldId="264"/>
            <ac:spMk id="2" creationId="{4257741A-EE8A-4890-87B1-F7C56F052AB3}"/>
          </ac:spMkLst>
        </pc:spChg>
        <pc:spChg chg="mod">
          <ac:chgData name="Dalton Goodwin" userId="410ed63141fa7090" providerId="LiveId" clId="{B3D93371-E8C6-4DE1-AC8B-076B418CCA51}" dt="2023-05-24T03:22:09.411" v="359" actId="20577"/>
          <ac:spMkLst>
            <pc:docMk/>
            <pc:sldMk cId="1964120094" sldId="264"/>
            <ac:spMk id="3" creationId="{59175A3E-F8DE-46E2-8F82-B702D2DEBFFA}"/>
          </ac:spMkLst>
        </pc:spChg>
      </pc:sldChg>
      <pc:sldChg chg="addSp delSp modSp add mod ord">
        <pc:chgData name="Dalton Goodwin" userId="410ed63141fa7090" providerId="LiveId" clId="{B3D93371-E8C6-4DE1-AC8B-076B418CCA51}" dt="2023-05-31T04:08:10.736" v="719" actId="692"/>
        <pc:sldMkLst>
          <pc:docMk/>
          <pc:sldMk cId="1606659736" sldId="265"/>
        </pc:sldMkLst>
        <pc:spChg chg="del">
          <ac:chgData name="Dalton Goodwin" userId="410ed63141fa7090" providerId="LiveId" clId="{B3D93371-E8C6-4DE1-AC8B-076B418CCA51}" dt="2023-05-31T04:04:12.525" v="678" actId="478"/>
          <ac:spMkLst>
            <pc:docMk/>
            <pc:sldMk cId="1606659736" sldId="265"/>
            <ac:spMk id="2" creationId="{4257741A-EE8A-4890-87B1-F7C56F052AB3}"/>
          </ac:spMkLst>
        </pc:spChg>
        <pc:spChg chg="add mod">
          <ac:chgData name="Dalton Goodwin" userId="410ed63141fa7090" providerId="LiveId" clId="{B3D93371-E8C6-4DE1-AC8B-076B418CCA51}" dt="2023-05-31T04:02:31.342" v="653" actId="1076"/>
          <ac:spMkLst>
            <pc:docMk/>
            <pc:sldMk cId="1606659736" sldId="265"/>
            <ac:spMk id="5" creationId="{02087598-5B48-9F54-ED3F-8E2C8728B92C}"/>
          </ac:spMkLst>
        </pc:spChg>
        <pc:spChg chg="add mod">
          <ac:chgData name="Dalton Goodwin" userId="410ed63141fa7090" providerId="LiveId" clId="{B3D93371-E8C6-4DE1-AC8B-076B418CCA51}" dt="2023-05-31T04:03:27.448" v="671" actId="1076"/>
          <ac:spMkLst>
            <pc:docMk/>
            <pc:sldMk cId="1606659736" sldId="265"/>
            <ac:spMk id="10" creationId="{D87DE205-7E39-4418-CCB5-93934D1058F6}"/>
          </ac:spMkLst>
        </pc:spChg>
        <pc:spChg chg="mod">
          <ac:chgData name="Dalton Goodwin" userId="410ed63141fa7090" providerId="LiveId" clId="{B3D93371-E8C6-4DE1-AC8B-076B418CCA51}" dt="2023-05-31T03:46:36.528" v="484" actId="1076"/>
          <ac:spMkLst>
            <pc:docMk/>
            <pc:sldMk cId="1606659736" sldId="265"/>
            <ac:spMk id="11" creationId="{56C977C7-DB4E-FB3E-4A65-8E434DC6FE88}"/>
          </ac:spMkLst>
        </pc:spChg>
        <pc:spChg chg="add mod">
          <ac:chgData name="Dalton Goodwin" userId="410ed63141fa7090" providerId="LiveId" clId="{B3D93371-E8C6-4DE1-AC8B-076B418CCA51}" dt="2023-05-31T04:03:30.640" v="672" actId="1076"/>
          <ac:spMkLst>
            <pc:docMk/>
            <pc:sldMk cId="1606659736" sldId="265"/>
            <ac:spMk id="18" creationId="{0B1B14CF-65E1-7CC1-492D-9F2513C5CE98}"/>
          </ac:spMkLst>
        </pc:spChg>
        <pc:spChg chg="add del mod">
          <ac:chgData name="Dalton Goodwin" userId="410ed63141fa7090" providerId="LiveId" clId="{B3D93371-E8C6-4DE1-AC8B-076B418CCA51}" dt="2023-05-31T04:04:15.691" v="679" actId="478"/>
          <ac:spMkLst>
            <pc:docMk/>
            <pc:sldMk cId="1606659736" sldId="265"/>
            <ac:spMk id="22" creationId="{84CDFC3A-E5A8-4CB1-26C0-A466082B98F7}"/>
          </ac:spMkLst>
        </pc:spChg>
        <pc:picChg chg="add mod">
          <ac:chgData name="Dalton Goodwin" userId="410ed63141fa7090" providerId="LiveId" clId="{B3D93371-E8C6-4DE1-AC8B-076B418CCA51}" dt="2023-05-31T04:02:05.175" v="647" actId="1076"/>
          <ac:picMkLst>
            <pc:docMk/>
            <pc:sldMk cId="1606659736" sldId="265"/>
            <ac:picMk id="4" creationId="{22E9AF04-60D6-C0E4-AC40-7BC066CC8870}"/>
          </ac:picMkLst>
        </pc:picChg>
        <pc:picChg chg="add mod">
          <ac:chgData name="Dalton Goodwin" userId="410ed63141fa7090" providerId="LiveId" clId="{B3D93371-E8C6-4DE1-AC8B-076B418CCA51}" dt="2023-05-31T04:04:21.486" v="680" actId="1076"/>
          <ac:picMkLst>
            <pc:docMk/>
            <pc:sldMk cId="1606659736" sldId="265"/>
            <ac:picMk id="20" creationId="{82DB3CE3-E58F-4E59-19FF-193586C84C1D}"/>
          </ac:picMkLst>
        </pc:picChg>
        <pc:cxnChg chg="add del mod">
          <ac:chgData name="Dalton Goodwin" userId="410ed63141fa7090" providerId="LiveId" clId="{B3D93371-E8C6-4DE1-AC8B-076B418CCA51}" dt="2023-05-31T04:06:57.411" v="710" actId="478"/>
          <ac:cxnSpMkLst>
            <pc:docMk/>
            <pc:sldMk cId="1606659736" sldId="265"/>
            <ac:cxnSpMk id="26" creationId="{40684DF9-D526-E990-C92F-1CEA398B5377}"/>
          </ac:cxnSpMkLst>
        </pc:cxnChg>
        <pc:cxnChg chg="add mod ord">
          <ac:chgData name="Dalton Goodwin" userId="410ed63141fa7090" providerId="LiveId" clId="{B3D93371-E8C6-4DE1-AC8B-076B418CCA51}" dt="2023-05-31T04:08:10.736" v="719" actId="692"/>
          <ac:cxnSpMkLst>
            <pc:docMk/>
            <pc:sldMk cId="1606659736" sldId="265"/>
            <ac:cxnSpMk id="27" creationId="{67AC454E-8BFB-9E4A-6FC4-73A530973511}"/>
          </ac:cxnSpMkLst>
        </pc:cxnChg>
      </pc:sldChg>
      <pc:sldChg chg="delSp modSp add mod">
        <pc:chgData name="Dalton Goodwin" userId="410ed63141fa7090" providerId="LiveId" clId="{B3D93371-E8C6-4DE1-AC8B-076B418CCA51}" dt="2023-05-31T03:56:18.173" v="595" actId="20577"/>
        <pc:sldMkLst>
          <pc:docMk/>
          <pc:sldMk cId="3743702678" sldId="266"/>
        </pc:sldMkLst>
        <pc:spChg chg="mod">
          <ac:chgData name="Dalton Goodwin" userId="410ed63141fa7090" providerId="LiveId" clId="{B3D93371-E8C6-4DE1-AC8B-076B418CCA51}" dt="2023-05-31T03:56:18.173" v="595" actId="20577"/>
          <ac:spMkLst>
            <pc:docMk/>
            <pc:sldMk cId="3743702678" sldId="266"/>
            <ac:spMk id="2" creationId="{4257741A-EE8A-4890-87B1-F7C56F052AB3}"/>
          </ac:spMkLst>
        </pc:spChg>
        <pc:spChg chg="del">
          <ac:chgData name="Dalton Goodwin" userId="410ed63141fa7090" providerId="LiveId" clId="{B3D93371-E8C6-4DE1-AC8B-076B418CCA51}" dt="2023-05-31T03:52:42.726" v="558" actId="478"/>
          <ac:spMkLst>
            <pc:docMk/>
            <pc:sldMk cId="3743702678" sldId="266"/>
            <ac:spMk id="9" creationId="{11C17A2E-3FD4-5A55-C614-E81CDF30AD7A}"/>
          </ac:spMkLst>
        </pc:spChg>
        <pc:spChg chg="del">
          <ac:chgData name="Dalton Goodwin" userId="410ed63141fa7090" providerId="LiveId" clId="{B3D93371-E8C6-4DE1-AC8B-076B418CCA51}" dt="2023-05-31T03:52:42.726" v="558" actId="478"/>
          <ac:spMkLst>
            <pc:docMk/>
            <pc:sldMk cId="3743702678" sldId="266"/>
            <ac:spMk id="11" creationId="{56C977C7-DB4E-FB3E-4A65-8E434DC6FE88}"/>
          </ac:spMkLst>
        </pc:spChg>
        <pc:spChg chg="del">
          <ac:chgData name="Dalton Goodwin" userId="410ed63141fa7090" providerId="LiveId" clId="{B3D93371-E8C6-4DE1-AC8B-076B418CCA51}" dt="2023-05-31T03:52:42.726" v="558" actId="478"/>
          <ac:spMkLst>
            <pc:docMk/>
            <pc:sldMk cId="3743702678" sldId="266"/>
            <ac:spMk id="12" creationId="{EFE94E01-8BA7-C0F0-8301-C9C1AD2A95DB}"/>
          </ac:spMkLst>
        </pc:spChg>
        <pc:spChg chg="del">
          <ac:chgData name="Dalton Goodwin" userId="410ed63141fa7090" providerId="LiveId" clId="{B3D93371-E8C6-4DE1-AC8B-076B418CCA51}" dt="2023-05-31T03:52:42.726" v="558" actId="478"/>
          <ac:spMkLst>
            <pc:docMk/>
            <pc:sldMk cId="3743702678" sldId="266"/>
            <ac:spMk id="13" creationId="{FA071D00-3D57-40CC-8445-384338360FF2}"/>
          </ac:spMkLst>
        </pc:spChg>
        <pc:spChg chg="del">
          <ac:chgData name="Dalton Goodwin" userId="410ed63141fa7090" providerId="LiveId" clId="{B3D93371-E8C6-4DE1-AC8B-076B418CCA51}" dt="2023-05-31T03:52:41.069" v="557" actId="478"/>
          <ac:spMkLst>
            <pc:docMk/>
            <pc:sldMk cId="3743702678" sldId="266"/>
            <ac:spMk id="14" creationId="{9235ADE0-0F6E-3258-396B-6DE6B27ED837}"/>
          </ac:spMkLst>
        </pc:spChg>
        <pc:spChg chg="del">
          <ac:chgData name="Dalton Goodwin" userId="410ed63141fa7090" providerId="LiveId" clId="{B3D93371-E8C6-4DE1-AC8B-076B418CCA51}" dt="2023-05-31T03:52:42.726" v="558" actId="478"/>
          <ac:spMkLst>
            <pc:docMk/>
            <pc:sldMk cId="3743702678" sldId="266"/>
            <ac:spMk id="15" creationId="{2C9D13DB-E592-1FC2-406F-2710A2205307}"/>
          </ac:spMkLst>
        </pc:spChg>
        <pc:spChg chg="del">
          <ac:chgData name="Dalton Goodwin" userId="410ed63141fa7090" providerId="LiveId" clId="{B3D93371-E8C6-4DE1-AC8B-076B418CCA51}" dt="2023-05-31T03:52:42.726" v="558" actId="478"/>
          <ac:spMkLst>
            <pc:docMk/>
            <pc:sldMk cId="3743702678" sldId="266"/>
            <ac:spMk id="16" creationId="{713100C7-D833-6F3E-2AEC-5EB2543D8723}"/>
          </ac:spMkLst>
        </pc:spChg>
        <pc:spChg chg="del">
          <ac:chgData name="Dalton Goodwin" userId="410ed63141fa7090" providerId="LiveId" clId="{B3D93371-E8C6-4DE1-AC8B-076B418CCA51}" dt="2023-05-31T03:52:42.726" v="558" actId="478"/>
          <ac:spMkLst>
            <pc:docMk/>
            <pc:sldMk cId="3743702678" sldId="266"/>
            <ac:spMk id="17" creationId="{CAED6769-DBC9-EAE1-70E2-F2293FBC615F}"/>
          </ac:spMkLst>
        </pc:spChg>
      </pc:sldChg>
      <pc:sldChg chg="addSp modSp add mod">
        <pc:chgData name="Dalton Goodwin" userId="410ed63141fa7090" providerId="LiveId" clId="{B3D93371-E8C6-4DE1-AC8B-076B418CCA51}" dt="2023-05-31T04:01:35.974" v="642" actId="1076"/>
        <pc:sldMkLst>
          <pc:docMk/>
          <pc:sldMk cId="2691396492" sldId="267"/>
        </pc:sldMkLst>
        <pc:spChg chg="mod">
          <ac:chgData name="Dalton Goodwin" userId="410ed63141fa7090" providerId="LiveId" clId="{B3D93371-E8C6-4DE1-AC8B-076B418CCA51}" dt="2023-05-31T04:01:20.315" v="636" actId="20577"/>
          <ac:spMkLst>
            <pc:docMk/>
            <pc:sldMk cId="2691396492" sldId="267"/>
            <ac:spMk id="2" creationId="{4257741A-EE8A-4890-87B1-F7C56F052AB3}"/>
          </ac:spMkLst>
        </pc:spChg>
        <pc:picChg chg="add mod">
          <ac:chgData name="Dalton Goodwin" userId="410ed63141fa7090" providerId="LiveId" clId="{B3D93371-E8C6-4DE1-AC8B-076B418CCA51}" dt="2023-05-31T04:01:35.974" v="642" actId="1076"/>
          <ac:picMkLst>
            <pc:docMk/>
            <pc:sldMk cId="2691396492" sldId="267"/>
            <ac:picMk id="4" creationId="{4C8A1660-7722-CE48-559A-9480D5152A84}"/>
          </ac:picMkLst>
        </pc:picChg>
      </pc:sldChg>
      <pc:sldChg chg="modSp add mod">
        <pc:chgData name="Dalton Goodwin" userId="410ed63141fa7090" providerId="LiveId" clId="{B3D93371-E8C6-4DE1-AC8B-076B418CCA51}" dt="2023-05-31T04:00:39.397" v="614" actId="20577"/>
        <pc:sldMkLst>
          <pc:docMk/>
          <pc:sldMk cId="889160775" sldId="268"/>
        </pc:sldMkLst>
        <pc:spChg chg="mod">
          <ac:chgData name="Dalton Goodwin" userId="410ed63141fa7090" providerId="LiveId" clId="{B3D93371-E8C6-4DE1-AC8B-076B418CCA51}" dt="2023-05-31T04:00:39.397" v="614" actId="20577"/>
          <ac:spMkLst>
            <pc:docMk/>
            <pc:sldMk cId="889160775" sldId="268"/>
            <ac:spMk id="2" creationId="{4257741A-EE8A-4890-87B1-F7C56F052AB3}"/>
          </ac:spMkLst>
        </pc:spChg>
      </pc:sldChg>
      <pc:sldChg chg="add del setBg">
        <pc:chgData name="Dalton Goodwin" userId="410ed63141fa7090" providerId="LiveId" clId="{B3D93371-E8C6-4DE1-AC8B-076B418CCA51}" dt="2023-05-31T04:06:42.622" v="707"/>
        <pc:sldMkLst>
          <pc:docMk/>
          <pc:sldMk cId="2714401223" sldId="269"/>
        </pc:sldMkLst>
      </pc:sldChg>
      <pc:sldChg chg="addSp delSp modSp add mod">
        <pc:chgData name="Dalton Goodwin" userId="410ed63141fa7090" providerId="LiveId" clId="{B3D93371-E8C6-4DE1-AC8B-076B418CCA51}" dt="2023-05-31T04:08:30.266" v="723" actId="14100"/>
        <pc:sldMkLst>
          <pc:docMk/>
          <pc:sldMk cId="4237582495" sldId="269"/>
        </pc:sldMkLst>
        <pc:cxnChg chg="add mod">
          <ac:chgData name="Dalton Goodwin" userId="410ed63141fa7090" providerId="LiveId" clId="{B3D93371-E8C6-4DE1-AC8B-076B418CCA51}" dt="2023-05-31T04:08:30.266" v="723" actId="14100"/>
          <ac:cxnSpMkLst>
            <pc:docMk/>
            <pc:sldMk cId="4237582495" sldId="269"/>
            <ac:cxnSpMk id="2" creationId="{33B55596-3008-0B62-7F73-2F1F541D0923}"/>
          </ac:cxnSpMkLst>
        </pc:cxnChg>
        <pc:cxnChg chg="del">
          <ac:chgData name="Dalton Goodwin" userId="410ed63141fa7090" providerId="LiveId" clId="{B3D93371-E8C6-4DE1-AC8B-076B418CCA51}" dt="2023-05-31T04:08:23.242" v="721" actId="478"/>
          <ac:cxnSpMkLst>
            <pc:docMk/>
            <pc:sldMk cId="4237582495" sldId="269"/>
            <ac:cxnSpMk id="26" creationId="{40684DF9-D526-E990-C92F-1CEA398B5377}"/>
          </ac:cxnSpMkLst>
        </pc:cxnChg>
      </pc:sldChg>
      <pc:sldChg chg="addSp delSp modSp add mod">
        <pc:chgData name="Dalton Goodwin" userId="410ed63141fa7090" providerId="LiveId" clId="{B3D93371-E8C6-4DE1-AC8B-076B418CCA51}" dt="2023-05-31T04:10:09.241" v="732" actId="1076"/>
        <pc:sldMkLst>
          <pc:docMk/>
          <pc:sldMk cId="1503663149" sldId="270"/>
        </pc:sldMkLst>
        <pc:picChg chg="add mod">
          <ac:chgData name="Dalton Goodwin" userId="410ed63141fa7090" providerId="LiveId" clId="{B3D93371-E8C6-4DE1-AC8B-076B418CCA51}" dt="2023-05-31T04:10:09.241" v="732" actId="1076"/>
          <ac:picMkLst>
            <pc:docMk/>
            <pc:sldMk cId="1503663149" sldId="270"/>
            <ac:picMk id="2" creationId="{C7098AA9-A9BB-8773-532D-921FA4BBF599}"/>
          </ac:picMkLst>
        </pc:picChg>
        <pc:picChg chg="mod">
          <ac:chgData name="Dalton Goodwin" userId="410ed63141fa7090" providerId="LiveId" clId="{B3D93371-E8C6-4DE1-AC8B-076B418CCA51}" dt="2023-05-31T04:09:33.912" v="727" actId="1076"/>
          <ac:picMkLst>
            <pc:docMk/>
            <pc:sldMk cId="1503663149" sldId="270"/>
            <ac:picMk id="4" creationId="{22E9AF04-60D6-C0E4-AC40-7BC066CC8870}"/>
          </ac:picMkLst>
        </pc:picChg>
        <pc:cxnChg chg="add mod">
          <ac:chgData name="Dalton Goodwin" userId="410ed63141fa7090" providerId="LiveId" clId="{B3D93371-E8C6-4DE1-AC8B-076B418CCA51}" dt="2023-05-31T04:10:05.246" v="731" actId="14100"/>
          <ac:cxnSpMkLst>
            <pc:docMk/>
            <pc:sldMk cId="1503663149" sldId="270"/>
            <ac:cxnSpMk id="3" creationId="{A9AD9A0F-DA29-D185-D4A3-E46B5BE1EF77}"/>
          </ac:cxnSpMkLst>
        </pc:cxnChg>
        <pc:cxnChg chg="del">
          <ac:chgData name="Dalton Goodwin" userId="410ed63141fa7090" providerId="LiveId" clId="{B3D93371-E8C6-4DE1-AC8B-076B418CCA51}" dt="2023-05-31T04:08:49.609" v="724" actId="478"/>
          <ac:cxnSpMkLst>
            <pc:docMk/>
            <pc:sldMk cId="1503663149" sldId="270"/>
            <ac:cxnSpMk id="26" creationId="{40684DF9-D526-E990-C92F-1CEA398B5377}"/>
          </ac:cxnSpMkLst>
        </pc:cxnChg>
      </pc:sldChg>
    </pc:docChg>
  </pc:docChgLst>
  <pc:docChgLst>
    <pc:chgData name="Dalton Goodwin" userId="410ed63141fa7090" providerId="LiveId" clId="{E5EB6C95-7A81-4058-AEF5-D97C6427C626}"/>
    <pc:docChg chg="modSld">
      <pc:chgData name="Dalton Goodwin" userId="410ed63141fa7090" providerId="LiveId" clId="{E5EB6C95-7A81-4058-AEF5-D97C6427C626}" dt="2022-01-04T20:16:31.963" v="3" actId="207"/>
      <pc:docMkLst>
        <pc:docMk/>
      </pc:docMkLst>
      <pc:sldChg chg="modSp mod">
        <pc:chgData name="Dalton Goodwin" userId="410ed63141fa7090" providerId="LiveId" clId="{E5EB6C95-7A81-4058-AEF5-D97C6427C626}" dt="2022-01-04T20:16:25.920" v="1" actId="207"/>
        <pc:sldMkLst>
          <pc:docMk/>
          <pc:sldMk cId="16843697" sldId="256"/>
        </pc:sldMkLst>
        <pc:spChg chg="mod">
          <ac:chgData name="Dalton Goodwin" userId="410ed63141fa7090" providerId="LiveId" clId="{E5EB6C95-7A81-4058-AEF5-D97C6427C626}" dt="2022-01-04T20:16:23.640" v="0" actId="207"/>
          <ac:spMkLst>
            <pc:docMk/>
            <pc:sldMk cId="16843697" sldId="256"/>
            <ac:spMk id="2" creationId="{4257741A-EE8A-4890-87B1-F7C56F052AB3}"/>
          </ac:spMkLst>
        </pc:spChg>
        <pc:spChg chg="mod">
          <ac:chgData name="Dalton Goodwin" userId="410ed63141fa7090" providerId="LiveId" clId="{E5EB6C95-7A81-4058-AEF5-D97C6427C626}" dt="2022-01-04T20:16:25.920" v="1" actId="207"/>
          <ac:spMkLst>
            <pc:docMk/>
            <pc:sldMk cId="16843697" sldId="256"/>
            <ac:spMk id="3" creationId="{59175A3E-F8DE-46E2-8F82-B702D2DEBFFA}"/>
          </ac:spMkLst>
        </pc:spChg>
      </pc:sldChg>
      <pc:sldChg chg="modSp mod">
        <pc:chgData name="Dalton Goodwin" userId="410ed63141fa7090" providerId="LiveId" clId="{E5EB6C95-7A81-4058-AEF5-D97C6427C626}" dt="2022-01-04T20:16:31.963" v="3" actId="207"/>
        <pc:sldMkLst>
          <pc:docMk/>
          <pc:sldMk cId="410697687" sldId="258"/>
        </pc:sldMkLst>
        <pc:spChg chg="mod">
          <ac:chgData name="Dalton Goodwin" userId="410ed63141fa7090" providerId="LiveId" clId="{E5EB6C95-7A81-4058-AEF5-D97C6427C626}" dt="2022-01-04T20:16:29.660" v="2" actId="207"/>
          <ac:spMkLst>
            <pc:docMk/>
            <pc:sldMk cId="410697687" sldId="258"/>
            <ac:spMk id="2" creationId="{4257741A-EE8A-4890-87B1-F7C56F052AB3}"/>
          </ac:spMkLst>
        </pc:spChg>
        <pc:spChg chg="mod">
          <ac:chgData name="Dalton Goodwin" userId="410ed63141fa7090" providerId="LiveId" clId="{E5EB6C95-7A81-4058-AEF5-D97C6427C626}" dt="2022-01-04T20:16:31.963" v="3" actId="207"/>
          <ac:spMkLst>
            <pc:docMk/>
            <pc:sldMk cId="410697687" sldId="258"/>
            <ac:spMk id="3" creationId="{59175A3E-F8DE-46E2-8F82-B702D2DEBFFA}"/>
          </ac:spMkLst>
        </pc:spChg>
      </pc:sldChg>
    </pc:docChg>
  </pc:docChgLst>
  <pc:docChgLst>
    <pc:chgData name="Dalton Goodwin" userId="410ed63141fa7090" providerId="LiveId" clId="{9B57643E-5F4C-40E6-BE89-39407021B938}"/>
    <pc:docChg chg="undo custSel addSld delSld modSld sldOrd">
      <pc:chgData name="Dalton Goodwin" userId="410ed63141fa7090" providerId="LiveId" clId="{9B57643E-5F4C-40E6-BE89-39407021B938}" dt="2023-07-08T22:36:27.664" v="499" actId="20577"/>
      <pc:docMkLst>
        <pc:docMk/>
      </pc:docMkLst>
      <pc:sldChg chg="addSp delSp modSp mod">
        <pc:chgData name="Dalton Goodwin" userId="410ed63141fa7090" providerId="LiveId" clId="{9B57643E-5F4C-40E6-BE89-39407021B938}" dt="2023-06-27T03:24:38.848" v="494" actId="1076"/>
        <pc:sldMkLst>
          <pc:docMk/>
          <pc:sldMk cId="16843697" sldId="256"/>
        </pc:sldMkLst>
        <pc:spChg chg="mod">
          <ac:chgData name="Dalton Goodwin" userId="410ed63141fa7090" providerId="LiveId" clId="{9B57643E-5F4C-40E6-BE89-39407021B938}" dt="2023-06-27T03:24:38.848" v="494" actId="1076"/>
          <ac:spMkLst>
            <pc:docMk/>
            <pc:sldMk cId="16843697" sldId="256"/>
            <ac:spMk id="2" creationId="{4257741A-EE8A-4890-87B1-F7C56F052AB3}"/>
          </ac:spMkLst>
        </pc:spChg>
        <pc:spChg chg="del">
          <ac:chgData name="Dalton Goodwin" userId="410ed63141fa7090" providerId="LiveId" clId="{9B57643E-5F4C-40E6-BE89-39407021B938}" dt="2023-06-27T03:24:22.316" v="492" actId="478"/>
          <ac:spMkLst>
            <pc:docMk/>
            <pc:sldMk cId="16843697" sldId="256"/>
            <ac:spMk id="3" creationId="{59175A3E-F8DE-46E2-8F82-B702D2DEBFFA}"/>
          </ac:spMkLst>
        </pc:spChg>
        <pc:spChg chg="add del mod">
          <ac:chgData name="Dalton Goodwin" userId="410ed63141fa7090" providerId="LiveId" clId="{9B57643E-5F4C-40E6-BE89-39407021B938}" dt="2023-06-27T03:24:27.243" v="493" actId="478"/>
          <ac:spMkLst>
            <pc:docMk/>
            <pc:sldMk cId="16843697" sldId="256"/>
            <ac:spMk id="9" creationId="{AF13D5D5-90AC-DC4D-8E4F-47ABC34C7D56}"/>
          </ac:spMkLst>
        </pc:spChg>
      </pc:sldChg>
      <pc:sldChg chg="del">
        <pc:chgData name="Dalton Goodwin" userId="410ed63141fa7090" providerId="LiveId" clId="{9B57643E-5F4C-40E6-BE89-39407021B938}" dt="2023-06-27T03:23:07.722" v="456" actId="47"/>
        <pc:sldMkLst>
          <pc:docMk/>
          <pc:sldMk cId="2247501667" sldId="260"/>
        </pc:sldMkLst>
      </pc:sldChg>
      <pc:sldChg chg="del">
        <pc:chgData name="Dalton Goodwin" userId="410ed63141fa7090" providerId="LiveId" clId="{9B57643E-5F4C-40E6-BE89-39407021B938}" dt="2023-06-27T03:23:08.707" v="457" actId="47"/>
        <pc:sldMkLst>
          <pc:docMk/>
          <pc:sldMk cId="2896482620" sldId="261"/>
        </pc:sldMkLst>
      </pc:sldChg>
      <pc:sldChg chg="del">
        <pc:chgData name="Dalton Goodwin" userId="410ed63141fa7090" providerId="LiveId" clId="{9B57643E-5F4C-40E6-BE89-39407021B938}" dt="2023-06-27T03:23:04.657" v="455" actId="47"/>
        <pc:sldMkLst>
          <pc:docMk/>
          <pc:sldMk cId="4104661416" sldId="263"/>
        </pc:sldMkLst>
      </pc:sldChg>
      <pc:sldChg chg="del">
        <pc:chgData name="Dalton Goodwin" userId="410ed63141fa7090" providerId="LiveId" clId="{9B57643E-5F4C-40E6-BE89-39407021B938}" dt="2023-06-27T03:23:41.125" v="459" actId="47"/>
        <pc:sldMkLst>
          <pc:docMk/>
          <pc:sldMk cId="3743702678" sldId="266"/>
        </pc:sldMkLst>
      </pc:sldChg>
      <pc:sldChg chg="del">
        <pc:chgData name="Dalton Goodwin" userId="410ed63141fa7090" providerId="LiveId" clId="{9B57643E-5F4C-40E6-BE89-39407021B938}" dt="2023-06-27T03:23:14.940" v="458" actId="47"/>
        <pc:sldMkLst>
          <pc:docMk/>
          <pc:sldMk cId="889160775" sldId="268"/>
        </pc:sldMkLst>
      </pc:sldChg>
      <pc:sldChg chg="modSp mod ord">
        <pc:chgData name="Dalton Goodwin" userId="410ed63141fa7090" providerId="LiveId" clId="{9B57643E-5F4C-40E6-BE89-39407021B938}" dt="2023-07-08T22:36:27.664" v="499" actId="20577"/>
        <pc:sldMkLst>
          <pc:docMk/>
          <pc:sldMk cId="1392259113" sldId="280"/>
        </pc:sldMkLst>
        <pc:spChg chg="mod">
          <ac:chgData name="Dalton Goodwin" userId="410ed63141fa7090" providerId="LiveId" clId="{9B57643E-5F4C-40E6-BE89-39407021B938}" dt="2023-07-08T22:36:27.664" v="499" actId="20577"/>
          <ac:spMkLst>
            <pc:docMk/>
            <pc:sldMk cId="1392259113" sldId="280"/>
            <ac:spMk id="10" creationId="{64C268AA-0761-D0AE-0DE7-7C277BF8ACEC}"/>
          </ac:spMkLst>
        </pc:spChg>
      </pc:sldChg>
      <pc:sldChg chg="ord">
        <pc:chgData name="Dalton Goodwin" userId="410ed63141fa7090" providerId="LiveId" clId="{9B57643E-5F4C-40E6-BE89-39407021B938}" dt="2023-06-27T03:22:10.582" v="454"/>
        <pc:sldMkLst>
          <pc:docMk/>
          <pc:sldMk cId="2158315923" sldId="282"/>
        </pc:sldMkLst>
      </pc:sldChg>
      <pc:sldChg chg="modSp mod">
        <pc:chgData name="Dalton Goodwin" userId="410ed63141fa7090" providerId="LiveId" clId="{9B57643E-5F4C-40E6-BE89-39407021B938}" dt="2023-06-11T04:10:08.674" v="11" actId="20577"/>
        <pc:sldMkLst>
          <pc:docMk/>
          <pc:sldMk cId="1856257063" sldId="285"/>
        </pc:sldMkLst>
        <pc:spChg chg="mod">
          <ac:chgData name="Dalton Goodwin" userId="410ed63141fa7090" providerId="LiveId" clId="{9B57643E-5F4C-40E6-BE89-39407021B938}" dt="2023-06-11T04:10:08.674" v="11" actId="20577"/>
          <ac:spMkLst>
            <pc:docMk/>
            <pc:sldMk cId="1856257063" sldId="285"/>
            <ac:spMk id="43" creationId="{54E3D277-CD9B-E83B-7730-C2313DD084B3}"/>
          </ac:spMkLst>
        </pc:spChg>
      </pc:sldChg>
      <pc:sldChg chg="modSp mod">
        <pc:chgData name="Dalton Goodwin" userId="410ed63141fa7090" providerId="LiveId" clId="{9B57643E-5F4C-40E6-BE89-39407021B938}" dt="2023-06-27T02:53:01.530" v="99" actId="20577"/>
        <pc:sldMkLst>
          <pc:docMk/>
          <pc:sldMk cId="2307108607" sldId="286"/>
        </pc:sldMkLst>
        <pc:spChg chg="mod">
          <ac:chgData name="Dalton Goodwin" userId="410ed63141fa7090" providerId="LiveId" clId="{9B57643E-5F4C-40E6-BE89-39407021B938}" dt="2023-06-11T04:10:34.620" v="70" actId="20577"/>
          <ac:spMkLst>
            <pc:docMk/>
            <pc:sldMk cId="2307108607" sldId="286"/>
            <ac:spMk id="43" creationId="{54E3D277-CD9B-E83B-7730-C2313DD084B3}"/>
          </ac:spMkLst>
        </pc:spChg>
        <pc:spChg chg="mod">
          <ac:chgData name="Dalton Goodwin" userId="410ed63141fa7090" providerId="LiveId" clId="{9B57643E-5F4C-40E6-BE89-39407021B938}" dt="2023-06-27T02:53:01.530" v="99" actId="20577"/>
          <ac:spMkLst>
            <pc:docMk/>
            <pc:sldMk cId="2307108607" sldId="286"/>
            <ac:spMk id="45" creationId="{805E13CC-D554-30A5-D43E-331DA91151C0}"/>
          </ac:spMkLst>
        </pc:spChg>
      </pc:sldChg>
      <pc:sldChg chg="addSp delSp modSp add mod">
        <pc:chgData name="Dalton Goodwin" userId="410ed63141fa7090" providerId="LiveId" clId="{9B57643E-5F4C-40E6-BE89-39407021B938}" dt="2023-06-27T02:58:03.936" v="170" actId="20577"/>
        <pc:sldMkLst>
          <pc:docMk/>
          <pc:sldMk cId="1061781331" sldId="287"/>
        </pc:sldMkLst>
        <pc:spChg chg="ord">
          <ac:chgData name="Dalton Goodwin" userId="410ed63141fa7090" providerId="LiveId" clId="{9B57643E-5F4C-40E6-BE89-39407021B938}" dt="2023-06-27T02:52:20.076" v="85" actId="167"/>
          <ac:spMkLst>
            <pc:docMk/>
            <pc:sldMk cId="1061781331" sldId="287"/>
            <ac:spMk id="4" creationId="{B21D52C2-CDC6-24AD-38CC-93799EB25FE3}"/>
          </ac:spMkLst>
        </pc:spChg>
        <pc:spChg chg="mod">
          <ac:chgData name="Dalton Goodwin" userId="410ed63141fa7090" providerId="LiveId" clId="{9B57643E-5F4C-40E6-BE89-39407021B938}" dt="2023-06-27T02:51:53.997" v="83" actId="1076"/>
          <ac:spMkLst>
            <pc:docMk/>
            <pc:sldMk cId="1061781331" sldId="287"/>
            <ac:spMk id="6" creationId="{54271B68-5324-48FC-B7B9-9824AC3268E4}"/>
          </ac:spMkLst>
        </pc:spChg>
        <pc:spChg chg="del">
          <ac:chgData name="Dalton Goodwin" userId="410ed63141fa7090" providerId="LiveId" clId="{9B57643E-5F4C-40E6-BE89-39407021B938}" dt="2023-06-27T02:50:40.467" v="75" actId="478"/>
          <ac:spMkLst>
            <pc:docMk/>
            <pc:sldMk cId="1061781331" sldId="287"/>
            <ac:spMk id="13" creationId="{FA071D00-3D57-40CC-8445-384338360FF2}"/>
          </ac:spMkLst>
        </pc:spChg>
        <pc:spChg chg="mod">
          <ac:chgData name="Dalton Goodwin" userId="410ed63141fa7090" providerId="LiveId" clId="{9B57643E-5F4C-40E6-BE89-39407021B938}" dt="2023-06-27T02:51:53.398" v="82" actId="692"/>
          <ac:spMkLst>
            <pc:docMk/>
            <pc:sldMk cId="1061781331" sldId="287"/>
            <ac:spMk id="14" creationId="{9235ADE0-0F6E-3258-396B-6DE6B27ED837}"/>
          </ac:spMkLst>
        </pc:spChg>
        <pc:spChg chg="add mod ord">
          <ac:chgData name="Dalton Goodwin" userId="410ed63141fa7090" providerId="LiveId" clId="{9B57643E-5F4C-40E6-BE89-39407021B938}" dt="2023-06-27T02:52:13.584" v="84" actId="167"/>
          <ac:spMkLst>
            <pc:docMk/>
            <pc:sldMk cId="1061781331" sldId="287"/>
            <ac:spMk id="19" creationId="{B683AA46-1DE5-239A-B3FD-3C62533F75F8}"/>
          </ac:spMkLst>
        </pc:spChg>
        <pc:spChg chg="add mod">
          <ac:chgData name="Dalton Goodwin" userId="410ed63141fa7090" providerId="LiveId" clId="{9B57643E-5F4C-40E6-BE89-39407021B938}" dt="2023-06-27T02:50:41.656" v="76"/>
          <ac:spMkLst>
            <pc:docMk/>
            <pc:sldMk cId="1061781331" sldId="287"/>
            <ac:spMk id="20" creationId="{B7AD88CC-257A-9C62-F232-0A700483A450}"/>
          </ac:spMkLst>
        </pc:spChg>
        <pc:spChg chg="add del mod">
          <ac:chgData name="Dalton Goodwin" userId="410ed63141fa7090" providerId="LiveId" clId="{9B57643E-5F4C-40E6-BE89-39407021B938}" dt="2023-06-27T02:56:49.747" v="155"/>
          <ac:spMkLst>
            <pc:docMk/>
            <pc:sldMk cId="1061781331" sldId="287"/>
            <ac:spMk id="28" creationId="{B6B396F9-7809-A583-79B8-7DED8E72A0E5}"/>
          </ac:spMkLst>
        </pc:spChg>
        <pc:spChg chg="del">
          <ac:chgData name="Dalton Goodwin" userId="410ed63141fa7090" providerId="LiveId" clId="{9B57643E-5F4C-40E6-BE89-39407021B938}" dt="2023-06-27T02:50:39.374" v="74" actId="478"/>
          <ac:spMkLst>
            <pc:docMk/>
            <pc:sldMk cId="1061781331" sldId="287"/>
            <ac:spMk id="31" creationId="{E7C2232C-0150-6D62-DF14-1DAF0F6ED595}"/>
          </ac:spMkLst>
        </pc:spChg>
        <pc:spChg chg="add mod">
          <ac:chgData name="Dalton Goodwin" userId="410ed63141fa7090" providerId="LiveId" clId="{9B57643E-5F4C-40E6-BE89-39407021B938}" dt="2023-06-27T02:56:59.456" v="157" actId="1076"/>
          <ac:spMkLst>
            <pc:docMk/>
            <pc:sldMk cId="1061781331" sldId="287"/>
            <ac:spMk id="33" creationId="{332D5B3F-A74E-8E97-8157-87B8F401CABB}"/>
          </ac:spMkLst>
        </pc:spChg>
        <pc:spChg chg="add mod">
          <ac:chgData name="Dalton Goodwin" userId="410ed63141fa7090" providerId="LiveId" clId="{9B57643E-5F4C-40E6-BE89-39407021B938}" dt="2023-06-27T02:58:03.936" v="170" actId="20577"/>
          <ac:spMkLst>
            <pc:docMk/>
            <pc:sldMk cId="1061781331" sldId="287"/>
            <ac:spMk id="34" creationId="{58317EB1-1DA2-090C-DFE0-58C4748BDE8D}"/>
          </ac:spMkLst>
        </pc:spChg>
        <pc:spChg chg="del">
          <ac:chgData name="Dalton Goodwin" userId="410ed63141fa7090" providerId="LiveId" clId="{9B57643E-5F4C-40E6-BE89-39407021B938}" dt="2023-06-27T02:57:02.031" v="158" actId="478"/>
          <ac:spMkLst>
            <pc:docMk/>
            <pc:sldMk cId="1061781331" sldId="287"/>
            <ac:spMk id="43" creationId="{54E3D277-CD9B-E83B-7730-C2313DD084B3}"/>
          </ac:spMkLst>
        </pc:spChg>
        <pc:spChg chg="mod">
          <ac:chgData name="Dalton Goodwin" userId="410ed63141fa7090" providerId="LiveId" clId="{9B57643E-5F4C-40E6-BE89-39407021B938}" dt="2023-06-27T02:53:10.458" v="103" actId="20577"/>
          <ac:spMkLst>
            <pc:docMk/>
            <pc:sldMk cId="1061781331" sldId="287"/>
            <ac:spMk id="45" creationId="{805E13CC-D554-30A5-D43E-331DA91151C0}"/>
          </ac:spMkLst>
        </pc:spChg>
        <pc:spChg chg="mod">
          <ac:chgData name="Dalton Goodwin" userId="410ed63141fa7090" providerId="LiveId" clId="{9B57643E-5F4C-40E6-BE89-39407021B938}" dt="2023-06-27T02:52:36.784" v="89" actId="20577"/>
          <ac:spMkLst>
            <pc:docMk/>
            <pc:sldMk cId="1061781331" sldId="287"/>
            <ac:spMk id="47" creationId="{9E68A979-478F-A17E-6887-4BA9D30D5FEC}"/>
          </ac:spMkLst>
        </pc:spChg>
      </pc:sldChg>
      <pc:sldChg chg="add del setBg">
        <pc:chgData name="Dalton Goodwin" userId="410ed63141fa7090" providerId="LiveId" clId="{9B57643E-5F4C-40E6-BE89-39407021B938}" dt="2023-06-27T02:50:20.900" v="72"/>
        <pc:sldMkLst>
          <pc:docMk/>
          <pc:sldMk cId="4157871063" sldId="287"/>
        </pc:sldMkLst>
      </pc:sldChg>
      <pc:sldChg chg="addSp delSp modSp add mod">
        <pc:chgData name="Dalton Goodwin" userId="410ed63141fa7090" providerId="LiveId" clId="{9B57643E-5F4C-40E6-BE89-39407021B938}" dt="2023-06-27T02:58:10.984" v="174" actId="20577"/>
        <pc:sldMkLst>
          <pc:docMk/>
          <pc:sldMk cId="875083674" sldId="288"/>
        </pc:sldMkLst>
        <pc:spChg chg="mod ord">
          <ac:chgData name="Dalton Goodwin" userId="410ed63141fa7090" providerId="LiveId" clId="{9B57643E-5F4C-40E6-BE89-39407021B938}" dt="2023-06-27T02:54:09.211" v="116" actId="166"/>
          <ac:spMkLst>
            <pc:docMk/>
            <pc:sldMk cId="875083674" sldId="288"/>
            <ac:spMk id="12" creationId="{EFE94E01-8BA7-C0F0-8301-C9C1AD2A95DB}"/>
          </ac:spMkLst>
        </pc:spChg>
        <pc:spChg chg="add mod ord">
          <ac:chgData name="Dalton Goodwin" userId="410ed63141fa7090" providerId="LiveId" clId="{9B57643E-5F4C-40E6-BE89-39407021B938}" dt="2023-06-27T02:53:40.594" v="107" actId="167"/>
          <ac:spMkLst>
            <pc:docMk/>
            <pc:sldMk cId="875083674" sldId="288"/>
            <ac:spMk id="13" creationId="{E570A6C3-9D59-1D5F-52C9-A6125CBC6AAD}"/>
          </ac:spMkLst>
        </pc:spChg>
        <pc:spChg chg="del">
          <ac:chgData name="Dalton Goodwin" userId="410ed63141fa7090" providerId="LiveId" clId="{9B57643E-5F4C-40E6-BE89-39407021B938}" dt="2023-06-27T02:53:32.896" v="105" actId="478"/>
          <ac:spMkLst>
            <pc:docMk/>
            <pc:sldMk cId="875083674" sldId="288"/>
            <ac:spMk id="14" creationId="{9235ADE0-0F6E-3258-396B-6DE6B27ED837}"/>
          </ac:spMkLst>
        </pc:spChg>
        <pc:spChg chg="add del mod">
          <ac:chgData name="Dalton Goodwin" userId="410ed63141fa7090" providerId="LiveId" clId="{9B57643E-5F4C-40E6-BE89-39407021B938}" dt="2023-06-27T02:57:17.439" v="161"/>
          <ac:spMkLst>
            <pc:docMk/>
            <pc:sldMk cId="875083674" sldId="288"/>
            <ac:spMk id="28" creationId="{D6708C33-9A68-AB9A-7A77-7189CC8E7356}"/>
          </ac:spMkLst>
        </pc:spChg>
        <pc:spChg chg="ord">
          <ac:chgData name="Dalton Goodwin" userId="410ed63141fa7090" providerId="LiveId" clId="{9B57643E-5F4C-40E6-BE89-39407021B938}" dt="2023-06-27T02:54:09.211" v="116" actId="166"/>
          <ac:spMkLst>
            <pc:docMk/>
            <pc:sldMk cId="875083674" sldId="288"/>
            <ac:spMk id="30" creationId="{4BA59746-4A9A-8C2E-9FDF-964FF7287735}"/>
          </ac:spMkLst>
        </pc:spChg>
        <pc:spChg chg="add mod">
          <ac:chgData name="Dalton Goodwin" userId="410ed63141fa7090" providerId="LiveId" clId="{9B57643E-5F4C-40E6-BE89-39407021B938}" dt="2023-06-27T02:57:29.258" v="162"/>
          <ac:spMkLst>
            <pc:docMk/>
            <pc:sldMk cId="875083674" sldId="288"/>
            <ac:spMk id="31" creationId="{51978231-D495-8ACB-D8C8-6D999425058E}"/>
          </ac:spMkLst>
        </pc:spChg>
        <pc:spChg chg="add mod">
          <ac:chgData name="Dalton Goodwin" userId="410ed63141fa7090" providerId="LiveId" clId="{9B57643E-5F4C-40E6-BE89-39407021B938}" dt="2023-06-27T02:58:08.098" v="172" actId="20577"/>
          <ac:spMkLst>
            <pc:docMk/>
            <pc:sldMk cId="875083674" sldId="288"/>
            <ac:spMk id="33" creationId="{368739D8-9844-146F-D98A-80BCE22E6768}"/>
          </ac:spMkLst>
        </pc:spChg>
        <pc:spChg chg="add mod">
          <ac:chgData name="Dalton Goodwin" userId="410ed63141fa7090" providerId="LiveId" clId="{9B57643E-5F4C-40E6-BE89-39407021B938}" dt="2023-06-27T02:57:34.453" v="164" actId="1076"/>
          <ac:spMkLst>
            <pc:docMk/>
            <pc:sldMk cId="875083674" sldId="288"/>
            <ac:spMk id="34" creationId="{1535F26D-8898-59C7-C54C-86FE45D2C36B}"/>
          </ac:spMkLst>
        </pc:spChg>
        <pc:spChg chg="add mod">
          <ac:chgData name="Dalton Goodwin" userId="410ed63141fa7090" providerId="LiveId" clId="{9B57643E-5F4C-40E6-BE89-39407021B938}" dt="2023-06-27T02:58:10.984" v="174" actId="20577"/>
          <ac:spMkLst>
            <pc:docMk/>
            <pc:sldMk cId="875083674" sldId="288"/>
            <ac:spMk id="35" creationId="{1A3CA36B-F97C-2D6A-875D-EDF3452C5876}"/>
          </ac:spMkLst>
        </pc:spChg>
        <pc:spChg chg="del">
          <ac:chgData name="Dalton Goodwin" userId="410ed63141fa7090" providerId="LiveId" clId="{9B57643E-5F4C-40E6-BE89-39407021B938}" dt="2023-06-27T02:57:11.817" v="159" actId="478"/>
          <ac:spMkLst>
            <pc:docMk/>
            <pc:sldMk cId="875083674" sldId="288"/>
            <ac:spMk id="43" creationId="{54E3D277-CD9B-E83B-7730-C2313DD084B3}"/>
          </ac:spMkLst>
        </pc:spChg>
        <pc:spChg chg="mod">
          <ac:chgData name="Dalton Goodwin" userId="410ed63141fa7090" providerId="LiveId" clId="{9B57643E-5F4C-40E6-BE89-39407021B938}" dt="2023-06-27T02:54:20.434" v="124" actId="20577"/>
          <ac:spMkLst>
            <pc:docMk/>
            <pc:sldMk cId="875083674" sldId="288"/>
            <ac:spMk id="45" creationId="{805E13CC-D554-30A5-D43E-331DA91151C0}"/>
          </ac:spMkLst>
        </pc:spChg>
        <pc:spChg chg="mod">
          <ac:chgData name="Dalton Goodwin" userId="410ed63141fa7090" providerId="LiveId" clId="{9B57643E-5F4C-40E6-BE89-39407021B938}" dt="2023-06-27T02:54:16.353" v="120" actId="20577"/>
          <ac:spMkLst>
            <pc:docMk/>
            <pc:sldMk cId="875083674" sldId="288"/>
            <ac:spMk id="47" creationId="{9E68A979-478F-A17E-6887-4BA9D30D5FEC}"/>
          </ac:spMkLst>
        </pc:spChg>
      </pc:sldChg>
      <pc:sldChg chg="addSp delSp modSp add mod">
        <pc:chgData name="Dalton Goodwin" userId="410ed63141fa7090" providerId="LiveId" clId="{9B57643E-5F4C-40E6-BE89-39407021B938}" dt="2023-06-27T02:58:30.880" v="180" actId="20577"/>
        <pc:sldMkLst>
          <pc:docMk/>
          <pc:sldMk cId="3911412877" sldId="289"/>
        </pc:sldMkLst>
        <pc:spChg chg="del">
          <ac:chgData name="Dalton Goodwin" userId="410ed63141fa7090" providerId="LiveId" clId="{9B57643E-5F4C-40E6-BE89-39407021B938}" dt="2023-06-27T02:54:43.816" v="126" actId="478"/>
          <ac:spMkLst>
            <pc:docMk/>
            <pc:sldMk cId="3911412877" sldId="289"/>
            <ac:spMk id="12" creationId="{EFE94E01-8BA7-C0F0-8301-C9C1AD2A95DB}"/>
          </ac:spMkLst>
        </pc:spChg>
        <pc:spChg chg="add mod ord">
          <ac:chgData name="Dalton Goodwin" userId="410ed63141fa7090" providerId="LiveId" clId="{9B57643E-5F4C-40E6-BE89-39407021B938}" dt="2023-06-27T02:54:48.414" v="128" actId="167"/>
          <ac:spMkLst>
            <pc:docMk/>
            <pc:sldMk cId="3911412877" sldId="289"/>
            <ac:spMk id="14" creationId="{7D410F87-FB27-7893-C365-4075043C8739}"/>
          </ac:spMkLst>
        </pc:spChg>
        <pc:spChg chg="mod ord">
          <ac:chgData name="Dalton Goodwin" userId="410ed63141fa7090" providerId="LiveId" clId="{9B57643E-5F4C-40E6-BE89-39407021B938}" dt="2023-06-27T02:55:20.956" v="149" actId="166"/>
          <ac:spMkLst>
            <pc:docMk/>
            <pc:sldMk cId="3911412877" sldId="289"/>
            <ac:spMk id="15" creationId="{2C9D13DB-E592-1FC2-406F-2710A2205307}"/>
          </ac:spMkLst>
        </pc:spChg>
        <pc:spChg chg="ord">
          <ac:chgData name="Dalton Goodwin" userId="410ed63141fa7090" providerId="LiveId" clId="{9B57643E-5F4C-40E6-BE89-39407021B938}" dt="2023-06-27T02:55:20.956" v="149" actId="166"/>
          <ac:spMkLst>
            <pc:docMk/>
            <pc:sldMk cId="3911412877" sldId="289"/>
            <ac:spMk id="27" creationId="{B6BA691E-9420-ABC2-2ADF-E344088B6EE7}"/>
          </ac:spMkLst>
        </pc:spChg>
        <pc:spChg chg="add mod">
          <ac:chgData name="Dalton Goodwin" userId="410ed63141fa7090" providerId="LiveId" clId="{9B57643E-5F4C-40E6-BE89-39407021B938}" dt="2023-06-27T02:57:45.115" v="166"/>
          <ac:spMkLst>
            <pc:docMk/>
            <pc:sldMk cId="3911412877" sldId="289"/>
            <ac:spMk id="28" creationId="{57B538D8-EEF1-1858-C043-6C8418FD2989}"/>
          </ac:spMkLst>
        </pc:spChg>
        <pc:spChg chg="add mod">
          <ac:chgData name="Dalton Goodwin" userId="410ed63141fa7090" providerId="LiveId" clId="{9B57643E-5F4C-40E6-BE89-39407021B938}" dt="2023-06-27T02:58:24.480" v="176" actId="20577"/>
          <ac:spMkLst>
            <pc:docMk/>
            <pc:sldMk cId="3911412877" sldId="289"/>
            <ac:spMk id="31" creationId="{C7D638CF-9D71-DF4C-0B3C-E3002CE42D8D}"/>
          </ac:spMkLst>
        </pc:spChg>
        <pc:spChg chg="add mod">
          <ac:chgData name="Dalton Goodwin" userId="410ed63141fa7090" providerId="LiveId" clId="{9B57643E-5F4C-40E6-BE89-39407021B938}" dt="2023-06-27T02:57:45.115" v="166"/>
          <ac:spMkLst>
            <pc:docMk/>
            <pc:sldMk cId="3911412877" sldId="289"/>
            <ac:spMk id="33" creationId="{E9BC1486-BAF3-251F-9D10-7818AB70ABBA}"/>
          </ac:spMkLst>
        </pc:spChg>
        <pc:spChg chg="add mod">
          <ac:chgData name="Dalton Goodwin" userId="410ed63141fa7090" providerId="LiveId" clId="{9B57643E-5F4C-40E6-BE89-39407021B938}" dt="2023-06-27T02:58:28.152" v="178" actId="20577"/>
          <ac:spMkLst>
            <pc:docMk/>
            <pc:sldMk cId="3911412877" sldId="289"/>
            <ac:spMk id="34" creationId="{74E281DA-7F4C-0790-5260-1F76B55F170B}"/>
          </ac:spMkLst>
        </pc:spChg>
        <pc:spChg chg="add mod">
          <ac:chgData name="Dalton Goodwin" userId="410ed63141fa7090" providerId="LiveId" clId="{9B57643E-5F4C-40E6-BE89-39407021B938}" dt="2023-06-27T02:57:53.051" v="168" actId="1076"/>
          <ac:spMkLst>
            <pc:docMk/>
            <pc:sldMk cId="3911412877" sldId="289"/>
            <ac:spMk id="35" creationId="{9463740B-F943-B94A-77D1-0EB2EBCEF638}"/>
          </ac:spMkLst>
        </pc:spChg>
        <pc:spChg chg="add mod">
          <ac:chgData name="Dalton Goodwin" userId="410ed63141fa7090" providerId="LiveId" clId="{9B57643E-5F4C-40E6-BE89-39407021B938}" dt="2023-06-27T02:58:30.880" v="180" actId="20577"/>
          <ac:spMkLst>
            <pc:docMk/>
            <pc:sldMk cId="3911412877" sldId="289"/>
            <ac:spMk id="36" creationId="{5878C924-D7E4-51E8-CF6B-28749D32AAF0}"/>
          </ac:spMkLst>
        </pc:spChg>
        <pc:spChg chg="del">
          <ac:chgData name="Dalton Goodwin" userId="410ed63141fa7090" providerId="LiveId" clId="{9B57643E-5F4C-40E6-BE89-39407021B938}" dt="2023-06-27T02:57:44.519" v="165" actId="478"/>
          <ac:spMkLst>
            <pc:docMk/>
            <pc:sldMk cId="3911412877" sldId="289"/>
            <ac:spMk id="43" creationId="{54E3D277-CD9B-E83B-7730-C2313DD084B3}"/>
          </ac:spMkLst>
        </pc:spChg>
        <pc:spChg chg="mod">
          <ac:chgData name="Dalton Goodwin" userId="410ed63141fa7090" providerId="LiveId" clId="{9B57643E-5F4C-40E6-BE89-39407021B938}" dt="2023-06-27T02:55:03.433" v="138" actId="20577"/>
          <ac:spMkLst>
            <pc:docMk/>
            <pc:sldMk cId="3911412877" sldId="289"/>
            <ac:spMk id="45" creationId="{805E13CC-D554-30A5-D43E-331DA91151C0}"/>
          </ac:spMkLst>
        </pc:spChg>
        <pc:spChg chg="mod">
          <ac:chgData name="Dalton Goodwin" userId="410ed63141fa7090" providerId="LiveId" clId="{9B57643E-5F4C-40E6-BE89-39407021B938}" dt="2023-06-27T02:54:57.288" v="132" actId="20577"/>
          <ac:spMkLst>
            <pc:docMk/>
            <pc:sldMk cId="3911412877" sldId="289"/>
            <ac:spMk id="47" creationId="{9E68A979-478F-A17E-6887-4BA9D30D5FEC}"/>
          </ac:spMkLst>
        </pc:spChg>
      </pc:sldChg>
      <pc:sldChg chg="addSp delSp modSp add mod">
        <pc:chgData name="Dalton Goodwin" userId="410ed63141fa7090" providerId="LiveId" clId="{9B57643E-5F4C-40E6-BE89-39407021B938}" dt="2023-06-27T03:08:18.531" v="259" actId="20577"/>
        <pc:sldMkLst>
          <pc:docMk/>
          <pc:sldMk cId="2092975537" sldId="290"/>
        </pc:sldMkLst>
        <pc:spChg chg="mod">
          <ac:chgData name="Dalton Goodwin" userId="410ed63141fa7090" providerId="LiveId" clId="{9B57643E-5F4C-40E6-BE89-39407021B938}" dt="2023-06-27T02:59:52.819" v="192" actId="692"/>
          <ac:spMkLst>
            <pc:docMk/>
            <pc:sldMk cId="2092975537" sldId="290"/>
            <ac:spMk id="5" creationId="{02087598-5B48-9F54-ED3F-8E2C8728B92C}"/>
          </ac:spMkLst>
        </pc:spChg>
        <pc:spChg chg="add mod ord">
          <ac:chgData name="Dalton Goodwin" userId="410ed63141fa7090" providerId="LiveId" clId="{9B57643E-5F4C-40E6-BE89-39407021B938}" dt="2023-06-27T02:56:17.578" v="153" actId="167"/>
          <ac:spMkLst>
            <pc:docMk/>
            <pc:sldMk cId="2092975537" sldId="290"/>
            <ac:spMk id="12" creationId="{45F28C83-AAEE-5182-FC97-A885633C8CA0}"/>
          </ac:spMkLst>
        </pc:spChg>
        <pc:spChg chg="del">
          <ac:chgData name="Dalton Goodwin" userId="410ed63141fa7090" providerId="LiveId" clId="{9B57643E-5F4C-40E6-BE89-39407021B938}" dt="2023-06-27T02:56:06.664" v="151" actId="478"/>
          <ac:spMkLst>
            <pc:docMk/>
            <pc:sldMk cId="2092975537" sldId="290"/>
            <ac:spMk id="15" creationId="{2C9D13DB-E592-1FC2-406F-2710A2205307}"/>
          </ac:spMkLst>
        </pc:spChg>
        <pc:spChg chg="add del mod">
          <ac:chgData name="Dalton Goodwin" userId="410ed63141fa7090" providerId="LiveId" clId="{9B57643E-5F4C-40E6-BE89-39407021B938}" dt="2023-06-27T02:58:37.808" v="183"/>
          <ac:spMkLst>
            <pc:docMk/>
            <pc:sldMk cId="2092975537" sldId="290"/>
            <ac:spMk id="28" creationId="{A9C97583-0810-8210-1A27-6A91F6D589F3}"/>
          </ac:spMkLst>
        </pc:spChg>
        <pc:spChg chg="add del mod">
          <ac:chgData name="Dalton Goodwin" userId="410ed63141fa7090" providerId="LiveId" clId="{9B57643E-5F4C-40E6-BE89-39407021B938}" dt="2023-06-27T02:58:37.808" v="183"/>
          <ac:spMkLst>
            <pc:docMk/>
            <pc:sldMk cId="2092975537" sldId="290"/>
            <ac:spMk id="31" creationId="{6B1440DB-95DD-E2AC-7DEE-D17E5C88D5FA}"/>
          </ac:spMkLst>
        </pc:spChg>
        <pc:spChg chg="add del mod">
          <ac:chgData name="Dalton Goodwin" userId="410ed63141fa7090" providerId="LiveId" clId="{9B57643E-5F4C-40E6-BE89-39407021B938}" dt="2023-06-27T02:58:47.887" v="185"/>
          <ac:spMkLst>
            <pc:docMk/>
            <pc:sldMk cId="2092975537" sldId="290"/>
            <ac:spMk id="33" creationId="{EF72B0FC-433A-F3DA-AD91-8BD0AAA16B33}"/>
          </ac:spMkLst>
        </pc:spChg>
        <pc:spChg chg="add del mod">
          <ac:chgData name="Dalton Goodwin" userId="410ed63141fa7090" providerId="LiveId" clId="{9B57643E-5F4C-40E6-BE89-39407021B938}" dt="2023-06-27T02:58:47.887" v="185"/>
          <ac:spMkLst>
            <pc:docMk/>
            <pc:sldMk cId="2092975537" sldId="290"/>
            <ac:spMk id="34" creationId="{A3ADB552-D6D3-F488-3969-C8BFD04C6CF2}"/>
          </ac:spMkLst>
        </pc:spChg>
        <pc:spChg chg="add del mod">
          <ac:chgData name="Dalton Goodwin" userId="410ed63141fa7090" providerId="LiveId" clId="{9B57643E-5F4C-40E6-BE89-39407021B938}" dt="2023-06-27T02:58:47.887" v="185"/>
          <ac:spMkLst>
            <pc:docMk/>
            <pc:sldMk cId="2092975537" sldId="290"/>
            <ac:spMk id="35" creationId="{872BEF5F-70AD-77F2-8448-BF224597450D}"/>
          </ac:spMkLst>
        </pc:spChg>
        <pc:spChg chg="add del mod">
          <ac:chgData name="Dalton Goodwin" userId="410ed63141fa7090" providerId="LiveId" clId="{9B57643E-5F4C-40E6-BE89-39407021B938}" dt="2023-06-27T02:58:47.887" v="185"/>
          <ac:spMkLst>
            <pc:docMk/>
            <pc:sldMk cId="2092975537" sldId="290"/>
            <ac:spMk id="36" creationId="{CEECFD19-1AB9-9CD4-7CB0-0C8E57444840}"/>
          </ac:spMkLst>
        </pc:spChg>
        <pc:spChg chg="add del mod">
          <ac:chgData name="Dalton Goodwin" userId="410ed63141fa7090" providerId="LiveId" clId="{9B57643E-5F4C-40E6-BE89-39407021B938}" dt="2023-06-27T02:58:47.887" v="185"/>
          <ac:spMkLst>
            <pc:docMk/>
            <pc:sldMk cId="2092975537" sldId="290"/>
            <ac:spMk id="37" creationId="{ECD5CC4E-26A1-E4B9-03FD-CA8808303EE3}"/>
          </ac:spMkLst>
        </pc:spChg>
        <pc:spChg chg="del">
          <ac:chgData name="Dalton Goodwin" userId="410ed63141fa7090" providerId="LiveId" clId="{9B57643E-5F4C-40E6-BE89-39407021B938}" dt="2023-06-27T02:58:36.367" v="181" actId="478"/>
          <ac:spMkLst>
            <pc:docMk/>
            <pc:sldMk cId="2092975537" sldId="290"/>
            <ac:spMk id="43" creationId="{54E3D277-CD9B-E83B-7730-C2313DD084B3}"/>
          </ac:spMkLst>
        </pc:spChg>
        <pc:spChg chg="mod">
          <ac:chgData name="Dalton Goodwin" userId="410ed63141fa7090" providerId="LiveId" clId="{9B57643E-5F4C-40E6-BE89-39407021B938}" dt="2023-06-27T03:08:14.457" v="255" actId="20577"/>
          <ac:spMkLst>
            <pc:docMk/>
            <pc:sldMk cId="2092975537" sldId="290"/>
            <ac:spMk id="45" creationId="{805E13CC-D554-30A5-D43E-331DA91151C0}"/>
          </ac:spMkLst>
        </pc:spChg>
        <pc:spChg chg="mod">
          <ac:chgData name="Dalton Goodwin" userId="410ed63141fa7090" providerId="LiveId" clId="{9B57643E-5F4C-40E6-BE89-39407021B938}" dt="2023-06-27T03:08:18.531" v="259" actId="20577"/>
          <ac:spMkLst>
            <pc:docMk/>
            <pc:sldMk cId="2092975537" sldId="290"/>
            <ac:spMk id="47" creationId="{9E68A979-478F-A17E-6887-4BA9D30D5FEC}"/>
          </ac:spMkLst>
        </pc:spChg>
        <pc:spChg chg="add mod">
          <ac:chgData name="Dalton Goodwin" userId="410ed63141fa7090" providerId="LiveId" clId="{9B57643E-5F4C-40E6-BE89-39407021B938}" dt="2023-06-27T02:58:54.035" v="186"/>
          <ac:spMkLst>
            <pc:docMk/>
            <pc:sldMk cId="2092975537" sldId="290"/>
            <ac:spMk id="48" creationId="{AFCD1CB0-D83A-19B8-2975-C95A70616B24}"/>
          </ac:spMkLst>
        </pc:spChg>
        <pc:spChg chg="add mod">
          <ac:chgData name="Dalton Goodwin" userId="410ed63141fa7090" providerId="LiveId" clId="{9B57643E-5F4C-40E6-BE89-39407021B938}" dt="2023-06-27T02:58:54.035" v="186"/>
          <ac:spMkLst>
            <pc:docMk/>
            <pc:sldMk cId="2092975537" sldId="290"/>
            <ac:spMk id="49" creationId="{A1AE8B1C-ECE3-23B2-5D3F-FD68526287F5}"/>
          </ac:spMkLst>
        </pc:spChg>
        <pc:spChg chg="add mod">
          <ac:chgData name="Dalton Goodwin" userId="410ed63141fa7090" providerId="LiveId" clId="{9B57643E-5F4C-40E6-BE89-39407021B938}" dt="2023-06-27T02:58:54.035" v="186"/>
          <ac:spMkLst>
            <pc:docMk/>
            <pc:sldMk cId="2092975537" sldId="290"/>
            <ac:spMk id="50" creationId="{205C3E5B-A8E6-0C3E-52DF-7997B0EF933C}"/>
          </ac:spMkLst>
        </pc:spChg>
        <pc:spChg chg="add mod">
          <ac:chgData name="Dalton Goodwin" userId="410ed63141fa7090" providerId="LiveId" clId="{9B57643E-5F4C-40E6-BE89-39407021B938}" dt="2023-06-27T02:58:54.035" v="186"/>
          <ac:spMkLst>
            <pc:docMk/>
            <pc:sldMk cId="2092975537" sldId="290"/>
            <ac:spMk id="51" creationId="{401D0958-6D9C-D892-5E75-0B2B3A3301D6}"/>
          </ac:spMkLst>
        </pc:spChg>
        <pc:spChg chg="add mod">
          <ac:chgData name="Dalton Goodwin" userId="410ed63141fa7090" providerId="LiveId" clId="{9B57643E-5F4C-40E6-BE89-39407021B938}" dt="2023-06-27T02:58:54.035" v="186"/>
          <ac:spMkLst>
            <pc:docMk/>
            <pc:sldMk cId="2092975537" sldId="290"/>
            <ac:spMk id="52" creationId="{9AF53060-F405-8A85-6181-8BEC8EEE6F3B}"/>
          </ac:spMkLst>
        </pc:spChg>
        <pc:spChg chg="add mod">
          <ac:chgData name="Dalton Goodwin" userId="410ed63141fa7090" providerId="LiveId" clId="{9B57643E-5F4C-40E6-BE89-39407021B938}" dt="2023-06-27T02:58:54.035" v="186"/>
          <ac:spMkLst>
            <pc:docMk/>
            <pc:sldMk cId="2092975537" sldId="290"/>
            <ac:spMk id="53" creationId="{FF8E7E71-6969-F7DC-E88E-49235BA1C958}"/>
          </ac:spMkLst>
        </pc:spChg>
        <pc:spChg chg="add mod">
          <ac:chgData name="Dalton Goodwin" userId="410ed63141fa7090" providerId="LiveId" clId="{9B57643E-5F4C-40E6-BE89-39407021B938}" dt="2023-06-27T03:02:38.420" v="206" actId="14100"/>
          <ac:spMkLst>
            <pc:docMk/>
            <pc:sldMk cId="2092975537" sldId="290"/>
            <ac:spMk id="54" creationId="{DBFC28DE-5D19-3BF2-1CDE-FF714CCEAF5F}"/>
          </ac:spMkLst>
        </pc:spChg>
        <pc:spChg chg="add mod">
          <ac:chgData name="Dalton Goodwin" userId="410ed63141fa7090" providerId="LiveId" clId="{9B57643E-5F4C-40E6-BE89-39407021B938}" dt="2023-06-27T03:00:37.701" v="196" actId="1076"/>
          <ac:spMkLst>
            <pc:docMk/>
            <pc:sldMk cId="2092975537" sldId="290"/>
            <ac:spMk id="56" creationId="{9DDA4147-4EB8-F02D-3525-A8FDB3831D96}"/>
          </ac:spMkLst>
        </pc:spChg>
        <pc:spChg chg="add mod">
          <ac:chgData name="Dalton Goodwin" userId="410ed63141fa7090" providerId="LiveId" clId="{9B57643E-5F4C-40E6-BE89-39407021B938}" dt="2023-06-27T03:03:53.196" v="220" actId="1076"/>
          <ac:spMkLst>
            <pc:docMk/>
            <pc:sldMk cId="2092975537" sldId="290"/>
            <ac:spMk id="57" creationId="{D93724AF-A0E3-A83E-DCFA-80F7E058438D}"/>
          </ac:spMkLst>
        </pc:spChg>
        <pc:cxnChg chg="add mod ord">
          <ac:chgData name="Dalton Goodwin" userId="410ed63141fa7090" providerId="LiveId" clId="{9B57643E-5F4C-40E6-BE89-39407021B938}" dt="2023-06-27T03:02:16.814" v="202" actId="14100"/>
          <ac:cxnSpMkLst>
            <pc:docMk/>
            <pc:sldMk cId="2092975537" sldId="290"/>
            <ac:cxnSpMk id="55" creationId="{C624F681-0BA4-D48C-A425-33132BB65F6B}"/>
          </ac:cxnSpMkLst>
        </pc:cxnChg>
        <pc:cxnChg chg="add del mod">
          <ac:chgData name="Dalton Goodwin" userId="410ed63141fa7090" providerId="LiveId" clId="{9B57643E-5F4C-40E6-BE89-39407021B938}" dt="2023-06-27T03:03:17.776" v="210" actId="11529"/>
          <ac:cxnSpMkLst>
            <pc:docMk/>
            <pc:sldMk cId="2092975537" sldId="290"/>
            <ac:cxnSpMk id="61" creationId="{0EF56AE8-35B9-85E3-F572-15F1A1C2833B}"/>
          </ac:cxnSpMkLst>
        </pc:cxnChg>
        <pc:cxnChg chg="add del">
          <ac:chgData name="Dalton Goodwin" userId="410ed63141fa7090" providerId="LiveId" clId="{9B57643E-5F4C-40E6-BE89-39407021B938}" dt="2023-06-27T03:03:55.658" v="221" actId="478"/>
          <ac:cxnSpMkLst>
            <pc:docMk/>
            <pc:sldMk cId="2092975537" sldId="290"/>
            <ac:cxnSpMk id="64" creationId="{880E0B9A-FA0A-2E95-CFEB-66FCB91332FF}"/>
          </ac:cxnSpMkLst>
        </pc:cxnChg>
        <pc:cxnChg chg="add del mod">
          <ac:chgData name="Dalton Goodwin" userId="410ed63141fa7090" providerId="LiveId" clId="{9B57643E-5F4C-40E6-BE89-39407021B938}" dt="2023-06-27T03:03:56.606" v="222" actId="478"/>
          <ac:cxnSpMkLst>
            <pc:docMk/>
            <pc:sldMk cId="2092975537" sldId="290"/>
            <ac:cxnSpMk id="66" creationId="{D3A22E3B-E2FE-E88C-54B9-C0CDCA03D0BA}"/>
          </ac:cxnSpMkLst>
        </pc:cxnChg>
      </pc:sldChg>
      <pc:sldChg chg="addSp delSp modSp add mod">
        <pc:chgData name="Dalton Goodwin" userId="410ed63141fa7090" providerId="LiveId" clId="{9B57643E-5F4C-40E6-BE89-39407021B938}" dt="2023-06-27T03:20:13.369" v="441"/>
        <pc:sldMkLst>
          <pc:docMk/>
          <pc:sldMk cId="3125227035" sldId="291"/>
        </pc:sldMkLst>
        <pc:spChg chg="del">
          <ac:chgData name="Dalton Goodwin" userId="410ed63141fa7090" providerId="LiveId" clId="{9B57643E-5F4C-40E6-BE89-39407021B938}" dt="2023-06-27T03:20:04.748" v="438" actId="478"/>
          <ac:spMkLst>
            <pc:docMk/>
            <pc:sldMk cId="3125227035" sldId="291"/>
            <ac:spMk id="2" creationId="{BA5957A5-709D-D77A-5D35-522CF2091F76}"/>
          </ac:spMkLst>
        </pc:spChg>
        <pc:spChg chg="del">
          <ac:chgData name="Dalton Goodwin" userId="410ed63141fa7090" providerId="LiveId" clId="{9B57643E-5F4C-40E6-BE89-39407021B938}" dt="2023-06-27T03:20:04.748" v="438" actId="478"/>
          <ac:spMkLst>
            <pc:docMk/>
            <pc:sldMk cId="3125227035" sldId="291"/>
            <ac:spMk id="3" creationId="{496AB099-5E77-1E48-9448-6370ACF3009B}"/>
          </ac:spMkLst>
        </pc:spChg>
        <pc:spChg chg="del">
          <ac:chgData name="Dalton Goodwin" userId="410ed63141fa7090" providerId="LiveId" clId="{9B57643E-5F4C-40E6-BE89-39407021B938}" dt="2023-06-27T03:20:04.748" v="438" actId="478"/>
          <ac:spMkLst>
            <pc:docMk/>
            <pc:sldMk cId="3125227035" sldId="291"/>
            <ac:spMk id="4" creationId="{B21D52C2-CDC6-24AD-38CC-93799EB25FE3}"/>
          </ac:spMkLst>
        </pc:spChg>
        <pc:spChg chg="del">
          <ac:chgData name="Dalton Goodwin" userId="410ed63141fa7090" providerId="LiveId" clId="{9B57643E-5F4C-40E6-BE89-39407021B938}" dt="2023-06-27T03:16:33.707" v="376" actId="478"/>
          <ac:spMkLst>
            <pc:docMk/>
            <pc:sldMk cId="3125227035" sldId="291"/>
            <ac:spMk id="5" creationId="{02087598-5B48-9F54-ED3F-8E2C8728B92C}"/>
          </ac:spMkLst>
        </pc:spChg>
        <pc:spChg chg="del">
          <ac:chgData name="Dalton Goodwin" userId="410ed63141fa7090" providerId="LiveId" clId="{9B57643E-5F4C-40E6-BE89-39407021B938}" dt="2023-06-27T03:20:04.748" v="438" actId="478"/>
          <ac:spMkLst>
            <pc:docMk/>
            <pc:sldMk cId="3125227035" sldId="291"/>
            <ac:spMk id="9" creationId="{5B0C6BD9-FCC8-6788-75DD-22E113A056AD}"/>
          </ac:spMkLst>
        </pc:spChg>
        <pc:spChg chg="del">
          <ac:chgData name="Dalton Goodwin" userId="410ed63141fa7090" providerId="LiveId" clId="{9B57643E-5F4C-40E6-BE89-39407021B938}" dt="2023-06-27T03:20:04.748" v="438" actId="478"/>
          <ac:spMkLst>
            <pc:docMk/>
            <pc:sldMk cId="3125227035" sldId="291"/>
            <ac:spMk id="10" creationId="{D87DE205-7E39-4418-CCB5-93934D1058F6}"/>
          </ac:spMkLst>
        </pc:spChg>
        <pc:spChg chg="del">
          <ac:chgData name="Dalton Goodwin" userId="410ed63141fa7090" providerId="LiveId" clId="{9B57643E-5F4C-40E6-BE89-39407021B938}" dt="2023-06-27T03:20:04.748" v="438" actId="478"/>
          <ac:spMkLst>
            <pc:docMk/>
            <pc:sldMk cId="3125227035" sldId="291"/>
            <ac:spMk id="11" creationId="{56C977C7-DB4E-FB3E-4A65-8E434DC6FE88}"/>
          </ac:spMkLst>
        </pc:spChg>
        <pc:spChg chg="del">
          <ac:chgData name="Dalton Goodwin" userId="410ed63141fa7090" providerId="LiveId" clId="{9B57643E-5F4C-40E6-BE89-39407021B938}" dt="2023-06-27T03:20:08.701" v="440" actId="478"/>
          <ac:spMkLst>
            <pc:docMk/>
            <pc:sldMk cId="3125227035" sldId="291"/>
            <ac:spMk id="12" creationId="{45F28C83-AAEE-5182-FC97-A885633C8CA0}"/>
          </ac:spMkLst>
        </pc:spChg>
        <pc:spChg chg="del">
          <ac:chgData name="Dalton Goodwin" userId="410ed63141fa7090" providerId="LiveId" clId="{9B57643E-5F4C-40E6-BE89-39407021B938}" dt="2023-06-27T03:20:06.913" v="439" actId="478"/>
          <ac:spMkLst>
            <pc:docMk/>
            <pc:sldMk cId="3125227035" sldId="291"/>
            <ac:spMk id="13" creationId="{E570A6C3-9D59-1D5F-52C9-A6125CBC6AAD}"/>
          </ac:spMkLst>
        </pc:spChg>
        <pc:spChg chg="del">
          <ac:chgData name="Dalton Goodwin" userId="410ed63141fa7090" providerId="LiveId" clId="{9B57643E-5F4C-40E6-BE89-39407021B938}" dt="2023-06-27T03:20:06.913" v="439" actId="478"/>
          <ac:spMkLst>
            <pc:docMk/>
            <pc:sldMk cId="3125227035" sldId="291"/>
            <ac:spMk id="14" creationId="{7D410F87-FB27-7893-C365-4075043C8739}"/>
          </ac:spMkLst>
        </pc:spChg>
        <pc:spChg chg="del">
          <ac:chgData name="Dalton Goodwin" userId="410ed63141fa7090" providerId="LiveId" clId="{9B57643E-5F4C-40E6-BE89-39407021B938}" dt="2023-06-27T03:20:04.748" v="438" actId="478"/>
          <ac:spMkLst>
            <pc:docMk/>
            <pc:sldMk cId="3125227035" sldId="291"/>
            <ac:spMk id="16" creationId="{171E1B79-8DD8-D155-FB31-05E9A8D4CEC5}"/>
          </ac:spMkLst>
        </pc:spChg>
        <pc:spChg chg="del">
          <ac:chgData name="Dalton Goodwin" userId="410ed63141fa7090" providerId="LiveId" clId="{9B57643E-5F4C-40E6-BE89-39407021B938}" dt="2023-06-27T03:20:04.748" v="438" actId="478"/>
          <ac:spMkLst>
            <pc:docMk/>
            <pc:sldMk cId="3125227035" sldId="291"/>
            <ac:spMk id="17" creationId="{90171228-F993-0BDB-CD42-6809ECB0F643}"/>
          </ac:spMkLst>
        </pc:spChg>
        <pc:spChg chg="del">
          <ac:chgData name="Dalton Goodwin" userId="410ed63141fa7090" providerId="LiveId" clId="{9B57643E-5F4C-40E6-BE89-39407021B938}" dt="2023-06-27T03:20:08.701" v="440" actId="478"/>
          <ac:spMkLst>
            <pc:docMk/>
            <pc:sldMk cId="3125227035" sldId="291"/>
            <ac:spMk id="18" creationId="{0B1B14CF-65E1-7CC1-492D-9F2513C5CE98}"/>
          </ac:spMkLst>
        </pc:spChg>
        <pc:spChg chg="del">
          <ac:chgData name="Dalton Goodwin" userId="410ed63141fa7090" providerId="LiveId" clId="{9B57643E-5F4C-40E6-BE89-39407021B938}" dt="2023-06-27T03:20:06.913" v="439" actId="478"/>
          <ac:spMkLst>
            <pc:docMk/>
            <pc:sldMk cId="3125227035" sldId="291"/>
            <ac:spMk id="19" creationId="{B683AA46-1DE5-239A-B3FD-3C62533F75F8}"/>
          </ac:spMkLst>
        </pc:spChg>
        <pc:spChg chg="del">
          <ac:chgData name="Dalton Goodwin" userId="410ed63141fa7090" providerId="LiveId" clId="{9B57643E-5F4C-40E6-BE89-39407021B938}" dt="2023-06-27T03:20:06.913" v="439" actId="478"/>
          <ac:spMkLst>
            <pc:docMk/>
            <pc:sldMk cId="3125227035" sldId="291"/>
            <ac:spMk id="20" creationId="{B7AD88CC-257A-9C62-F232-0A700483A450}"/>
          </ac:spMkLst>
        </pc:spChg>
        <pc:spChg chg="del">
          <ac:chgData name="Dalton Goodwin" userId="410ed63141fa7090" providerId="LiveId" clId="{9B57643E-5F4C-40E6-BE89-39407021B938}" dt="2023-06-27T03:20:04.748" v="438" actId="478"/>
          <ac:spMkLst>
            <pc:docMk/>
            <pc:sldMk cId="3125227035" sldId="291"/>
            <ac:spMk id="22" creationId="{74B9BFD8-F4DE-EDA7-DF52-C896D424A2DA}"/>
          </ac:spMkLst>
        </pc:spChg>
        <pc:spChg chg="del">
          <ac:chgData name="Dalton Goodwin" userId="410ed63141fa7090" providerId="LiveId" clId="{9B57643E-5F4C-40E6-BE89-39407021B938}" dt="2023-06-27T03:20:08.701" v="440" actId="478"/>
          <ac:spMkLst>
            <pc:docMk/>
            <pc:sldMk cId="3125227035" sldId="291"/>
            <ac:spMk id="27" creationId="{B6BA691E-9420-ABC2-2ADF-E344088B6EE7}"/>
          </ac:spMkLst>
        </pc:spChg>
        <pc:spChg chg="del">
          <ac:chgData name="Dalton Goodwin" userId="410ed63141fa7090" providerId="LiveId" clId="{9B57643E-5F4C-40E6-BE89-39407021B938}" dt="2023-06-27T03:20:06.913" v="439" actId="478"/>
          <ac:spMkLst>
            <pc:docMk/>
            <pc:sldMk cId="3125227035" sldId="291"/>
            <ac:spMk id="29" creationId="{54CB5CA5-4145-6BB6-0009-B84B5FFEA67A}"/>
          </ac:spMkLst>
        </pc:spChg>
        <pc:spChg chg="del">
          <ac:chgData name="Dalton Goodwin" userId="410ed63141fa7090" providerId="LiveId" clId="{9B57643E-5F4C-40E6-BE89-39407021B938}" dt="2023-06-27T03:20:08.701" v="440" actId="478"/>
          <ac:spMkLst>
            <pc:docMk/>
            <pc:sldMk cId="3125227035" sldId="291"/>
            <ac:spMk id="30" creationId="{4BA59746-4A9A-8C2E-9FDF-964FF7287735}"/>
          </ac:spMkLst>
        </pc:spChg>
        <pc:spChg chg="del">
          <ac:chgData name="Dalton Goodwin" userId="410ed63141fa7090" providerId="LiveId" clId="{9B57643E-5F4C-40E6-BE89-39407021B938}" dt="2023-06-27T03:20:08.701" v="440" actId="478"/>
          <ac:spMkLst>
            <pc:docMk/>
            <pc:sldMk cId="3125227035" sldId="291"/>
            <ac:spMk id="32" creationId="{E5E3B802-5A50-CF69-CDB9-CFC28F5B9A4B}"/>
          </ac:spMkLst>
        </pc:spChg>
        <pc:spChg chg="add del mod ord">
          <ac:chgData name="Dalton Goodwin" userId="410ed63141fa7090" providerId="LiveId" clId="{9B57643E-5F4C-40E6-BE89-39407021B938}" dt="2023-06-27T03:20:08.701" v="440" actId="478"/>
          <ac:spMkLst>
            <pc:docMk/>
            <pc:sldMk cId="3125227035" sldId="291"/>
            <ac:spMk id="34" creationId="{6C330B89-217B-7135-4339-62FD95B0850E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35" creationId="{D2E81FB5-43A9-A74D-4AA2-F52696FE79E6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36" creationId="{A98F6C53-4F19-DAA4-F8A7-DDA05231CBF2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37" creationId="{359C89F0-00E3-5A00-969C-67E0B0F1E91C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43" creationId="{E001B7BD-353D-89FB-AD5F-769E9C2CDACB}"/>
          </ac:spMkLst>
        </pc:spChg>
        <pc:spChg chg="mod">
          <ac:chgData name="Dalton Goodwin" userId="410ed63141fa7090" providerId="LiveId" clId="{9B57643E-5F4C-40E6-BE89-39407021B938}" dt="2023-06-27T03:08:26.997" v="267" actId="20577"/>
          <ac:spMkLst>
            <pc:docMk/>
            <pc:sldMk cId="3125227035" sldId="291"/>
            <ac:spMk id="45" creationId="{805E13CC-D554-30A5-D43E-331DA91151C0}"/>
          </ac:spMkLst>
        </pc:spChg>
        <pc:spChg chg="mod">
          <ac:chgData name="Dalton Goodwin" userId="410ed63141fa7090" providerId="LiveId" clId="{9B57643E-5F4C-40E6-BE89-39407021B938}" dt="2023-06-27T03:08:23.825" v="263" actId="20577"/>
          <ac:spMkLst>
            <pc:docMk/>
            <pc:sldMk cId="3125227035" sldId="291"/>
            <ac:spMk id="47" creationId="{9E68A979-478F-A17E-6887-4BA9D30D5FEC}"/>
          </ac:spMkLst>
        </pc:spChg>
        <pc:spChg chg="mod">
          <ac:chgData name="Dalton Goodwin" userId="410ed63141fa7090" providerId="LiveId" clId="{9B57643E-5F4C-40E6-BE89-39407021B938}" dt="2023-06-27T03:09:43.440" v="288" actId="20577"/>
          <ac:spMkLst>
            <pc:docMk/>
            <pc:sldMk cId="3125227035" sldId="291"/>
            <ac:spMk id="53" creationId="{FF8E7E71-6969-F7DC-E88E-49235BA1C958}"/>
          </ac:spMkLst>
        </pc:spChg>
        <pc:spChg chg="del">
          <ac:chgData name="Dalton Goodwin" userId="410ed63141fa7090" providerId="LiveId" clId="{9B57643E-5F4C-40E6-BE89-39407021B938}" dt="2023-06-27T03:04:49.544" v="225" actId="478"/>
          <ac:spMkLst>
            <pc:docMk/>
            <pc:sldMk cId="3125227035" sldId="291"/>
            <ac:spMk id="54" creationId="{DBFC28DE-5D19-3BF2-1CDE-FF714CCEAF5F}"/>
          </ac:spMkLst>
        </pc:spChg>
        <pc:spChg chg="mod">
          <ac:chgData name="Dalton Goodwin" userId="410ed63141fa7090" providerId="LiveId" clId="{9B57643E-5F4C-40E6-BE89-39407021B938}" dt="2023-06-27T03:13:38.564" v="328" actId="20577"/>
          <ac:spMkLst>
            <pc:docMk/>
            <pc:sldMk cId="3125227035" sldId="291"/>
            <ac:spMk id="57" creationId="{D93724AF-A0E3-A83E-DCFA-80F7E058438D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58" creationId="{C44BAB1C-FAA1-AEB6-4C7F-49BA889B0AFE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59" creationId="{FE612EF3-34C1-FBB2-1033-3DCB867D241D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60" creationId="{8405AA37-3CAA-B55C-E9AD-B2D2789B838E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61" creationId="{3541A865-587E-3F9F-19AB-BD775CC14988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62" creationId="{E2136DE2-33A0-F172-A212-88071381EFEC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63" creationId="{B7AC4E0F-852E-6A40-D13C-B2CDFA65873D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64" creationId="{EBC3EC60-7514-B713-5F88-A2A0E708072F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65" creationId="{C2C6EA17-3939-9202-7AE1-E4F78DEDC5A8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66" creationId="{FA5EC662-25FD-B154-038C-23EA183F2FEC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67" creationId="{D23E08E9-787A-3986-17BA-88E01499770D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68" creationId="{FA7859ED-3D63-3D46-DABD-D1CAF2BD2775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69" creationId="{5AF090EB-FC22-8043-F04C-15F52024CF0D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70" creationId="{049061B2-3336-B35B-1EDA-30D3338DCCE1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71" creationId="{8BD28C4D-FDCB-7BAF-516C-C9E0DD2E2053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72" creationId="{B0A3B2A4-F588-7847-8DCC-79C8A092D215}"/>
          </ac:spMkLst>
        </pc:spChg>
        <pc:spChg chg="add mod">
          <ac:chgData name="Dalton Goodwin" userId="410ed63141fa7090" providerId="LiveId" clId="{9B57643E-5F4C-40E6-BE89-39407021B938}" dt="2023-06-27T03:20:13.369" v="441"/>
          <ac:spMkLst>
            <pc:docMk/>
            <pc:sldMk cId="3125227035" sldId="291"/>
            <ac:spMk id="73" creationId="{A64C26E1-3390-7788-8B79-402A427D8BF5}"/>
          </ac:spMkLst>
        </pc:spChg>
        <pc:cxnChg chg="add mod">
          <ac:chgData name="Dalton Goodwin" userId="410ed63141fa7090" providerId="LiveId" clId="{9B57643E-5F4C-40E6-BE89-39407021B938}" dt="2023-06-27T03:06:08.756" v="243"/>
          <ac:cxnSpMkLst>
            <pc:docMk/>
            <pc:sldMk cId="3125227035" sldId="291"/>
            <ac:cxnSpMk id="15" creationId="{A8B8ED5C-ADC0-E09C-9D2D-8796FA106EED}"/>
          </ac:cxnSpMkLst>
        </pc:cxnChg>
        <pc:cxnChg chg="add del mod">
          <ac:chgData name="Dalton Goodwin" userId="410ed63141fa7090" providerId="LiveId" clId="{9B57643E-5F4C-40E6-BE89-39407021B938}" dt="2023-06-27T03:06:48.423" v="251" actId="11529"/>
          <ac:cxnSpMkLst>
            <pc:docMk/>
            <pc:sldMk cId="3125227035" sldId="291"/>
            <ac:cxnSpMk id="31" creationId="{D21ACB0C-81E7-15B0-5982-8A33ADBCA8CA}"/>
          </ac:cxnSpMkLst>
        </pc:cxnChg>
        <pc:cxnChg chg="del">
          <ac:chgData name="Dalton Goodwin" userId="410ed63141fa7090" providerId="LiveId" clId="{9B57643E-5F4C-40E6-BE89-39407021B938}" dt="2023-06-27T03:04:45.335" v="224" actId="478"/>
          <ac:cxnSpMkLst>
            <pc:docMk/>
            <pc:sldMk cId="3125227035" sldId="291"/>
            <ac:cxnSpMk id="55" creationId="{C624F681-0BA4-D48C-A425-33132BB65F6B}"/>
          </ac:cxnSpMkLst>
        </pc:cxnChg>
      </pc:sldChg>
      <pc:sldChg chg="addSp delSp modSp add mod">
        <pc:chgData name="Dalton Goodwin" userId="410ed63141fa7090" providerId="LiveId" clId="{9B57643E-5F4C-40E6-BE89-39407021B938}" dt="2023-06-27T03:19:57.360" v="437"/>
        <pc:sldMkLst>
          <pc:docMk/>
          <pc:sldMk cId="3712501828" sldId="292"/>
        </pc:sldMkLst>
        <pc:spChg chg="del">
          <ac:chgData name="Dalton Goodwin" userId="410ed63141fa7090" providerId="LiveId" clId="{9B57643E-5F4C-40E6-BE89-39407021B938}" dt="2023-06-27T03:19:47.678" v="431" actId="478"/>
          <ac:spMkLst>
            <pc:docMk/>
            <pc:sldMk cId="3712501828" sldId="292"/>
            <ac:spMk id="2" creationId="{BA5957A5-709D-D77A-5D35-522CF2091F76}"/>
          </ac:spMkLst>
        </pc:spChg>
        <pc:spChg chg="del">
          <ac:chgData name="Dalton Goodwin" userId="410ed63141fa7090" providerId="LiveId" clId="{9B57643E-5F4C-40E6-BE89-39407021B938}" dt="2023-06-27T03:19:47.678" v="431" actId="478"/>
          <ac:spMkLst>
            <pc:docMk/>
            <pc:sldMk cId="3712501828" sldId="292"/>
            <ac:spMk id="3" creationId="{496AB099-5E77-1E48-9448-6370ACF3009B}"/>
          </ac:spMkLst>
        </pc:spChg>
        <pc:spChg chg="del">
          <ac:chgData name="Dalton Goodwin" userId="410ed63141fa7090" providerId="LiveId" clId="{9B57643E-5F4C-40E6-BE89-39407021B938}" dt="2023-06-27T03:19:47.678" v="431" actId="478"/>
          <ac:spMkLst>
            <pc:docMk/>
            <pc:sldMk cId="3712501828" sldId="292"/>
            <ac:spMk id="4" creationId="{B21D52C2-CDC6-24AD-38CC-93799EB25FE3}"/>
          </ac:spMkLst>
        </pc:spChg>
        <pc:spChg chg="del">
          <ac:chgData name="Dalton Goodwin" userId="410ed63141fa7090" providerId="LiveId" clId="{9B57643E-5F4C-40E6-BE89-39407021B938}" dt="2023-06-27T03:16:51.252" v="379" actId="478"/>
          <ac:spMkLst>
            <pc:docMk/>
            <pc:sldMk cId="3712501828" sldId="292"/>
            <ac:spMk id="5" creationId="{02087598-5B48-9F54-ED3F-8E2C8728B92C}"/>
          </ac:spMkLst>
        </pc:spChg>
        <pc:spChg chg="del">
          <ac:chgData name="Dalton Goodwin" userId="410ed63141fa7090" providerId="LiveId" clId="{9B57643E-5F4C-40E6-BE89-39407021B938}" dt="2023-06-27T03:19:47.678" v="431" actId="478"/>
          <ac:spMkLst>
            <pc:docMk/>
            <pc:sldMk cId="3712501828" sldId="292"/>
            <ac:spMk id="9" creationId="{5B0C6BD9-FCC8-6788-75DD-22E113A056AD}"/>
          </ac:spMkLst>
        </pc:spChg>
        <pc:spChg chg="del">
          <ac:chgData name="Dalton Goodwin" userId="410ed63141fa7090" providerId="LiveId" clId="{9B57643E-5F4C-40E6-BE89-39407021B938}" dt="2023-06-27T03:19:47.678" v="431" actId="478"/>
          <ac:spMkLst>
            <pc:docMk/>
            <pc:sldMk cId="3712501828" sldId="292"/>
            <ac:spMk id="10" creationId="{D87DE205-7E39-4418-CCB5-93934D1058F6}"/>
          </ac:spMkLst>
        </pc:spChg>
        <pc:spChg chg="del">
          <ac:chgData name="Dalton Goodwin" userId="410ed63141fa7090" providerId="LiveId" clId="{9B57643E-5F4C-40E6-BE89-39407021B938}" dt="2023-06-27T03:19:47.678" v="431" actId="478"/>
          <ac:spMkLst>
            <pc:docMk/>
            <pc:sldMk cId="3712501828" sldId="292"/>
            <ac:spMk id="11" creationId="{56C977C7-DB4E-FB3E-4A65-8E434DC6FE88}"/>
          </ac:spMkLst>
        </pc:spChg>
        <pc:spChg chg="del">
          <ac:chgData name="Dalton Goodwin" userId="410ed63141fa7090" providerId="LiveId" clId="{9B57643E-5F4C-40E6-BE89-39407021B938}" dt="2023-06-27T03:19:56.082" v="436" actId="478"/>
          <ac:spMkLst>
            <pc:docMk/>
            <pc:sldMk cId="3712501828" sldId="292"/>
            <ac:spMk id="12" creationId="{45F28C83-AAEE-5182-FC97-A885633C8CA0}"/>
          </ac:spMkLst>
        </pc:spChg>
        <pc:spChg chg="del">
          <ac:chgData name="Dalton Goodwin" userId="410ed63141fa7090" providerId="LiveId" clId="{9B57643E-5F4C-40E6-BE89-39407021B938}" dt="2023-06-27T03:19:52.731" v="434" actId="478"/>
          <ac:spMkLst>
            <pc:docMk/>
            <pc:sldMk cId="3712501828" sldId="292"/>
            <ac:spMk id="13" creationId="{E570A6C3-9D59-1D5F-52C9-A6125CBC6AAD}"/>
          </ac:spMkLst>
        </pc:spChg>
        <pc:spChg chg="del">
          <ac:chgData name="Dalton Goodwin" userId="410ed63141fa7090" providerId="LiveId" clId="{9B57643E-5F4C-40E6-BE89-39407021B938}" dt="2023-06-27T03:19:56.082" v="436" actId="478"/>
          <ac:spMkLst>
            <pc:docMk/>
            <pc:sldMk cId="3712501828" sldId="292"/>
            <ac:spMk id="14" creationId="{7D410F87-FB27-7893-C365-4075043C8739}"/>
          </ac:spMkLst>
        </pc:spChg>
        <pc:spChg chg="del">
          <ac:chgData name="Dalton Goodwin" userId="410ed63141fa7090" providerId="LiveId" clId="{9B57643E-5F4C-40E6-BE89-39407021B938}" dt="2023-06-27T03:19:47.678" v="431" actId="478"/>
          <ac:spMkLst>
            <pc:docMk/>
            <pc:sldMk cId="3712501828" sldId="292"/>
            <ac:spMk id="16" creationId="{171E1B79-8DD8-D155-FB31-05E9A8D4CEC5}"/>
          </ac:spMkLst>
        </pc:spChg>
        <pc:spChg chg="del">
          <ac:chgData name="Dalton Goodwin" userId="410ed63141fa7090" providerId="LiveId" clId="{9B57643E-5F4C-40E6-BE89-39407021B938}" dt="2023-06-27T03:19:47.678" v="431" actId="478"/>
          <ac:spMkLst>
            <pc:docMk/>
            <pc:sldMk cId="3712501828" sldId="292"/>
            <ac:spMk id="17" creationId="{90171228-F993-0BDB-CD42-6809ECB0F643}"/>
          </ac:spMkLst>
        </pc:spChg>
        <pc:spChg chg="del">
          <ac:chgData name="Dalton Goodwin" userId="410ed63141fa7090" providerId="LiveId" clId="{9B57643E-5F4C-40E6-BE89-39407021B938}" dt="2023-06-27T03:19:56.082" v="436" actId="478"/>
          <ac:spMkLst>
            <pc:docMk/>
            <pc:sldMk cId="3712501828" sldId="292"/>
            <ac:spMk id="18" creationId="{0B1B14CF-65E1-7CC1-492D-9F2513C5CE98}"/>
          </ac:spMkLst>
        </pc:spChg>
        <pc:spChg chg="del">
          <ac:chgData name="Dalton Goodwin" userId="410ed63141fa7090" providerId="LiveId" clId="{9B57643E-5F4C-40E6-BE89-39407021B938}" dt="2023-06-27T03:19:50.257" v="433" actId="478"/>
          <ac:spMkLst>
            <pc:docMk/>
            <pc:sldMk cId="3712501828" sldId="292"/>
            <ac:spMk id="19" creationId="{B683AA46-1DE5-239A-B3FD-3C62533F75F8}"/>
          </ac:spMkLst>
        </pc:spChg>
        <pc:spChg chg="del">
          <ac:chgData name="Dalton Goodwin" userId="410ed63141fa7090" providerId="LiveId" clId="{9B57643E-5F4C-40E6-BE89-39407021B938}" dt="2023-06-27T03:19:49.084" v="432" actId="478"/>
          <ac:spMkLst>
            <pc:docMk/>
            <pc:sldMk cId="3712501828" sldId="292"/>
            <ac:spMk id="20" creationId="{B7AD88CC-257A-9C62-F232-0A700483A450}"/>
          </ac:spMkLst>
        </pc:spChg>
        <pc:spChg chg="del">
          <ac:chgData name="Dalton Goodwin" userId="410ed63141fa7090" providerId="LiveId" clId="{9B57643E-5F4C-40E6-BE89-39407021B938}" dt="2023-06-27T03:19:47.678" v="431" actId="478"/>
          <ac:spMkLst>
            <pc:docMk/>
            <pc:sldMk cId="3712501828" sldId="292"/>
            <ac:spMk id="22" creationId="{74B9BFD8-F4DE-EDA7-DF52-C896D424A2DA}"/>
          </ac:spMkLst>
        </pc:spChg>
        <pc:spChg chg="del">
          <ac:chgData name="Dalton Goodwin" userId="410ed63141fa7090" providerId="LiveId" clId="{9B57643E-5F4C-40E6-BE89-39407021B938}" dt="2023-06-27T03:19:56.082" v="436" actId="478"/>
          <ac:spMkLst>
            <pc:docMk/>
            <pc:sldMk cId="3712501828" sldId="292"/>
            <ac:spMk id="27" creationId="{B6BA691E-9420-ABC2-2ADF-E344088B6EE7}"/>
          </ac:spMkLst>
        </pc:spChg>
        <pc:spChg chg="add del mod">
          <ac:chgData name="Dalton Goodwin" userId="410ed63141fa7090" providerId="LiveId" clId="{9B57643E-5F4C-40E6-BE89-39407021B938}" dt="2023-06-27T03:19:56.082" v="436" actId="478"/>
          <ac:spMkLst>
            <pc:docMk/>
            <pc:sldMk cId="3712501828" sldId="292"/>
            <ac:spMk id="28" creationId="{60062AF0-5D2E-280A-D147-E4DA54A8094C}"/>
          </ac:spMkLst>
        </pc:spChg>
        <pc:spChg chg="del">
          <ac:chgData name="Dalton Goodwin" userId="410ed63141fa7090" providerId="LiveId" clId="{9B57643E-5F4C-40E6-BE89-39407021B938}" dt="2023-06-27T03:19:54.372" v="435" actId="478"/>
          <ac:spMkLst>
            <pc:docMk/>
            <pc:sldMk cId="3712501828" sldId="292"/>
            <ac:spMk id="29" creationId="{54CB5CA5-4145-6BB6-0009-B84B5FFEA67A}"/>
          </ac:spMkLst>
        </pc:spChg>
        <pc:spChg chg="del">
          <ac:chgData name="Dalton Goodwin" userId="410ed63141fa7090" providerId="LiveId" clId="{9B57643E-5F4C-40E6-BE89-39407021B938}" dt="2023-06-27T03:19:56.082" v="436" actId="478"/>
          <ac:spMkLst>
            <pc:docMk/>
            <pc:sldMk cId="3712501828" sldId="292"/>
            <ac:spMk id="30" creationId="{4BA59746-4A9A-8C2E-9FDF-964FF7287735}"/>
          </ac:spMkLst>
        </pc:spChg>
        <pc:spChg chg="add del mod">
          <ac:chgData name="Dalton Goodwin" userId="410ed63141fa7090" providerId="LiveId" clId="{9B57643E-5F4C-40E6-BE89-39407021B938}" dt="2023-06-27T03:19:56.082" v="436" actId="478"/>
          <ac:spMkLst>
            <pc:docMk/>
            <pc:sldMk cId="3712501828" sldId="292"/>
            <ac:spMk id="31" creationId="{DC431D3D-BEFB-9AD0-4B3F-52042AABC758}"/>
          </ac:spMkLst>
        </pc:spChg>
        <pc:spChg chg="del">
          <ac:chgData name="Dalton Goodwin" userId="410ed63141fa7090" providerId="LiveId" clId="{9B57643E-5F4C-40E6-BE89-39407021B938}" dt="2023-06-27T03:16:55.033" v="380" actId="478"/>
          <ac:spMkLst>
            <pc:docMk/>
            <pc:sldMk cId="3712501828" sldId="292"/>
            <ac:spMk id="32" creationId="{E5E3B802-5A50-CF69-CDB9-CFC28F5B9A4B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33" creationId="{83200ECA-6B1B-D515-D1E5-98381F86B425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34" creationId="{FBA1E55E-B011-3324-999F-DD661EC66247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35" creationId="{7890FDE9-D469-0310-4CF3-E8A3AFA2B8C4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36" creationId="{1DBEE2E3-B5CE-BFB2-FBBD-8EADF3747163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37" creationId="{FE12C271-29CB-0B96-2ECC-5EEED5001FAB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43" creationId="{ED8CD43A-9E51-1C78-3584-178EDAD3FE69}"/>
          </ac:spMkLst>
        </pc:spChg>
        <pc:spChg chg="mod">
          <ac:chgData name="Dalton Goodwin" userId="410ed63141fa7090" providerId="LiveId" clId="{9B57643E-5F4C-40E6-BE89-39407021B938}" dt="2023-06-27T03:14:14.949" v="348" actId="20577"/>
          <ac:spMkLst>
            <pc:docMk/>
            <pc:sldMk cId="3712501828" sldId="292"/>
            <ac:spMk id="53" creationId="{FF8E7E71-6969-F7DC-E88E-49235BA1C958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54" creationId="{083ACADC-5166-CE68-700B-35CCB746A2FC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55" creationId="{07D86446-7BA1-3AC6-8F7A-CD39CD281370}"/>
          </ac:spMkLst>
        </pc:spChg>
        <pc:spChg chg="del">
          <ac:chgData name="Dalton Goodwin" userId="410ed63141fa7090" providerId="LiveId" clId="{9B57643E-5F4C-40E6-BE89-39407021B938}" dt="2023-06-27T03:10:50.343" v="290" actId="478"/>
          <ac:spMkLst>
            <pc:docMk/>
            <pc:sldMk cId="3712501828" sldId="292"/>
            <ac:spMk id="56" creationId="{9DDA4147-4EB8-F02D-3525-A8FDB3831D96}"/>
          </ac:spMkLst>
        </pc:spChg>
        <pc:spChg chg="del">
          <ac:chgData name="Dalton Goodwin" userId="410ed63141fa7090" providerId="LiveId" clId="{9B57643E-5F4C-40E6-BE89-39407021B938}" dt="2023-06-27T03:10:50.343" v="290" actId="478"/>
          <ac:spMkLst>
            <pc:docMk/>
            <pc:sldMk cId="3712501828" sldId="292"/>
            <ac:spMk id="57" creationId="{D93724AF-A0E3-A83E-DCFA-80F7E058438D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58" creationId="{4F58AF8C-C110-57DC-5284-977531EAD398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59" creationId="{9F8E77DD-14A4-EBA3-8123-E69E1B19B2D9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60" creationId="{7D82CEA4-D494-9D2D-881C-F952E4967A48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61" creationId="{A5BED04F-735D-4266-00F5-8FBBFCE61A6B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62" creationId="{59B67340-2866-8122-E944-8FE41E516C34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63" creationId="{E647AB69-F450-7E2C-3ED0-B41CF253A6E9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64" creationId="{7F3F5330-8713-F12D-B3D9-28EAEFFDF454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65" creationId="{5EE6A59F-BE5B-AB86-076A-F9E392FB0FCB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66" creationId="{0DA87973-DCBD-5DD7-0BA0-7D90D1B33F94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67" creationId="{D2585601-1983-ABC5-9D28-91FB4425B3DB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68" creationId="{A31A98DB-2DDD-59A7-7FC0-9129AE14E622}"/>
          </ac:spMkLst>
        </pc:spChg>
        <pc:spChg chg="add mod">
          <ac:chgData name="Dalton Goodwin" userId="410ed63141fa7090" providerId="LiveId" clId="{9B57643E-5F4C-40E6-BE89-39407021B938}" dt="2023-06-27T03:19:57.360" v="437"/>
          <ac:spMkLst>
            <pc:docMk/>
            <pc:sldMk cId="3712501828" sldId="292"/>
            <ac:spMk id="69" creationId="{0FDDB0FD-A3F6-3EE8-863F-E69B50179C84}"/>
          </ac:spMkLst>
        </pc:spChg>
      </pc:sldChg>
      <pc:sldChg chg="addSp delSp modSp add mod">
        <pc:chgData name="Dalton Goodwin" userId="410ed63141fa7090" providerId="LiveId" clId="{9B57643E-5F4C-40E6-BE89-39407021B938}" dt="2023-06-27T03:19:43.008" v="430"/>
        <pc:sldMkLst>
          <pc:docMk/>
          <pc:sldMk cId="3500132269" sldId="293"/>
        </pc:sldMkLst>
        <pc:spChg chg="del">
          <ac:chgData name="Dalton Goodwin" userId="410ed63141fa7090" providerId="LiveId" clId="{9B57643E-5F4C-40E6-BE89-39407021B938}" dt="2023-06-27T03:19:34.591" v="425" actId="478"/>
          <ac:spMkLst>
            <pc:docMk/>
            <pc:sldMk cId="3500132269" sldId="293"/>
            <ac:spMk id="2" creationId="{BA5957A5-709D-D77A-5D35-522CF2091F76}"/>
          </ac:spMkLst>
        </pc:spChg>
        <pc:spChg chg="del">
          <ac:chgData name="Dalton Goodwin" userId="410ed63141fa7090" providerId="LiveId" clId="{9B57643E-5F4C-40E6-BE89-39407021B938}" dt="2023-06-27T03:19:34.591" v="425" actId="478"/>
          <ac:spMkLst>
            <pc:docMk/>
            <pc:sldMk cId="3500132269" sldId="293"/>
            <ac:spMk id="3" creationId="{496AB099-5E77-1E48-9448-6370ACF3009B}"/>
          </ac:spMkLst>
        </pc:spChg>
        <pc:spChg chg="del">
          <ac:chgData name="Dalton Goodwin" userId="410ed63141fa7090" providerId="LiveId" clId="{9B57643E-5F4C-40E6-BE89-39407021B938}" dt="2023-06-27T03:19:34.591" v="425" actId="478"/>
          <ac:spMkLst>
            <pc:docMk/>
            <pc:sldMk cId="3500132269" sldId="293"/>
            <ac:spMk id="4" creationId="{B21D52C2-CDC6-24AD-38CC-93799EB25FE3}"/>
          </ac:spMkLst>
        </pc:spChg>
        <pc:spChg chg="del">
          <ac:chgData name="Dalton Goodwin" userId="410ed63141fa7090" providerId="LiveId" clId="{9B57643E-5F4C-40E6-BE89-39407021B938}" dt="2023-06-27T03:19:36.617" v="426" actId="478"/>
          <ac:spMkLst>
            <pc:docMk/>
            <pc:sldMk cId="3500132269" sldId="293"/>
            <ac:spMk id="5" creationId="{02087598-5B48-9F54-ED3F-8E2C8728B92C}"/>
          </ac:spMkLst>
        </pc:spChg>
        <pc:spChg chg="del">
          <ac:chgData name="Dalton Goodwin" userId="410ed63141fa7090" providerId="LiveId" clId="{9B57643E-5F4C-40E6-BE89-39407021B938}" dt="2023-06-27T03:19:34.591" v="425" actId="478"/>
          <ac:spMkLst>
            <pc:docMk/>
            <pc:sldMk cId="3500132269" sldId="293"/>
            <ac:spMk id="9" creationId="{5B0C6BD9-FCC8-6788-75DD-22E113A056AD}"/>
          </ac:spMkLst>
        </pc:spChg>
        <pc:spChg chg="del">
          <ac:chgData name="Dalton Goodwin" userId="410ed63141fa7090" providerId="LiveId" clId="{9B57643E-5F4C-40E6-BE89-39407021B938}" dt="2023-06-27T03:19:34.591" v="425" actId="478"/>
          <ac:spMkLst>
            <pc:docMk/>
            <pc:sldMk cId="3500132269" sldId="293"/>
            <ac:spMk id="10" creationId="{D87DE205-7E39-4418-CCB5-93934D1058F6}"/>
          </ac:spMkLst>
        </pc:spChg>
        <pc:spChg chg="del">
          <ac:chgData name="Dalton Goodwin" userId="410ed63141fa7090" providerId="LiveId" clId="{9B57643E-5F4C-40E6-BE89-39407021B938}" dt="2023-06-27T03:19:34.591" v="425" actId="478"/>
          <ac:spMkLst>
            <pc:docMk/>
            <pc:sldMk cId="3500132269" sldId="293"/>
            <ac:spMk id="11" creationId="{56C977C7-DB4E-FB3E-4A65-8E434DC6FE88}"/>
          </ac:spMkLst>
        </pc:spChg>
        <pc:spChg chg="del">
          <ac:chgData name="Dalton Goodwin" userId="410ed63141fa7090" providerId="LiveId" clId="{9B57643E-5F4C-40E6-BE89-39407021B938}" dt="2023-06-27T03:19:38.603" v="427" actId="478"/>
          <ac:spMkLst>
            <pc:docMk/>
            <pc:sldMk cId="3500132269" sldId="293"/>
            <ac:spMk id="12" creationId="{45F28C83-AAEE-5182-FC97-A885633C8CA0}"/>
          </ac:spMkLst>
        </pc:spChg>
        <pc:spChg chg="del">
          <ac:chgData name="Dalton Goodwin" userId="410ed63141fa7090" providerId="LiveId" clId="{9B57643E-5F4C-40E6-BE89-39407021B938}" dt="2023-06-27T03:19:39.411" v="428" actId="478"/>
          <ac:spMkLst>
            <pc:docMk/>
            <pc:sldMk cId="3500132269" sldId="293"/>
            <ac:spMk id="13" creationId="{E570A6C3-9D59-1D5F-52C9-A6125CBC6AAD}"/>
          </ac:spMkLst>
        </pc:spChg>
        <pc:spChg chg="del">
          <ac:chgData name="Dalton Goodwin" userId="410ed63141fa7090" providerId="LiveId" clId="{9B57643E-5F4C-40E6-BE89-39407021B938}" dt="2023-06-27T03:19:38.603" v="427" actId="478"/>
          <ac:spMkLst>
            <pc:docMk/>
            <pc:sldMk cId="3500132269" sldId="293"/>
            <ac:spMk id="14" creationId="{7D410F87-FB27-7893-C365-4075043C8739}"/>
          </ac:spMkLst>
        </pc:spChg>
        <pc:spChg chg="del">
          <ac:chgData name="Dalton Goodwin" userId="410ed63141fa7090" providerId="LiveId" clId="{9B57643E-5F4C-40E6-BE89-39407021B938}" dt="2023-06-27T03:19:34.591" v="425" actId="478"/>
          <ac:spMkLst>
            <pc:docMk/>
            <pc:sldMk cId="3500132269" sldId="293"/>
            <ac:spMk id="16" creationId="{171E1B79-8DD8-D155-FB31-05E9A8D4CEC5}"/>
          </ac:spMkLst>
        </pc:spChg>
        <pc:spChg chg="del">
          <ac:chgData name="Dalton Goodwin" userId="410ed63141fa7090" providerId="LiveId" clId="{9B57643E-5F4C-40E6-BE89-39407021B938}" dt="2023-06-27T03:19:34.591" v="425" actId="478"/>
          <ac:spMkLst>
            <pc:docMk/>
            <pc:sldMk cId="3500132269" sldId="293"/>
            <ac:spMk id="17" creationId="{90171228-F993-0BDB-CD42-6809ECB0F643}"/>
          </ac:spMkLst>
        </pc:spChg>
        <pc:spChg chg="del">
          <ac:chgData name="Dalton Goodwin" userId="410ed63141fa7090" providerId="LiveId" clId="{9B57643E-5F4C-40E6-BE89-39407021B938}" dt="2023-06-27T03:19:36.617" v="426" actId="478"/>
          <ac:spMkLst>
            <pc:docMk/>
            <pc:sldMk cId="3500132269" sldId="293"/>
            <ac:spMk id="18" creationId="{0B1B14CF-65E1-7CC1-492D-9F2513C5CE98}"/>
          </ac:spMkLst>
        </pc:spChg>
        <pc:spChg chg="del">
          <ac:chgData name="Dalton Goodwin" userId="410ed63141fa7090" providerId="LiveId" clId="{9B57643E-5F4C-40E6-BE89-39407021B938}" dt="2023-06-27T03:19:34.591" v="425" actId="478"/>
          <ac:spMkLst>
            <pc:docMk/>
            <pc:sldMk cId="3500132269" sldId="293"/>
            <ac:spMk id="19" creationId="{B683AA46-1DE5-239A-B3FD-3C62533F75F8}"/>
          </ac:spMkLst>
        </pc:spChg>
        <pc:spChg chg="del">
          <ac:chgData name="Dalton Goodwin" userId="410ed63141fa7090" providerId="LiveId" clId="{9B57643E-5F4C-40E6-BE89-39407021B938}" dt="2023-06-27T03:19:34.591" v="425" actId="478"/>
          <ac:spMkLst>
            <pc:docMk/>
            <pc:sldMk cId="3500132269" sldId="293"/>
            <ac:spMk id="20" creationId="{B7AD88CC-257A-9C62-F232-0A700483A450}"/>
          </ac:spMkLst>
        </pc:spChg>
        <pc:spChg chg="del">
          <ac:chgData name="Dalton Goodwin" userId="410ed63141fa7090" providerId="LiveId" clId="{9B57643E-5F4C-40E6-BE89-39407021B938}" dt="2023-06-27T03:19:34.591" v="425" actId="478"/>
          <ac:spMkLst>
            <pc:docMk/>
            <pc:sldMk cId="3500132269" sldId="293"/>
            <ac:spMk id="22" creationId="{74B9BFD8-F4DE-EDA7-DF52-C896D424A2DA}"/>
          </ac:spMkLst>
        </pc:spChg>
        <pc:spChg chg="del">
          <ac:chgData name="Dalton Goodwin" userId="410ed63141fa7090" providerId="LiveId" clId="{9B57643E-5F4C-40E6-BE89-39407021B938}" dt="2023-06-27T03:19:38.603" v="427" actId="478"/>
          <ac:spMkLst>
            <pc:docMk/>
            <pc:sldMk cId="3500132269" sldId="293"/>
            <ac:spMk id="27" creationId="{B6BA691E-9420-ABC2-2ADF-E344088B6EE7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28" creationId="{6AC670F9-8715-F815-2B98-6C2B44D2CDBB}"/>
          </ac:spMkLst>
        </pc:spChg>
        <pc:spChg chg="del">
          <ac:chgData name="Dalton Goodwin" userId="410ed63141fa7090" providerId="LiveId" clId="{9B57643E-5F4C-40E6-BE89-39407021B938}" dt="2023-06-27T03:19:41.701" v="429" actId="478"/>
          <ac:spMkLst>
            <pc:docMk/>
            <pc:sldMk cId="3500132269" sldId="293"/>
            <ac:spMk id="29" creationId="{54CB5CA5-4145-6BB6-0009-B84B5FFEA67A}"/>
          </ac:spMkLst>
        </pc:spChg>
        <pc:spChg chg="del">
          <ac:chgData name="Dalton Goodwin" userId="410ed63141fa7090" providerId="LiveId" clId="{9B57643E-5F4C-40E6-BE89-39407021B938}" dt="2023-06-27T03:19:38.603" v="427" actId="478"/>
          <ac:spMkLst>
            <pc:docMk/>
            <pc:sldMk cId="3500132269" sldId="293"/>
            <ac:spMk id="30" creationId="{4BA59746-4A9A-8C2E-9FDF-964FF7287735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31" creationId="{A30BBD4A-4FBC-6AE2-4675-19ACFBE5019C}"/>
          </ac:spMkLst>
        </pc:spChg>
        <pc:spChg chg="del">
          <ac:chgData name="Dalton Goodwin" userId="410ed63141fa7090" providerId="LiveId" clId="{9B57643E-5F4C-40E6-BE89-39407021B938}" dt="2023-06-27T03:19:36.617" v="426" actId="478"/>
          <ac:spMkLst>
            <pc:docMk/>
            <pc:sldMk cId="3500132269" sldId="293"/>
            <ac:spMk id="32" creationId="{E5E3B802-5A50-CF69-CDB9-CFC28F5B9A4B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33" creationId="{C251C03C-8549-C724-68C1-8666A540AB23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34" creationId="{620CDA23-DDFF-48FC-DE3F-1D9224757A9B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35" creationId="{F7523F5C-0566-DEED-4DAB-F429E2AB591A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36" creationId="{228F3802-DEC1-F3C7-44BD-5020D71D7CC8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37" creationId="{3D7C161C-EE27-EFD6-D254-9134F995BAB0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43" creationId="{62F6546C-EB2A-4183-A9AE-1B48682561EA}"/>
          </ac:spMkLst>
        </pc:spChg>
        <pc:spChg chg="mod">
          <ac:chgData name="Dalton Goodwin" userId="410ed63141fa7090" providerId="LiveId" clId="{9B57643E-5F4C-40E6-BE89-39407021B938}" dt="2023-06-27T03:14:23.585" v="349"/>
          <ac:spMkLst>
            <pc:docMk/>
            <pc:sldMk cId="3500132269" sldId="293"/>
            <ac:spMk id="51" creationId="{401D0958-6D9C-D892-5E75-0B2B3A3301D6}"/>
          </ac:spMkLst>
        </pc:spChg>
        <pc:spChg chg="del">
          <ac:chgData name="Dalton Goodwin" userId="410ed63141fa7090" providerId="LiveId" clId="{9B57643E-5F4C-40E6-BE89-39407021B938}" dt="2023-06-27T03:12:50.508" v="315" actId="478"/>
          <ac:spMkLst>
            <pc:docMk/>
            <pc:sldMk cId="3500132269" sldId="293"/>
            <ac:spMk id="52" creationId="{9AF53060-F405-8A85-6181-8BEC8EEE6F3B}"/>
          </ac:spMkLst>
        </pc:spChg>
        <pc:spChg chg="del mod">
          <ac:chgData name="Dalton Goodwin" userId="410ed63141fa7090" providerId="LiveId" clId="{9B57643E-5F4C-40E6-BE89-39407021B938}" dt="2023-06-27T03:12:50.508" v="315" actId="478"/>
          <ac:spMkLst>
            <pc:docMk/>
            <pc:sldMk cId="3500132269" sldId="293"/>
            <ac:spMk id="53" creationId="{FF8E7E71-6969-F7DC-E88E-49235BA1C958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54" creationId="{707A0248-3B27-4F8E-67F7-B62D23859852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55" creationId="{BEDE370C-69B8-C886-0587-0FADEBA84B92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56" creationId="{9A088276-7227-2901-E206-734C5B442908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57" creationId="{A6AC523B-425F-DAA5-BB21-E935AE58BF39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58" creationId="{FC81FB93-E38A-F215-E94A-2E814F1A5FE9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59" creationId="{FA581B9B-60E9-6FE6-3F10-AF384F142795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60" creationId="{6FDBD059-3258-4FF1-EF47-835E99C8E0EA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61" creationId="{F85AAAEF-A139-8206-0ADE-1369C5B19DCE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62" creationId="{EC45C31B-98FF-9166-0632-EE69FDC38E6E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63" creationId="{AFB41FBA-4D42-8BCE-3D1D-FFCD06A87616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64" creationId="{41535E04-218D-D0A3-7B83-FEE35E0B678E}"/>
          </ac:spMkLst>
        </pc:spChg>
        <pc:spChg chg="add mod">
          <ac:chgData name="Dalton Goodwin" userId="410ed63141fa7090" providerId="LiveId" clId="{9B57643E-5F4C-40E6-BE89-39407021B938}" dt="2023-06-27T03:19:43.008" v="430"/>
          <ac:spMkLst>
            <pc:docMk/>
            <pc:sldMk cId="3500132269" sldId="293"/>
            <ac:spMk id="65" creationId="{1692EBFA-079A-50BF-2335-1C3B49E549F5}"/>
          </ac:spMkLst>
        </pc:spChg>
      </pc:sldChg>
      <pc:sldChg chg="addSp delSp modSp add mod">
        <pc:chgData name="Dalton Goodwin" userId="410ed63141fa7090" providerId="LiveId" clId="{9B57643E-5F4C-40E6-BE89-39407021B938}" dt="2023-06-27T03:19:26.713" v="424"/>
        <pc:sldMkLst>
          <pc:docMk/>
          <pc:sldMk cId="2891759422" sldId="294"/>
        </pc:sldMkLst>
        <pc:spChg chg="del">
          <ac:chgData name="Dalton Goodwin" userId="410ed63141fa7090" providerId="LiveId" clId="{9B57643E-5F4C-40E6-BE89-39407021B938}" dt="2023-06-27T03:19:22.076" v="421" actId="478"/>
          <ac:spMkLst>
            <pc:docMk/>
            <pc:sldMk cId="2891759422" sldId="294"/>
            <ac:spMk id="2" creationId="{BA5957A5-709D-D77A-5D35-522CF2091F76}"/>
          </ac:spMkLst>
        </pc:spChg>
        <pc:spChg chg="del">
          <ac:chgData name="Dalton Goodwin" userId="410ed63141fa7090" providerId="LiveId" clId="{9B57643E-5F4C-40E6-BE89-39407021B938}" dt="2023-06-27T03:19:25.066" v="423" actId="478"/>
          <ac:spMkLst>
            <pc:docMk/>
            <pc:sldMk cId="2891759422" sldId="294"/>
            <ac:spMk id="3" creationId="{496AB099-5E77-1E48-9448-6370ACF3009B}"/>
          </ac:spMkLst>
        </pc:spChg>
        <pc:spChg chg="del">
          <ac:chgData name="Dalton Goodwin" userId="410ed63141fa7090" providerId="LiveId" clId="{9B57643E-5F4C-40E6-BE89-39407021B938}" dt="2023-06-27T03:19:22.076" v="421" actId="478"/>
          <ac:spMkLst>
            <pc:docMk/>
            <pc:sldMk cId="2891759422" sldId="294"/>
            <ac:spMk id="4" creationId="{B21D52C2-CDC6-24AD-38CC-93799EB25FE3}"/>
          </ac:spMkLst>
        </pc:spChg>
        <pc:spChg chg="del">
          <ac:chgData name="Dalton Goodwin" userId="410ed63141fa7090" providerId="LiveId" clId="{9B57643E-5F4C-40E6-BE89-39407021B938}" dt="2023-06-27T03:17:00.514" v="382" actId="478"/>
          <ac:spMkLst>
            <pc:docMk/>
            <pc:sldMk cId="2891759422" sldId="294"/>
            <ac:spMk id="5" creationId="{02087598-5B48-9F54-ED3F-8E2C8728B92C}"/>
          </ac:spMkLst>
        </pc:spChg>
        <pc:spChg chg="del">
          <ac:chgData name="Dalton Goodwin" userId="410ed63141fa7090" providerId="LiveId" clId="{9B57643E-5F4C-40E6-BE89-39407021B938}" dt="2023-06-27T03:19:22.076" v="421" actId="478"/>
          <ac:spMkLst>
            <pc:docMk/>
            <pc:sldMk cId="2891759422" sldId="294"/>
            <ac:spMk id="9" creationId="{5B0C6BD9-FCC8-6788-75DD-22E113A056AD}"/>
          </ac:spMkLst>
        </pc:spChg>
        <pc:spChg chg="del">
          <ac:chgData name="Dalton Goodwin" userId="410ed63141fa7090" providerId="LiveId" clId="{9B57643E-5F4C-40E6-BE89-39407021B938}" dt="2023-06-27T03:19:22.076" v="421" actId="478"/>
          <ac:spMkLst>
            <pc:docMk/>
            <pc:sldMk cId="2891759422" sldId="294"/>
            <ac:spMk id="10" creationId="{D87DE205-7E39-4418-CCB5-93934D1058F6}"/>
          </ac:spMkLst>
        </pc:spChg>
        <pc:spChg chg="del">
          <ac:chgData name="Dalton Goodwin" userId="410ed63141fa7090" providerId="LiveId" clId="{9B57643E-5F4C-40E6-BE89-39407021B938}" dt="2023-06-27T03:19:22.076" v="421" actId="478"/>
          <ac:spMkLst>
            <pc:docMk/>
            <pc:sldMk cId="2891759422" sldId="294"/>
            <ac:spMk id="11" creationId="{56C977C7-DB4E-FB3E-4A65-8E434DC6FE88}"/>
          </ac:spMkLst>
        </pc:spChg>
        <pc:spChg chg="del">
          <ac:chgData name="Dalton Goodwin" userId="410ed63141fa7090" providerId="LiveId" clId="{9B57643E-5F4C-40E6-BE89-39407021B938}" dt="2023-06-27T03:19:15.797" v="417" actId="478"/>
          <ac:spMkLst>
            <pc:docMk/>
            <pc:sldMk cId="2891759422" sldId="294"/>
            <ac:spMk id="12" creationId="{45F28C83-AAEE-5182-FC97-A885633C8CA0}"/>
          </ac:spMkLst>
        </pc:spChg>
        <pc:spChg chg="del">
          <ac:chgData name="Dalton Goodwin" userId="410ed63141fa7090" providerId="LiveId" clId="{9B57643E-5F4C-40E6-BE89-39407021B938}" dt="2023-06-27T03:19:19.901" v="420" actId="478"/>
          <ac:spMkLst>
            <pc:docMk/>
            <pc:sldMk cId="2891759422" sldId="294"/>
            <ac:spMk id="13" creationId="{E570A6C3-9D59-1D5F-52C9-A6125CBC6AAD}"/>
          </ac:spMkLst>
        </pc:spChg>
        <pc:spChg chg="del">
          <ac:chgData name="Dalton Goodwin" userId="410ed63141fa7090" providerId="LiveId" clId="{9B57643E-5F4C-40E6-BE89-39407021B938}" dt="2023-06-27T03:19:15.797" v="417" actId="478"/>
          <ac:spMkLst>
            <pc:docMk/>
            <pc:sldMk cId="2891759422" sldId="294"/>
            <ac:spMk id="14" creationId="{7D410F87-FB27-7893-C365-4075043C8739}"/>
          </ac:spMkLst>
        </pc:spChg>
        <pc:spChg chg="del">
          <ac:chgData name="Dalton Goodwin" userId="410ed63141fa7090" providerId="LiveId" clId="{9B57643E-5F4C-40E6-BE89-39407021B938}" dt="2023-06-27T03:19:22.076" v="421" actId="478"/>
          <ac:spMkLst>
            <pc:docMk/>
            <pc:sldMk cId="2891759422" sldId="294"/>
            <ac:spMk id="16" creationId="{171E1B79-8DD8-D155-FB31-05E9A8D4CEC5}"/>
          </ac:spMkLst>
        </pc:spChg>
        <pc:spChg chg="del">
          <ac:chgData name="Dalton Goodwin" userId="410ed63141fa7090" providerId="LiveId" clId="{9B57643E-5F4C-40E6-BE89-39407021B938}" dt="2023-06-27T03:19:22.076" v="421" actId="478"/>
          <ac:spMkLst>
            <pc:docMk/>
            <pc:sldMk cId="2891759422" sldId="294"/>
            <ac:spMk id="17" creationId="{90171228-F993-0BDB-CD42-6809ECB0F643}"/>
          </ac:spMkLst>
        </pc:spChg>
        <pc:spChg chg="del">
          <ac:chgData name="Dalton Goodwin" userId="410ed63141fa7090" providerId="LiveId" clId="{9B57643E-5F4C-40E6-BE89-39407021B938}" dt="2023-06-27T03:19:15.797" v="417" actId="478"/>
          <ac:spMkLst>
            <pc:docMk/>
            <pc:sldMk cId="2891759422" sldId="294"/>
            <ac:spMk id="18" creationId="{0B1B14CF-65E1-7CC1-492D-9F2513C5CE98}"/>
          </ac:spMkLst>
        </pc:spChg>
        <pc:spChg chg="del">
          <ac:chgData name="Dalton Goodwin" userId="410ed63141fa7090" providerId="LiveId" clId="{9B57643E-5F4C-40E6-BE89-39407021B938}" dt="2023-06-27T03:19:22.076" v="421" actId="478"/>
          <ac:spMkLst>
            <pc:docMk/>
            <pc:sldMk cId="2891759422" sldId="294"/>
            <ac:spMk id="19" creationId="{B683AA46-1DE5-239A-B3FD-3C62533F75F8}"/>
          </ac:spMkLst>
        </pc:spChg>
        <pc:spChg chg="del">
          <ac:chgData name="Dalton Goodwin" userId="410ed63141fa7090" providerId="LiveId" clId="{9B57643E-5F4C-40E6-BE89-39407021B938}" dt="2023-06-27T03:19:23.996" v="422" actId="478"/>
          <ac:spMkLst>
            <pc:docMk/>
            <pc:sldMk cId="2891759422" sldId="294"/>
            <ac:spMk id="20" creationId="{B7AD88CC-257A-9C62-F232-0A700483A450}"/>
          </ac:spMkLst>
        </pc:spChg>
        <pc:spChg chg="del">
          <ac:chgData name="Dalton Goodwin" userId="410ed63141fa7090" providerId="LiveId" clId="{9B57643E-5F4C-40E6-BE89-39407021B938}" dt="2023-06-27T03:19:22.076" v="421" actId="478"/>
          <ac:spMkLst>
            <pc:docMk/>
            <pc:sldMk cId="2891759422" sldId="294"/>
            <ac:spMk id="22" creationId="{74B9BFD8-F4DE-EDA7-DF52-C896D424A2DA}"/>
          </ac:spMkLst>
        </pc:spChg>
        <pc:spChg chg="del">
          <ac:chgData name="Dalton Goodwin" userId="410ed63141fa7090" providerId="LiveId" clId="{9B57643E-5F4C-40E6-BE89-39407021B938}" dt="2023-06-27T03:19:15.797" v="417" actId="478"/>
          <ac:spMkLst>
            <pc:docMk/>
            <pc:sldMk cId="2891759422" sldId="294"/>
            <ac:spMk id="27" creationId="{B6BA691E-9420-ABC2-2ADF-E344088B6EE7}"/>
          </ac:spMkLst>
        </pc:spChg>
        <pc:spChg chg="add del mod">
          <ac:chgData name="Dalton Goodwin" userId="410ed63141fa7090" providerId="LiveId" clId="{9B57643E-5F4C-40E6-BE89-39407021B938}" dt="2023-06-27T03:17:04.037" v="384"/>
          <ac:spMkLst>
            <pc:docMk/>
            <pc:sldMk cId="2891759422" sldId="294"/>
            <ac:spMk id="28" creationId="{CFED5C9D-E724-E81D-259E-AF90778A2DEA}"/>
          </ac:spMkLst>
        </pc:spChg>
        <pc:spChg chg="del">
          <ac:chgData name="Dalton Goodwin" userId="410ed63141fa7090" providerId="LiveId" clId="{9B57643E-5F4C-40E6-BE89-39407021B938}" dt="2023-06-27T03:19:15.797" v="417" actId="478"/>
          <ac:spMkLst>
            <pc:docMk/>
            <pc:sldMk cId="2891759422" sldId="294"/>
            <ac:spMk id="29" creationId="{54CB5CA5-4145-6BB6-0009-B84B5FFEA67A}"/>
          </ac:spMkLst>
        </pc:spChg>
        <pc:spChg chg="del">
          <ac:chgData name="Dalton Goodwin" userId="410ed63141fa7090" providerId="LiveId" clId="{9B57643E-5F4C-40E6-BE89-39407021B938}" dt="2023-06-27T03:19:15.797" v="417" actId="478"/>
          <ac:spMkLst>
            <pc:docMk/>
            <pc:sldMk cId="2891759422" sldId="294"/>
            <ac:spMk id="30" creationId="{4BA59746-4A9A-8C2E-9FDF-964FF7287735}"/>
          </ac:spMkLst>
        </pc:spChg>
        <pc:spChg chg="add del mod">
          <ac:chgData name="Dalton Goodwin" userId="410ed63141fa7090" providerId="LiveId" clId="{9B57643E-5F4C-40E6-BE89-39407021B938}" dt="2023-06-27T03:17:04.037" v="384"/>
          <ac:spMkLst>
            <pc:docMk/>
            <pc:sldMk cId="2891759422" sldId="294"/>
            <ac:spMk id="31" creationId="{701C2BE3-1360-BF33-2A5F-D4AC56B7E12C}"/>
          </ac:spMkLst>
        </pc:spChg>
        <pc:spChg chg="del">
          <ac:chgData name="Dalton Goodwin" userId="410ed63141fa7090" providerId="LiveId" clId="{9B57643E-5F4C-40E6-BE89-39407021B938}" dt="2023-06-27T03:17:05.816" v="385" actId="478"/>
          <ac:spMkLst>
            <pc:docMk/>
            <pc:sldMk cId="2891759422" sldId="294"/>
            <ac:spMk id="32" creationId="{E5E3B802-5A50-CF69-CDB9-CFC28F5B9A4B}"/>
          </ac:spMkLst>
        </pc:spChg>
        <pc:spChg chg="add del mod">
          <ac:chgData name="Dalton Goodwin" userId="410ed63141fa7090" providerId="LiveId" clId="{9B57643E-5F4C-40E6-BE89-39407021B938}" dt="2023-06-27T03:19:15.797" v="417" actId="478"/>
          <ac:spMkLst>
            <pc:docMk/>
            <pc:sldMk cId="2891759422" sldId="294"/>
            <ac:spMk id="33" creationId="{04191D15-E110-6D91-C02C-486114C8BC46}"/>
          </ac:spMkLst>
        </pc:spChg>
        <pc:spChg chg="add del mod">
          <ac:chgData name="Dalton Goodwin" userId="410ed63141fa7090" providerId="LiveId" clId="{9B57643E-5F4C-40E6-BE89-39407021B938}" dt="2023-06-27T03:19:15.797" v="417" actId="478"/>
          <ac:spMkLst>
            <pc:docMk/>
            <pc:sldMk cId="2891759422" sldId="294"/>
            <ac:spMk id="34" creationId="{F0977AF8-0395-E89E-8AC5-758A654709D7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35" creationId="{897DEAAF-06AF-8FEE-5902-4CD1835A3D96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36" creationId="{211C09CE-47BC-3A11-C13F-B67E146E39E1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37" creationId="{3A1EC923-4E4B-F3F7-98F4-25FF6092EB4C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43" creationId="{4CC31A81-C8E1-FC37-AC08-8A287C013CD6}"/>
          </ac:spMkLst>
        </pc:spChg>
        <pc:spChg chg="mod">
          <ac:chgData name="Dalton Goodwin" userId="410ed63141fa7090" providerId="LiveId" clId="{9B57643E-5F4C-40E6-BE89-39407021B938}" dt="2023-06-27T03:19:18.323" v="419" actId="1076"/>
          <ac:spMkLst>
            <pc:docMk/>
            <pc:sldMk cId="2891759422" sldId="294"/>
            <ac:spMk id="46" creationId="{6EA17597-FD72-B38A-D5D6-857B08414E40}"/>
          </ac:spMkLst>
        </pc:spChg>
        <pc:spChg chg="mod">
          <ac:chgData name="Dalton Goodwin" userId="410ed63141fa7090" providerId="LiveId" clId="{9B57643E-5F4C-40E6-BE89-39407021B938}" dt="2023-06-27T03:14:28.681" v="350"/>
          <ac:spMkLst>
            <pc:docMk/>
            <pc:sldMk cId="2891759422" sldId="294"/>
            <ac:spMk id="49" creationId="{A1AE8B1C-ECE3-23B2-5D3F-FD68526287F5}"/>
          </ac:spMkLst>
        </pc:spChg>
        <pc:spChg chg="del">
          <ac:chgData name="Dalton Goodwin" userId="410ed63141fa7090" providerId="LiveId" clId="{9B57643E-5F4C-40E6-BE89-39407021B938}" dt="2023-06-27T03:13:06.220" v="319" actId="478"/>
          <ac:spMkLst>
            <pc:docMk/>
            <pc:sldMk cId="2891759422" sldId="294"/>
            <ac:spMk id="50" creationId="{205C3E5B-A8E6-0C3E-52DF-7997B0EF933C}"/>
          </ac:spMkLst>
        </pc:spChg>
        <pc:spChg chg="del">
          <ac:chgData name="Dalton Goodwin" userId="410ed63141fa7090" providerId="LiveId" clId="{9B57643E-5F4C-40E6-BE89-39407021B938}" dt="2023-06-27T03:13:06.220" v="319" actId="478"/>
          <ac:spMkLst>
            <pc:docMk/>
            <pc:sldMk cId="2891759422" sldId="294"/>
            <ac:spMk id="51" creationId="{401D0958-6D9C-D892-5E75-0B2B3A3301D6}"/>
          </ac:spMkLst>
        </pc:spChg>
        <pc:spChg chg="del">
          <ac:chgData name="Dalton Goodwin" userId="410ed63141fa7090" providerId="LiveId" clId="{9B57643E-5F4C-40E6-BE89-39407021B938}" dt="2023-06-27T03:13:00.427" v="318" actId="478"/>
          <ac:spMkLst>
            <pc:docMk/>
            <pc:sldMk cId="2891759422" sldId="294"/>
            <ac:spMk id="52" creationId="{9AF53060-F405-8A85-6181-8BEC8EEE6F3B}"/>
          </ac:spMkLst>
        </pc:spChg>
        <pc:spChg chg="del">
          <ac:chgData name="Dalton Goodwin" userId="410ed63141fa7090" providerId="LiveId" clId="{9B57643E-5F4C-40E6-BE89-39407021B938}" dt="2023-06-27T03:13:00.427" v="318" actId="478"/>
          <ac:spMkLst>
            <pc:docMk/>
            <pc:sldMk cId="2891759422" sldId="294"/>
            <ac:spMk id="53" creationId="{FF8E7E71-6969-F7DC-E88E-49235BA1C958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54" creationId="{C7330BE2-2AAF-BC40-A2D7-6AC42FFBE5A7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55" creationId="{37CB5FD8-76C4-8B30-EF8F-9798AD3108FF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56" creationId="{83DCF738-85F1-525F-D479-0A6F1A5AECB3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57" creationId="{E18CB95F-3E22-FFE2-D010-1BC54887DB6F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58" creationId="{334681A5-8A73-D0BD-CA64-26AC78B8F8CA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59" creationId="{677D0CE7-4004-5875-7345-325B88B368DC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60" creationId="{35F77735-48B9-1BDA-C330-0127107CF31E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61" creationId="{AA1DCAB0-0A15-DBE0-F26C-0D6EAF266480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62" creationId="{47E0670C-4377-821A-FB9C-A029F6C4BF2C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63" creationId="{23FE9939-0996-FE40-39DE-F4D83F783F48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64" creationId="{867F5DCE-FDA5-EA6B-5256-F38F0B3E37FF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65" creationId="{C12ACE9F-5E32-8146-57FB-2ADF5C6B3240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66" creationId="{823BB185-9868-8A94-7E14-0615A6B5B03C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67" creationId="{354A8E6D-95C2-9967-0C67-FACD4F564BB5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68" creationId="{1DD90B34-FCB6-5090-841D-09023347A15F}"/>
          </ac:spMkLst>
        </pc:spChg>
        <pc:spChg chg="add mod">
          <ac:chgData name="Dalton Goodwin" userId="410ed63141fa7090" providerId="LiveId" clId="{9B57643E-5F4C-40E6-BE89-39407021B938}" dt="2023-06-27T03:19:26.713" v="424"/>
          <ac:spMkLst>
            <pc:docMk/>
            <pc:sldMk cId="2891759422" sldId="294"/>
            <ac:spMk id="69" creationId="{3C30BE16-71EA-AB82-1902-E83014E94FE3}"/>
          </ac:spMkLst>
        </pc:spChg>
      </pc:sldChg>
      <pc:sldChg chg="addSp delSp modSp add mod">
        <pc:chgData name="Dalton Goodwin" userId="410ed63141fa7090" providerId="LiveId" clId="{9B57643E-5F4C-40E6-BE89-39407021B938}" dt="2023-06-27T03:19:10.256" v="416"/>
        <pc:sldMkLst>
          <pc:docMk/>
          <pc:sldMk cId="2658943600" sldId="295"/>
        </pc:sldMkLst>
        <pc:spChg chg="del">
          <ac:chgData name="Dalton Goodwin" userId="410ed63141fa7090" providerId="LiveId" clId="{9B57643E-5F4C-40E6-BE89-39407021B938}" dt="2023-06-27T03:19:05.069" v="413" actId="478"/>
          <ac:spMkLst>
            <pc:docMk/>
            <pc:sldMk cId="2658943600" sldId="295"/>
            <ac:spMk id="2" creationId="{BA5957A5-709D-D77A-5D35-522CF2091F76}"/>
          </ac:spMkLst>
        </pc:spChg>
        <pc:spChg chg="del">
          <ac:chgData name="Dalton Goodwin" userId="410ed63141fa7090" providerId="LiveId" clId="{9B57643E-5F4C-40E6-BE89-39407021B938}" dt="2023-06-27T03:19:05.069" v="413" actId="478"/>
          <ac:spMkLst>
            <pc:docMk/>
            <pc:sldMk cId="2658943600" sldId="295"/>
            <ac:spMk id="3" creationId="{496AB099-5E77-1E48-9448-6370ACF3009B}"/>
          </ac:spMkLst>
        </pc:spChg>
        <pc:spChg chg="del">
          <ac:chgData name="Dalton Goodwin" userId="410ed63141fa7090" providerId="LiveId" clId="{9B57643E-5F4C-40E6-BE89-39407021B938}" dt="2023-06-27T03:19:05.069" v="413" actId="478"/>
          <ac:spMkLst>
            <pc:docMk/>
            <pc:sldMk cId="2658943600" sldId="295"/>
            <ac:spMk id="4" creationId="{B21D52C2-CDC6-24AD-38CC-93799EB25FE3}"/>
          </ac:spMkLst>
        </pc:spChg>
        <pc:spChg chg="del">
          <ac:chgData name="Dalton Goodwin" userId="410ed63141fa7090" providerId="LiveId" clId="{9B57643E-5F4C-40E6-BE89-39407021B938}" dt="2023-06-27T03:17:11.758" v="387" actId="478"/>
          <ac:spMkLst>
            <pc:docMk/>
            <pc:sldMk cId="2658943600" sldId="295"/>
            <ac:spMk id="5" creationId="{02087598-5B48-9F54-ED3F-8E2C8728B92C}"/>
          </ac:spMkLst>
        </pc:spChg>
        <pc:spChg chg="del">
          <ac:chgData name="Dalton Goodwin" userId="410ed63141fa7090" providerId="LiveId" clId="{9B57643E-5F4C-40E6-BE89-39407021B938}" dt="2023-06-27T03:19:05.069" v="413" actId="478"/>
          <ac:spMkLst>
            <pc:docMk/>
            <pc:sldMk cId="2658943600" sldId="295"/>
            <ac:spMk id="9" creationId="{5B0C6BD9-FCC8-6788-75DD-22E113A056AD}"/>
          </ac:spMkLst>
        </pc:spChg>
        <pc:spChg chg="del">
          <ac:chgData name="Dalton Goodwin" userId="410ed63141fa7090" providerId="LiveId" clId="{9B57643E-5F4C-40E6-BE89-39407021B938}" dt="2023-06-27T03:19:05.069" v="413" actId="478"/>
          <ac:spMkLst>
            <pc:docMk/>
            <pc:sldMk cId="2658943600" sldId="295"/>
            <ac:spMk id="10" creationId="{D87DE205-7E39-4418-CCB5-93934D1058F6}"/>
          </ac:spMkLst>
        </pc:spChg>
        <pc:spChg chg="del">
          <ac:chgData name="Dalton Goodwin" userId="410ed63141fa7090" providerId="LiveId" clId="{9B57643E-5F4C-40E6-BE89-39407021B938}" dt="2023-06-27T03:19:05.069" v="413" actId="478"/>
          <ac:spMkLst>
            <pc:docMk/>
            <pc:sldMk cId="2658943600" sldId="295"/>
            <ac:spMk id="11" creationId="{56C977C7-DB4E-FB3E-4A65-8E434DC6FE88}"/>
          </ac:spMkLst>
        </pc:spChg>
        <pc:spChg chg="del">
          <ac:chgData name="Dalton Goodwin" userId="410ed63141fa7090" providerId="LiveId" clId="{9B57643E-5F4C-40E6-BE89-39407021B938}" dt="2023-06-27T03:19:08.807" v="415" actId="478"/>
          <ac:spMkLst>
            <pc:docMk/>
            <pc:sldMk cId="2658943600" sldId="295"/>
            <ac:spMk id="12" creationId="{45F28C83-AAEE-5182-FC97-A885633C8CA0}"/>
          </ac:spMkLst>
        </pc:spChg>
        <pc:spChg chg="del">
          <ac:chgData name="Dalton Goodwin" userId="410ed63141fa7090" providerId="LiveId" clId="{9B57643E-5F4C-40E6-BE89-39407021B938}" dt="2023-06-27T03:19:07.262" v="414" actId="478"/>
          <ac:spMkLst>
            <pc:docMk/>
            <pc:sldMk cId="2658943600" sldId="295"/>
            <ac:spMk id="13" creationId="{E570A6C3-9D59-1D5F-52C9-A6125CBC6AAD}"/>
          </ac:spMkLst>
        </pc:spChg>
        <pc:spChg chg="del">
          <ac:chgData name="Dalton Goodwin" userId="410ed63141fa7090" providerId="LiveId" clId="{9B57643E-5F4C-40E6-BE89-39407021B938}" dt="2023-06-27T03:19:08.807" v="415" actId="478"/>
          <ac:spMkLst>
            <pc:docMk/>
            <pc:sldMk cId="2658943600" sldId="295"/>
            <ac:spMk id="14" creationId="{7D410F87-FB27-7893-C365-4075043C8739}"/>
          </ac:spMkLst>
        </pc:spChg>
        <pc:spChg chg="del">
          <ac:chgData name="Dalton Goodwin" userId="410ed63141fa7090" providerId="LiveId" clId="{9B57643E-5F4C-40E6-BE89-39407021B938}" dt="2023-06-27T03:19:05.069" v="413" actId="478"/>
          <ac:spMkLst>
            <pc:docMk/>
            <pc:sldMk cId="2658943600" sldId="295"/>
            <ac:spMk id="16" creationId="{171E1B79-8DD8-D155-FB31-05E9A8D4CEC5}"/>
          </ac:spMkLst>
        </pc:spChg>
        <pc:spChg chg="del">
          <ac:chgData name="Dalton Goodwin" userId="410ed63141fa7090" providerId="LiveId" clId="{9B57643E-5F4C-40E6-BE89-39407021B938}" dt="2023-06-27T03:19:05.069" v="413" actId="478"/>
          <ac:spMkLst>
            <pc:docMk/>
            <pc:sldMk cId="2658943600" sldId="295"/>
            <ac:spMk id="17" creationId="{90171228-F993-0BDB-CD42-6809ECB0F643}"/>
          </ac:spMkLst>
        </pc:spChg>
        <pc:spChg chg="del">
          <ac:chgData name="Dalton Goodwin" userId="410ed63141fa7090" providerId="LiveId" clId="{9B57643E-5F4C-40E6-BE89-39407021B938}" dt="2023-06-27T03:19:08.807" v="415" actId="478"/>
          <ac:spMkLst>
            <pc:docMk/>
            <pc:sldMk cId="2658943600" sldId="295"/>
            <ac:spMk id="18" creationId="{0B1B14CF-65E1-7CC1-492D-9F2513C5CE98}"/>
          </ac:spMkLst>
        </pc:spChg>
        <pc:spChg chg="del">
          <ac:chgData name="Dalton Goodwin" userId="410ed63141fa7090" providerId="LiveId" clId="{9B57643E-5F4C-40E6-BE89-39407021B938}" dt="2023-06-27T03:19:05.069" v="413" actId="478"/>
          <ac:spMkLst>
            <pc:docMk/>
            <pc:sldMk cId="2658943600" sldId="295"/>
            <ac:spMk id="19" creationId="{B683AA46-1DE5-239A-B3FD-3C62533F75F8}"/>
          </ac:spMkLst>
        </pc:spChg>
        <pc:spChg chg="del">
          <ac:chgData name="Dalton Goodwin" userId="410ed63141fa7090" providerId="LiveId" clId="{9B57643E-5F4C-40E6-BE89-39407021B938}" dt="2023-06-27T03:19:05.069" v="413" actId="478"/>
          <ac:spMkLst>
            <pc:docMk/>
            <pc:sldMk cId="2658943600" sldId="295"/>
            <ac:spMk id="20" creationId="{B7AD88CC-257A-9C62-F232-0A700483A450}"/>
          </ac:spMkLst>
        </pc:spChg>
        <pc:spChg chg="del">
          <ac:chgData name="Dalton Goodwin" userId="410ed63141fa7090" providerId="LiveId" clId="{9B57643E-5F4C-40E6-BE89-39407021B938}" dt="2023-06-27T03:19:05.069" v="413" actId="478"/>
          <ac:spMkLst>
            <pc:docMk/>
            <pc:sldMk cId="2658943600" sldId="295"/>
            <ac:spMk id="22" creationId="{74B9BFD8-F4DE-EDA7-DF52-C896D424A2DA}"/>
          </ac:spMkLst>
        </pc:spChg>
        <pc:spChg chg="mod">
          <ac:chgData name="Dalton Goodwin" userId="410ed63141fa7090" providerId="LiveId" clId="{9B57643E-5F4C-40E6-BE89-39407021B938}" dt="2023-06-27T03:14:33.328" v="351"/>
          <ac:spMkLst>
            <pc:docMk/>
            <pc:sldMk cId="2658943600" sldId="295"/>
            <ac:spMk id="26" creationId="{B93ECD2F-5AFB-F429-F543-31760A29E25C}"/>
          </ac:spMkLst>
        </pc:spChg>
        <pc:spChg chg="del">
          <ac:chgData name="Dalton Goodwin" userId="410ed63141fa7090" providerId="LiveId" clId="{9B57643E-5F4C-40E6-BE89-39407021B938}" dt="2023-06-27T03:19:08.807" v="415" actId="478"/>
          <ac:spMkLst>
            <pc:docMk/>
            <pc:sldMk cId="2658943600" sldId="295"/>
            <ac:spMk id="27" creationId="{B6BA691E-9420-ABC2-2ADF-E344088B6EE7}"/>
          </ac:spMkLst>
        </pc:spChg>
        <pc:spChg chg="add del mod">
          <ac:chgData name="Dalton Goodwin" userId="410ed63141fa7090" providerId="LiveId" clId="{9B57643E-5F4C-40E6-BE89-39407021B938}" dt="2023-06-27T03:19:08.807" v="415" actId="478"/>
          <ac:spMkLst>
            <pc:docMk/>
            <pc:sldMk cId="2658943600" sldId="295"/>
            <ac:spMk id="28" creationId="{3CDF8F78-4977-7F13-2698-3885DCB6E8A6}"/>
          </ac:spMkLst>
        </pc:spChg>
        <pc:spChg chg="del">
          <ac:chgData name="Dalton Goodwin" userId="410ed63141fa7090" providerId="LiveId" clId="{9B57643E-5F4C-40E6-BE89-39407021B938}" dt="2023-06-27T03:19:07.262" v="414" actId="478"/>
          <ac:spMkLst>
            <pc:docMk/>
            <pc:sldMk cId="2658943600" sldId="295"/>
            <ac:spMk id="29" creationId="{54CB5CA5-4145-6BB6-0009-B84B5FFEA67A}"/>
          </ac:spMkLst>
        </pc:spChg>
        <pc:spChg chg="del">
          <ac:chgData name="Dalton Goodwin" userId="410ed63141fa7090" providerId="LiveId" clId="{9B57643E-5F4C-40E6-BE89-39407021B938}" dt="2023-06-27T03:19:08.807" v="415" actId="478"/>
          <ac:spMkLst>
            <pc:docMk/>
            <pc:sldMk cId="2658943600" sldId="295"/>
            <ac:spMk id="30" creationId="{4BA59746-4A9A-8C2E-9FDF-964FF7287735}"/>
          </ac:spMkLst>
        </pc:spChg>
        <pc:spChg chg="add del mod">
          <ac:chgData name="Dalton Goodwin" userId="410ed63141fa7090" providerId="LiveId" clId="{9B57643E-5F4C-40E6-BE89-39407021B938}" dt="2023-06-27T03:19:08.807" v="415" actId="478"/>
          <ac:spMkLst>
            <pc:docMk/>
            <pc:sldMk cId="2658943600" sldId="295"/>
            <ac:spMk id="31" creationId="{C7B77AEE-7322-8BA0-FD77-C3B89D7B1C71}"/>
          </ac:spMkLst>
        </pc:spChg>
        <pc:spChg chg="del">
          <ac:chgData name="Dalton Goodwin" userId="410ed63141fa7090" providerId="LiveId" clId="{9B57643E-5F4C-40E6-BE89-39407021B938}" dt="2023-06-27T03:17:14.740" v="388" actId="478"/>
          <ac:spMkLst>
            <pc:docMk/>
            <pc:sldMk cId="2658943600" sldId="295"/>
            <ac:spMk id="32" creationId="{E5E3B802-5A50-CF69-CDB9-CFC28F5B9A4B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33" creationId="{2BB97220-1B35-EAA3-9F1D-23995BE78DF2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34" creationId="{2C6B1BC9-A604-655F-724F-7192C31B0292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35" creationId="{93102427-2B38-AD58-8B17-DF45F1AE6D07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36" creationId="{6B7E4D48-0A77-2992-4F97-81E235BE33E3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37" creationId="{83415C28-E314-0D9A-928A-C1DA8DFCD946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43" creationId="{5E1D1D67-F79C-23B1-FB27-6C5A721E9CAC}"/>
          </ac:spMkLst>
        </pc:spChg>
        <pc:spChg chg="del">
          <ac:chgData name="Dalton Goodwin" userId="410ed63141fa7090" providerId="LiveId" clId="{9B57643E-5F4C-40E6-BE89-39407021B938}" dt="2023-06-27T03:13:17.612" v="322" actId="478"/>
          <ac:spMkLst>
            <pc:docMk/>
            <pc:sldMk cId="2658943600" sldId="295"/>
            <ac:spMk id="48" creationId="{AFCD1CB0-D83A-19B8-2975-C95A70616B24}"/>
          </ac:spMkLst>
        </pc:spChg>
        <pc:spChg chg="del">
          <ac:chgData name="Dalton Goodwin" userId="410ed63141fa7090" providerId="LiveId" clId="{9B57643E-5F4C-40E6-BE89-39407021B938}" dt="2023-06-27T03:13:17.612" v="322" actId="478"/>
          <ac:spMkLst>
            <pc:docMk/>
            <pc:sldMk cId="2658943600" sldId="295"/>
            <ac:spMk id="49" creationId="{A1AE8B1C-ECE3-23B2-5D3F-FD68526287F5}"/>
          </ac:spMkLst>
        </pc:spChg>
        <pc:spChg chg="del">
          <ac:chgData name="Dalton Goodwin" userId="410ed63141fa7090" providerId="LiveId" clId="{9B57643E-5F4C-40E6-BE89-39407021B938}" dt="2023-06-27T03:13:17.612" v="322" actId="478"/>
          <ac:spMkLst>
            <pc:docMk/>
            <pc:sldMk cId="2658943600" sldId="295"/>
            <ac:spMk id="50" creationId="{205C3E5B-A8E6-0C3E-52DF-7997B0EF933C}"/>
          </ac:spMkLst>
        </pc:spChg>
        <pc:spChg chg="del">
          <ac:chgData name="Dalton Goodwin" userId="410ed63141fa7090" providerId="LiveId" clId="{9B57643E-5F4C-40E6-BE89-39407021B938}" dt="2023-06-27T03:13:17.612" v="322" actId="478"/>
          <ac:spMkLst>
            <pc:docMk/>
            <pc:sldMk cId="2658943600" sldId="295"/>
            <ac:spMk id="51" creationId="{401D0958-6D9C-D892-5E75-0B2B3A3301D6}"/>
          </ac:spMkLst>
        </pc:spChg>
        <pc:spChg chg="del">
          <ac:chgData name="Dalton Goodwin" userId="410ed63141fa7090" providerId="LiveId" clId="{9B57643E-5F4C-40E6-BE89-39407021B938}" dt="2023-06-27T03:13:17.612" v="322" actId="478"/>
          <ac:spMkLst>
            <pc:docMk/>
            <pc:sldMk cId="2658943600" sldId="295"/>
            <ac:spMk id="52" creationId="{9AF53060-F405-8A85-6181-8BEC8EEE6F3B}"/>
          </ac:spMkLst>
        </pc:spChg>
        <pc:spChg chg="del">
          <ac:chgData name="Dalton Goodwin" userId="410ed63141fa7090" providerId="LiveId" clId="{9B57643E-5F4C-40E6-BE89-39407021B938}" dt="2023-06-27T03:13:17.612" v="322" actId="478"/>
          <ac:spMkLst>
            <pc:docMk/>
            <pc:sldMk cId="2658943600" sldId="295"/>
            <ac:spMk id="53" creationId="{FF8E7E71-6969-F7DC-E88E-49235BA1C958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54" creationId="{93979629-A360-F3DF-7899-7AB286A78A40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55" creationId="{CAEEA2B5-F867-A146-5B76-9A929B1F209B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56" creationId="{3AC44F45-6847-0AC3-0D9A-2F79EDA5FCCE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57" creationId="{FDB162E6-B5FE-1737-3CC7-BF271DBBAAA2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58" creationId="{76C29372-FEAF-EF70-4B15-0263B9849D0A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59" creationId="{5039D4A0-7D0D-7795-D03E-FBCD887067DB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60" creationId="{8C31389E-315E-7F6D-EEC3-A3212A64AC73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61" creationId="{5E9BA5CA-8AE0-61D6-F6DF-319F0F6B1B71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62" creationId="{D323D1AE-A7EA-C076-7F14-1BA37D741D43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63" creationId="{5F356C02-91F8-4842-9CF1-30A9E3498404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64" creationId="{247BE44D-912A-9486-90CE-ECAEB187946A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65" creationId="{B8A64A37-4BB6-C3B8-5715-6347E2208F69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66" creationId="{42F7AE80-806E-AB30-973E-695BDC8A5299}"/>
          </ac:spMkLst>
        </pc:spChg>
        <pc:spChg chg="add mod">
          <ac:chgData name="Dalton Goodwin" userId="410ed63141fa7090" providerId="LiveId" clId="{9B57643E-5F4C-40E6-BE89-39407021B938}" dt="2023-06-27T03:19:10.256" v="416"/>
          <ac:spMkLst>
            <pc:docMk/>
            <pc:sldMk cId="2658943600" sldId="295"/>
            <ac:spMk id="67" creationId="{0DD49355-1716-D6A7-CF68-F4C31ED40805}"/>
          </ac:spMkLst>
        </pc:spChg>
      </pc:sldChg>
      <pc:sldChg chg="addSp delSp modSp add mod">
        <pc:chgData name="Dalton Goodwin" userId="410ed63141fa7090" providerId="LiveId" clId="{9B57643E-5F4C-40E6-BE89-39407021B938}" dt="2023-06-27T03:18:58.208" v="412"/>
        <pc:sldMkLst>
          <pc:docMk/>
          <pc:sldMk cId="1035043673" sldId="296"/>
        </pc:sldMkLst>
        <pc:spChg chg="del">
          <ac:chgData name="Dalton Goodwin" userId="410ed63141fa7090" providerId="LiveId" clId="{9B57643E-5F4C-40E6-BE89-39407021B938}" dt="2023-06-27T03:18:52.647" v="409" actId="478"/>
          <ac:spMkLst>
            <pc:docMk/>
            <pc:sldMk cId="1035043673" sldId="296"/>
            <ac:spMk id="2" creationId="{BA5957A5-709D-D77A-5D35-522CF2091F76}"/>
          </ac:spMkLst>
        </pc:spChg>
        <pc:spChg chg="del">
          <ac:chgData name="Dalton Goodwin" userId="410ed63141fa7090" providerId="LiveId" clId="{9B57643E-5F4C-40E6-BE89-39407021B938}" dt="2023-06-27T03:18:52.647" v="409" actId="478"/>
          <ac:spMkLst>
            <pc:docMk/>
            <pc:sldMk cId="1035043673" sldId="296"/>
            <ac:spMk id="3" creationId="{496AB099-5E77-1E48-9448-6370ACF3009B}"/>
          </ac:spMkLst>
        </pc:spChg>
        <pc:spChg chg="del">
          <ac:chgData name="Dalton Goodwin" userId="410ed63141fa7090" providerId="LiveId" clId="{9B57643E-5F4C-40E6-BE89-39407021B938}" dt="2023-06-27T03:18:52.647" v="409" actId="478"/>
          <ac:spMkLst>
            <pc:docMk/>
            <pc:sldMk cId="1035043673" sldId="296"/>
            <ac:spMk id="4" creationId="{B21D52C2-CDC6-24AD-38CC-93799EB25FE3}"/>
          </ac:spMkLst>
        </pc:spChg>
        <pc:spChg chg="del">
          <ac:chgData name="Dalton Goodwin" userId="410ed63141fa7090" providerId="LiveId" clId="{9B57643E-5F4C-40E6-BE89-39407021B938}" dt="2023-06-27T03:17:18.445" v="390" actId="478"/>
          <ac:spMkLst>
            <pc:docMk/>
            <pc:sldMk cId="1035043673" sldId="296"/>
            <ac:spMk id="5" creationId="{02087598-5B48-9F54-ED3F-8E2C8728B92C}"/>
          </ac:spMkLst>
        </pc:spChg>
        <pc:spChg chg="del">
          <ac:chgData name="Dalton Goodwin" userId="410ed63141fa7090" providerId="LiveId" clId="{9B57643E-5F4C-40E6-BE89-39407021B938}" dt="2023-06-27T03:18:52.647" v="409" actId="478"/>
          <ac:spMkLst>
            <pc:docMk/>
            <pc:sldMk cId="1035043673" sldId="296"/>
            <ac:spMk id="9" creationId="{5B0C6BD9-FCC8-6788-75DD-22E113A056AD}"/>
          </ac:spMkLst>
        </pc:spChg>
        <pc:spChg chg="del">
          <ac:chgData name="Dalton Goodwin" userId="410ed63141fa7090" providerId="LiveId" clId="{9B57643E-5F4C-40E6-BE89-39407021B938}" dt="2023-06-27T03:18:52.647" v="409" actId="478"/>
          <ac:spMkLst>
            <pc:docMk/>
            <pc:sldMk cId="1035043673" sldId="296"/>
            <ac:spMk id="10" creationId="{D87DE205-7E39-4418-CCB5-93934D1058F6}"/>
          </ac:spMkLst>
        </pc:spChg>
        <pc:spChg chg="del">
          <ac:chgData name="Dalton Goodwin" userId="410ed63141fa7090" providerId="LiveId" clId="{9B57643E-5F4C-40E6-BE89-39407021B938}" dt="2023-06-27T03:18:52.647" v="409" actId="478"/>
          <ac:spMkLst>
            <pc:docMk/>
            <pc:sldMk cId="1035043673" sldId="296"/>
            <ac:spMk id="11" creationId="{56C977C7-DB4E-FB3E-4A65-8E434DC6FE88}"/>
          </ac:spMkLst>
        </pc:spChg>
        <pc:spChg chg="del">
          <ac:chgData name="Dalton Goodwin" userId="410ed63141fa7090" providerId="LiveId" clId="{9B57643E-5F4C-40E6-BE89-39407021B938}" dt="2023-06-27T03:18:57.039" v="411" actId="478"/>
          <ac:spMkLst>
            <pc:docMk/>
            <pc:sldMk cId="1035043673" sldId="296"/>
            <ac:spMk id="12" creationId="{45F28C83-AAEE-5182-FC97-A885633C8CA0}"/>
          </ac:spMkLst>
        </pc:spChg>
        <pc:spChg chg="del">
          <ac:chgData name="Dalton Goodwin" userId="410ed63141fa7090" providerId="LiveId" clId="{9B57643E-5F4C-40E6-BE89-39407021B938}" dt="2023-06-27T03:18:54.936" v="410" actId="478"/>
          <ac:spMkLst>
            <pc:docMk/>
            <pc:sldMk cId="1035043673" sldId="296"/>
            <ac:spMk id="13" creationId="{E570A6C3-9D59-1D5F-52C9-A6125CBC6AAD}"/>
          </ac:spMkLst>
        </pc:spChg>
        <pc:spChg chg="del">
          <ac:chgData name="Dalton Goodwin" userId="410ed63141fa7090" providerId="LiveId" clId="{9B57643E-5F4C-40E6-BE89-39407021B938}" dt="2023-06-27T03:18:54.936" v="410" actId="478"/>
          <ac:spMkLst>
            <pc:docMk/>
            <pc:sldMk cId="1035043673" sldId="296"/>
            <ac:spMk id="14" creationId="{7D410F87-FB27-7893-C365-4075043C8739}"/>
          </ac:spMkLst>
        </pc:spChg>
        <pc:spChg chg="del">
          <ac:chgData name="Dalton Goodwin" userId="410ed63141fa7090" providerId="LiveId" clId="{9B57643E-5F4C-40E6-BE89-39407021B938}" dt="2023-06-27T03:18:52.647" v="409" actId="478"/>
          <ac:spMkLst>
            <pc:docMk/>
            <pc:sldMk cId="1035043673" sldId="296"/>
            <ac:spMk id="16" creationId="{171E1B79-8DD8-D155-FB31-05E9A8D4CEC5}"/>
          </ac:spMkLst>
        </pc:spChg>
        <pc:spChg chg="del">
          <ac:chgData name="Dalton Goodwin" userId="410ed63141fa7090" providerId="LiveId" clId="{9B57643E-5F4C-40E6-BE89-39407021B938}" dt="2023-06-27T03:18:52.647" v="409" actId="478"/>
          <ac:spMkLst>
            <pc:docMk/>
            <pc:sldMk cId="1035043673" sldId="296"/>
            <ac:spMk id="17" creationId="{90171228-F993-0BDB-CD42-6809ECB0F643}"/>
          </ac:spMkLst>
        </pc:spChg>
        <pc:spChg chg="del">
          <ac:chgData name="Dalton Goodwin" userId="410ed63141fa7090" providerId="LiveId" clId="{9B57643E-5F4C-40E6-BE89-39407021B938}" dt="2023-06-27T03:18:57.039" v="411" actId="478"/>
          <ac:spMkLst>
            <pc:docMk/>
            <pc:sldMk cId="1035043673" sldId="296"/>
            <ac:spMk id="18" creationId="{0B1B14CF-65E1-7CC1-492D-9F2513C5CE98}"/>
          </ac:spMkLst>
        </pc:spChg>
        <pc:spChg chg="del">
          <ac:chgData name="Dalton Goodwin" userId="410ed63141fa7090" providerId="LiveId" clId="{9B57643E-5F4C-40E6-BE89-39407021B938}" dt="2023-06-27T03:18:52.647" v="409" actId="478"/>
          <ac:spMkLst>
            <pc:docMk/>
            <pc:sldMk cId="1035043673" sldId="296"/>
            <ac:spMk id="19" creationId="{B683AA46-1DE5-239A-B3FD-3C62533F75F8}"/>
          </ac:spMkLst>
        </pc:spChg>
        <pc:spChg chg="del">
          <ac:chgData name="Dalton Goodwin" userId="410ed63141fa7090" providerId="LiveId" clId="{9B57643E-5F4C-40E6-BE89-39407021B938}" dt="2023-06-27T03:18:54.936" v="410" actId="478"/>
          <ac:spMkLst>
            <pc:docMk/>
            <pc:sldMk cId="1035043673" sldId="296"/>
            <ac:spMk id="20" creationId="{B7AD88CC-257A-9C62-F232-0A700483A450}"/>
          </ac:spMkLst>
        </pc:spChg>
        <pc:spChg chg="del">
          <ac:chgData name="Dalton Goodwin" userId="410ed63141fa7090" providerId="LiveId" clId="{9B57643E-5F4C-40E6-BE89-39407021B938}" dt="2023-06-27T03:14:44.908" v="355" actId="478"/>
          <ac:spMkLst>
            <pc:docMk/>
            <pc:sldMk cId="1035043673" sldId="296"/>
            <ac:spMk id="21" creationId="{01B50988-CA2C-0441-42F4-7C7534F21EDA}"/>
          </ac:spMkLst>
        </pc:spChg>
        <pc:spChg chg="del">
          <ac:chgData name="Dalton Goodwin" userId="410ed63141fa7090" providerId="LiveId" clId="{9B57643E-5F4C-40E6-BE89-39407021B938}" dt="2023-06-27T03:18:52.647" v="409" actId="478"/>
          <ac:spMkLst>
            <pc:docMk/>
            <pc:sldMk cId="1035043673" sldId="296"/>
            <ac:spMk id="22" creationId="{74B9BFD8-F4DE-EDA7-DF52-C896D424A2DA}"/>
          </ac:spMkLst>
        </pc:spChg>
        <pc:spChg chg="del mod">
          <ac:chgData name="Dalton Goodwin" userId="410ed63141fa7090" providerId="LiveId" clId="{9B57643E-5F4C-40E6-BE89-39407021B938}" dt="2023-06-27T03:14:44.196" v="354" actId="478"/>
          <ac:spMkLst>
            <pc:docMk/>
            <pc:sldMk cId="1035043673" sldId="296"/>
            <ac:spMk id="26" creationId="{B93ECD2F-5AFB-F429-F543-31760A29E25C}"/>
          </ac:spMkLst>
        </pc:spChg>
        <pc:spChg chg="del">
          <ac:chgData name="Dalton Goodwin" userId="410ed63141fa7090" providerId="LiveId" clId="{9B57643E-5F4C-40E6-BE89-39407021B938}" dt="2023-06-27T03:18:57.039" v="411" actId="478"/>
          <ac:spMkLst>
            <pc:docMk/>
            <pc:sldMk cId="1035043673" sldId="296"/>
            <ac:spMk id="27" creationId="{B6BA691E-9420-ABC2-2ADF-E344088B6EE7}"/>
          </ac:spMkLst>
        </pc:spChg>
        <pc:spChg chg="add del mod">
          <ac:chgData name="Dalton Goodwin" userId="410ed63141fa7090" providerId="LiveId" clId="{9B57643E-5F4C-40E6-BE89-39407021B938}" dt="2023-06-27T03:18:57.039" v="411" actId="478"/>
          <ac:spMkLst>
            <pc:docMk/>
            <pc:sldMk cId="1035043673" sldId="296"/>
            <ac:spMk id="28" creationId="{C15AE727-E69D-1F9E-3F23-93BA0BB645D6}"/>
          </ac:spMkLst>
        </pc:spChg>
        <pc:spChg chg="del">
          <ac:chgData name="Dalton Goodwin" userId="410ed63141fa7090" providerId="LiveId" clId="{9B57643E-5F4C-40E6-BE89-39407021B938}" dt="2023-06-27T03:18:54.936" v="410" actId="478"/>
          <ac:spMkLst>
            <pc:docMk/>
            <pc:sldMk cId="1035043673" sldId="296"/>
            <ac:spMk id="29" creationId="{54CB5CA5-4145-6BB6-0009-B84B5FFEA67A}"/>
          </ac:spMkLst>
        </pc:spChg>
        <pc:spChg chg="del">
          <ac:chgData name="Dalton Goodwin" userId="410ed63141fa7090" providerId="LiveId" clId="{9B57643E-5F4C-40E6-BE89-39407021B938}" dt="2023-06-27T03:18:57.039" v="411" actId="478"/>
          <ac:spMkLst>
            <pc:docMk/>
            <pc:sldMk cId="1035043673" sldId="296"/>
            <ac:spMk id="30" creationId="{4BA59746-4A9A-8C2E-9FDF-964FF7287735}"/>
          </ac:spMkLst>
        </pc:spChg>
        <pc:spChg chg="add del mod">
          <ac:chgData name="Dalton Goodwin" userId="410ed63141fa7090" providerId="LiveId" clId="{9B57643E-5F4C-40E6-BE89-39407021B938}" dt="2023-06-27T03:18:57.039" v="411" actId="478"/>
          <ac:spMkLst>
            <pc:docMk/>
            <pc:sldMk cId="1035043673" sldId="296"/>
            <ac:spMk id="31" creationId="{296B1D68-8A81-244F-8FA9-08E9FEE084A1}"/>
          </ac:spMkLst>
        </pc:spChg>
        <pc:spChg chg="del">
          <ac:chgData name="Dalton Goodwin" userId="410ed63141fa7090" providerId="LiveId" clId="{9B57643E-5F4C-40E6-BE89-39407021B938}" dt="2023-06-27T03:17:21.037" v="391" actId="478"/>
          <ac:spMkLst>
            <pc:docMk/>
            <pc:sldMk cId="1035043673" sldId="296"/>
            <ac:spMk id="32" creationId="{E5E3B802-5A50-CF69-CDB9-CFC28F5B9A4B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33" creationId="{0ACD9D26-3663-19E1-8291-696D6B4FE8CB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34" creationId="{674C9D64-7DA3-0BDB-C680-5A0B05E7468B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35" creationId="{9A2170A7-025A-9453-BD5F-4BE14DCC6FAA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36" creationId="{4ABF6A24-0815-850F-E258-D52EFC9C7930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37" creationId="{577DE70D-E077-F882-72F6-CA750C7B5D9A}"/>
          </ac:spMkLst>
        </pc:spChg>
        <pc:spChg chg="mod">
          <ac:chgData name="Dalton Goodwin" userId="410ed63141fa7090" providerId="LiveId" clId="{9B57643E-5F4C-40E6-BE89-39407021B938}" dt="2023-06-27T03:14:47.114" v="357"/>
          <ac:spMkLst>
            <pc:docMk/>
            <pc:sldMk cId="1035043673" sldId="296"/>
            <ac:spMk id="42" creationId="{389B5D6A-BE06-C543-2FF2-F1E9F90CEE4C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43" creationId="{51EE2BE8-AD15-AB00-9B4F-CE5AAE083658}"/>
          </ac:spMkLst>
        </pc:spChg>
        <pc:spChg chg="del">
          <ac:chgData name="Dalton Goodwin" userId="410ed63141fa7090" providerId="LiveId" clId="{9B57643E-5F4C-40E6-BE89-39407021B938}" dt="2023-06-27T03:14:40.525" v="352" actId="478"/>
          <ac:spMkLst>
            <pc:docMk/>
            <pc:sldMk cId="1035043673" sldId="296"/>
            <ac:spMk id="48" creationId="{AFCD1CB0-D83A-19B8-2975-C95A70616B24}"/>
          </ac:spMkLst>
        </pc:spChg>
        <pc:spChg chg="del">
          <ac:chgData name="Dalton Goodwin" userId="410ed63141fa7090" providerId="LiveId" clId="{9B57643E-5F4C-40E6-BE89-39407021B938}" dt="2023-06-27T03:14:40.525" v="352" actId="478"/>
          <ac:spMkLst>
            <pc:docMk/>
            <pc:sldMk cId="1035043673" sldId="296"/>
            <ac:spMk id="49" creationId="{A1AE8B1C-ECE3-23B2-5D3F-FD68526287F5}"/>
          </ac:spMkLst>
        </pc:spChg>
        <pc:spChg chg="del">
          <ac:chgData name="Dalton Goodwin" userId="410ed63141fa7090" providerId="LiveId" clId="{9B57643E-5F4C-40E6-BE89-39407021B938}" dt="2023-06-27T03:14:40.525" v="352" actId="478"/>
          <ac:spMkLst>
            <pc:docMk/>
            <pc:sldMk cId="1035043673" sldId="296"/>
            <ac:spMk id="50" creationId="{205C3E5B-A8E6-0C3E-52DF-7997B0EF933C}"/>
          </ac:spMkLst>
        </pc:spChg>
        <pc:spChg chg="del">
          <ac:chgData name="Dalton Goodwin" userId="410ed63141fa7090" providerId="LiveId" clId="{9B57643E-5F4C-40E6-BE89-39407021B938}" dt="2023-06-27T03:14:40.525" v="352" actId="478"/>
          <ac:spMkLst>
            <pc:docMk/>
            <pc:sldMk cId="1035043673" sldId="296"/>
            <ac:spMk id="51" creationId="{401D0958-6D9C-D892-5E75-0B2B3A3301D6}"/>
          </ac:spMkLst>
        </pc:spChg>
        <pc:spChg chg="del">
          <ac:chgData name="Dalton Goodwin" userId="410ed63141fa7090" providerId="LiveId" clId="{9B57643E-5F4C-40E6-BE89-39407021B938}" dt="2023-06-27T03:14:40.525" v="352" actId="478"/>
          <ac:spMkLst>
            <pc:docMk/>
            <pc:sldMk cId="1035043673" sldId="296"/>
            <ac:spMk id="52" creationId="{9AF53060-F405-8A85-6181-8BEC8EEE6F3B}"/>
          </ac:spMkLst>
        </pc:spChg>
        <pc:spChg chg="del">
          <ac:chgData name="Dalton Goodwin" userId="410ed63141fa7090" providerId="LiveId" clId="{9B57643E-5F4C-40E6-BE89-39407021B938}" dt="2023-06-27T03:14:40.525" v="352" actId="478"/>
          <ac:spMkLst>
            <pc:docMk/>
            <pc:sldMk cId="1035043673" sldId="296"/>
            <ac:spMk id="53" creationId="{FF8E7E71-6969-F7DC-E88E-49235BA1C958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54" creationId="{C5903935-95D0-D72C-0C77-3C6A9F9E18F2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55" creationId="{5676FC82-9FDC-EA68-74D4-D93B413FF050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56" creationId="{D44E2D27-502A-33F6-113F-E4E3FB2AB501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57" creationId="{86DB4DF2-7F97-92A1-C8E0-5D6F02324902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58" creationId="{312043D0-3FDC-2BDA-A60E-5C06B84F2C21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59" creationId="{BF441478-BABD-3875-E36C-BB6F545647A8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60" creationId="{C7A2EA07-8A6C-7E40-A905-EF030A141A9A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61" creationId="{E32E58D4-F9CC-3814-B0D5-C00F32EA7C35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62" creationId="{691DCABF-1D84-AAD3-CCBD-555974722D71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63" creationId="{2586F3E8-9D35-2861-BF90-B2E9F465ACEB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64" creationId="{D9F6666F-BE9A-E375-FEC2-BDC1F617E75A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65" creationId="{3F22B98C-3E77-1052-87EF-B6915D53CEB3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66" creationId="{975EB9FD-8CD4-5B38-4989-464FD5347093}"/>
          </ac:spMkLst>
        </pc:spChg>
        <pc:spChg chg="add mod">
          <ac:chgData name="Dalton Goodwin" userId="410ed63141fa7090" providerId="LiveId" clId="{9B57643E-5F4C-40E6-BE89-39407021B938}" dt="2023-06-27T03:18:58.208" v="412"/>
          <ac:spMkLst>
            <pc:docMk/>
            <pc:sldMk cId="1035043673" sldId="296"/>
            <ac:spMk id="67" creationId="{29826B2F-364E-3460-3FAF-8295E2875B5D}"/>
          </ac:spMkLst>
        </pc:spChg>
      </pc:sldChg>
      <pc:sldChg chg="addSp delSp modSp add mod">
        <pc:chgData name="Dalton Goodwin" userId="410ed63141fa7090" providerId="LiveId" clId="{9B57643E-5F4C-40E6-BE89-39407021B938}" dt="2023-06-27T03:18:46.745" v="408"/>
        <pc:sldMkLst>
          <pc:docMk/>
          <pc:sldMk cId="3038018118" sldId="297"/>
        </pc:sldMkLst>
        <pc:spChg chg="del">
          <ac:chgData name="Dalton Goodwin" userId="410ed63141fa7090" providerId="LiveId" clId="{9B57643E-5F4C-40E6-BE89-39407021B938}" dt="2023-06-27T03:18:43.461" v="405" actId="478"/>
          <ac:spMkLst>
            <pc:docMk/>
            <pc:sldMk cId="3038018118" sldId="297"/>
            <ac:spMk id="2" creationId="{BA5957A5-709D-D77A-5D35-522CF2091F76}"/>
          </ac:spMkLst>
        </pc:spChg>
        <pc:spChg chg="del">
          <ac:chgData name="Dalton Goodwin" userId="410ed63141fa7090" providerId="LiveId" clId="{9B57643E-5F4C-40E6-BE89-39407021B938}" dt="2023-06-27T03:18:45.685" v="407" actId="478"/>
          <ac:spMkLst>
            <pc:docMk/>
            <pc:sldMk cId="3038018118" sldId="297"/>
            <ac:spMk id="3" creationId="{496AB099-5E77-1E48-9448-6370ACF3009B}"/>
          </ac:spMkLst>
        </pc:spChg>
        <pc:spChg chg="del">
          <ac:chgData name="Dalton Goodwin" userId="410ed63141fa7090" providerId="LiveId" clId="{9B57643E-5F4C-40E6-BE89-39407021B938}" dt="2023-06-27T03:18:43.461" v="405" actId="478"/>
          <ac:spMkLst>
            <pc:docMk/>
            <pc:sldMk cId="3038018118" sldId="297"/>
            <ac:spMk id="4" creationId="{B21D52C2-CDC6-24AD-38CC-93799EB25FE3}"/>
          </ac:spMkLst>
        </pc:spChg>
        <pc:spChg chg="del">
          <ac:chgData name="Dalton Goodwin" userId="410ed63141fa7090" providerId="LiveId" clId="{9B57643E-5F4C-40E6-BE89-39407021B938}" dt="2023-06-27T03:17:25.829" v="393" actId="478"/>
          <ac:spMkLst>
            <pc:docMk/>
            <pc:sldMk cId="3038018118" sldId="297"/>
            <ac:spMk id="5" creationId="{02087598-5B48-9F54-ED3F-8E2C8728B92C}"/>
          </ac:spMkLst>
        </pc:spChg>
        <pc:spChg chg="del">
          <ac:chgData name="Dalton Goodwin" userId="410ed63141fa7090" providerId="LiveId" clId="{9B57643E-5F4C-40E6-BE89-39407021B938}" dt="2023-06-27T03:18:43.461" v="405" actId="478"/>
          <ac:spMkLst>
            <pc:docMk/>
            <pc:sldMk cId="3038018118" sldId="297"/>
            <ac:spMk id="9" creationId="{5B0C6BD9-FCC8-6788-75DD-22E113A056AD}"/>
          </ac:spMkLst>
        </pc:spChg>
        <pc:spChg chg="del">
          <ac:chgData name="Dalton Goodwin" userId="410ed63141fa7090" providerId="LiveId" clId="{9B57643E-5F4C-40E6-BE89-39407021B938}" dt="2023-06-27T03:18:44.438" v="406" actId="478"/>
          <ac:spMkLst>
            <pc:docMk/>
            <pc:sldMk cId="3038018118" sldId="297"/>
            <ac:spMk id="10" creationId="{D87DE205-7E39-4418-CCB5-93934D1058F6}"/>
          </ac:spMkLst>
        </pc:spChg>
        <pc:spChg chg="del">
          <ac:chgData name="Dalton Goodwin" userId="410ed63141fa7090" providerId="LiveId" clId="{9B57643E-5F4C-40E6-BE89-39407021B938}" dt="2023-06-27T03:18:43.461" v="405" actId="478"/>
          <ac:spMkLst>
            <pc:docMk/>
            <pc:sldMk cId="3038018118" sldId="297"/>
            <ac:spMk id="11" creationId="{56C977C7-DB4E-FB3E-4A65-8E434DC6FE88}"/>
          </ac:spMkLst>
        </pc:spChg>
        <pc:spChg chg="del">
          <ac:chgData name="Dalton Goodwin" userId="410ed63141fa7090" providerId="LiveId" clId="{9B57643E-5F4C-40E6-BE89-39407021B938}" dt="2023-06-27T03:18:38.226" v="401" actId="478"/>
          <ac:spMkLst>
            <pc:docMk/>
            <pc:sldMk cId="3038018118" sldId="297"/>
            <ac:spMk id="12" creationId="{45F28C83-AAEE-5182-FC97-A885633C8CA0}"/>
          </ac:spMkLst>
        </pc:spChg>
        <pc:spChg chg="del">
          <ac:chgData name="Dalton Goodwin" userId="410ed63141fa7090" providerId="LiveId" clId="{9B57643E-5F4C-40E6-BE89-39407021B938}" dt="2023-06-27T03:18:38.803" v="402" actId="478"/>
          <ac:spMkLst>
            <pc:docMk/>
            <pc:sldMk cId="3038018118" sldId="297"/>
            <ac:spMk id="13" creationId="{E570A6C3-9D59-1D5F-52C9-A6125CBC6AAD}"/>
          </ac:spMkLst>
        </pc:spChg>
        <pc:spChg chg="del">
          <ac:chgData name="Dalton Goodwin" userId="410ed63141fa7090" providerId="LiveId" clId="{9B57643E-5F4C-40E6-BE89-39407021B938}" dt="2023-06-27T03:18:38.226" v="401" actId="478"/>
          <ac:spMkLst>
            <pc:docMk/>
            <pc:sldMk cId="3038018118" sldId="297"/>
            <ac:spMk id="14" creationId="{7D410F87-FB27-7893-C365-4075043C8739}"/>
          </ac:spMkLst>
        </pc:spChg>
        <pc:spChg chg="del">
          <ac:chgData name="Dalton Goodwin" userId="410ed63141fa7090" providerId="LiveId" clId="{9B57643E-5F4C-40E6-BE89-39407021B938}" dt="2023-06-27T03:18:45.685" v="407" actId="478"/>
          <ac:spMkLst>
            <pc:docMk/>
            <pc:sldMk cId="3038018118" sldId="297"/>
            <ac:spMk id="16" creationId="{171E1B79-8DD8-D155-FB31-05E9A8D4CEC5}"/>
          </ac:spMkLst>
        </pc:spChg>
        <pc:spChg chg="del">
          <ac:chgData name="Dalton Goodwin" userId="410ed63141fa7090" providerId="LiveId" clId="{9B57643E-5F4C-40E6-BE89-39407021B938}" dt="2023-06-27T03:18:43.461" v="405" actId="478"/>
          <ac:spMkLst>
            <pc:docMk/>
            <pc:sldMk cId="3038018118" sldId="297"/>
            <ac:spMk id="17" creationId="{90171228-F993-0BDB-CD42-6809ECB0F643}"/>
          </ac:spMkLst>
        </pc:spChg>
        <pc:spChg chg="del">
          <ac:chgData name="Dalton Goodwin" userId="410ed63141fa7090" providerId="LiveId" clId="{9B57643E-5F4C-40E6-BE89-39407021B938}" dt="2023-06-27T03:18:36.469" v="400" actId="478"/>
          <ac:spMkLst>
            <pc:docMk/>
            <pc:sldMk cId="3038018118" sldId="297"/>
            <ac:spMk id="18" creationId="{0B1B14CF-65E1-7CC1-492D-9F2513C5CE98}"/>
          </ac:spMkLst>
        </pc:spChg>
        <pc:spChg chg="del">
          <ac:chgData name="Dalton Goodwin" userId="410ed63141fa7090" providerId="LiveId" clId="{9B57643E-5F4C-40E6-BE89-39407021B938}" dt="2023-06-27T03:18:43.461" v="405" actId="478"/>
          <ac:spMkLst>
            <pc:docMk/>
            <pc:sldMk cId="3038018118" sldId="297"/>
            <ac:spMk id="19" creationId="{B683AA46-1DE5-239A-B3FD-3C62533F75F8}"/>
          </ac:spMkLst>
        </pc:spChg>
        <pc:spChg chg="del mod">
          <ac:chgData name="Dalton Goodwin" userId="410ed63141fa7090" providerId="LiveId" clId="{9B57643E-5F4C-40E6-BE89-39407021B938}" dt="2023-06-27T03:18:43.461" v="405" actId="478"/>
          <ac:spMkLst>
            <pc:docMk/>
            <pc:sldMk cId="3038018118" sldId="297"/>
            <ac:spMk id="20" creationId="{B7AD88CC-257A-9C62-F232-0A700483A450}"/>
          </ac:spMkLst>
        </pc:spChg>
        <pc:spChg chg="add del mod">
          <ac:chgData name="Dalton Goodwin" userId="410ed63141fa7090" providerId="LiveId" clId="{9B57643E-5F4C-40E6-BE89-39407021B938}" dt="2023-06-27T03:18:34.997" v="399" actId="478"/>
          <ac:spMkLst>
            <pc:docMk/>
            <pc:sldMk cId="3038018118" sldId="297"/>
            <ac:spMk id="21" creationId="{8F033C94-8E1E-567A-FAAC-63374B8455E0}"/>
          </ac:spMkLst>
        </pc:spChg>
        <pc:spChg chg="del">
          <ac:chgData name="Dalton Goodwin" userId="410ed63141fa7090" providerId="LiveId" clId="{9B57643E-5F4C-40E6-BE89-39407021B938}" dt="2023-06-27T03:18:43.461" v="405" actId="478"/>
          <ac:spMkLst>
            <pc:docMk/>
            <pc:sldMk cId="3038018118" sldId="297"/>
            <ac:spMk id="22" creationId="{74B9BFD8-F4DE-EDA7-DF52-C896D424A2DA}"/>
          </ac:spMkLst>
        </pc:spChg>
        <pc:spChg chg="add del mod">
          <ac:chgData name="Dalton Goodwin" userId="410ed63141fa7090" providerId="LiveId" clId="{9B57643E-5F4C-40E6-BE89-39407021B938}" dt="2023-06-27T03:18:36.469" v="400" actId="478"/>
          <ac:spMkLst>
            <pc:docMk/>
            <pc:sldMk cId="3038018118" sldId="297"/>
            <ac:spMk id="26" creationId="{41369155-F143-0AC2-22B6-12673E564A12}"/>
          </ac:spMkLst>
        </pc:spChg>
        <pc:spChg chg="del">
          <ac:chgData name="Dalton Goodwin" userId="410ed63141fa7090" providerId="LiveId" clId="{9B57643E-5F4C-40E6-BE89-39407021B938}" dt="2023-06-27T03:18:38.226" v="401" actId="478"/>
          <ac:spMkLst>
            <pc:docMk/>
            <pc:sldMk cId="3038018118" sldId="297"/>
            <ac:spMk id="27" creationId="{B6BA691E-9420-ABC2-2ADF-E344088B6EE7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28" creationId="{BFC53DF1-5673-4DE4-059C-A0C57D573C0F}"/>
          </ac:spMkLst>
        </pc:spChg>
        <pc:spChg chg="del mod">
          <ac:chgData name="Dalton Goodwin" userId="410ed63141fa7090" providerId="LiveId" clId="{9B57643E-5F4C-40E6-BE89-39407021B938}" dt="2023-06-27T03:18:41.219" v="404" actId="478"/>
          <ac:spMkLst>
            <pc:docMk/>
            <pc:sldMk cId="3038018118" sldId="297"/>
            <ac:spMk id="29" creationId="{54CB5CA5-4145-6BB6-0009-B84B5FFEA67A}"/>
          </ac:spMkLst>
        </pc:spChg>
        <pc:spChg chg="del">
          <ac:chgData name="Dalton Goodwin" userId="410ed63141fa7090" providerId="LiveId" clId="{9B57643E-5F4C-40E6-BE89-39407021B938}" dt="2023-06-27T03:18:38.226" v="401" actId="478"/>
          <ac:spMkLst>
            <pc:docMk/>
            <pc:sldMk cId="3038018118" sldId="297"/>
            <ac:spMk id="30" creationId="{4BA59746-4A9A-8C2E-9FDF-964FF7287735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31" creationId="{C732B46B-ACC8-9F50-39C1-1289FC1CD398}"/>
          </ac:spMkLst>
        </pc:spChg>
        <pc:spChg chg="del">
          <ac:chgData name="Dalton Goodwin" userId="410ed63141fa7090" providerId="LiveId" clId="{9B57643E-5F4C-40E6-BE89-39407021B938}" dt="2023-06-27T03:17:28.175" v="394" actId="478"/>
          <ac:spMkLst>
            <pc:docMk/>
            <pc:sldMk cId="3038018118" sldId="297"/>
            <ac:spMk id="32" creationId="{E5E3B802-5A50-CF69-CDB9-CFC28F5B9A4B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33" creationId="{1F03202F-0C9D-9C64-1665-729480D26F34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34" creationId="{3F01C9C0-EE41-F7BF-5E83-200EE0BD085C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35" creationId="{CC7822FD-9412-0311-3938-7559C5A16F62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36" creationId="{B08F1E45-70C1-6E87-8915-C738B41315E6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37" creationId="{996711A5-39C2-BC53-A946-06C8ACC52316}"/>
          </ac:spMkLst>
        </pc:spChg>
        <pc:spChg chg="mod">
          <ac:chgData name="Dalton Goodwin" userId="410ed63141fa7090" providerId="LiveId" clId="{9B57643E-5F4C-40E6-BE89-39407021B938}" dt="2023-06-27T03:15:52.064" v="372" actId="14100"/>
          <ac:spMkLst>
            <pc:docMk/>
            <pc:sldMk cId="3038018118" sldId="297"/>
            <ac:spMk id="38" creationId="{7D3918C4-5F80-102B-FF98-53CAAEF706CE}"/>
          </ac:spMkLst>
        </pc:spChg>
        <pc:spChg chg="mod">
          <ac:chgData name="Dalton Goodwin" userId="410ed63141fa7090" providerId="LiveId" clId="{9B57643E-5F4C-40E6-BE89-39407021B938}" dt="2023-06-27T03:15:49.005" v="371" actId="14100"/>
          <ac:spMkLst>
            <pc:docMk/>
            <pc:sldMk cId="3038018118" sldId="297"/>
            <ac:spMk id="40" creationId="{585B91BE-E37C-4839-065B-35B1060AF56A}"/>
          </ac:spMkLst>
        </pc:spChg>
        <pc:spChg chg="del">
          <ac:chgData name="Dalton Goodwin" userId="410ed63141fa7090" providerId="LiveId" clId="{9B57643E-5F4C-40E6-BE89-39407021B938}" dt="2023-06-27T03:15:28.195" v="361" actId="478"/>
          <ac:spMkLst>
            <pc:docMk/>
            <pc:sldMk cId="3038018118" sldId="297"/>
            <ac:spMk id="41" creationId="{5E6F0869-5CE8-593D-A0F6-8A7275E28D0D}"/>
          </ac:spMkLst>
        </pc:spChg>
        <pc:spChg chg="del">
          <ac:chgData name="Dalton Goodwin" userId="410ed63141fa7090" providerId="LiveId" clId="{9B57643E-5F4C-40E6-BE89-39407021B938}" dt="2023-06-27T03:15:28.195" v="361" actId="478"/>
          <ac:spMkLst>
            <pc:docMk/>
            <pc:sldMk cId="3038018118" sldId="297"/>
            <ac:spMk id="42" creationId="{389B5D6A-BE06-C543-2FF2-F1E9F90CEE4C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43" creationId="{12D2025B-7BB9-9F2D-1154-F22BB21FCE75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48" creationId="{711F5946-0784-C5FF-12A8-6DAFF3C77DF8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49" creationId="{B3C9B30C-CE6D-B8EA-895A-274C273EBF3C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50" creationId="{C5557FB8-62A9-5956-2CE0-1031252A38C9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51" creationId="{33430C56-5CEB-9C1B-7D8F-DF823DE514DB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52" creationId="{74546DFB-2DFB-AB8A-3C06-05C02149EA42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53" creationId="{9A85C7C0-0FCE-2780-4593-CB69264AEB33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54" creationId="{ECA4892C-5C02-B1DC-0C83-C88547684B51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55" creationId="{9838B325-DA46-0C8C-B7EB-B7676C7A275B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56" creationId="{6CD20B14-D9A2-2603-DA96-39FE74B6562F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57" creationId="{EC060EE8-6964-0782-4536-FBED4F7CCC5D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58" creationId="{7EA2D0CF-9E66-2EF6-0EAD-6666C8BE3101}"/>
          </ac:spMkLst>
        </pc:spChg>
        <pc:spChg chg="add mod">
          <ac:chgData name="Dalton Goodwin" userId="410ed63141fa7090" providerId="LiveId" clId="{9B57643E-5F4C-40E6-BE89-39407021B938}" dt="2023-06-27T03:18:46.745" v="408"/>
          <ac:spMkLst>
            <pc:docMk/>
            <pc:sldMk cId="3038018118" sldId="297"/>
            <ac:spMk id="59" creationId="{5C48AB00-14FE-680C-819C-6C257AA2AC2A}"/>
          </ac:spMkLst>
        </pc:spChg>
      </pc:sldChg>
      <pc:sldChg chg="addSp delSp modSp add mod">
        <pc:chgData name="Dalton Goodwin" userId="410ed63141fa7090" providerId="LiveId" clId="{9B57643E-5F4C-40E6-BE89-39407021B938}" dt="2023-06-27T03:21:08.377" v="450" actId="1076"/>
        <pc:sldMkLst>
          <pc:docMk/>
          <pc:sldMk cId="2484595728" sldId="298"/>
        </pc:sldMkLst>
        <pc:spChg chg="del">
          <ac:chgData name="Dalton Goodwin" userId="410ed63141fa7090" providerId="LiveId" clId="{9B57643E-5F4C-40E6-BE89-39407021B938}" dt="2023-06-27T03:20:43.737" v="447" actId="478"/>
          <ac:spMkLst>
            <pc:docMk/>
            <pc:sldMk cId="2484595728" sldId="298"/>
            <ac:spMk id="2" creationId="{BA5957A5-709D-D77A-5D35-522CF2091F76}"/>
          </ac:spMkLst>
        </pc:spChg>
        <pc:spChg chg="del">
          <ac:chgData name="Dalton Goodwin" userId="410ed63141fa7090" providerId="LiveId" clId="{9B57643E-5F4C-40E6-BE89-39407021B938}" dt="2023-06-27T03:20:43.034" v="446" actId="478"/>
          <ac:spMkLst>
            <pc:docMk/>
            <pc:sldMk cId="2484595728" sldId="298"/>
            <ac:spMk id="3" creationId="{496AB099-5E77-1E48-9448-6370ACF3009B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4" creationId="{B21D52C2-CDC6-24AD-38CC-93799EB25FE3}"/>
          </ac:spMkLst>
        </pc:spChg>
        <pc:spChg chg="del">
          <ac:chgData name="Dalton Goodwin" userId="410ed63141fa7090" providerId="LiveId" clId="{9B57643E-5F4C-40E6-BE89-39407021B938}" dt="2023-06-27T03:16:16.207" v="375" actId="478"/>
          <ac:spMkLst>
            <pc:docMk/>
            <pc:sldMk cId="2484595728" sldId="298"/>
            <ac:spMk id="5" creationId="{02087598-5B48-9F54-ED3F-8E2C8728B92C}"/>
          </ac:spMkLst>
        </pc:spChg>
        <pc:spChg chg="del">
          <ac:chgData name="Dalton Goodwin" userId="410ed63141fa7090" providerId="LiveId" clId="{9B57643E-5F4C-40E6-BE89-39407021B938}" dt="2023-06-27T03:20:42.108" v="445" actId="478"/>
          <ac:spMkLst>
            <pc:docMk/>
            <pc:sldMk cId="2484595728" sldId="298"/>
            <ac:spMk id="9" creationId="{5B0C6BD9-FCC8-6788-75DD-22E113A056AD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10" creationId="{D87DE205-7E39-4418-CCB5-93934D1058F6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11" creationId="{56C977C7-DB4E-FB3E-4A65-8E434DC6FE88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12" creationId="{45F28C83-AAEE-5182-FC97-A885633C8CA0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13" creationId="{E570A6C3-9D59-1D5F-52C9-A6125CBC6AAD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14" creationId="{7D410F87-FB27-7893-C365-4075043C8739}"/>
          </ac:spMkLst>
        </pc:spChg>
        <pc:spChg chg="del">
          <ac:chgData name="Dalton Goodwin" userId="410ed63141fa7090" providerId="LiveId" clId="{9B57643E-5F4C-40E6-BE89-39407021B938}" dt="2023-06-27T03:20:46.426" v="448" actId="478"/>
          <ac:spMkLst>
            <pc:docMk/>
            <pc:sldMk cId="2484595728" sldId="298"/>
            <ac:spMk id="16" creationId="{171E1B79-8DD8-D155-FB31-05E9A8D4CEC5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17" creationId="{90171228-F993-0BDB-CD42-6809ECB0F643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18" creationId="{0B1B14CF-65E1-7CC1-492D-9F2513C5CE98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19" creationId="{B683AA46-1DE5-239A-B3FD-3C62533F75F8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20" creationId="{B7AD88CC-257A-9C62-F232-0A700483A450}"/>
          </ac:spMkLst>
        </pc:spChg>
        <pc:spChg chg="add 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21" creationId="{68B5AC49-9211-701F-5FD1-EAC5C9A9CA58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22" creationId="{74B9BFD8-F4DE-EDA7-DF52-C896D424A2DA}"/>
          </ac:spMkLst>
        </pc:spChg>
        <pc:spChg chg="add 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26" creationId="{71E619DB-33A4-2556-32EE-F4C87515A462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27" creationId="{B6BA691E-9420-ABC2-2ADF-E344088B6EE7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29" creationId="{54CB5CA5-4145-6BB6-0009-B84B5FFEA67A}"/>
          </ac:spMkLst>
        </pc:spChg>
        <pc:spChg chg="mod">
          <ac:chgData name="Dalton Goodwin" userId="410ed63141fa7090" providerId="LiveId" clId="{9B57643E-5F4C-40E6-BE89-39407021B938}" dt="2023-06-27T03:20:57.117" v="449" actId="1076"/>
          <ac:spMkLst>
            <pc:docMk/>
            <pc:sldMk cId="2484595728" sldId="298"/>
            <ac:spMk id="30" creationId="{4BA59746-4A9A-8C2E-9FDF-964FF7287735}"/>
          </ac:spMkLst>
        </pc:spChg>
        <pc:spChg chg="del">
          <ac:chgData name="Dalton Goodwin" userId="410ed63141fa7090" providerId="LiveId" clId="{9B57643E-5F4C-40E6-BE89-39407021B938}" dt="2023-06-27T03:17:32.767" v="396" actId="478"/>
          <ac:spMkLst>
            <pc:docMk/>
            <pc:sldMk cId="2484595728" sldId="298"/>
            <ac:spMk id="32" creationId="{E5E3B802-5A50-CF69-CDB9-CFC28F5B9A4B}"/>
          </ac:spMkLst>
        </pc:spChg>
        <pc:spChg chg="del">
          <ac:chgData name="Dalton Goodwin" userId="410ed63141fa7090" providerId="LiveId" clId="{9B57643E-5F4C-40E6-BE89-39407021B938}" dt="2023-06-27T03:16:11.831" v="374" actId="478"/>
          <ac:spMkLst>
            <pc:docMk/>
            <pc:sldMk cId="2484595728" sldId="298"/>
            <ac:spMk id="38" creationId="{7D3918C4-5F80-102B-FF98-53CAAEF706CE}"/>
          </ac:spMkLst>
        </pc:spChg>
        <pc:spChg chg="del">
          <ac:chgData name="Dalton Goodwin" userId="410ed63141fa7090" providerId="LiveId" clId="{9B57643E-5F4C-40E6-BE89-39407021B938}" dt="2023-06-27T03:16:11.831" v="374" actId="478"/>
          <ac:spMkLst>
            <pc:docMk/>
            <pc:sldMk cId="2484595728" sldId="298"/>
            <ac:spMk id="40" creationId="{585B91BE-E37C-4839-065B-35B1060AF56A}"/>
          </ac:spMkLst>
        </pc:spChg>
        <pc:spChg chg="del">
          <ac:chgData name="Dalton Goodwin" userId="410ed63141fa7090" providerId="LiveId" clId="{9B57643E-5F4C-40E6-BE89-39407021B938}" dt="2023-06-27T03:20:33.931" v="443" actId="478"/>
          <ac:spMkLst>
            <pc:docMk/>
            <pc:sldMk cId="2484595728" sldId="298"/>
            <ac:spMk id="44" creationId="{B3873103-13D4-541D-DFEC-8F757DEACC00}"/>
          </ac:spMkLst>
        </pc:spChg>
        <pc:spChg chg="del">
          <ac:chgData name="Dalton Goodwin" userId="410ed63141fa7090" providerId="LiveId" clId="{9B57643E-5F4C-40E6-BE89-39407021B938}" dt="2023-06-27T03:20:33.931" v="443" actId="478"/>
          <ac:spMkLst>
            <pc:docMk/>
            <pc:sldMk cId="2484595728" sldId="298"/>
            <ac:spMk id="45" creationId="{805E13CC-D554-30A5-D43E-331DA91151C0}"/>
          </ac:spMkLst>
        </pc:spChg>
        <pc:spChg chg="mod">
          <ac:chgData name="Dalton Goodwin" userId="410ed63141fa7090" providerId="LiveId" clId="{9B57643E-5F4C-40E6-BE89-39407021B938}" dt="2023-06-27T03:21:08.377" v="450" actId="1076"/>
          <ac:spMkLst>
            <pc:docMk/>
            <pc:sldMk cId="2484595728" sldId="298"/>
            <ac:spMk id="46" creationId="{6EA17597-FD72-B38A-D5D6-857B08414E40}"/>
          </ac:spMkLst>
        </pc:spChg>
        <pc:spChg chg="mod">
          <ac:chgData name="Dalton Goodwin" userId="410ed63141fa7090" providerId="LiveId" clId="{9B57643E-5F4C-40E6-BE89-39407021B938}" dt="2023-06-27T03:21:08.377" v="450" actId="1076"/>
          <ac:spMkLst>
            <pc:docMk/>
            <pc:sldMk cId="2484595728" sldId="298"/>
            <ac:spMk id="47" creationId="{9E68A979-478F-A17E-6887-4BA9D30D5FEC}"/>
          </ac:spMkLst>
        </pc:spChg>
        <pc:picChg chg="del">
          <ac:chgData name="Dalton Goodwin" userId="410ed63141fa7090" providerId="LiveId" clId="{9B57643E-5F4C-40E6-BE89-39407021B938}" dt="2023-06-27T03:20:30.323" v="442" actId="478"/>
          <ac:picMkLst>
            <pc:docMk/>
            <pc:sldMk cId="2484595728" sldId="298"/>
            <ac:picMk id="24" creationId="{90584C69-BF71-3239-8E5B-2F352441A7DD}"/>
          </ac:picMkLst>
        </pc:picChg>
      </pc:sldChg>
    </pc:docChg>
  </pc:docChgLst>
  <pc:docChgLst>
    <pc:chgData name="Dalton Goodwin" userId="410ed63141fa7090" providerId="LiveId" clId="{F7E7C2BB-D0BD-433E-B541-4CC9CDCB95E0}"/>
    <pc:docChg chg="undo custSel addSld delSld modSld">
      <pc:chgData name="Dalton Goodwin" userId="410ed63141fa7090" providerId="LiveId" clId="{F7E7C2BB-D0BD-433E-B541-4CC9CDCB95E0}" dt="2023-06-06T05:00:36.348" v="517"/>
      <pc:docMkLst>
        <pc:docMk/>
      </pc:docMkLst>
      <pc:sldChg chg="addSp modSp">
        <pc:chgData name="Dalton Goodwin" userId="410ed63141fa7090" providerId="LiveId" clId="{F7E7C2BB-D0BD-433E-B541-4CC9CDCB95E0}" dt="2023-06-06T04:20:49.261" v="12"/>
        <pc:sldMkLst>
          <pc:docMk/>
          <pc:sldMk cId="410697687" sldId="258"/>
        </pc:sldMkLst>
        <pc:spChg chg="add mod">
          <ac:chgData name="Dalton Goodwin" userId="410ed63141fa7090" providerId="LiveId" clId="{F7E7C2BB-D0BD-433E-B541-4CC9CDCB95E0}" dt="2023-06-06T04:20:49.261" v="12"/>
          <ac:spMkLst>
            <pc:docMk/>
            <pc:sldMk cId="410697687" sldId="258"/>
            <ac:spMk id="26" creationId="{4BFE1F56-442A-C999-DCA8-1109E97835EB}"/>
          </ac:spMkLst>
        </pc:spChg>
        <pc:spChg chg="add mod">
          <ac:chgData name="Dalton Goodwin" userId="410ed63141fa7090" providerId="LiveId" clId="{F7E7C2BB-D0BD-433E-B541-4CC9CDCB95E0}" dt="2023-06-06T04:20:49.261" v="12"/>
          <ac:spMkLst>
            <pc:docMk/>
            <pc:sldMk cId="410697687" sldId="258"/>
            <ac:spMk id="27" creationId="{97CC1F4F-C719-FA69-BE5D-0FAE9BB1DDE2}"/>
          </ac:spMkLst>
        </pc:spChg>
      </pc:sldChg>
      <pc:sldChg chg="addSp delSp modSp mod">
        <pc:chgData name="Dalton Goodwin" userId="410ed63141fa7090" providerId="LiveId" clId="{F7E7C2BB-D0BD-433E-B541-4CC9CDCB95E0}" dt="2023-06-06T04:45:46.515" v="114" actId="478"/>
        <pc:sldMkLst>
          <pc:docMk/>
          <pc:sldMk cId="4237582495" sldId="269"/>
        </pc:sldMkLst>
        <pc:spChg chg="mod">
          <ac:chgData name="Dalton Goodwin" userId="410ed63141fa7090" providerId="LiveId" clId="{F7E7C2BB-D0BD-433E-B541-4CC9CDCB95E0}" dt="2023-06-06T04:23:45.128" v="70" actId="20577"/>
          <ac:spMkLst>
            <pc:docMk/>
            <pc:sldMk cId="4237582495" sldId="269"/>
            <ac:spMk id="3" creationId="{567D83DA-4E74-F613-7AFE-63411EEDDB5A}"/>
          </ac:spMkLst>
        </pc:spChg>
        <pc:picChg chg="del">
          <ac:chgData name="Dalton Goodwin" userId="410ed63141fa7090" providerId="LiveId" clId="{F7E7C2BB-D0BD-433E-B541-4CC9CDCB95E0}" dt="2023-06-06T04:45:43.411" v="112" actId="478"/>
          <ac:picMkLst>
            <pc:docMk/>
            <pc:sldMk cId="4237582495" sldId="269"/>
            <ac:picMk id="4" creationId="{22E9AF04-60D6-C0E4-AC40-7BC066CC8870}"/>
          </ac:picMkLst>
        </pc:picChg>
        <pc:picChg chg="add mod">
          <ac:chgData name="Dalton Goodwin" userId="410ed63141fa7090" providerId="LiveId" clId="{F7E7C2BB-D0BD-433E-B541-4CC9CDCB95E0}" dt="2023-06-06T04:45:43.976" v="113"/>
          <ac:picMkLst>
            <pc:docMk/>
            <pc:sldMk cId="4237582495" sldId="269"/>
            <ac:picMk id="35" creationId="{163520B3-4A08-10E8-2424-19675B1C2926}"/>
          </ac:picMkLst>
        </pc:picChg>
        <pc:picChg chg="add del mod">
          <ac:chgData name="Dalton Goodwin" userId="410ed63141fa7090" providerId="LiveId" clId="{F7E7C2BB-D0BD-433E-B541-4CC9CDCB95E0}" dt="2023-06-06T04:45:46.515" v="114" actId="478"/>
          <ac:picMkLst>
            <pc:docMk/>
            <pc:sldMk cId="4237582495" sldId="269"/>
            <ac:picMk id="36" creationId="{39ABDD50-B847-F0E2-D85C-F154DE88F686}"/>
          </ac:picMkLst>
        </pc:picChg>
      </pc:sldChg>
      <pc:sldChg chg="addSp delSp modSp mod">
        <pc:chgData name="Dalton Goodwin" userId="410ed63141fa7090" providerId="LiveId" clId="{F7E7C2BB-D0BD-433E-B541-4CC9CDCB95E0}" dt="2023-06-06T04:49:00.173" v="144" actId="166"/>
        <pc:sldMkLst>
          <pc:docMk/>
          <pc:sldMk cId="1503663149" sldId="270"/>
        </pc:sldMkLst>
        <pc:spChg chg="mod ord">
          <ac:chgData name="Dalton Goodwin" userId="410ed63141fa7090" providerId="LiveId" clId="{F7E7C2BB-D0BD-433E-B541-4CC9CDCB95E0}" dt="2023-06-06T04:49:00.173" v="144" actId="166"/>
          <ac:spMkLst>
            <pc:docMk/>
            <pc:sldMk cId="1503663149" sldId="270"/>
            <ac:spMk id="9" creationId="{11C17A2E-3FD4-5A55-C614-E81CDF30AD7A}"/>
          </ac:spMkLst>
        </pc:spChg>
        <pc:spChg chg="ord">
          <ac:chgData name="Dalton Goodwin" userId="410ed63141fa7090" providerId="LiveId" clId="{F7E7C2BB-D0BD-433E-B541-4CC9CDCB95E0}" dt="2023-06-06T04:49:00.173" v="144" actId="166"/>
          <ac:spMkLst>
            <pc:docMk/>
            <pc:sldMk cId="1503663149" sldId="270"/>
            <ac:spMk id="24" creationId="{99F2C825-AD55-38BD-D069-5C4897E607E5}"/>
          </ac:spMkLst>
        </pc:spChg>
        <pc:spChg chg="mod">
          <ac:chgData name="Dalton Goodwin" userId="410ed63141fa7090" providerId="LiveId" clId="{F7E7C2BB-D0BD-433E-B541-4CC9CDCB95E0}" dt="2023-06-06T04:25:38.111" v="103" actId="20577"/>
          <ac:spMkLst>
            <pc:docMk/>
            <pc:sldMk cId="1503663149" sldId="270"/>
            <ac:spMk id="40" creationId="{08FB2BC8-B6F4-D904-240D-F85BC20701D6}"/>
          </ac:spMkLst>
        </pc:spChg>
        <pc:spChg chg="mod">
          <ac:chgData name="Dalton Goodwin" userId="410ed63141fa7090" providerId="LiveId" clId="{F7E7C2BB-D0BD-433E-B541-4CC9CDCB95E0}" dt="2023-06-06T04:25:33.863" v="99" actId="20577"/>
          <ac:spMkLst>
            <pc:docMk/>
            <pc:sldMk cId="1503663149" sldId="270"/>
            <ac:spMk id="42" creationId="{933E62FF-C306-00DA-DFD6-FCCE95DEF336}"/>
          </ac:spMkLst>
        </pc:spChg>
        <pc:picChg chg="del">
          <ac:chgData name="Dalton Goodwin" userId="410ed63141fa7090" providerId="LiveId" clId="{F7E7C2BB-D0BD-433E-B541-4CC9CDCB95E0}" dt="2023-06-06T04:24:08.552" v="72" actId="478"/>
          <ac:picMkLst>
            <pc:docMk/>
            <pc:sldMk cId="1503663149" sldId="270"/>
            <ac:picMk id="2" creationId="{C7098AA9-A9BB-8773-532D-921FA4BBF599}"/>
          </ac:picMkLst>
        </pc:picChg>
        <pc:picChg chg="del">
          <ac:chgData name="Dalton Goodwin" userId="410ed63141fa7090" providerId="LiveId" clId="{F7E7C2BB-D0BD-433E-B541-4CC9CDCB95E0}" dt="2023-06-06T04:24:06.495" v="71" actId="478"/>
          <ac:picMkLst>
            <pc:docMk/>
            <pc:sldMk cId="1503663149" sldId="270"/>
            <ac:picMk id="4" creationId="{22E9AF04-60D6-C0E4-AC40-7BC066CC8870}"/>
          </ac:picMkLst>
        </pc:picChg>
        <pc:picChg chg="add del mod">
          <ac:chgData name="Dalton Goodwin" userId="410ed63141fa7090" providerId="LiveId" clId="{F7E7C2BB-D0BD-433E-B541-4CC9CDCB95E0}" dt="2023-06-06T04:45:37.642" v="110" actId="478"/>
          <ac:picMkLst>
            <pc:docMk/>
            <pc:sldMk cId="1503663149" sldId="270"/>
            <ac:picMk id="19" creationId="{DD54C865-ED5C-FA0C-E5A2-235D410D8836}"/>
          </ac:picMkLst>
        </pc:picChg>
        <pc:picChg chg="add del mod">
          <ac:chgData name="Dalton Goodwin" userId="410ed63141fa7090" providerId="LiveId" clId="{F7E7C2BB-D0BD-433E-B541-4CC9CDCB95E0}" dt="2023-06-06T04:45:36.931" v="109" actId="478"/>
          <ac:picMkLst>
            <pc:docMk/>
            <pc:sldMk cId="1503663149" sldId="270"/>
            <ac:picMk id="21" creationId="{CAC2BFA2-D28C-04B5-6B8B-E0DBCC10B8BE}"/>
          </ac:picMkLst>
        </pc:picChg>
        <pc:picChg chg="add mod">
          <ac:chgData name="Dalton Goodwin" userId="410ed63141fa7090" providerId="LiveId" clId="{F7E7C2BB-D0BD-433E-B541-4CC9CDCB95E0}" dt="2023-06-06T04:45:38.920" v="111"/>
          <ac:picMkLst>
            <pc:docMk/>
            <pc:sldMk cId="1503663149" sldId="270"/>
            <ac:picMk id="33" creationId="{6E9DA44D-55A4-3AF6-5623-737B9047F37E}"/>
          </ac:picMkLst>
        </pc:picChg>
        <pc:picChg chg="add mod">
          <ac:chgData name="Dalton Goodwin" userId="410ed63141fa7090" providerId="LiveId" clId="{F7E7C2BB-D0BD-433E-B541-4CC9CDCB95E0}" dt="2023-06-06T04:45:38.920" v="111"/>
          <ac:picMkLst>
            <pc:docMk/>
            <pc:sldMk cId="1503663149" sldId="270"/>
            <ac:picMk id="34" creationId="{91381DA0-AD2B-9274-940A-697CD8BDD9A4}"/>
          </ac:picMkLst>
        </pc:picChg>
        <pc:cxnChg chg="ord">
          <ac:chgData name="Dalton Goodwin" userId="410ed63141fa7090" providerId="LiveId" clId="{F7E7C2BB-D0BD-433E-B541-4CC9CDCB95E0}" dt="2023-06-06T04:49:00.173" v="144" actId="166"/>
          <ac:cxnSpMkLst>
            <pc:docMk/>
            <pc:sldMk cId="1503663149" sldId="270"/>
            <ac:cxnSpMk id="3" creationId="{A9AD9A0F-DA29-D185-D4A3-E46B5BE1EF77}"/>
          </ac:cxnSpMkLst>
        </pc:cxnChg>
      </pc:sldChg>
      <pc:sldChg chg="add del setBg">
        <pc:chgData name="Dalton Goodwin" userId="410ed63141fa7090" providerId="LiveId" clId="{F7E7C2BB-D0BD-433E-B541-4CC9CDCB95E0}" dt="2023-06-06T04:19:28.076" v="1"/>
        <pc:sldMkLst>
          <pc:docMk/>
          <pc:sldMk cId="172762807" sldId="275"/>
        </pc:sldMkLst>
      </pc:sldChg>
      <pc:sldChg chg="addSp modSp add mod">
        <pc:chgData name="Dalton Goodwin" userId="410ed63141fa7090" providerId="LiveId" clId="{F7E7C2BB-D0BD-433E-B541-4CC9CDCB95E0}" dt="2023-06-06T04:21:31.511" v="19" actId="20577"/>
        <pc:sldMkLst>
          <pc:docMk/>
          <pc:sldMk cId="4061106404" sldId="275"/>
        </pc:sldMkLst>
        <pc:spChg chg="add mod">
          <ac:chgData name="Dalton Goodwin" userId="410ed63141fa7090" providerId="LiveId" clId="{F7E7C2BB-D0BD-433E-B541-4CC9CDCB95E0}" dt="2023-06-06T04:19:39.597" v="3"/>
          <ac:spMkLst>
            <pc:docMk/>
            <pc:sldMk cId="4061106404" sldId="275"/>
            <ac:spMk id="2" creationId="{71153406-F4CD-3361-89A5-A71C7617FF03}"/>
          </ac:spMkLst>
        </pc:spChg>
        <pc:spChg chg="add mod">
          <ac:chgData name="Dalton Goodwin" userId="410ed63141fa7090" providerId="LiveId" clId="{F7E7C2BB-D0BD-433E-B541-4CC9CDCB95E0}" dt="2023-06-06T04:21:28.848" v="17" actId="20577"/>
          <ac:spMkLst>
            <pc:docMk/>
            <pc:sldMk cId="4061106404" sldId="275"/>
            <ac:spMk id="3" creationId="{84453F6F-DA53-D665-88FB-B981814C2087}"/>
          </ac:spMkLst>
        </pc:spChg>
        <pc:spChg chg="add mod">
          <ac:chgData name="Dalton Goodwin" userId="410ed63141fa7090" providerId="LiveId" clId="{F7E7C2BB-D0BD-433E-B541-4CC9CDCB95E0}" dt="2023-06-06T04:19:39.597" v="3"/>
          <ac:spMkLst>
            <pc:docMk/>
            <pc:sldMk cId="4061106404" sldId="275"/>
            <ac:spMk id="4" creationId="{43C35D7A-C7DE-57F7-8141-EAF61E2958FF}"/>
          </ac:spMkLst>
        </pc:spChg>
        <pc:spChg chg="add mod">
          <ac:chgData name="Dalton Goodwin" userId="410ed63141fa7090" providerId="LiveId" clId="{F7E7C2BB-D0BD-433E-B541-4CC9CDCB95E0}" dt="2023-06-06T04:21:31.511" v="19" actId="20577"/>
          <ac:spMkLst>
            <pc:docMk/>
            <pc:sldMk cId="4061106404" sldId="275"/>
            <ac:spMk id="11" creationId="{C1DAEA31-DB8F-88B6-71A8-C2F8B5F7CC03}"/>
          </ac:spMkLst>
        </pc:spChg>
        <pc:spChg chg="add mod">
          <ac:chgData name="Dalton Goodwin" userId="410ed63141fa7090" providerId="LiveId" clId="{F7E7C2BB-D0BD-433E-B541-4CC9CDCB95E0}" dt="2023-06-06T04:20:09.262" v="11" actId="14100"/>
          <ac:spMkLst>
            <pc:docMk/>
            <pc:sldMk cId="4061106404" sldId="275"/>
            <ac:spMk id="19" creationId="{D62D8AF2-74FB-F148-C102-F33313B564DB}"/>
          </ac:spMkLst>
        </pc:spChg>
        <pc:cxnChg chg="add mod">
          <ac:chgData name="Dalton Goodwin" userId="410ed63141fa7090" providerId="LiveId" clId="{F7E7C2BB-D0BD-433E-B541-4CC9CDCB95E0}" dt="2023-06-06T04:21:08.027" v="15" actId="14100"/>
          <ac:cxnSpMkLst>
            <pc:docMk/>
            <pc:sldMk cId="4061106404" sldId="275"/>
            <ac:cxnSpMk id="33" creationId="{F841A28F-E925-A964-61C6-31AFF00ACF70}"/>
          </ac:cxnSpMkLst>
        </pc:cxnChg>
      </pc:sldChg>
      <pc:sldChg chg="modSp add mod">
        <pc:chgData name="Dalton Goodwin" userId="410ed63141fa7090" providerId="LiveId" clId="{F7E7C2BB-D0BD-433E-B541-4CC9CDCB95E0}" dt="2023-06-06T04:22:25.305" v="36" actId="20577"/>
        <pc:sldMkLst>
          <pc:docMk/>
          <pc:sldMk cId="1360106305" sldId="276"/>
        </pc:sldMkLst>
        <pc:spChg chg="mod">
          <ac:chgData name="Dalton Goodwin" userId="410ed63141fa7090" providerId="LiveId" clId="{F7E7C2BB-D0BD-433E-B541-4CC9CDCB95E0}" dt="2023-06-06T04:22:21.440" v="33" actId="20577"/>
          <ac:spMkLst>
            <pc:docMk/>
            <pc:sldMk cId="1360106305" sldId="276"/>
            <ac:spMk id="3" creationId="{84453F6F-DA53-D665-88FB-B981814C2087}"/>
          </ac:spMkLst>
        </pc:spChg>
        <pc:spChg chg="mod">
          <ac:chgData name="Dalton Goodwin" userId="410ed63141fa7090" providerId="LiveId" clId="{F7E7C2BB-D0BD-433E-B541-4CC9CDCB95E0}" dt="2023-06-06T04:22:25.305" v="36" actId="20577"/>
          <ac:spMkLst>
            <pc:docMk/>
            <pc:sldMk cId="1360106305" sldId="276"/>
            <ac:spMk id="11" creationId="{C1DAEA31-DB8F-88B6-71A8-C2F8B5F7CC03}"/>
          </ac:spMkLst>
        </pc:spChg>
        <pc:spChg chg="mod">
          <ac:chgData name="Dalton Goodwin" userId="410ed63141fa7090" providerId="LiveId" clId="{F7E7C2BB-D0BD-433E-B541-4CC9CDCB95E0}" dt="2023-06-06T04:22:01.797" v="27" actId="1076"/>
          <ac:spMkLst>
            <pc:docMk/>
            <pc:sldMk cId="1360106305" sldId="276"/>
            <ac:spMk id="19" creationId="{D62D8AF2-74FB-F148-C102-F33313B564DB}"/>
          </ac:spMkLst>
        </pc:spChg>
        <pc:picChg chg="ord">
          <ac:chgData name="Dalton Goodwin" userId="410ed63141fa7090" providerId="LiveId" clId="{F7E7C2BB-D0BD-433E-B541-4CC9CDCB95E0}" dt="2023-06-06T04:22:15.697" v="30" actId="166"/>
          <ac:picMkLst>
            <pc:docMk/>
            <pc:sldMk cId="1360106305" sldId="276"/>
            <ac:picMk id="25" creationId="{2F62492B-5F46-449F-BD43-7F4AB0BFED6F}"/>
          </ac:picMkLst>
        </pc:picChg>
        <pc:cxnChg chg="mod">
          <ac:chgData name="Dalton Goodwin" userId="410ed63141fa7090" providerId="LiveId" clId="{F7E7C2BB-D0BD-433E-B541-4CC9CDCB95E0}" dt="2023-06-06T04:22:05.050" v="28" actId="14100"/>
          <ac:cxnSpMkLst>
            <pc:docMk/>
            <pc:sldMk cId="1360106305" sldId="276"/>
            <ac:cxnSpMk id="33" creationId="{F841A28F-E925-A964-61C6-31AFF00ACF70}"/>
          </ac:cxnSpMkLst>
        </pc:cxnChg>
      </pc:sldChg>
      <pc:sldChg chg="add del setBg">
        <pc:chgData name="Dalton Goodwin" userId="410ed63141fa7090" providerId="LiveId" clId="{F7E7C2BB-D0BD-433E-B541-4CC9CDCB95E0}" dt="2023-06-06T04:21:39.355" v="21"/>
        <pc:sldMkLst>
          <pc:docMk/>
          <pc:sldMk cId="3891542229" sldId="276"/>
        </pc:sldMkLst>
      </pc:sldChg>
      <pc:sldChg chg="addSp delSp modSp add mod">
        <pc:chgData name="Dalton Goodwin" userId="410ed63141fa7090" providerId="LiveId" clId="{F7E7C2BB-D0BD-433E-B541-4CC9CDCB95E0}" dt="2023-06-06T04:50:32.938" v="167" actId="692"/>
        <pc:sldMkLst>
          <pc:docMk/>
          <pc:sldMk cId="623934366" sldId="277"/>
        </pc:sldMkLst>
        <pc:spChg chg="add del mod">
          <ac:chgData name="Dalton Goodwin" userId="410ed63141fa7090" providerId="LiveId" clId="{F7E7C2BB-D0BD-433E-B541-4CC9CDCB95E0}" dt="2023-06-06T04:47:28.658" v="128" actId="478"/>
          <ac:spMkLst>
            <pc:docMk/>
            <pc:sldMk cId="623934366" sldId="277"/>
            <ac:spMk id="2" creationId="{5F8AB1EA-F6E9-AF78-E55B-B8B7E7AD434E}"/>
          </ac:spMkLst>
        </pc:spChg>
        <pc:spChg chg="add mod">
          <ac:chgData name="Dalton Goodwin" userId="410ed63141fa7090" providerId="LiveId" clId="{F7E7C2BB-D0BD-433E-B541-4CC9CDCB95E0}" dt="2023-06-06T04:46:58.942" v="126"/>
          <ac:spMkLst>
            <pc:docMk/>
            <pc:sldMk cId="623934366" sldId="277"/>
            <ac:spMk id="4" creationId="{DB0D0F74-3248-E77F-06C1-CBC67625DC26}"/>
          </ac:spMkLst>
        </pc:spChg>
        <pc:spChg chg="del">
          <ac:chgData name="Dalton Goodwin" userId="410ed63141fa7090" providerId="LiveId" clId="{F7E7C2BB-D0BD-433E-B541-4CC9CDCB95E0}" dt="2023-06-06T04:46:47.243" v="124" actId="478"/>
          <ac:spMkLst>
            <pc:docMk/>
            <pc:sldMk cId="623934366" sldId="277"/>
            <ac:spMk id="9" creationId="{11C17A2E-3FD4-5A55-C614-E81CDF30AD7A}"/>
          </ac:spMkLst>
        </pc:spChg>
        <pc:spChg chg="del mod">
          <ac:chgData name="Dalton Goodwin" userId="410ed63141fa7090" providerId="LiveId" clId="{F7E7C2BB-D0BD-433E-B541-4CC9CDCB95E0}" dt="2023-06-06T04:48:20.553" v="142" actId="478"/>
          <ac:spMkLst>
            <pc:docMk/>
            <pc:sldMk cId="623934366" sldId="277"/>
            <ac:spMk id="16" creationId="{713100C7-D833-6F3E-2AEC-5EB2543D8723}"/>
          </ac:spMkLst>
        </pc:spChg>
        <pc:spChg chg="del">
          <ac:chgData name="Dalton Goodwin" userId="410ed63141fa7090" providerId="LiveId" clId="{F7E7C2BB-D0BD-433E-B541-4CC9CDCB95E0}" dt="2023-06-06T04:46:58.181" v="125" actId="478"/>
          <ac:spMkLst>
            <pc:docMk/>
            <pc:sldMk cId="623934366" sldId="277"/>
            <ac:spMk id="24" creationId="{99F2C825-AD55-38BD-D069-5C4897E607E5}"/>
          </ac:spMkLst>
        </pc:spChg>
        <pc:spChg chg="del mod">
          <ac:chgData name="Dalton Goodwin" userId="410ed63141fa7090" providerId="LiveId" clId="{F7E7C2BB-D0BD-433E-B541-4CC9CDCB95E0}" dt="2023-06-06T04:48:19.426" v="141" actId="478"/>
          <ac:spMkLst>
            <pc:docMk/>
            <pc:sldMk cId="623934366" sldId="277"/>
            <ac:spMk id="26" creationId="{20E58BF1-7791-B89A-0208-E6CEF99579D5}"/>
          </ac:spMkLst>
        </pc:spChg>
        <pc:spChg chg="add mod ord">
          <ac:chgData name="Dalton Goodwin" userId="410ed63141fa7090" providerId="LiveId" clId="{F7E7C2BB-D0BD-433E-B541-4CC9CDCB95E0}" dt="2023-06-06T04:47:33.152" v="130" actId="167"/>
          <ac:spMkLst>
            <pc:docMk/>
            <pc:sldMk cId="623934366" sldId="277"/>
            <ac:spMk id="33" creationId="{D6CEB66E-0F0F-7F0E-6BF3-59AF47E0F43C}"/>
          </ac:spMkLst>
        </pc:spChg>
        <pc:spChg chg="add mod">
          <ac:chgData name="Dalton Goodwin" userId="410ed63141fa7090" providerId="LiveId" clId="{F7E7C2BB-D0BD-433E-B541-4CC9CDCB95E0}" dt="2023-06-06T04:50:32.938" v="167" actId="692"/>
          <ac:spMkLst>
            <pc:docMk/>
            <pc:sldMk cId="623934366" sldId="277"/>
            <ac:spMk id="35" creationId="{3E051428-D5B6-97AF-58CE-E059F02DBB56}"/>
          </ac:spMkLst>
        </pc:spChg>
        <pc:spChg chg="add mod">
          <ac:chgData name="Dalton Goodwin" userId="410ed63141fa7090" providerId="LiveId" clId="{F7E7C2BB-D0BD-433E-B541-4CC9CDCB95E0}" dt="2023-06-06T04:48:22.262" v="143"/>
          <ac:spMkLst>
            <pc:docMk/>
            <pc:sldMk cId="623934366" sldId="277"/>
            <ac:spMk id="36" creationId="{0E34DF4D-4A8B-7926-250B-C8A5DACDD233}"/>
          </ac:spMkLst>
        </pc:spChg>
        <pc:spChg chg="mod">
          <ac:chgData name="Dalton Goodwin" userId="410ed63141fa7090" providerId="LiveId" clId="{F7E7C2BB-D0BD-433E-B541-4CC9CDCB95E0}" dt="2023-06-06T04:47:54.362" v="138" actId="20577"/>
          <ac:spMkLst>
            <pc:docMk/>
            <pc:sldMk cId="623934366" sldId="277"/>
            <ac:spMk id="40" creationId="{08FB2BC8-B6F4-D904-240D-F85BC20701D6}"/>
          </ac:spMkLst>
        </pc:spChg>
        <pc:spChg chg="mod">
          <ac:chgData name="Dalton Goodwin" userId="410ed63141fa7090" providerId="LiveId" clId="{F7E7C2BB-D0BD-433E-B541-4CC9CDCB95E0}" dt="2023-06-06T04:47:50.754" v="134" actId="20577"/>
          <ac:spMkLst>
            <pc:docMk/>
            <pc:sldMk cId="623934366" sldId="277"/>
            <ac:spMk id="42" creationId="{933E62FF-C306-00DA-DFD6-FCCE95DEF336}"/>
          </ac:spMkLst>
        </pc:spChg>
        <pc:picChg chg="mod">
          <ac:chgData name="Dalton Goodwin" userId="410ed63141fa7090" providerId="LiveId" clId="{F7E7C2BB-D0BD-433E-B541-4CC9CDCB95E0}" dt="2023-06-06T04:45:22.563" v="108" actId="1076"/>
          <ac:picMkLst>
            <pc:docMk/>
            <pc:sldMk cId="623934366" sldId="277"/>
            <ac:picMk id="19" creationId="{DD54C865-ED5C-FA0C-E5A2-235D410D8836}"/>
          </ac:picMkLst>
        </pc:picChg>
        <pc:picChg chg="mod">
          <ac:chgData name="Dalton Goodwin" userId="410ed63141fa7090" providerId="LiveId" clId="{F7E7C2BB-D0BD-433E-B541-4CC9CDCB95E0}" dt="2023-06-06T04:45:22.563" v="108" actId="1076"/>
          <ac:picMkLst>
            <pc:docMk/>
            <pc:sldMk cId="623934366" sldId="277"/>
            <ac:picMk id="21" creationId="{CAC2BFA2-D28C-04B5-6B8B-E0DBCC10B8BE}"/>
          </ac:picMkLst>
        </pc:picChg>
        <pc:picChg chg="add mod">
          <ac:chgData name="Dalton Goodwin" userId="410ed63141fa7090" providerId="LiveId" clId="{F7E7C2BB-D0BD-433E-B541-4CC9CDCB95E0}" dt="2023-06-06T04:48:04.373" v="140" actId="1076"/>
          <ac:picMkLst>
            <pc:docMk/>
            <pc:sldMk cId="623934366" sldId="277"/>
            <ac:picMk id="34" creationId="{DF86C8F6-5B02-F6D7-D188-9171A70B4782}"/>
          </ac:picMkLst>
        </pc:picChg>
        <pc:cxnChg chg="del mod">
          <ac:chgData name="Dalton Goodwin" userId="410ed63141fa7090" providerId="LiveId" clId="{F7E7C2BB-D0BD-433E-B541-4CC9CDCB95E0}" dt="2023-06-06T04:47:11.811" v="127" actId="478"/>
          <ac:cxnSpMkLst>
            <pc:docMk/>
            <pc:sldMk cId="623934366" sldId="277"/>
            <ac:cxnSpMk id="3" creationId="{A9AD9A0F-DA29-D185-D4A3-E46B5BE1EF77}"/>
          </ac:cxnSpMkLst>
        </pc:cxnChg>
      </pc:sldChg>
      <pc:sldChg chg="addSp delSp modSp add mod">
        <pc:chgData name="Dalton Goodwin" userId="410ed63141fa7090" providerId="LiveId" clId="{F7E7C2BB-D0BD-433E-B541-4CC9CDCB95E0}" dt="2023-06-06T05:00:36.348" v="517"/>
        <pc:sldMkLst>
          <pc:docMk/>
          <pc:sldMk cId="2283618731" sldId="278"/>
        </pc:sldMkLst>
        <pc:spChg chg="add mod">
          <ac:chgData name="Dalton Goodwin" userId="410ed63141fa7090" providerId="LiveId" clId="{F7E7C2BB-D0BD-433E-B541-4CC9CDCB95E0}" dt="2023-06-06T04:55:55.089" v="295" actId="20577"/>
          <ac:spMkLst>
            <pc:docMk/>
            <pc:sldMk cId="2283618731" sldId="278"/>
            <ac:spMk id="3" creationId="{D5C5D671-904C-4F78-7701-C124A01DBE82}"/>
          </ac:spMkLst>
        </pc:spChg>
        <pc:spChg chg="add mod">
          <ac:chgData name="Dalton Goodwin" userId="410ed63141fa7090" providerId="LiveId" clId="{F7E7C2BB-D0BD-433E-B541-4CC9CDCB95E0}" dt="2023-06-06T05:00:36.348" v="517"/>
          <ac:spMkLst>
            <pc:docMk/>
            <pc:sldMk cId="2283618731" sldId="278"/>
            <ac:spMk id="9" creationId="{EEC8CBFE-B46F-23B9-9532-2A0DC39D879D}"/>
          </ac:spMkLst>
        </pc:spChg>
        <pc:spChg chg="add mod">
          <ac:chgData name="Dalton Goodwin" userId="410ed63141fa7090" providerId="LiveId" clId="{F7E7C2BB-D0BD-433E-B541-4CC9CDCB95E0}" dt="2023-06-06T05:00:36.348" v="517"/>
          <ac:spMkLst>
            <pc:docMk/>
            <pc:sldMk cId="2283618731" sldId="278"/>
            <ac:spMk id="16" creationId="{AC4A8585-B8C3-862D-FA5F-3219B0A721D3}"/>
          </ac:spMkLst>
        </pc:spChg>
        <pc:spChg chg="mod ord">
          <ac:chgData name="Dalton Goodwin" userId="410ed63141fa7090" providerId="LiveId" clId="{F7E7C2BB-D0BD-433E-B541-4CC9CDCB95E0}" dt="2023-06-06T04:51:10.410" v="176" actId="166"/>
          <ac:spMkLst>
            <pc:docMk/>
            <pc:sldMk cId="2283618731" sldId="278"/>
            <ac:spMk id="17" creationId="{CAED6769-DBC9-EAE1-70E2-F2293FBC615F}"/>
          </ac:spMkLst>
        </pc:spChg>
        <pc:spChg chg="add mod">
          <ac:chgData name="Dalton Goodwin" userId="410ed63141fa7090" providerId="LiveId" clId="{F7E7C2BB-D0BD-433E-B541-4CC9CDCB95E0}" dt="2023-06-06T05:00:36.348" v="517"/>
          <ac:spMkLst>
            <pc:docMk/>
            <pc:sldMk cId="2283618731" sldId="278"/>
            <ac:spMk id="24" creationId="{7AAAD145-4048-1CD2-0038-7928C536C68A}"/>
          </ac:spMkLst>
        </pc:spChg>
        <pc:spChg chg="add mod">
          <ac:chgData name="Dalton Goodwin" userId="410ed63141fa7090" providerId="LiveId" clId="{F7E7C2BB-D0BD-433E-B541-4CC9CDCB95E0}" dt="2023-06-06T05:00:36.348" v="517"/>
          <ac:spMkLst>
            <pc:docMk/>
            <pc:sldMk cId="2283618731" sldId="278"/>
            <ac:spMk id="26" creationId="{A0869D2C-47AB-23B9-97A4-38E75C7B5020}"/>
          </ac:spMkLst>
        </pc:spChg>
        <pc:spChg chg="ord">
          <ac:chgData name="Dalton Goodwin" userId="410ed63141fa7090" providerId="LiveId" clId="{F7E7C2BB-D0BD-433E-B541-4CC9CDCB95E0}" dt="2023-06-06T04:51:10.410" v="176" actId="166"/>
          <ac:spMkLst>
            <pc:docMk/>
            <pc:sldMk cId="2283618731" sldId="278"/>
            <ac:spMk id="31" creationId="{357A1621-8A9E-7FB6-CCEF-3E14836A3911}"/>
          </ac:spMkLst>
        </pc:spChg>
        <pc:spChg chg="del">
          <ac:chgData name="Dalton Goodwin" userId="410ed63141fa7090" providerId="LiveId" clId="{F7E7C2BB-D0BD-433E-B541-4CC9CDCB95E0}" dt="2023-06-06T05:00:28.220" v="514" actId="21"/>
          <ac:spMkLst>
            <pc:docMk/>
            <pc:sldMk cId="2283618731" sldId="278"/>
            <ac:spMk id="38" creationId="{7E4F1DE3-CDDE-3C91-E6AC-624EB9CF77BD}"/>
          </ac:spMkLst>
        </pc:spChg>
        <pc:spChg chg="del mod">
          <ac:chgData name="Dalton Goodwin" userId="410ed63141fa7090" providerId="LiveId" clId="{F7E7C2BB-D0BD-433E-B541-4CC9CDCB95E0}" dt="2023-06-06T05:00:28.220" v="514" actId="21"/>
          <ac:spMkLst>
            <pc:docMk/>
            <pc:sldMk cId="2283618731" sldId="278"/>
            <ac:spMk id="40" creationId="{08FB2BC8-B6F4-D904-240D-F85BC20701D6}"/>
          </ac:spMkLst>
        </pc:spChg>
        <pc:spChg chg="del">
          <ac:chgData name="Dalton Goodwin" userId="410ed63141fa7090" providerId="LiveId" clId="{F7E7C2BB-D0BD-433E-B541-4CC9CDCB95E0}" dt="2023-06-06T05:00:28.220" v="514" actId="21"/>
          <ac:spMkLst>
            <pc:docMk/>
            <pc:sldMk cId="2283618731" sldId="278"/>
            <ac:spMk id="41" creationId="{E5ACBFD8-919B-5BCE-74E0-DD29C066EE45}"/>
          </ac:spMkLst>
        </pc:spChg>
        <pc:spChg chg="del mod">
          <ac:chgData name="Dalton Goodwin" userId="410ed63141fa7090" providerId="LiveId" clId="{F7E7C2BB-D0BD-433E-B541-4CC9CDCB95E0}" dt="2023-06-06T05:00:28.220" v="514" actId="21"/>
          <ac:spMkLst>
            <pc:docMk/>
            <pc:sldMk cId="2283618731" sldId="278"/>
            <ac:spMk id="42" creationId="{933E62FF-C306-00DA-DFD6-FCCE95DEF336}"/>
          </ac:spMkLst>
        </pc:spChg>
        <pc:picChg chg="add mod">
          <ac:chgData name="Dalton Goodwin" userId="410ed63141fa7090" providerId="LiveId" clId="{F7E7C2BB-D0BD-433E-B541-4CC9CDCB95E0}" dt="2023-06-06T04:53:43.561" v="178" actId="1076"/>
          <ac:picMkLst>
            <pc:docMk/>
            <pc:sldMk cId="2283618731" sldId="278"/>
            <ac:picMk id="2" creationId="{DD14B1FA-8698-AC27-A369-CB47A32AE865}"/>
          </ac:picMkLst>
        </pc:picChg>
      </pc:sldChg>
      <pc:sldChg chg="add del">
        <pc:chgData name="Dalton Goodwin" userId="410ed63141fa7090" providerId="LiveId" clId="{F7E7C2BB-D0BD-433E-B541-4CC9CDCB95E0}" dt="2023-06-06T04:50:12.574" v="153" actId="2890"/>
        <pc:sldMkLst>
          <pc:docMk/>
          <pc:sldMk cId="3397539838" sldId="278"/>
        </pc:sldMkLst>
      </pc:sldChg>
      <pc:sldChg chg="addSp delSp modSp add mod">
        <pc:chgData name="Dalton Goodwin" userId="410ed63141fa7090" providerId="LiveId" clId="{F7E7C2BB-D0BD-433E-B541-4CC9CDCB95E0}" dt="2023-06-06T05:00:34.436" v="516"/>
        <pc:sldMkLst>
          <pc:docMk/>
          <pc:sldMk cId="27687162" sldId="279"/>
        </pc:sldMkLst>
        <pc:spChg chg="del mod">
          <ac:chgData name="Dalton Goodwin" userId="410ed63141fa7090" providerId="LiveId" clId="{F7E7C2BB-D0BD-433E-B541-4CC9CDCB95E0}" dt="2023-06-06T04:56:13.227" v="310"/>
          <ac:spMkLst>
            <pc:docMk/>
            <pc:sldMk cId="27687162" sldId="279"/>
            <ac:spMk id="3" creationId="{D5C5D671-904C-4F78-7701-C124A01DBE82}"/>
          </ac:spMkLst>
        </pc:spChg>
        <pc:spChg chg="add mod">
          <ac:chgData name="Dalton Goodwin" userId="410ed63141fa7090" providerId="LiveId" clId="{F7E7C2BB-D0BD-433E-B541-4CC9CDCB95E0}" dt="2023-06-06T04:56:44.462" v="317" actId="14100"/>
          <ac:spMkLst>
            <pc:docMk/>
            <pc:sldMk cId="27687162" sldId="279"/>
            <ac:spMk id="9" creationId="{ED246DFC-5588-0EFF-7ABD-A876985464BC}"/>
          </ac:spMkLst>
        </pc:spChg>
        <pc:spChg chg="add del mod">
          <ac:chgData name="Dalton Goodwin" userId="410ed63141fa7090" providerId="LiveId" clId="{F7E7C2BB-D0BD-433E-B541-4CC9CDCB95E0}" dt="2023-06-06T04:57:43.810" v="321"/>
          <ac:spMkLst>
            <pc:docMk/>
            <pc:sldMk cId="27687162" sldId="279"/>
            <ac:spMk id="26" creationId="{8E519397-4356-4064-FE27-08A77E920B2D}"/>
          </ac:spMkLst>
        </pc:spChg>
        <pc:spChg chg="del">
          <ac:chgData name="Dalton Goodwin" userId="410ed63141fa7090" providerId="LiveId" clId="{F7E7C2BB-D0BD-433E-B541-4CC9CDCB95E0}" dt="2023-06-06T05:00:33.815" v="515" actId="478"/>
          <ac:spMkLst>
            <pc:docMk/>
            <pc:sldMk cId="27687162" sldId="279"/>
            <ac:spMk id="38" creationId="{7E4F1DE3-CDDE-3C91-E6AC-624EB9CF77BD}"/>
          </ac:spMkLst>
        </pc:spChg>
        <pc:spChg chg="del">
          <ac:chgData name="Dalton Goodwin" userId="410ed63141fa7090" providerId="LiveId" clId="{F7E7C2BB-D0BD-433E-B541-4CC9CDCB95E0}" dt="2023-06-06T05:00:33.815" v="515" actId="478"/>
          <ac:spMkLst>
            <pc:docMk/>
            <pc:sldMk cId="27687162" sldId="279"/>
            <ac:spMk id="40" creationId="{08FB2BC8-B6F4-D904-240D-F85BC20701D6}"/>
          </ac:spMkLst>
        </pc:spChg>
        <pc:spChg chg="del">
          <ac:chgData name="Dalton Goodwin" userId="410ed63141fa7090" providerId="LiveId" clId="{F7E7C2BB-D0BD-433E-B541-4CC9CDCB95E0}" dt="2023-06-06T05:00:33.815" v="515" actId="478"/>
          <ac:spMkLst>
            <pc:docMk/>
            <pc:sldMk cId="27687162" sldId="279"/>
            <ac:spMk id="41" creationId="{E5ACBFD8-919B-5BCE-74E0-DD29C066EE45}"/>
          </ac:spMkLst>
        </pc:spChg>
        <pc:spChg chg="del">
          <ac:chgData name="Dalton Goodwin" userId="410ed63141fa7090" providerId="LiveId" clId="{F7E7C2BB-D0BD-433E-B541-4CC9CDCB95E0}" dt="2023-06-06T05:00:33.815" v="515" actId="478"/>
          <ac:spMkLst>
            <pc:docMk/>
            <pc:sldMk cId="27687162" sldId="279"/>
            <ac:spMk id="42" creationId="{933E62FF-C306-00DA-DFD6-FCCE95DEF336}"/>
          </ac:spMkLst>
        </pc:spChg>
        <pc:spChg chg="add mod">
          <ac:chgData name="Dalton Goodwin" userId="410ed63141fa7090" providerId="LiveId" clId="{F7E7C2BB-D0BD-433E-B541-4CC9CDCB95E0}" dt="2023-06-06T04:59:34.960" v="501" actId="20577"/>
          <ac:spMkLst>
            <pc:docMk/>
            <pc:sldMk cId="27687162" sldId="279"/>
            <ac:spMk id="43" creationId="{54E3D277-CD9B-E83B-7730-C2313DD084B3}"/>
          </ac:spMkLst>
        </pc:spChg>
        <pc:spChg chg="add mod">
          <ac:chgData name="Dalton Goodwin" userId="410ed63141fa7090" providerId="LiveId" clId="{F7E7C2BB-D0BD-433E-B541-4CC9CDCB95E0}" dt="2023-06-06T05:00:34.436" v="516"/>
          <ac:spMkLst>
            <pc:docMk/>
            <pc:sldMk cId="27687162" sldId="279"/>
            <ac:spMk id="44" creationId="{B3873103-13D4-541D-DFEC-8F757DEACC00}"/>
          </ac:spMkLst>
        </pc:spChg>
        <pc:spChg chg="add mod">
          <ac:chgData name="Dalton Goodwin" userId="410ed63141fa7090" providerId="LiveId" clId="{F7E7C2BB-D0BD-433E-B541-4CC9CDCB95E0}" dt="2023-06-06T05:00:34.436" v="516"/>
          <ac:spMkLst>
            <pc:docMk/>
            <pc:sldMk cId="27687162" sldId="279"/>
            <ac:spMk id="45" creationId="{805E13CC-D554-30A5-D43E-331DA91151C0}"/>
          </ac:spMkLst>
        </pc:spChg>
        <pc:spChg chg="add mod">
          <ac:chgData name="Dalton Goodwin" userId="410ed63141fa7090" providerId="LiveId" clId="{F7E7C2BB-D0BD-433E-B541-4CC9CDCB95E0}" dt="2023-06-06T05:00:34.436" v="516"/>
          <ac:spMkLst>
            <pc:docMk/>
            <pc:sldMk cId="27687162" sldId="279"/>
            <ac:spMk id="46" creationId="{6EA17597-FD72-B38A-D5D6-857B08414E40}"/>
          </ac:spMkLst>
        </pc:spChg>
        <pc:spChg chg="add mod">
          <ac:chgData name="Dalton Goodwin" userId="410ed63141fa7090" providerId="LiveId" clId="{F7E7C2BB-D0BD-433E-B541-4CC9CDCB95E0}" dt="2023-06-06T05:00:34.436" v="516"/>
          <ac:spMkLst>
            <pc:docMk/>
            <pc:sldMk cId="27687162" sldId="279"/>
            <ac:spMk id="47" creationId="{9E68A979-478F-A17E-6887-4BA9D30D5FEC}"/>
          </ac:spMkLst>
        </pc:spChg>
        <pc:cxnChg chg="add mod">
          <ac:chgData name="Dalton Goodwin" userId="410ed63141fa7090" providerId="LiveId" clId="{F7E7C2BB-D0BD-433E-B541-4CC9CDCB95E0}" dt="2023-06-06T04:57:41.113" v="319" actId="14100"/>
          <ac:cxnSpMkLst>
            <pc:docMk/>
            <pc:sldMk cId="27687162" sldId="279"/>
            <ac:cxnSpMk id="16" creationId="{90AED802-677A-FE17-16F5-BEEBB193A622}"/>
          </ac:cxnSpMkLst>
        </pc:cxnChg>
        <pc:cxnChg chg="add del mod">
          <ac:chgData name="Dalton Goodwin" userId="410ed63141fa7090" providerId="LiveId" clId="{F7E7C2BB-D0BD-433E-B541-4CC9CDCB95E0}" dt="2023-06-06T04:57:43.810" v="321"/>
          <ac:cxnSpMkLst>
            <pc:docMk/>
            <pc:sldMk cId="27687162" sldId="279"/>
            <ac:cxnSpMk id="37" creationId="{E7186761-9DC1-144E-22F4-F618407AF28C}"/>
          </ac:cxnSpMkLst>
        </pc:cxnChg>
      </pc:sldChg>
    </pc:docChg>
  </pc:docChgLst>
  <pc:docChgLst>
    <pc:chgData name="Dalton Goodwin" userId="410ed63141fa7090" providerId="LiveId" clId="{4ECB7DE5-8B01-4782-A64C-88649926208A}"/>
    <pc:docChg chg="modSld">
      <pc:chgData name="Dalton Goodwin" userId="410ed63141fa7090" providerId="LiveId" clId="{4ECB7DE5-8B01-4782-A64C-88649926208A}" dt="2020-12-07T01:15:05.520" v="4" actId="207"/>
      <pc:docMkLst>
        <pc:docMk/>
      </pc:docMkLst>
      <pc:sldChg chg="modSp">
        <pc:chgData name="Dalton Goodwin" userId="410ed63141fa7090" providerId="LiveId" clId="{4ECB7DE5-8B01-4782-A64C-88649926208A}" dt="2020-12-07T01:14:32.504" v="2" actId="207"/>
        <pc:sldMkLst>
          <pc:docMk/>
          <pc:sldMk cId="16843697" sldId="256"/>
        </pc:sldMkLst>
        <pc:spChg chg="mod">
          <ac:chgData name="Dalton Goodwin" userId="410ed63141fa7090" providerId="LiveId" clId="{4ECB7DE5-8B01-4782-A64C-88649926208A}" dt="2020-12-07T01:14:32.504" v="2" actId="207"/>
          <ac:spMkLst>
            <pc:docMk/>
            <pc:sldMk cId="16843697" sldId="256"/>
            <ac:spMk id="2" creationId="{4257741A-EE8A-4890-87B1-F7C56F052AB3}"/>
          </ac:spMkLst>
        </pc:spChg>
        <pc:spChg chg="mod">
          <ac:chgData name="Dalton Goodwin" userId="410ed63141fa7090" providerId="LiveId" clId="{4ECB7DE5-8B01-4782-A64C-88649926208A}" dt="2020-12-07T01:14:24.742" v="1" actId="207"/>
          <ac:spMkLst>
            <pc:docMk/>
            <pc:sldMk cId="16843697" sldId="256"/>
            <ac:spMk id="3" creationId="{59175A3E-F8DE-46E2-8F82-B702D2DEBFFA}"/>
          </ac:spMkLst>
        </pc:spChg>
      </pc:sldChg>
      <pc:sldChg chg="modSp">
        <pc:chgData name="Dalton Goodwin" userId="410ed63141fa7090" providerId="LiveId" clId="{4ECB7DE5-8B01-4782-A64C-88649926208A}" dt="2020-12-07T01:15:05.520" v="4" actId="207"/>
        <pc:sldMkLst>
          <pc:docMk/>
          <pc:sldMk cId="410697687" sldId="258"/>
        </pc:sldMkLst>
        <pc:spChg chg="mod">
          <ac:chgData name="Dalton Goodwin" userId="410ed63141fa7090" providerId="LiveId" clId="{4ECB7DE5-8B01-4782-A64C-88649926208A}" dt="2020-12-07T01:15:02.600" v="3" actId="207"/>
          <ac:spMkLst>
            <pc:docMk/>
            <pc:sldMk cId="410697687" sldId="258"/>
            <ac:spMk id="2" creationId="{4257741A-EE8A-4890-87B1-F7C56F052AB3}"/>
          </ac:spMkLst>
        </pc:spChg>
        <pc:spChg chg="mod">
          <ac:chgData name="Dalton Goodwin" userId="410ed63141fa7090" providerId="LiveId" clId="{4ECB7DE5-8B01-4782-A64C-88649926208A}" dt="2020-12-07T01:15:05.520" v="4" actId="207"/>
          <ac:spMkLst>
            <pc:docMk/>
            <pc:sldMk cId="410697687" sldId="258"/>
            <ac:spMk id="3" creationId="{59175A3E-F8DE-46E2-8F82-B702D2DEBFFA}"/>
          </ac:spMkLst>
        </pc:spChg>
      </pc:sldChg>
    </pc:docChg>
  </pc:docChgLst>
  <pc:docChgLst>
    <pc:chgData name="Dalton Goodwin" userId="410ed63141fa7090" providerId="LiveId" clId="{8D355C0E-93CD-4734-897C-65A72599A8AD}"/>
    <pc:docChg chg="modSld">
      <pc:chgData name="Dalton Goodwin" userId="410ed63141fa7090" providerId="LiveId" clId="{8D355C0E-93CD-4734-897C-65A72599A8AD}" dt="2022-08-08T01:28:33.901" v="0" actId="571"/>
      <pc:docMkLst>
        <pc:docMk/>
      </pc:docMkLst>
      <pc:sldChg chg="addSp modSp">
        <pc:chgData name="Dalton Goodwin" userId="410ed63141fa7090" providerId="LiveId" clId="{8D355C0E-93CD-4734-897C-65A72599A8AD}" dt="2022-08-08T01:28:33.901" v="0" actId="571"/>
        <pc:sldMkLst>
          <pc:docMk/>
          <pc:sldMk cId="3831056599" sldId="259"/>
        </pc:sldMkLst>
        <pc:spChg chg="add mod">
          <ac:chgData name="Dalton Goodwin" userId="410ed63141fa7090" providerId="LiveId" clId="{8D355C0E-93CD-4734-897C-65A72599A8AD}" dt="2022-08-08T01:28:33.901" v="0" actId="571"/>
          <ac:spMkLst>
            <pc:docMk/>
            <pc:sldMk cId="3831056599" sldId="259"/>
            <ac:spMk id="16" creationId="{61B956F7-1F77-0FB3-867C-F2DBBE749AB5}"/>
          </ac:spMkLst>
        </pc:spChg>
        <pc:picChg chg="add mod">
          <ac:chgData name="Dalton Goodwin" userId="410ed63141fa7090" providerId="LiveId" clId="{8D355C0E-93CD-4734-897C-65A72599A8AD}" dt="2022-08-08T01:28:33.901" v="0" actId="571"/>
          <ac:picMkLst>
            <pc:docMk/>
            <pc:sldMk cId="3831056599" sldId="259"/>
            <ac:picMk id="12" creationId="{07E8CC50-4953-DFB9-FE73-172237CBF885}"/>
          </ac:picMkLst>
        </pc:picChg>
        <pc:picChg chg="add mod">
          <ac:chgData name="Dalton Goodwin" userId="410ed63141fa7090" providerId="LiveId" clId="{8D355C0E-93CD-4734-897C-65A72599A8AD}" dt="2022-08-08T01:28:33.901" v="0" actId="571"/>
          <ac:picMkLst>
            <pc:docMk/>
            <pc:sldMk cId="3831056599" sldId="259"/>
            <ac:picMk id="13" creationId="{F8936D97-09B6-3825-DA8A-128776DB91C3}"/>
          </ac:picMkLst>
        </pc:picChg>
        <pc:picChg chg="add mod">
          <ac:chgData name="Dalton Goodwin" userId="410ed63141fa7090" providerId="LiveId" clId="{8D355C0E-93CD-4734-897C-65A72599A8AD}" dt="2022-08-08T01:28:33.901" v="0" actId="571"/>
          <ac:picMkLst>
            <pc:docMk/>
            <pc:sldMk cId="3831056599" sldId="259"/>
            <ac:picMk id="17" creationId="{FC3A8C03-6AFD-5F20-A560-9041C6BA1BE4}"/>
          </ac:picMkLst>
        </pc:picChg>
      </pc:sldChg>
    </pc:docChg>
  </pc:docChgLst>
  <pc:docChgLst>
    <pc:chgData name="Dalton Goodwin" userId="410ed63141fa7090" providerId="LiveId" clId="{1D29575F-CAC3-4C23-AF15-4B03D9209EA7}"/>
    <pc:docChg chg="custSel modSld">
      <pc:chgData name="Dalton Goodwin" userId="410ed63141fa7090" providerId="LiveId" clId="{1D29575F-CAC3-4C23-AF15-4B03D9209EA7}" dt="2022-12-31T04:06:19.812" v="11" actId="1076"/>
      <pc:docMkLst>
        <pc:docMk/>
      </pc:docMkLst>
      <pc:sldChg chg="addSp delSp modSp mod">
        <pc:chgData name="Dalton Goodwin" userId="410ed63141fa7090" providerId="LiveId" clId="{1D29575F-CAC3-4C23-AF15-4B03D9209EA7}" dt="2022-12-31T04:06:19.812" v="11" actId="1076"/>
        <pc:sldMkLst>
          <pc:docMk/>
          <pc:sldMk cId="16843697" sldId="256"/>
        </pc:sldMkLst>
        <pc:spChg chg="del">
          <ac:chgData name="Dalton Goodwin" userId="410ed63141fa7090" providerId="LiveId" clId="{1D29575F-CAC3-4C23-AF15-4B03D9209EA7}" dt="2022-12-31T04:04:51.927" v="8" actId="478"/>
          <ac:spMkLst>
            <pc:docMk/>
            <pc:sldMk cId="16843697" sldId="256"/>
            <ac:spMk id="9" creationId="{8D08575F-8E8B-4CCF-9E5D-29513DBF65FA}"/>
          </ac:spMkLst>
        </pc:spChg>
        <pc:picChg chg="add del mod">
          <ac:chgData name="Dalton Goodwin" userId="410ed63141fa7090" providerId="LiveId" clId="{1D29575F-CAC3-4C23-AF15-4B03D9209EA7}" dt="2022-12-31T04:04:42.879" v="3" actId="478"/>
          <ac:picMkLst>
            <pc:docMk/>
            <pc:sldMk cId="16843697" sldId="256"/>
            <ac:picMk id="10" creationId="{BC539C67-0E54-D1D9-AA69-447522C385EC}"/>
          </ac:picMkLst>
        </pc:picChg>
        <pc:picChg chg="add mod">
          <ac:chgData name="Dalton Goodwin" userId="410ed63141fa7090" providerId="LiveId" clId="{1D29575F-CAC3-4C23-AF15-4B03D9209EA7}" dt="2022-12-31T04:06:19.812" v="11" actId="1076"/>
          <ac:picMkLst>
            <pc:docMk/>
            <pc:sldMk cId="16843697" sldId="256"/>
            <ac:picMk id="1026" creationId="{302CD8F4-208B-8B15-7BAD-FE6149EE8115}"/>
          </ac:picMkLst>
        </pc:picChg>
      </pc:sldChg>
    </pc:docChg>
  </pc:docChgLst>
  <pc:docChgLst>
    <pc:chgData name="Dalton Goodwin" userId="410ed63141fa7090" providerId="LiveId" clId="{7DE587C8-D4C6-40BB-9B47-94CD4CCBD745}"/>
    <pc:docChg chg="custSel modSld">
      <pc:chgData name="Dalton Goodwin" userId="410ed63141fa7090" providerId="LiveId" clId="{7DE587C8-D4C6-40BB-9B47-94CD4CCBD745}" dt="2022-12-09T05:25:46.230" v="14" actId="478"/>
      <pc:docMkLst>
        <pc:docMk/>
      </pc:docMkLst>
      <pc:sldChg chg="delSp mod">
        <pc:chgData name="Dalton Goodwin" userId="410ed63141fa7090" providerId="LiveId" clId="{7DE587C8-D4C6-40BB-9B47-94CD4CCBD745}" dt="2022-12-09T05:25:46.230" v="14" actId="478"/>
        <pc:sldMkLst>
          <pc:docMk/>
          <pc:sldMk cId="410697687" sldId="258"/>
        </pc:sldMkLst>
        <pc:picChg chg="del">
          <ac:chgData name="Dalton Goodwin" userId="410ed63141fa7090" providerId="LiveId" clId="{7DE587C8-D4C6-40BB-9B47-94CD4CCBD745}" dt="2022-12-09T05:25:45.838" v="13" actId="478"/>
          <ac:picMkLst>
            <pc:docMk/>
            <pc:sldMk cId="410697687" sldId="258"/>
            <ac:picMk id="14" creationId="{90DE6C8F-3008-4AD8-9DEB-B0044B5C4BFC}"/>
          </ac:picMkLst>
        </pc:picChg>
        <pc:picChg chg="del">
          <ac:chgData name="Dalton Goodwin" userId="410ed63141fa7090" providerId="LiveId" clId="{7DE587C8-D4C6-40BB-9B47-94CD4CCBD745}" dt="2022-12-09T05:25:38.599" v="0" actId="478"/>
          <ac:picMkLst>
            <pc:docMk/>
            <pc:sldMk cId="410697687" sldId="258"/>
            <ac:picMk id="16" creationId="{A601288C-3675-4D6E-97F5-86A99204E1FE}"/>
          </ac:picMkLst>
        </pc:picChg>
        <pc:picChg chg="del">
          <ac:chgData name="Dalton Goodwin" userId="410ed63141fa7090" providerId="LiveId" clId="{7DE587C8-D4C6-40BB-9B47-94CD4CCBD745}" dt="2022-12-09T05:25:46.230" v="14" actId="478"/>
          <ac:picMkLst>
            <pc:docMk/>
            <pc:sldMk cId="410697687" sldId="258"/>
            <ac:picMk id="18" creationId="{7643D5CD-E10E-4884-9C16-E0D7C436F122}"/>
          </ac:picMkLst>
        </pc:picChg>
        <pc:picChg chg="del">
          <ac:chgData name="Dalton Goodwin" userId="410ed63141fa7090" providerId="LiveId" clId="{7DE587C8-D4C6-40BB-9B47-94CD4CCBD745}" dt="2022-12-09T05:25:40.997" v="4" actId="478"/>
          <ac:picMkLst>
            <pc:docMk/>
            <pc:sldMk cId="410697687" sldId="258"/>
            <ac:picMk id="20" creationId="{001777AF-C484-4F55-B153-4796E75D182C}"/>
          </ac:picMkLst>
        </pc:picChg>
        <pc:picChg chg="del">
          <ac:chgData name="Dalton Goodwin" userId="410ed63141fa7090" providerId="LiveId" clId="{7DE587C8-D4C6-40BB-9B47-94CD4CCBD745}" dt="2022-12-09T05:25:40.454" v="3" actId="478"/>
          <ac:picMkLst>
            <pc:docMk/>
            <pc:sldMk cId="410697687" sldId="258"/>
            <ac:picMk id="22" creationId="{41BAECC1-22DA-44E7-A742-3643DE60D1AA}"/>
          </ac:picMkLst>
        </pc:picChg>
        <pc:picChg chg="del">
          <ac:chgData name="Dalton Goodwin" userId="410ed63141fa7090" providerId="LiveId" clId="{7DE587C8-D4C6-40BB-9B47-94CD4CCBD745}" dt="2022-12-09T05:25:41.549" v="5" actId="478"/>
          <ac:picMkLst>
            <pc:docMk/>
            <pc:sldMk cId="410697687" sldId="258"/>
            <ac:picMk id="24" creationId="{F06EA7AF-C585-46E3-B56F-43C1B2B8E6C7}"/>
          </ac:picMkLst>
        </pc:picChg>
        <pc:picChg chg="del">
          <ac:chgData name="Dalton Goodwin" userId="410ed63141fa7090" providerId="LiveId" clId="{7DE587C8-D4C6-40BB-9B47-94CD4CCBD745}" dt="2022-12-09T05:25:42.655" v="7" actId="478"/>
          <ac:picMkLst>
            <pc:docMk/>
            <pc:sldMk cId="410697687" sldId="258"/>
            <ac:picMk id="26" creationId="{3BD68B01-CE07-4A99-8DAC-493D392B25C9}"/>
          </ac:picMkLst>
        </pc:picChg>
        <pc:picChg chg="del">
          <ac:chgData name="Dalton Goodwin" userId="410ed63141fa7090" providerId="LiveId" clId="{7DE587C8-D4C6-40BB-9B47-94CD4CCBD745}" dt="2022-12-09T05:25:43.302" v="8" actId="478"/>
          <ac:picMkLst>
            <pc:docMk/>
            <pc:sldMk cId="410697687" sldId="258"/>
            <ac:picMk id="27" creationId="{00C23173-1C88-49F0-86A1-1E64F256B36C}"/>
          </ac:picMkLst>
        </pc:picChg>
        <pc:picChg chg="del">
          <ac:chgData name="Dalton Goodwin" userId="410ed63141fa7090" providerId="LiveId" clId="{7DE587C8-D4C6-40BB-9B47-94CD4CCBD745}" dt="2022-12-09T05:25:42.182" v="6" actId="478"/>
          <ac:picMkLst>
            <pc:docMk/>
            <pc:sldMk cId="410697687" sldId="258"/>
            <ac:picMk id="28" creationId="{82827245-A824-4721-8447-0A6388BF4C3B}"/>
          </ac:picMkLst>
        </pc:picChg>
        <pc:picChg chg="del">
          <ac:chgData name="Dalton Goodwin" userId="410ed63141fa7090" providerId="LiveId" clId="{7DE587C8-D4C6-40BB-9B47-94CD4CCBD745}" dt="2022-12-09T05:25:39.449" v="1" actId="478"/>
          <ac:picMkLst>
            <pc:docMk/>
            <pc:sldMk cId="410697687" sldId="258"/>
            <ac:picMk id="29" creationId="{D9E1B76C-F34C-4E88-9099-9742DDF9F5F6}"/>
          </ac:picMkLst>
        </pc:picChg>
        <pc:picChg chg="del">
          <ac:chgData name="Dalton Goodwin" userId="410ed63141fa7090" providerId="LiveId" clId="{7DE587C8-D4C6-40BB-9B47-94CD4CCBD745}" dt="2022-12-09T05:25:45.381" v="12" actId="478"/>
          <ac:picMkLst>
            <pc:docMk/>
            <pc:sldMk cId="410697687" sldId="258"/>
            <ac:picMk id="30" creationId="{86096FEF-AD2F-4127-A27F-D5DEFB25E5C2}"/>
          </ac:picMkLst>
        </pc:picChg>
        <pc:picChg chg="del">
          <ac:chgData name="Dalton Goodwin" userId="410ed63141fa7090" providerId="LiveId" clId="{7DE587C8-D4C6-40BB-9B47-94CD4CCBD745}" dt="2022-12-09T05:25:44.893" v="11" actId="478"/>
          <ac:picMkLst>
            <pc:docMk/>
            <pc:sldMk cId="410697687" sldId="258"/>
            <ac:picMk id="32" creationId="{6108C9E7-7A2F-433D-8E68-1878D2234A76}"/>
          </ac:picMkLst>
        </pc:picChg>
        <pc:picChg chg="del">
          <ac:chgData name="Dalton Goodwin" userId="410ed63141fa7090" providerId="LiveId" clId="{7DE587C8-D4C6-40BB-9B47-94CD4CCBD745}" dt="2022-12-09T05:25:44.302" v="10" actId="478"/>
          <ac:picMkLst>
            <pc:docMk/>
            <pc:sldMk cId="410697687" sldId="258"/>
            <ac:picMk id="34" creationId="{6DB9161E-AB21-4CF0-8A08-AD51472A6FC0}"/>
          </ac:picMkLst>
        </pc:picChg>
        <pc:picChg chg="del">
          <ac:chgData name="Dalton Goodwin" userId="410ed63141fa7090" providerId="LiveId" clId="{7DE587C8-D4C6-40BB-9B47-94CD4CCBD745}" dt="2022-12-09T05:25:43.878" v="9" actId="478"/>
          <ac:picMkLst>
            <pc:docMk/>
            <pc:sldMk cId="410697687" sldId="258"/>
            <ac:picMk id="36" creationId="{17A6A9ED-9ACF-4C3C-917D-85C377214239}"/>
          </ac:picMkLst>
        </pc:picChg>
        <pc:picChg chg="del">
          <ac:chgData name="Dalton Goodwin" userId="410ed63141fa7090" providerId="LiveId" clId="{7DE587C8-D4C6-40BB-9B47-94CD4CCBD745}" dt="2022-12-09T05:25:39.974" v="2" actId="478"/>
          <ac:picMkLst>
            <pc:docMk/>
            <pc:sldMk cId="410697687" sldId="258"/>
            <ac:picMk id="38" creationId="{008A4101-E144-41EA-9036-008F85E53D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9BE5-DB69-4CAA-9AEA-2CA6E8AD5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B318B-9614-4141-886C-38669182F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05C5A-F5CB-4FFD-8D16-6B810E5E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B213F-43C2-469E-A095-86A3EC8D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9B7A-B979-4F14-AEDE-59368E32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5540-6923-41D1-8EC4-BB3CEFA3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F3011-4276-4A68-B5C5-A86F7B46E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9BCC6-FE0C-43F0-A116-623DFB75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0031-20F7-4AA8-B858-7585EBAF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C096-46D3-4AFC-A684-5E297176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6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998E2-E408-4477-88AD-A0A7EC095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2FB67-B2D3-4FFE-8020-C183E7F5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72D24-B0B9-4F13-A048-04E533E5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6878-E0AD-4FE8-B580-607CC4AE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882F-D3C4-45C3-8E74-98B9C705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AAE1-DE61-4EF2-89D6-3B4C0563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4E4F7-C393-4732-90C9-F911CAA0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227E-D38A-428D-BB03-65520136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1380-4959-42CB-B14A-7A5ABBE4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E967-F64E-4179-BFD3-3696E161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BAE9-7C98-4921-9474-77D99F35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95CD-4859-4C4A-AB79-41AD7F510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1CE7-EA00-4C12-8DA5-92CC2006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CEDE-0985-4A43-9778-D66E075E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510A3-F315-42F9-B296-4320AFAC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0A66-5A2A-4D6E-ABEB-48F3029A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02A4-98FE-4877-8F6E-2F48E772D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E7896-471B-4D94-9A90-F8E8C9522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1405E-CCC6-4986-AAF9-E3B55FF8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44005-1445-4907-BE5B-4EF80F72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42697-FC5C-45B3-911F-E13CF18A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7E17-A733-4B39-85A2-C51009E3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467E8-EF59-4E2E-A005-2CFF451C3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2477-3497-4017-B091-BD22B829A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28C9C-5F12-4453-9A1F-B28711B86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6309B-71D8-477C-B33E-8BCEAF84A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CAA14-71FF-4B94-B339-5FF56423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022C3-1179-4470-BE74-56680D83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3B564-AF06-43E6-AE03-E91B3D4A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4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D098-4076-408C-8AF1-81E1C671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59407-E75E-4070-B28B-D74C4B91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64B03-934A-4DC2-BDA3-648E4E48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0FF40-4CE9-4A34-A9D9-28076741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13B3A-D109-4C22-BEAD-D646D164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0BDF9-3EBD-4712-9B36-3D7FA56A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44258-EB63-44F7-BCAA-4E40C13A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4F66-7B3D-4430-B13B-0E4C6A8F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F30A-2C84-4442-8462-11EA3CB5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C5873-9F3F-4272-90B4-9D54D73A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3B93B-33A2-4A96-95CD-6EA2607E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3FA17-C145-48B8-9E5F-571BE3F4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07F8-FEC5-44FA-8194-2D01F589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3FF5-A09A-48FE-B384-9B23C896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E538-B9EE-4E5E-8A64-BFD290D49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C57DC-4BB7-4CB9-91E7-63E519070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3EA4D-0753-4047-A283-9EB69337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24A58-A281-4574-9A9C-25C933A2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E535-BF83-4036-BCC2-746FB499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53009-D113-4AA7-8052-8027E255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3493A-40E8-471F-972F-D9BE3964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6C458-3B62-44C7-9FC6-84C6F9618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0834-2140-4391-8ED5-DC734A4B86C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6C45F-E073-482C-8249-4E4361FAF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A05E-358B-4E8F-92E5-E23849AB9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wMNrSM5RFM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pxhere.com/en/photo/610854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kYDeYGZ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pxhere.com/en/photo/610854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pxhere.com/en/photo/61085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pxhere.com/en/photo/61085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52F63BB-8385-4F7B-8D16-A62837D83AAA}"/>
              </a:ext>
            </a:extLst>
          </p:cNvPr>
          <p:cNvSpPr/>
          <p:nvPr/>
        </p:nvSpPr>
        <p:spPr>
          <a:xfrm>
            <a:off x="3304309" y="619887"/>
            <a:ext cx="5583382" cy="5618226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4933"/>
            <a:ext cx="9144000" cy="2387600"/>
          </a:xfrm>
        </p:spPr>
        <p:txBody>
          <a:bodyPr/>
          <a:lstStyle/>
          <a:p>
            <a:r>
              <a:rPr lang="en-US" b="1" dirty="0"/>
              <a:t>Duct Path Script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8303492" y="-748132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156535" y="2303201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1394690" y="5191761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20CB77-2592-4D25-B6D1-6ED83535E228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CE48D3F-693C-4229-95BA-90E099B4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2CD8F4-208B-8B15-7BAD-FE6149EE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752" y="4561261"/>
            <a:ext cx="335111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C17A2E-3FD4-5A55-C614-E81CDF30AD7A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713100C7-D833-6F3E-2AEC-5EB2543D8723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0EE430-A425-5B3E-230F-BBBB5526F873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849BF-8375-08B7-A378-6AABB1E9F55F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A561F-46A6-9A95-F01F-872942FE52BD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EB727-D753-85B1-2122-5EE7D434C8BA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CD75C8-6B17-2A1C-4CAC-208544C57CE2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DCC970-1C76-CEEB-56B2-15F662094E7A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A28ED-3AE4-B959-928D-5768663C1623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E47C27-04A1-6ED9-16E5-B47D68D6F133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57521-3177-EABB-1D29-8022E6253695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C9B4D9-A4EF-F65D-F259-B826B510FF4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5B78A6-CCE2-3789-D7C9-A521C63CD476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A438B7-ED9D-9D02-51E4-E2725FEBC83A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0E478-997C-DA63-F5C7-1DA6C9D0FD2E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A16B37-E1B6-961D-488B-2DF0AD06E0CC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EFECF8-4BDC-01B3-DDE8-E87E70A63347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B1B8936-1AEC-A4AB-3A02-30BBDAF0C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9D005C-C61A-98F3-68E1-A088C38A39AC}"/>
              </a:ext>
            </a:extLst>
          </p:cNvPr>
          <p:cNvCxnSpPr>
            <a:cxnSpLocks/>
          </p:cNvCxnSpPr>
          <p:nvPr/>
        </p:nvCxnSpPr>
        <p:spPr>
          <a:xfrm flipV="1">
            <a:off x="3710224" y="3723126"/>
            <a:ext cx="3776426" cy="387189"/>
          </a:xfrm>
          <a:prstGeom prst="straightConnector1">
            <a:avLst/>
          </a:prstGeom>
          <a:ln w="82550" cap="rnd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2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C17A2E-3FD4-5A55-C614-E81CDF30AD7A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713100C7-D833-6F3E-2AEC-5EB2543D8723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D83DA-4E74-F613-7AFE-63411EEDDB5A}"/>
              </a:ext>
            </a:extLst>
          </p:cNvPr>
          <p:cNvSpPr txBox="1"/>
          <p:nvPr/>
        </p:nvSpPr>
        <p:spPr>
          <a:xfrm>
            <a:off x="7017597" y="4405480"/>
            <a:ext cx="2903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get_connected_elements</a:t>
            </a:r>
            <a:r>
              <a:rPr lang="en-US" dirty="0"/>
              <a:t> function returns “</a:t>
            </a:r>
            <a:r>
              <a:rPr lang="en-US" dirty="0" err="1"/>
              <a:t>start_duct</a:t>
            </a:r>
            <a:r>
              <a:rPr lang="en-US" dirty="0"/>
              <a:t>” connected elements. In this case D2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12F70-1275-9BB7-7979-14606B4AD0A3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EAC1A7-9A73-EB6A-97C1-68FC61087E37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71FBE1-CE2B-7CFB-8F9E-1EAC8E84FBED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323E7F-0BBB-FB17-9FF7-EA6D054212FB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86C583-25C1-2D30-BA5A-E76A29BF442E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2C5263-19B8-9426-87C0-66D3F9D09536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1857F-4047-B486-B703-1F8E41154251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7BDC4C-DEF8-6F3B-F81E-92E9AE0D7944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BC1D05-2EF7-16C5-F987-E495E9B8B9D1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91E659-5EDF-7771-0C75-36D99CD2549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FE7CEF-F102-CE9B-7D15-342FCF93424A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C002A9-798B-AD08-7F53-C7503CACED4B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33FDB-B4F7-AF7B-4B72-36458913B519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4C2B6-D446-ED2F-721F-051606C811F8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2C0D9E-DEFA-BE67-4C7D-248C8AE3B42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BE59A88-4C38-FB37-A2F2-5ABA367BA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55596-3008-0B62-7F73-2F1F541D092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81995" y="2216443"/>
            <a:ext cx="557930" cy="1947838"/>
          </a:xfrm>
          <a:prstGeom prst="straightConnector1">
            <a:avLst/>
          </a:prstGeom>
          <a:ln w="82550" cap="rnd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8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713100C7-D833-6F3E-2AEC-5EB2543D8723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E58BF1-7791-B89A-0208-E6CEF99579D5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A3523-D096-3A82-8709-2EBF96FA2CAA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7A1621-8A9E-7FB6-CCEF-3E14836A3911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4F1DE3-CDDE-3C91-E6AC-624EB9CF77BD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B2BC8-B6F4-D904-240D-F85BC20701D6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ACBFD8-919B-5BCE-74E0-DD29C066EE45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3E62FF-C306-00DA-DFD6-FCCE95DEF336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17A2E-3FD4-5A55-C614-E81CDF30AD7A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F2C825-AD55-38BD-D069-5C4897E607E5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32A90B-6AED-BAC7-6AB5-2B8DB93FC268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CC2D4-E422-7B1C-FA09-260E79E4208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253EB0-B16A-9047-C5EA-706A7FA85F2F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8581BA-E8EE-F682-03D8-E640754DA8AE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C51FCDD-D379-0B43-DBC8-EB4549DD7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D50EB0-225B-C342-4BEE-6CB6F0E566B1}"/>
              </a:ext>
            </a:extLst>
          </p:cNvPr>
          <p:cNvCxnSpPr>
            <a:cxnSpLocks/>
          </p:cNvCxnSpPr>
          <p:nvPr/>
        </p:nvCxnSpPr>
        <p:spPr>
          <a:xfrm>
            <a:off x="3375589" y="2674834"/>
            <a:ext cx="4170822" cy="1263137"/>
          </a:xfrm>
          <a:prstGeom prst="straightConnector1">
            <a:avLst/>
          </a:prstGeom>
          <a:ln w="82550" cap="rnd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AD9A0F-DA29-D185-D4A3-E46B5BE1EF7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407147" y="2690611"/>
            <a:ext cx="1613137" cy="1473666"/>
          </a:xfrm>
          <a:prstGeom prst="straightConnector1">
            <a:avLst/>
          </a:prstGeom>
          <a:ln w="82550" cap="rnd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6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6CEB66E-0F0F-7F0E-6BF3-59AF47E0F43C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A3523-D096-3A82-8709-2EBF96FA2CAA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7A1621-8A9E-7FB6-CCEF-3E14836A3911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4F1DE3-CDDE-3C91-E6AC-624EB9CF77BD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B2BC8-B6F4-D904-240D-F85BC20701D6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ACBFD8-919B-5BCE-74E0-DD29C066EE45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3E62FF-C306-00DA-DFD6-FCCE95DEF336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D0F74-3248-E77F-06C1-CBC67625DC26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E051428-D5B6-97AF-58CE-E059F02DBB56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4DF4D-4A8B-7926-250B-C8A5DACDD233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3A564-D6E7-9F6B-95D2-CFA8B40F6754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92A5A-A000-7F7A-77F8-4C58D3A81EF8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705513-D50E-35E5-F94C-70E07CEB8270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45F01-8B84-7BD3-E6BE-AB318A20EA45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14889-E8C0-D3EB-C1E1-78D4E2D04AA0}"/>
              </a:ext>
            </a:extLst>
          </p:cNvPr>
          <p:cNvSpPr/>
          <p:nvPr/>
        </p:nvSpPr>
        <p:spPr>
          <a:xfrm>
            <a:off x="6840186" y="414876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6C007D-B9A0-774D-D390-98A9901C9123}"/>
              </a:ext>
            </a:extLst>
          </p:cNvPr>
          <p:cNvSpPr txBox="1"/>
          <p:nvPr/>
        </p:nvSpPr>
        <p:spPr>
          <a:xfrm>
            <a:off x="6797323" y="410590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(D3, D9, visited, path)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1E97FBC-CC09-79B3-484F-C173B18E2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3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6CEB66E-0F0F-7F0E-6BF3-59AF47E0F43C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A3523-D096-3A82-8709-2EBF96FA2CAA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D0F74-3248-E77F-06C1-CBC67625DC26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E051428-D5B6-97AF-58CE-E059F02DBB56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4DF4D-4A8B-7926-250B-C8A5DACDD233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7A1621-8A9E-7FB6-CCEF-3E14836A3911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5D671-904C-4F78-7701-C124A01DBE82}"/>
              </a:ext>
            </a:extLst>
          </p:cNvPr>
          <p:cNvSpPr txBox="1"/>
          <p:nvPr/>
        </p:nvSpPr>
        <p:spPr>
          <a:xfrm>
            <a:off x="6523015" y="5017749"/>
            <a:ext cx="293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 </a:t>
            </a:r>
            <a:r>
              <a:rPr lang="en-US" dirty="0" err="1"/>
              <a:t>find_path</a:t>
            </a:r>
            <a:r>
              <a:rPr lang="en-US" dirty="0"/>
              <a:t> function will return D3.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8CBFE-B46F-23B9-9532-2A0DC39D879D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4A8585-B8C3-862D-FA5F-3219B0A721D3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AAD145-4048-1CD2-0038-7928C536C68A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69D2C-47AB-23B9-97A4-38E75C7B5020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D3, D4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04EA2-6066-802F-2881-849D59B37501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FFEAE2-EF13-0D7B-E418-C6F98F0487C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C56A1F-A44D-733F-FDA2-8E304A1B6F24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8420E2-5A44-3A99-CEA0-CCE96D35DF4F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25B5DF-74EB-63AE-EA4D-F42786EB2DD3}"/>
              </a:ext>
            </a:extLst>
          </p:cNvPr>
          <p:cNvSpPr/>
          <p:nvPr/>
        </p:nvSpPr>
        <p:spPr>
          <a:xfrm>
            <a:off x="6840186" y="414876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3B763C-DA91-2D3D-7DCE-241F42C4E2E0}"/>
              </a:ext>
            </a:extLst>
          </p:cNvPr>
          <p:cNvSpPr txBox="1"/>
          <p:nvPr/>
        </p:nvSpPr>
        <p:spPr>
          <a:xfrm>
            <a:off x="6797323" y="410590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(D3, D9, visited, path)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F3F691-8965-8C14-ACCB-507C52EA3577}"/>
              </a:ext>
            </a:extLst>
          </p:cNvPr>
          <p:cNvSpPr/>
          <p:nvPr/>
        </p:nvSpPr>
        <p:spPr>
          <a:xfrm>
            <a:off x="6969603" y="443022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B1A131-B19E-4CD8-371D-B8C3116E6E57}"/>
              </a:ext>
            </a:extLst>
          </p:cNvPr>
          <p:cNvSpPr txBox="1"/>
          <p:nvPr/>
        </p:nvSpPr>
        <p:spPr>
          <a:xfrm>
            <a:off x="6926740" y="438736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(D4, D9, visited, path)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8BD9979-39D3-AE50-4B4E-1C765E584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1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6CEB66E-0F0F-7F0E-6BF3-59AF47E0F43C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A3523-D096-3A82-8709-2EBF96FA2CAA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D0F74-3248-E77F-06C1-CBC67625DC26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E051428-D5B6-97AF-58CE-E059F02DBB56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4DF4D-4A8B-7926-250B-C8A5DACDD233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7A1621-8A9E-7FB6-CCEF-3E14836A3911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72C95-0452-2422-8A6F-F0BA704C2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246DFC-5588-0EFF-7ABD-A876985464BC}"/>
              </a:ext>
            </a:extLst>
          </p:cNvPr>
          <p:cNvSpPr/>
          <p:nvPr/>
        </p:nvSpPr>
        <p:spPr>
          <a:xfrm>
            <a:off x="1303575" y="2401925"/>
            <a:ext cx="4295004" cy="869874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AED802-677A-FE17-16F5-BEEBB193A62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98579" y="2836862"/>
            <a:ext cx="1413923" cy="2620963"/>
          </a:xfrm>
          <a:prstGeom prst="straightConnector1">
            <a:avLst/>
          </a:prstGeom>
          <a:ln w="82550" cap="rnd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D3, D4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29D6FD-B144-52A3-84D5-0D042812997F}"/>
              </a:ext>
            </a:extLst>
          </p:cNvPr>
          <p:cNvSpPr txBox="1"/>
          <p:nvPr/>
        </p:nvSpPr>
        <p:spPr>
          <a:xfrm>
            <a:off x="6978649" y="4956650"/>
            <a:ext cx="293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 is in visited so it will pass the for loop and condition. </a:t>
            </a:r>
            <a:r>
              <a:rPr lang="en-US" b="1" dirty="0"/>
              <a:t>Returning None.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191C62-CDF5-CD85-E43D-5BD68E399A8C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C0975F-3BB9-AE82-53D1-4B003A183E84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01BF7D-ADBE-8FF2-C064-B949D0C10E95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C9F234-7677-7A88-A831-53260C1D306B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86341B-AB7B-D8B1-F155-B046C30682A7}"/>
              </a:ext>
            </a:extLst>
          </p:cNvPr>
          <p:cNvSpPr/>
          <p:nvPr/>
        </p:nvSpPr>
        <p:spPr>
          <a:xfrm>
            <a:off x="6840186" y="414876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093EA4-67FB-E242-8B77-C0154FD7C087}"/>
              </a:ext>
            </a:extLst>
          </p:cNvPr>
          <p:cNvSpPr txBox="1"/>
          <p:nvPr/>
        </p:nvSpPr>
        <p:spPr>
          <a:xfrm>
            <a:off x="6797323" y="410590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(D3, D9, visited, path)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57C054-4A0A-4CC9-E99E-5FF51392017B}"/>
              </a:ext>
            </a:extLst>
          </p:cNvPr>
          <p:cNvSpPr/>
          <p:nvPr/>
        </p:nvSpPr>
        <p:spPr>
          <a:xfrm>
            <a:off x="6969603" y="443022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903E38-BEB0-8FD7-83F9-426CDD6AAD8E}"/>
              </a:ext>
            </a:extLst>
          </p:cNvPr>
          <p:cNvSpPr txBox="1"/>
          <p:nvPr/>
        </p:nvSpPr>
        <p:spPr>
          <a:xfrm>
            <a:off x="6926740" y="438736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(D4, D9, visited, path)</a:t>
            </a:r>
          </a:p>
        </p:txBody>
      </p:sp>
    </p:spTree>
    <p:extLst>
      <p:ext uri="{BB962C8B-B14F-4D97-AF65-F5344CB8AC3E}">
        <p14:creationId xmlns:p14="http://schemas.microsoft.com/office/powerpoint/2010/main" val="2768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CEB66E-0F0F-7F0E-6BF3-59AF47E0F43C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A3523-D096-3A82-8709-2EBF96FA2CAA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D0F74-3248-E77F-06C1-CBC67625DC26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E051428-D5B6-97AF-58CE-E059F02DBB56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4DF4D-4A8B-7926-250B-C8A5DACDD233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7A1621-8A9E-7FB6-CCEF-3E14836A3911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46DFC-5588-0EFF-7ABD-A876985464BC}"/>
              </a:ext>
            </a:extLst>
          </p:cNvPr>
          <p:cNvSpPr/>
          <p:nvPr/>
        </p:nvSpPr>
        <p:spPr>
          <a:xfrm>
            <a:off x="1230293" y="3274697"/>
            <a:ext cx="1150957" cy="281566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AED802-677A-FE17-16F5-BEEBB193A62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81250" y="3415480"/>
            <a:ext cx="4631252" cy="1719284"/>
          </a:xfrm>
          <a:prstGeom prst="straightConnector1">
            <a:avLst/>
          </a:prstGeom>
          <a:ln w="82550" cap="rnd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E3D277-CD9B-E83B-7730-C2313DD084B3}"/>
              </a:ext>
            </a:extLst>
          </p:cNvPr>
          <p:cNvSpPr txBox="1"/>
          <p:nvPr/>
        </p:nvSpPr>
        <p:spPr>
          <a:xfrm>
            <a:off x="6978649" y="4956650"/>
            <a:ext cx="293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it will backtrack. D4 is removed from the path list.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24A251-7A89-2B02-7F67-5246892B53A8}"/>
              </a:ext>
            </a:extLst>
          </p:cNvPr>
          <p:cNvSpPr/>
          <p:nvPr/>
        </p:nvSpPr>
        <p:spPr>
          <a:xfrm>
            <a:off x="6840186" y="414876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0D5750-607E-1F75-487E-AE8FFFB3874D}"/>
              </a:ext>
            </a:extLst>
          </p:cNvPr>
          <p:cNvSpPr txBox="1"/>
          <p:nvPr/>
        </p:nvSpPr>
        <p:spPr>
          <a:xfrm>
            <a:off x="6797323" y="410590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(D3, D9, visited, path)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5E274-B0A3-4FCD-23EB-244BA4717DF5}"/>
              </a:ext>
            </a:extLst>
          </p:cNvPr>
          <p:cNvSpPr/>
          <p:nvPr/>
        </p:nvSpPr>
        <p:spPr>
          <a:xfrm>
            <a:off x="6969603" y="443022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627646-C2BA-815C-B71E-BD942D6E283D}"/>
              </a:ext>
            </a:extLst>
          </p:cNvPr>
          <p:cNvSpPr txBox="1"/>
          <p:nvPr/>
        </p:nvSpPr>
        <p:spPr>
          <a:xfrm>
            <a:off x="6926740" y="438736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(D4, D9, visited, path)</a:t>
            </a:r>
          </a:p>
        </p:txBody>
      </p:sp>
    </p:spTree>
    <p:extLst>
      <p:ext uri="{BB962C8B-B14F-4D97-AF65-F5344CB8AC3E}">
        <p14:creationId xmlns:p14="http://schemas.microsoft.com/office/powerpoint/2010/main" val="284776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CEB66E-0F0F-7F0E-6BF3-59AF47E0F43C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A3523-D096-3A82-8709-2EBF96FA2CAA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D0F74-3248-E77F-06C1-CBC67625DC26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E051428-D5B6-97AF-58CE-E059F02DBB56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4DF4D-4A8B-7926-250B-C8A5DACDD233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7A1621-8A9E-7FB6-CCEF-3E14836A3911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E3D277-CD9B-E83B-7730-C2313DD084B3}"/>
              </a:ext>
            </a:extLst>
          </p:cNvPr>
          <p:cNvSpPr txBox="1"/>
          <p:nvPr/>
        </p:nvSpPr>
        <p:spPr>
          <a:xfrm>
            <a:off x="6978649" y="4956650"/>
            <a:ext cx="293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it will backtrack. D4 is removed from the path list.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24A251-7A89-2B02-7F67-5246892B53A8}"/>
              </a:ext>
            </a:extLst>
          </p:cNvPr>
          <p:cNvSpPr/>
          <p:nvPr/>
        </p:nvSpPr>
        <p:spPr>
          <a:xfrm>
            <a:off x="6840186" y="414876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0D5750-607E-1F75-487E-AE8FFFB3874D}"/>
              </a:ext>
            </a:extLst>
          </p:cNvPr>
          <p:cNvSpPr txBox="1"/>
          <p:nvPr/>
        </p:nvSpPr>
        <p:spPr>
          <a:xfrm>
            <a:off x="6797323" y="410590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(D3, D9, visited, path)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5E274-B0A3-4FCD-23EB-244BA4717DF5}"/>
              </a:ext>
            </a:extLst>
          </p:cNvPr>
          <p:cNvSpPr/>
          <p:nvPr/>
        </p:nvSpPr>
        <p:spPr>
          <a:xfrm>
            <a:off x="6969603" y="443022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627646-C2BA-815C-B71E-BD942D6E283D}"/>
              </a:ext>
            </a:extLst>
          </p:cNvPr>
          <p:cNvSpPr txBox="1"/>
          <p:nvPr/>
        </p:nvSpPr>
        <p:spPr>
          <a:xfrm>
            <a:off x="6926740" y="438736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(D4, D9, visited, path) </a:t>
            </a:r>
            <a:r>
              <a:rPr lang="en-US" sz="1400" b="1" dirty="0"/>
              <a:t>Returns None</a:t>
            </a:r>
          </a:p>
        </p:txBody>
      </p:sp>
    </p:spTree>
    <p:extLst>
      <p:ext uri="{BB962C8B-B14F-4D97-AF65-F5344CB8AC3E}">
        <p14:creationId xmlns:p14="http://schemas.microsoft.com/office/powerpoint/2010/main" val="282710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CEB66E-0F0F-7F0E-6BF3-59AF47E0F43C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A3523-D096-3A82-8709-2EBF96FA2CAA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D0F74-3248-E77F-06C1-CBC67625DC26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E3D277-CD9B-E83B-7730-C2313DD084B3}"/>
              </a:ext>
            </a:extLst>
          </p:cNvPr>
          <p:cNvSpPr txBox="1"/>
          <p:nvPr/>
        </p:nvSpPr>
        <p:spPr>
          <a:xfrm>
            <a:off x="6990659" y="4660083"/>
            <a:ext cx="2937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D3 is removed from the path list because it received None from D4 and there are no other connected elements to check.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24A251-7A89-2B02-7F67-5246892B53A8}"/>
              </a:ext>
            </a:extLst>
          </p:cNvPr>
          <p:cNvSpPr/>
          <p:nvPr/>
        </p:nvSpPr>
        <p:spPr>
          <a:xfrm>
            <a:off x="6840186" y="414876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0D5750-607E-1F75-487E-AE8FFFB3874D}"/>
              </a:ext>
            </a:extLst>
          </p:cNvPr>
          <p:cNvSpPr txBox="1"/>
          <p:nvPr/>
        </p:nvSpPr>
        <p:spPr>
          <a:xfrm>
            <a:off x="6797323" y="410590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(D3, D9, visited, path) </a:t>
            </a:r>
            <a:r>
              <a:rPr lang="en-US" sz="1400" b="1" dirty="0"/>
              <a:t>Returns None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590D39-AAB0-4237-E18F-79DCEA153BF7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74C77-7CB2-FA61-45EB-8BF56EC7BB38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8466C6F-1F64-7372-5BC9-F357E9503E19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9ACF4-C45B-9534-CDC5-782308D8E301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01709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A3523-D096-3A82-8709-2EBF96FA2CAA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E3D277-CD9B-E83B-7730-C2313DD084B3}"/>
              </a:ext>
            </a:extLst>
          </p:cNvPr>
          <p:cNvSpPr txBox="1"/>
          <p:nvPr/>
        </p:nvSpPr>
        <p:spPr>
          <a:xfrm>
            <a:off x="6990659" y="4660083"/>
            <a:ext cx="293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D2 checks the next connected element which is D5.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BA5957A5-709D-D77A-5D35-522CF2091F76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B099-5E77-1E48-9448-6370ACF3009B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6BD9-FCC8-6788-75DD-22E113A056AD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E1B79-8DD8-D155-FB31-05E9A8D4CEC5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59825-1A62-2922-926A-3D1888DAE022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AEF257-3424-5C41-8582-555506DA52EB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185625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Dynamo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75A3E-F8DE-46E2-8F82-B702D2DE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Finds a path between two elements in a model. Elements are a part of a Mechanical, Electrical, or Plumbing system.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C3B324-5A06-FAC7-477B-BFB4B395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2614613"/>
            <a:ext cx="86772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1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E3D277-CD9B-E83B-7730-C2313DD084B3}"/>
              </a:ext>
            </a:extLst>
          </p:cNvPr>
          <p:cNvSpPr txBox="1"/>
          <p:nvPr/>
        </p:nvSpPr>
        <p:spPr>
          <a:xfrm>
            <a:off x="6990659" y="4660083"/>
            <a:ext cx="293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continue moving through the system.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BA5957A5-709D-D77A-5D35-522CF2091F76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B099-5E77-1E48-9448-6370ACF3009B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6BD9-FCC8-6788-75DD-22E113A056AD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E1B79-8DD8-D155-FB31-05E9A8D4CEC5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0988-CA2C-0441-42F4-7C7534F21EDA}"/>
              </a:ext>
            </a:extLst>
          </p:cNvPr>
          <p:cNvSpPr/>
          <p:nvPr/>
        </p:nvSpPr>
        <p:spPr>
          <a:xfrm>
            <a:off x="6920288" y="416835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ECD2F-5AFB-F429-F543-31760A29E25C}"/>
              </a:ext>
            </a:extLst>
          </p:cNvPr>
          <p:cNvSpPr txBox="1"/>
          <p:nvPr/>
        </p:nvSpPr>
        <p:spPr>
          <a:xfrm>
            <a:off x="6877425" y="412549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(D5, D9, visited, path)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D52C2-CDC6-24AD-38CC-93799EB25FE3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71228-F993-0BDB-CD42-6809ECB0F643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C2232C-0150-6D62-DF14-1DAF0F6ED595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230710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1D52C2-CDC6-24AD-38CC-93799EB25FE3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3AA46-1DE5-239A-B3FD-3C62533F75F8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D5, D6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BA5957A5-709D-D77A-5D35-522CF2091F76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B099-5E77-1E48-9448-6370ACF3009B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6BD9-FCC8-6788-75DD-22E113A056AD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E1B79-8DD8-D155-FB31-05E9A8D4CEC5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0988-CA2C-0441-42F4-7C7534F21EDA}"/>
              </a:ext>
            </a:extLst>
          </p:cNvPr>
          <p:cNvSpPr/>
          <p:nvPr/>
        </p:nvSpPr>
        <p:spPr>
          <a:xfrm>
            <a:off x="6920288" y="416835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ECD2F-5AFB-F429-F543-31760A29E25C}"/>
              </a:ext>
            </a:extLst>
          </p:cNvPr>
          <p:cNvSpPr txBox="1"/>
          <p:nvPr/>
        </p:nvSpPr>
        <p:spPr>
          <a:xfrm>
            <a:off x="6877425" y="412549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(D5, D9, visited, path)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71228-F993-0BDB-CD42-6809ECB0F643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D88CC-257A-9C62-F232-0A700483A450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D5B3F-A74E-8E97-8157-87B8F401CABB}"/>
              </a:ext>
            </a:extLst>
          </p:cNvPr>
          <p:cNvSpPr/>
          <p:nvPr/>
        </p:nvSpPr>
        <p:spPr>
          <a:xfrm>
            <a:off x="7032633" y="446472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317EB1-1DA2-090C-DFE0-58C4748BDE8D}"/>
              </a:ext>
            </a:extLst>
          </p:cNvPr>
          <p:cNvSpPr txBox="1"/>
          <p:nvPr/>
        </p:nvSpPr>
        <p:spPr>
          <a:xfrm>
            <a:off x="6989770" y="442186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(D6, D9, visited, path)</a:t>
            </a:r>
          </a:p>
        </p:txBody>
      </p:sp>
    </p:spTree>
    <p:extLst>
      <p:ext uri="{BB962C8B-B14F-4D97-AF65-F5344CB8AC3E}">
        <p14:creationId xmlns:p14="http://schemas.microsoft.com/office/powerpoint/2010/main" val="1061781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70A6C3-9D59-1D5F-52C9-A6125CBC6AAD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D52C2-CDC6-24AD-38CC-93799EB25FE3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3AA46-1DE5-239A-B3FD-3C62533F75F8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D5, D6, D7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D6, D7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BA5957A5-709D-D77A-5D35-522CF2091F76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B099-5E77-1E48-9448-6370ACF3009B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6BD9-FCC8-6788-75DD-22E113A056AD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E1B79-8DD8-D155-FB31-05E9A8D4CEC5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0988-CA2C-0441-42F4-7C7534F21EDA}"/>
              </a:ext>
            </a:extLst>
          </p:cNvPr>
          <p:cNvSpPr/>
          <p:nvPr/>
        </p:nvSpPr>
        <p:spPr>
          <a:xfrm>
            <a:off x="6920288" y="416835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ECD2F-5AFB-F429-F543-31760A29E25C}"/>
              </a:ext>
            </a:extLst>
          </p:cNvPr>
          <p:cNvSpPr txBox="1"/>
          <p:nvPr/>
        </p:nvSpPr>
        <p:spPr>
          <a:xfrm>
            <a:off x="6877425" y="412549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(D5, D9, visited, path)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71228-F993-0BDB-CD42-6809ECB0F643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D88CC-257A-9C62-F232-0A700483A450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978231-D495-8ACB-D8C8-6D999425058E}"/>
              </a:ext>
            </a:extLst>
          </p:cNvPr>
          <p:cNvSpPr/>
          <p:nvPr/>
        </p:nvSpPr>
        <p:spPr>
          <a:xfrm>
            <a:off x="7032633" y="446472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739D8-9844-146F-D98A-80BCE22E6768}"/>
              </a:ext>
            </a:extLst>
          </p:cNvPr>
          <p:cNvSpPr txBox="1"/>
          <p:nvPr/>
        </p:nvSpPr>
        <p:spPr>
          <a:xfrm>
            <a:off x="6989770" y="442186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(D6, D9, visited, path)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35F26D-8898-59C7-C54C-86FE45D2C36B}"/>
              </a:ext>
            </a:extLst>
          </p:cNvPr>
          <p:cNvSpPr/>
          <p:nvPr/>
        </p:nvSpPr>
        <p:spPr>
          <a:xfrm>
            <a:off x="7185033" y="477126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CA36B-F97C-2D6A-875D-EDF3452C5876}"/>
              </a:ext>
            </a:extLst>
          </p:cNvPr>
          <p:cNvSpPr txBox="1"/>
          <p:nvPr/>
        </p:nvSpPr>
        <p:spPr>
          <a:xfrm>
            <a:off x="7142170" y="472840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(D7, D9, visited, path)</a:t>
            </a:r>
          </a:p>
        </p:txBody>
      </p:sp>
    </p:spTree>
    <p:extLst>
      <p:ext uri="{BB962C8B-B14F-4D97-AF65-F5344CB8AC3E}">
        <p14:creationId xmlns:p14="http://schemas.microsoft.com/office/powerpoint/2010/main" val="87508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7D410F87-FB27-7893-C365-4075043C8739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0A6C3-9D59-1D5F-52C9-A6125CBC6AAD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D52C2-CDC6-24AD-38CC-93799EB25FE3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3AA46-1DE5-239A-B3FD-3C62533F75F8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D5, D6, D7, D8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D6, D7, D8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BA5957A5-709D-D77A-5D35-522CF2091F76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B099-5E77-1E48-9448-6370ACF3009B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6BD9-FCC8-6788-75DD-22E113A056AD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E1B79-8DD8-D155-FB31-05E9A8D4CEC5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0988-CA2C-0441-42F4-7C7534F21EDA}"/>
              </a:ext>
            </a:extLst>
          </p:cNvPr>
          <p:cNvSpPr/>
          <p:nvPr/>
        </p:nvSpPr>
        <p:spPr>
          <a:xfrm>
            <a:off x="6920288" y="416835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ECD2F-5AFB-F429-F543-31760A29E25C}"/>
              </a:ext>
            </a:extLst>
          </p:cNvPr>
          <p:cNvSpPr txBox="1"/>
          <p:nvPr/>
        </p:nvSpPr>
        <p:spPr>
          <a:xfrm>
            <a:off x="6877425" y="412549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(D5, D9, visited, path)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71228-F993-0BDB-CD42-6809ECB0F643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D88CC-257A-9C62-F232-0A700483A450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B538D8-EEF1-1858-C043-6C8418FD2989}"/>
              </a:ext>
            </a:extLst>
          </p:cNvPr>
          <p:cNvSpPr/>
          <p:nvPr/>
        </p:nvSpPr>
        <p:spPr>
          <a:xfrm>
            <a:off x="7032633" y="446472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D638CF-9D71-DF4C-0B3C-E3002CE42D8D}"/>
              </a:ext>
            </a:extLst>
          </p:cNvPr>
          <p:cNvSpPr txBox="1"/>
          <p:nvPr/>
        </p:nvSpPr>
        <p:spPr>
          <a:xfrm>
            <a:off x="6989770" y="442186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(D6, D9, visited, path)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BC1486-BAF3-251F-9D10-7818AB70ABBA}"/>
              </a:ext>
            </a:extLst>
          </p:cNvPr>
          <p:cNvSpPr/>
          <p:nvPr/>
        </p:nvSpPr>
        <p:spPr>
          <a:xfrm>
            <a:off x="7185033" y="477126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E281DA-7F4C-0790-5260-1F76B55F170B}"/>
              </a:ext>
            </a:extLst>
          </p:cNvPr>
          <p:cNvSpPr txBox="1"/>
          <p:nvPr/>
        </p:nvSpPr>
        <p:spPr>
          <a:xfrm>
            <a:off x="7142170" y="472840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(D7, D9, visited, path)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63740B-F943-B94A-77D1-0EB2EBCEF638}"/>
              </a:ext>
            </a:extLst>
          </p:cNvPr>
          <p:cNvSpPr/>
          <p:nvPr/>
        </p:nvSpPr>
        <p:spPr>
          <a:xfrm>
            <a:off x="7330425" y="5060875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78C924-D7E4-51E8-CF6B-28749D32AAF0}"/>
              </a:ext>
            </a:extLst>
          </p:cNvPr>
          <p:cNvSpPr txBox="1"/>
          <p:nvPr/>
        </p:nvSpPr>
        <p:spPr>
          <a:xfrm>
            <a:off x="7287562" y="5018013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(D8, D9, visited, path)</a:t>
            </a:r>
          </a:p>
        </p:txBody>
      </p:sp>
    </p:spTree>
    <p:extLst>
      <p:ext uri="{BB962C8B-B14F-4D97-AF65-F5344CB8AC3E}">
        <p14:creationId xmlns:p14="http://schemas.microsoft.com/office/powerpoint/2010/main" val="391141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F28C83-AAEE-5182-FC97-A885633C8CA0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7D410F87-FB27-7893-C365-4075043C8739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0A6C3-9D59-1D5F-52C9-A6125CBC6AAD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D52C2-CDC6-24AD-38CC-93799EB25FE3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3AA46-1DE5-239A-B3FD-3C62533F75F8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3B802-5A50-CF69-CDB9-CFC28F5B9A4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D5, D6, D7, D8, D9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D6, D7, D8, D9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BA5957A5-709D-D77A-5D35-522CF2091F76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B099-5E77-1E48-9448-6370ACF3009B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6BD9-FCC8-6788-75DD-22E113A056AD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E1B79-8DD8-D155-FB31-05E9A8D4CEC5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0988-CA2C-0441-42F4-7C7534F21EDA}"/>
              </a:ext>
            </a:extLst>
          </p:cNvPr>
          <p:cNvSpPr/>
          <p:nvPr/>
        </p:nvSpPr>
        <p:spPr>
          <a:xfrm>
            <a:off x="6920288" y="416835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ECD2F-5AFB-F429-F543-31760A29E25C}"/>
              </a:ext>
            </a:extLst>
          </p:cNvPr>
          <p:cNvSpPr txBox="1"/>
          <p:nvPr/>
        </p:nvSpPr>
        <p:spPr>
          <a:xfrm>
            <a:off x="6877425" y="412549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(D5, D9, visited, path)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71228-F993-0BDB-CD42-6809ECB0F643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D88CC-257A-9C62-F232-0A700483A450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CD1CB0-D83A-19B8-2975-C95A70616B24}"/>
              </a:ext>
            </a:extLst>
          </p:cNvPr>
          <p:cNvSpPr/>
          <p:nvPr/>
        </p:nvSpPr>
        <p:spPr>
          <a:xfrm>
            <a:off x="7032633" y="446472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AE8B1C-ECE3-23B2-5D3F-FD68526287F5}"/>
              </a:ext>
            </a:extLst>
          </p:cNvPr>
          <p:cNvSpPr txBox="1"/>
          <p:nvPr/>
        </p:nvSpPr>
        <p:spPr>
          <a:xfrm>
            <a:off x="6989770" y="442186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(D6, D9, visited, path)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5C3E5B-A8E6-0C3E-52DF-7997B0EF933C}"/>
              </a:ext>
            </a:extLst>
          </p:cNvPr>
          <p:cNvSpPr/>
          <p:nvPr/>
        </p:nvSpPr>
        <p:spPr>
          <a:xfrm>
            <a:off x="7185033" y="477126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1D0958-6D9C-D892-5E75-0B2B3A3301D6}"/>
              </a:ext>
            </a:extLst>
          </p:cNvPr>
          <p:cNvSpPr txBox="1"/>
          <p:nvPr/>
        </p:nvSpPr>
        <p:spPr>
          <a:xfrm>
            <a:off x="7142170" y="472840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(D7, D9, visited, path)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F53060-F405-8A85-6181-8BEC8EEE6F3B}"/>
              </a:ext>
            </a:extLst>
          </p:cNvPr>
          <p:cNvSpPr/>
          <p:nvPr/>
        </p:nvSpPr>
        <p:spPr>
          <a:xfrm>
            <a:off x="7330425" y="5060875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8E7E71-6969-F7DC-E88E-49235BA1C958}"/>
              </a:ext>
            </a:extLst>
          </p:cNvPr>
          <p:cNvSpPr txBox="1"/>
          <p:nvPr/>
        </p:nvSpPr>
        <p:spPr>
          <a:xfrm>
            <a:off x="7287562" y="5018013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(D8, D9, visited, path)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FC28DE-5D19-3BF2-1CDE-FF714CCEAF5F}"/>
              </a:ext>
            </a:extLst>
          </p:cNvPr>
          <p:cNvSpPr/>
          <p:nvPr/>
        </p:nvSpPr>
        <p:spPr>
          <a:xfrm>
            <a:off x="1344058" y="1654303"/>
            <a:ext cx="2621950" cy="410316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DA4147-4EB8-F02D-3525-A8FDB3831D96}"/>
              </a:ext>
            </a:extLst>
          </p:cNvPr>
          <p:cNvSpPr/>
          <p:nvPr/>
        </p:nvSpPr>
        <p:spPr>
          <a:xfrm>
            <a:off x="7468809" y="535901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3724AF-A0E3-A83E-DCFA-80F7E058438D}"/>
              </a:ext>
            </a:extLst>
          </p:cNvPr>
          <p:cNvSpPr txBox="1"/>
          <p:nvPr/>
        </p:nvSpPr>
        <p:spPr>
          <a:xfrm>
            <a:off x="7425946" y="531615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(D9, D9, visited, path)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24F681-0BA4-D48C-A425-33132BB65F6B}"/>
              </a:ext>
            </a:extLst>
          </p:cNvPr>
          <p:cNvCxnSpPr>
            <a:cxnSpLocks/>
          </p:cNvCxnSpPr>
          <p:nvPr/>
        </p:nvCxnSpPr>
        <p:spPr>
          <a:xfrm flipH="1">
            <a:off x="8662984" y="3127857"/>
            <a:ext cx="102529" cy="2290458"/>
          </a:xfrm>
          <a:prstGeom prst="straightConnector1">
            <a:avLst/>
          </a:prstGeom>
          <a:ln w="82550" cap="rnd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7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D5, D6, D7, D8, D9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D6, D7, D8, D9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0988-CA2C-0441-42F4-7C7534F21EDA}"/>
              </a:ext>
            </a:extLst>
          </p:cNvPr>
          <p:cNvSpPr/>
          <p:nvPr/>
        </p:nvSpPr>
        <p:spPr>
          <a:xfrm>
            <a:off x="6920288" y="416835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ECD2F-5AFB-F429-F543-31760A29E25C}"/>
              </a:ext>
            </a:extLst>
          </p:cNvPr>
          <p:cNvSpPr txBox="1"/>
          <p:nvPr/>
        </p:nvSpPr>
        <p:spPr>
          <a:xfrm>
            <a:off x="6877425" y="412549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(D5, D9, visited, path)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CD1CB0-D83A-19B8-2975-C95A70616B24}"/>
              </a:ext>
            </a:extLst>
          </p:cNvPr>
          <p:cNvSpPr/>
          <p:nvPr/>
        </p:nvSpPr>
        <p:spPr>
          <a:xfrm>
            <a:off x="7032633" y="446472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AE8B1C-ECE3-23B2-5D3F-FD68526287F5}"/>
              </a:ext>
            </a:extLst>
          </p:cNvPr>
          <p:cNvSpPr txBox="1"/>
          <p:nvPr/>
        </p:nvSpPr>
        <p:spPr>
          <a:xfrm>
            <a:off x="6989770" y="442186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(D6, D9, visited, path)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5C3E5B-A8E6-0C3E-52DF-7997B0EF933C}"/>
              </a:ext>
            </a:extLst>
          </p:cNvPr>
          <p:cNvSpPr/>
          <p:nvPr/>
        </p:nvSpPr>
        <p:spPr>
          <a:xfrm>
            <a:off x="7185033" y="477126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1D0958-6D9C-D892-5E75-0B2B3A3301D6}"/>
              </a:ext>
            </a:extLst>
          </p:cNvPr>
          <p:cNvSpPr txBox="1"/>
          <p:nvPr/>
        </p:nvSpPr>
        <p:spPr>
          <a:xfrm>
            <a:off x="7142170" y="472840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(D7, D9, visited, path)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F53060-F405-8A85-6181-8BEC8EEE6F3B}"/>
              </a:ext>
            </a:extLst>
          </p:cNvPr>
          <p:cNvSpPr/>
          <p:nvPr/>
        </p:nvSpPr>
        <p:spPr>
          <a:xfrm>
            <a:off x="7330425" y="5060875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8E7E71-6969-F7DC-E88E-49235BA1C958}"/>
              </a:ext>
            </a:extLst>
          </p:cNvPr>
          <p:cNvSpPr txBox="1"/>
          <p:nvPr/>
        </p:nvSpPr>
        <p:spPr>
          <a:xfrm>
            <a:off x="7287562" y="5018013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(D8, D9, visited, path)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DA4147-4EB8-F02D-3525-A8FDB3831D96}"/>
              </a:ext>
            </a:extLst>
          </p:cNvPr>
          <p:cNvSpPr/>
          <p:nvPr/>
        </p:nvSpPr>
        <p:spPr>
          <a:xfrm>
            <a:off x="7468809" y="535901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3724AF-A0E3-A83E-DCFA-80F7E058438D}"/>
              </a:ext>
            </a:extLst>
          </p:cNvPr>
          <p:cNvSpPr txBox="1"/>
          <p:nvPr/>
        </p:nvSpPr>
        <p:spPr>
          <a:xfrm>
            <a:off x="7425946" y="531615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(D9, D9, visited, path) Return: path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B8ED5C-ADC0-E09C-9D2D-8796FA106EED}"/>
              </a:ext>
            </a:extLst>
          </p:cNvPr>
          <p:cNvCxnSpPr/>
          <p:nvPr/>
        </p:nvCxnSpPr>
        <p:spPr>
          <a:xfrm rot="16200000" flipH="1">
            <a:off x="12572281" y="3849222"/>
            <a:ext cx="352340" cy="155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2E81FB5-43A9-A74D-4AA2-F52696FE79E6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A98F6C53-4F19-DAA4-F8A7-DDA05231CBF2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9C89F0-00E3-5A00-969C-67E0B0F1E91C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01B7BD-353D-89FB-AD5F-769E9C2CDACB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4BAB1C-FAA1-AEB6-4C7F-49BA889B0AFE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FE612EF3-34C1-FBB2-1033-3DCB867D241D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05AA37-3CAA-B55C-E9AD-B2D2789B838E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41A865-587E-3F9F-19AB-BD775CC1498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136DE2-33A0-F172-A212-88071381EFEC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AC4E0F-852E-6A40-D13C-B2CDFA65873D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EBC3EC60-7514-B713-5F88-A2A0E708072F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C6EA17-3939-9202-7AE1-E4F78DEDC5A8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5EC662-25FD-B154-038C-23EA183F2FEC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3E08E9-787A-3986-17BA-88E01499770D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7859ED-3D63-3D46-DABD-D1CAF2BD2775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F090EB-FC22-8043-F04C-15F52024CF0D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9061B2-3336-B35B-1EDA-30D3338DCCE1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D28C4D-FDCB-7BAF-516C-C9E0DD2E2053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A3B2A4-F588-7847-8DCC-79C8A092D215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4C26E1-3390-7788-8B79-402A427D8BF5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</p:spTree>
    <p:extLst>
      <p:ext uri="{BB962C8B-B14F-4D97-AF65-F5344CB8AC3E}">
        <p14:creationId xmlns:p14="http://schemas.microsoft.com/office/powerpoint/2010/main" val="312522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D5, D6, D7, D8, D9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D6, D7, D8, D9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0988-CA2C-0441-42F4-7C7534F21EDA}"/>
              </a:ext>
            </a:extLst>
          </p:cNvPr>
          <p:cNvSpPr/>
          <p:nvPr/>
        </p:nvSpPr>
        <p:spPr>
          <a:xfrm>
            <a:off x="6920288" y="416835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ECD2F-5AFB-F429-F543-31760A29E25C}"/>
              </a:ext>
            </a:extLst>
          </p:cNvPr>
          <p:cNvSpPr txBox="1"/>
          <p:nvPr/>
        </p:nvSpPr>
        <p:spPr>
          <a:xfrm>
            <a:off x="6877425" y="412549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(D5, D9, visited, path)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CD1CB0-D83A-19B8-2975-C95A70616B24}"/>
              </a:ext>
            </a:extLst>
          </p:cNvPr>
          <p:cNvSpPr/>
          <p:nvPr/>
        </p:nvSpPr>
        <p:spPr>
          <a:xfrm>
            <a:off x="7032633" y="446472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AE8B1C-ECE3-23B2-5D3F-FD68526287F5}"/>
              </a:ext>
            </a:extLst>
          </p:cNvPr>
          <p:cNvSpPr txBox="1"/>
          <p:nvPr/>
        </p:nvSpPr>
        <p:spPr>
          <a:xfrm>
            <a:off x="6989770" y="442186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(D6, D9, visited, path)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5C3E5B-A8E6-0C3E-52DF-7997B0EF933C}"/>
              </a:ext>
            </a:extLst>
          </p:cNvPr>
          <p:cNvSpPr/>
          <p:nvPr/>
        </p:nvSpPr>
        <p:spPr>
          <a:xfrm>
            <a:off x="7185033" y="477126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1D0958-6D9C-D892-5E75-0B2B3A3301D6}"/>
              </a:ext>
            </a:extLst>
          </p:cNvPr>
          <p:cNvSpPr txBox="1"/>
          <p:nvPr/>
        </p:nvSpPr>
        <p:spPr>
          <a:xfrm>
            <a:off x="7142170" y="472840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(D7, D9, visited, path)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F53060-F405-8A85-6181-8BEC8EEE6F3B}"/>
              </a:ext>
            </a:extLst>
          </p:cNvPr>
          <p:cNvSpPr/>
          <p:nvPr/>
        </p:nvSpPr>
        <p:spPr>
          <a:xfrm>
            <a:off x="7330425" y="5060875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8E7E71-6969-F7DC-E88E-49235BA1C958}"/>
              </a:ext>
            </a:extLst>
          </p:cNvPr>
          <p:cNvSpPr txBox="1"/>
          <p:nvPr/>
        </p:nvSpPr>
        <p:spPr>
          <a:xfrm>
            <a:off x="7287562" y="5018013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(D8, D9, visited, path) | result = path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B8ED5C-ADC0-E09C-9D2D-8796FA106EED}"/>
              </a:ext>
            </a:extLst>
          </p:cNvPr>
          <p:cNvCxnSpPr/>
          <p:nvPr/>
        </p:nvCxnSpPr>
        <p:spPr>
          <a:xfrm rot="16200000" flipH="1">
            <a:off x="12572281" y="3849222"/>
            <a:ext cx="352340" cy="155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3200ECA-6B1B-D515-D1E5-98381F86B425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FBA1E55E-B011-3324-999F-DD661EC66247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90FDE9-D469-0310-4CF3-E8A3AFA2B8C4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BEE2E3-B5CE-BFB2-FBBD-8EADF3747163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12C271-29CB-0B96-2ECC-5EEED5001FAB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Manual Operation 42">
            <a:extLst>
              <a:ext uri="{FF2B5EF4-FFF2-40B4-BE49-F238E27FC236}">
                <a16:creationId xmlns:a16="http://schemas.microsoft.com/office/drawing/2014/main" id="{ED8CD43A-9E51-1C78-3584-178EDAD3FE69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ACADC-5166-CE68-700B-35CCB746A2FC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D86446-7BA1-3AC6-8F7A-CD39CD281370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58AF8C-C110-57DC-5284-977531EAD398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8E77DD-14A4-EBA3-8123-E69E1B19B2D9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60" name="Rectangle: Single Corner Snipped 59">
            <a:extLst>
              <a:ext uri="{FF2B5EF4-FFF2-40B4-BE49-F238E27FC236}">
                <a16:creationId xmlns:a16="http://schemas.microsoft.com/office/drawing/2014/main" id="{7D82CEA4-D494-9D2D-881C-F952E4967A48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BED04F-735D-4266-00F5-8FBBFCE61A6B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B67340-2866-8122-E944-8FE41E516C34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47AB69-F450-7E2C-3ED0-B41CF253A6E9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3F5330-8713-F12D-B3D9-28EAEFFDF454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E6A59F-BE5B-AB86-076A-F9E392FB0FCB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A87973-DCBD-5DD7-0BA0-7D90D1B33F94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85601-1983-ABC5-9D28-91FB4425B3DB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1A98DB-2DDD-59A7-7FC0-9129AE14E622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DDB0FD-A3F6-3EE8-863F-E69B50179C84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</p:spTree>
    <p:extLst>
      <p:ext uri="{BB962C8B-B14F-4D97-AF65-F5344CB8AC3E}">
        <p14:creationId xmlns:p14="http://schemas.microsoft.com/office/powerpoint/2010/main" val="371250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D5, D6, D7, D8, D9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D6, D7, D8, D9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0988-CA2C-0441-42F4-7C7534F21EDA}"/>
              </a:ext>
            </a:extLst>
          </p:cNvPr>
          <p:cNvSpPr/>
          <p:nvPr/>
        </p:nvSpPr>
        <p:spPr>
          <a:xfrm>
            <a:off x="6920288" y="416835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ECD2F-5AFB-F429-F543-31760A29E25C}"/>
              </a:ext>
            </a:extLst>
          </p:cNvPr>
          <p:cNvSpPr txBox="1"/>
          <p:nvPr/>
        </p:nvSpPr>
        <p:spPr>
          <a:xfrm>
            <a:off x="6877425" y="412549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(D5, D9, visited, path)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CD1CB0-D83A-19B8-2975-C95A70616B24}"/>
              </a:ext>
            </a:extLst>
          </p:cNvPr>
          <p:cNvSpPr/>
          <p:nvPr/>
        </p:nvSpPr>
        <p:spPr>
          <a:xfrm>
            <a:off x="7032633" y="446472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AE8B1C-ECE3-23B2-5D3F-FD68526287F5}"/>
              </a:ext>
            </a:extLst>
          </p:cNvPr>
          <p:cNvSpPr txBox="1"/>
          <p:nvPr/>
        </p:nvSpPr>
        <p:spPr>
          <a:xfrm>
            <a:off x="6989770" y="442186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(D6, D9, visited, path)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5C3E5B-A8E6-0C3E-52DF-7997B0EF933C}"/>
              </a:ext>
            </a:extLst>
          </p:cNvPr>
          <p:cNvSpPr/>
          <p:nvPr/>
        </p:nvSpPr>
        <p:spPr>
          <a:xfrm>
            <a:off x="7185033" y="477126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1D0958-6D9C-D892-5E75-0B2B3A3301D6}"/>
              </a:ext>
            </a:extLst>
          </p:cNvPr>
          <p:cNvSpPr txBox="1"/>
          <p:nvPr/>
        </p:nvSpPr>
        <p:spPr>
          <a:xfrm>
            <a:off x="7142170" y="472840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(D7, D9, visited, path) | result = path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B8ED5C-ADC0-E09C-9D2D-8796FA106EED}"/>
              </a:ext>
            </a:extLst>
          </p:cNvPr>
          <p:cNvCxnSpPr/>
          <p:nvPr/>
        </p:nvCxnSpPr>
        <p:spPr>
          <a:xfrm rot="16200000" flipH="1">
            <a:off x="12572281" y="3849222"/>
            <a:ext cx="352340" cy="155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AC670F9-8715-F815-2B98-6C2B44D2CDBB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A30BBD4A-4FBC-6AE2-4675-19ACFBE5019C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1C03C-8549-C724-68C1-8666A540AB23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0CDA23-DDFF-48FC-DE3F-1D9224757A9B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523F5C-0566-DEED-4DAB-F429E2AB591A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Manual Operation 35">
            <a:extLst>
              <a:ext uri="{FF2B5EF4-FFF2-40B4-BE49-F238E27FC236}">
                <a16:creationId xmlns:a16="http://schemas.microsoft.com/office/drawing/2014/main" id="{228F3802-DEC1-F3C7-44BD-5020D71D7CC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7C161C-EE27-EFD6-D254-9134F995BAB0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F6546C-EB2A-4183-A9AE-1B48682561EA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7A0248-3B27-4F8E-67F7-B62D23859852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DE370C-69B8-C886-0587-0FADEBA84B92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9A088276-7227-2901-E206-734C5B442908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AC523B-425F-DAA5-BB21-E935AE58BF39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1FB93-E38A-F215-E94A-2E814F1A5FE9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581B9B-60E9-6FE6-3F10-AF384F142795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DBD059-3258-4FF1-EF47-835E99C8E0EA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5AAAEF-A139-8206-0ADE-1369C5B19DCE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45C31B-98FF-9166-0632-EE69FDC38E6E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B41FBA-4D42-8BCE-3D1D-FFCD06A87616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535E04-218D-D0A3-7B83-FEE35E0B678E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92EBFA-079A-50BF-2335-1C3B49E549F5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</p:spTree>
    <p:extLst>
      <p:ext uri="{BB962C8B-B14F-4D97-AF65-F5344CB8AC3E}">
        <p14:creationId xmlns:p14="http://schemas.microsoft.com/office/powerpoint/2010/main" val="350013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D5, D6, D7, D8, D9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D6, D7, D8, D9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0988-CA2C-0441-42F4-7C7534F21EDA}"/>
              </a:ext>
            </a:extLst>
          </p:cNvPr>
          <p:cNvSpPr/>
          <p:nvPr/>
        </p:nvSpPr>
        <p:spPr>
          <a:xfrm>
            <a:off x="6920288" y="416835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ECD2F-5AFB-F429-F543-31760A29E25C}"/>
              </a:ext>
            </a:extLst>
          </p:cNvPr>
          <p:cNvSpPr txBox="1"/>
          <p:nvPr/>
        </p:nvSpPr>
        <p:spPr>
          <a:xfrm>
            <a:off x="6877425" y="412549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(D5, D9, visited, path)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CD1CB0-D83A-19B8-2975-C95A70616B24}"/>
              </a:ext>
            </a:extLst>
          </p:cNvPr>
          <p:cNvSpPr/>
          <p:nvPr/>
        </p:nvSpPr>
        <p:spPr>
          <a:xfrm>
            <a:off x="7032633" y="4464723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AE8B1C-ECE3-23B2-5D3F-FD68526287F5}"/>
              </a:ext>
            </a:extLst>
          </p:cNvPr>
          <p:cNvSpPr txBox="1"/>
          <p:nvPr/>
        </p:nvSpPr>
        <p:spPr>
          <a:xfrm>
            <a:off x="6989770" y="4421861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(D6, D9, visited, path) | result = path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B8ED5C-ADC0-E09C-9D2D-8796FA106EED}"/>
              </a:ext>
            </a:extLst>
          </p:cNvPr>
          <p:cNvCxnSpPr/>
          <p:nvPr/>
        </p:nvCxnSpPr>
        <p:spPr>
          <a:xfrm rot="16200000" flipH="1">
            <a:off x="12572281" y="3849222"/>
            <a:ext cx="352340" cy="155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97DEAAF-06AF-8FEE-5902-4CD1835A3D96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11C09CE-47BC-3A11-C13F-B67E146E39E1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1EC923-4E4B-F3F7-98F4-25FF6092EB4C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C31A81-C8E1-FC37-AC08-8A287C013CD6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330BE2-2AAF-BC40-A2D7-6AC42FFBE5A7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Manual Operation 54">
            <a:extLst>
              <a:ext uri="{FF2B5EF4-FFF2-40B4-BE49-F238E27FC236}">
                <a16:creationId xmlns:a16="http://schemas.microsoft.com/office/drawing/2014/main" id="{37CB5FD8-76C4-8B30-EF8F-9798AD3108FF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DCF738-85F1-525F-D479-0A6F1A5AECB3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8CB95F-3E22-FFE2-D010-1BC54887DB6F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4681A5-8A73-D0BD-CA64-26AC78B8F8CA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7D0CE7-4004-5875-7345-325B88B368DC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60" name="Rectangle: Single Corner Snipped 59">
            <a:extLst>
              <a:ext uri="{FF2B5EF4-FFF2-40B4-BE49-F238E27FC236}">
                <a16:creationId xmlns:a16="http://schemas.microsoft.com/office/drawing/2014/main" id="{35F77735-48B9-1BDA-C330-0127107CF31E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1DCAB0-0A15-DBE0-F26C-0D6EAF266480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E0670C-4377-821A-FB9C-A029F6C4BF2C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FE9939-0996-FE40-39DE-F4D83F783F48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7F5DCE-FDA5-EA6B-5256-F38F0B3E37FF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ACE9F-5E32-8146-57FB-2ADF5C6B3240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3BB185-9868-8A94-7E14-0615A6B5B03C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4A8E6D-95C2-9967-0C67-FACD4F564BB5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DD90B34-FCB6-5090-841D-09023347A15F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30BE16-71EA-AB82-1902-E83014E94FE3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</p:spTree>
    <p:extLst>
      <p:ext uri="{BB962C8B-B14F-4D97-AF65-F5344CB8AC3E}">
        <p14:creationId xmlns:p14="http://schemas.microsoft.com/office/powerpoint/2010/main" val="2891759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D5, D6, D7, D8, D9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D6, D7, D8, D9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0988-CA2C-0441-42F4-7C7534F21EDA}"/>
              </a:ext>
            </a:extLst>
          </p:cNvPr>
          <p:cNvSpPr/>
          <p:nvPr/>
        </p:nvSpPr>
        <p:spPr>
          <a:xfrm>
            <a:off x="6920288" y="4168357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ECD2F-5AFB-F429-F543-31760A29E25C}"/>
              </a:ext>
            </a:extLst>
          </p:cNvPr>
          <p:cNvSpPr txBox="1"/>
          <p:nvPr/>
        </p:nvSpPr>
        <p:spPr>
          <a:xfrm>
            <a:off x="6877425" y="4125495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(D5, D9, visited, path) | result = path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B8ED5C-ADC0-E09C-9D2D-8796FA106EED}"/>
              </a:ext>
            </a:extLst>
          </p:cNvPr>
          <p:cNvCxnSpPr/>
          <p:nvPr/>
        </p:nvCxnSpPr>
        <p:spPr>
          <a:xfrm rot="16200000" flipH="1">
            <a:off x="12572281" y="3849222"/>
            <a:ext cx="352340" cy="155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97220-1B35-EAA3-9F1D-23995BE78DF2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2C6B1BC9-A604-655F-724F-7192C31B0292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02427-2B38-AD58-8B17-DF45F1AE6D0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7E4D48-0A77-2992-4F97-81E235BE33E3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415C28-E314-0D9A-928A-C1DA8DFCD946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Manual Operation 42">
            <a:extLst>
              <a:ext uri="{FF2B5EF4-FFF2-40B4-BE49-F238E27FC236}">
                <a16:creationId xmlns:a16="http://schemas.microsoft.com/office/drawing/2014/main" id="{5E1D1D67-F79C-23B1-FB27-6C5A721E9CAC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979629-A360-F3DF-7899-7AB286A78A40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EEA2B5-F867-A146-5B76-9A929B1F209B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44F45-6847-0AC3-0D9A-2F79EDA5FCCE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B162E6-B5FE-1737-3CC7-BF271DBBAAA2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76C29372-FEAF-EF70-4B15-0263B9849D0A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39D4A0-7D0D-7795-D03E-FBCD887067DB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31389E-315E-7F6D-EEC3-A3212A64AC73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9BA5CA-8AE0-61D6-F6DF-319F0F6B1B71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23D1AE-A7EA-C076-7F14-1BA37D741D43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356C02-91F8-4842-9CF1-30A9E3498404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7BE44D-912A-9486-90CE-ECAEB187946A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A64A37-4BB6-C3B8-5715-6347E2208F69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2F7AE80-806E-AB30-973E-695BDC8A5299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D49355-1716-D6A7-CF68-F4C31ED40805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</p:spTree>
    <p:extLst>
      <p:ext uri="{BB962C8B-B14F-4D97-AF65-F5344CB8AC3E}">
        <p14:creationId xmlns:p14="http://schemas.microsoft.com/office/powerpoint/2010/main" val="265894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7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Find Path Function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A1660-7722-CE48-559A-9480D5152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823" y="1952346"/>
            <a:ext cx="3942857" cy="2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ABE185-D410-D7A7-2F2F-FCE7D7166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823" y="2372612"/>
            <a:ext cx="4514286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D5, D6, D7, D8, D9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D6, D7, D8, D9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2" y="3564458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F0869-5CE8-593D-A0F6-8A7275E28D0D}"/>
              </a:ext>
            </a:extLst>
          </p:cNvPr>
          <p:cNvSpPr/>
          <p:nvPr/>
        </p:nvSpPr>
        <p:spPr>
          <a:xfrm>
            <a:off x="6758008" y="3852824"/>
            <a:ext cx="3952466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B5D6A-BE06-C543-2FF2-F1E9F90CEE4C}"/>
              </a:ext>
            </a:extLst>
          </p:cNvPr>
          <p:cNvSpPr txBox="1"/>
          <p:nvPr/>
        </p:nvSpPr>
        <p:spPr>
          <a:xfrm>
            <a:off x="6715145" y="3809962"/>
            <a:ext cx="398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(D2, D9, visited, path) | result = path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B8ED5C-ADC0-E09C-9D2D-8796FA106EED}"/>
              </a:ext>
            </a:extLst>
          </p:cNvPr>
          <p:cNvCxnSpPr/>
          <p:nvPr/>
        </p:nvCxnSpPr>
        <p:spPr>
          <a:xfrm rot="16200000" flipH="1">
            <a:off x="12572281" y="3849222"/>
            <a:ext cx="352340" cy="155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ACD9D26-3663-19E1-8291-696D6B4FE8CB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674C9D64-7DA3-0BDB-C680-5A0B05E7468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2170A7-025A-9453-BD5F-4BE14DCC6FAA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BF6A24-0815-850F-E258-D52EFC9C7930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DE70D-E077-F882-72F6-CA750C7B5D9A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Manual Operation 42">
            <a:extLst>
              <a:ext uri="{FF2B5EF4-FFF2-40B4-BE49-F238E27FC236}">
                <a16:creationId xmlns:a16="http://schemas.microsoft.com/office/drawing/2014/main" id="{51EE2BE8-AD15-AB00-9B4F-CE5AAE08365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903935-95D0-D72C-0C77-3C6A9F9E18F2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76FC82-9FDC-EA68-74D4-D93B413FF050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4E2D27-502A-33F6-113F-E4E3FB2AB501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DB4DF2-7F97-92A1-C8E0-5D6F02324902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312043D0-3FDC-2BDA-A60E-5C06B84F2C21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441478-BABD-3875-E36C-BB6F545647A8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A2EA07-8A6C-7E40-A905-EF030A141A9A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E58D4-F9CC-3814-B0D5-C00F32EA7C35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1DCABF-1D84-AAD3-CCBD-555974722D71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6F3E8-9D35-2861-BF90-B2E9F465ACEB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F6666F-BE9A-E375-FEC2-BDC1F617E75A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22B98C-3E77-1052-87EF-B6915D53CEB3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5EB9FD-8CD4-5B38-4989-464FD5347093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826B2F-364E-3460-3FAF-8295E2875B5D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</p:spTree>
    <p:extLst>
      <p:ext uri="{BB962C8B-B14F-4D97-AF65-F5344CB8AC3E}">
        <p14:creationId xmlns:p14="http://schemas.microsoft.com/office/powerpoint/2010/main" val="103504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584C69-BF71-3239-8E5B-2F35244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73103-13D4-541D-DFEC-8F757DEACC00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E13CC-D554-30A5-D43E-331DA91151C0}"/>
              </a:ext>
            </a:extLst>
          </p:cNvPr>
          <p:cNvSpPr txBox="1"/>
          <p:nvPr/>
        </p:nvSpPr>
        <p:spPr>
          <a:xfrm>
            <a:off x="6018358" y="56198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D1, D2, D3, D4, D5, D6, D7, D8, D9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6018358" y="1104374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D6, D7, D8, D9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3918C4-5F80-102B-FF98-53CAAEF706CE}"/>
              </a:ext>
            </a:extLst>
          </p:cNvPr>
          <p:cNvSpPr/>
          <p:nvPr/>
        </p:nvSpPr>
        <p:spPr>
          <a:xfrm>
            <a:off x="6668821" y="3564458"/>
            <a:ext cx="4403055" cy="2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B91BE-E37C-4839-065B-35B1060AF56A}"/>
              </a:ext>
            </a:extLst>
          </p:cNvPr>
          <p:cNvSpPr txBox="1"/>
          <p:nvPr/>
        </p:nvSpPr>
        <p:spPr>
          <a:xfrm>
            <a:off x="6625959" y="3521596"/>
            <a:ext cx="453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find_path</a:t>
            </a:r>
            <a:r>
              <a:rPr lang="en-US" sz="1400" dirty="0"/>
              <a:t>(D1, D9, visited=None, path=None) | result = path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B8ED5C-ADC0-E09C-9D2D-8796FA106EED}"/>
              </a:ext>
            </a:extLst>
          </p:cNvPr>
          <p:cNvCxnSpPr/>
          <p:nvPr/>
        </p:nvCxnSpPr>
        <p:spPr>
          <a:xfrm rot="16200000" flipH="1">
            <a:off x="12572281" y="3849222"/>
            <a:ext cx="352340" cy="155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C53DF1-5673-4DE4-059C-A0C57D573C0F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C732B46B-ACC8-9F50-39C1-1289FC1CD398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03202F-0C9D-9C64-1665-729480D26F34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1C9C0-EE41-F7BF-5E83-200EE0BD085C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7822FD-9412-0311-3938-7559C5A16F6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Manual Operation 35">
            <a:extLst>
              <a:ext uri="{FF2B5EF4-FFF2-40B4-BE49-F238E27FC236}">
                <a16:creationId xmlns:a16="http://schemas.microsoft.com/office/drawing/2014/main" id="{B08F1E45-70C1-6E87-8915-C738B41315E6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6711A5-39C2-BC53-A946-06C8ACC5231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D2025B-7BB9-9F2D-1154-F22BB21FCE75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1F5946-0784-C5FF-12A8-6DAFF3C77DF8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C9B30C-CE6D-B8EA-895A-274C273EBF3C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50" name="Rectangle: Single Corner Snipped 49">
            <a:extLst>
              <a:ext uri="{FF2B5EF4-FFF2-40B4-BE49-F238E27FC236}">
                <a16:creationId xmlns:a16="http://schemas.microsoft.com/office/drawing/2014/main" id="{C5557FB8-62A9-5956-2CE0-1031252A38C9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430C56-5CEB-9C1B-7D8F-DF823DE514DB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546DFB-2DFB-AB8A-3C06-05C02149EA42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85C7C0-0FCE-2780-4593-CB69264AEB33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A4892C-5C02-B1DC-0C83-C88547684B51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38B325-DA46-0C8C-B7EB-B7676C7A275B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D20B14-D9A2-2603-DA96-39FE74B6562F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60EE8-6964-0782-4536-FBED4F7CCC5D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A2D0CF-9E66-2EF6-0EAD-6666C8BE3101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48AB00-14FE-680C-819C-6C257AA2AC2A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</p:spTree>
    <p:extLst>
      <p:ext uri="{BB962C8B-B14F-4D97-AF65-F5344CB8AC3E}">
        <p14:creationId xmlns:p14="http://schemas.microsoft.com/office/powerpoint/2010/main" val="303801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F28C83-AAEE-5182-FC97-A885633C8CA0}"/>
              </a:ext>
            </a:extLst>
          </p:cNvPr>
          <p:cNvSpPr/>
          <p:nvPr/>
        </p:nvSpPr>
        <p:spPr>
          <a:xfrm>
            <a:off x="6394544" y="1877367"/>
            <a:ext cx="194783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7D410F87-FB27-7893-C365-4075043C8739}"/>
              </a:ext>
            </a:extLst>
          </p:cNvPr>
          <p:cNvSpPr/>
          <p:nvPr/>
        </p:nvSpPr>
        <p:spPr>
          <a:xfrm rot="5400000">
            <a:off x="6015320" y="1958047"/>
            <a:ext cx="459903" cy="298544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0A6C3-9D59-1D5F-52C9-A6125CBC6AAD}"/>
              </a:ext>
            </a:extLst>
          </p:cNvPr>
          <p:cNvSpPr/>
          <p:nvPr/>
        </p:nvSpPr>
        <p:spPr>
          <a:xfrm rot="16200000">
            <a:off x="4892132" y="2057026"/>
            <a:ext cx="1947833" cy="4599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D52C2-CDC6-24AD-38CC-93799EB25FE3}"/>
              </a:ext>
            </a:extLst>
          </p:cNvPr>
          <p:cNvSpPr/>
          <p:nvPr/>
        </p:nvSpPr>
        <p:spPr>
          <a:xfrm>
            <a:off x="3688264" y="3260898"/>
            <a:ext cx="194783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3AA46-1DE5-239A-B3FD-3C62533F75F8}"/>
              </a:ext>
            </a:extLst>
          </p:cNvPr>
          <p:cNvSpPr/>
          <p:nvPr/>
        </p:nvSpPr>
        <p:spPr>
          <a:xfrm>
            <a:off x="5636097" y="3260896"/>
            <a:ext cx="459903" cy="40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10000769" y="-460858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084502" y="3189180"/>
            <a:ext cx="659771" cy="547754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441089" y="326089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706187" y="1866373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BFD8-F4DE-EDA7-DF52-C896D424A2DA}"/>
              </a:ext>
            </a:extLst>
          </p:cNvPr>
          <p:cNvSpPr txBox="1"/>
          <p:nvPr/>
        </p:nvSpPr>
        <p:spPr>
          <a:xfrm>
            <a:off x="3177978" y="326400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B5CA5-4145-6BB6-0009-B84B5FFEA67A}"/>
              </a:ext>
            </a:extLst>
          </p:cNvPr>
          <p:cNvSpPr txBox="1"/>
          <p:nvPr/>
        </p:nvSpPr>
        <p:spPr>
          <a:xfrm>
            <a:off x="5636096" y="228354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17597-FD72-B38A-D5D6-857B08414E40}"/>
              </a:ext>
            </a:extLst>
          </p:cNvPr>
          <p:cNvSpPr/>
          <p:nvPr/>
        </p:nvSpPr>
        <p:spPr>
          <a:xfrm>
            <a:off x="4760725" y="4044172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8A979-478F-A17E-6887-4BA9D30D5FEC}"/>
              </a:ext>
            </a:extLst>
          </p:cNvPr>
          <p:cNvSpPr txBox="1"/>
          <p:nvPr/>
        </p:nvSpPr>
        <p:spPr>
          <a:xfrm>
            <a:off x="4753925" y="4025865"/>
            <a:ext cx="26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D1, D2, D5, D6, D7, D8, D9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71228-F993-0BDB-CD42-6809ECB0F643}"/>
              </a:ext>
            </a:extLst>
          </p:cNvPr>
          <p:cNvSpPr txBox="1"/>
          <p:nvPr/>
        </p:nvSpPr>
        <p:spPr>
          <a:xfrm>
            <a:off x="4395526" y="326089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D88CC-257A-9C62-F232-0A700483A450}"/>
              </a:ext>
            </a:extLst>
          </p:cNvPr>
          <p:cNvSpPr txBox="1"/>
          <p:nvPr/>
        </p:nvSpPr>
        <p:spPr>
          <a:xfrm>
            <a:off x="5649331" y="3260491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59746-4A9A-8C2E-9FDF-964FF7287735}"/>
              </a:ext>
            </a:extLst>
          </p:cNvPr>
          <p:cNvSpPr txBox="1"/>
          <p:nvPr/>
        </p:nvSpPr>
        <p:spPr>
          <a:xfrm>
            <a:off x="6015779" y="189220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BA691E-9420-ABC2-2ADF-E344088B6EE7}"/>
              </a:ext>
            </a:extLst>
          </p:cNvPr>
          <p:cNvSpPr txBox="1"/>
          <p:nvPr/>
        </p:nvSpPr>
        <p:spPr>
          <a:xfrm>
            <a:off x="7089488" y="1836241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B8ED5C-ADC0-E09C-9D2D-8796FA106EED}"/>
              </a:ext>
            </a:extLst>
          </p:cNvPr>
          <p:cNvCxnSpPr/>
          <p:nvPr/>
        </p:nvCxnSpPr>
        <p:spPr>
          <a:xfrm rot="16200000" flipH="1">
            <a:off x="12572281" y="3849222"/>
            <a:ext cx="352340" cy="155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8B5AC49-9211-701F-5FD1-EAC5C9A9CA58}"/>
              </a:ext>
            </a:extLst>
          </p:cNvPr>
          <p:cNvSpPr/>
          <p:nvPr/>
        </p:nvSpPr>
        <p:spPr>
          <a:xfrm rot="5400000">
            <a:off x="8156869" y="1877367"/>
            <a:ext cx="679453" cy="308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E619DB-33A4-2556-32EE-F4C87515A462}"/>
              </a:ext>
            </a:extLst>
          </p:cNvPr>
          <p:cNvSpPr txBox="1"/>
          <p:nvPr/>
        </p:nvSpPr>
        <p:spPr>
          <a:xfrm>
            <a:off x="8270259" y="1838463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</p:spTree>
    <p:extLst>
      <p:ext uri="{BB962C8B-B14F-4D97-AF65-F5344CB8AC3E}">
        <p14:creationId xmlns:p14="http://schemas.microsoft.com/office/powerpoint/2010/main" val="2484595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75A3E-F8DE-46E2-8F82-B702D2DE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Joe James, Python: RECURSION Explained - </a:t>
            </a:r>
            <a:r>
              <a:rPr lang="en-US" dirty="0">
                <a:hlinkClick r:id="rId2"/>
              </a:rPr>
              <a:t>https://www.youtube.com/watch?v=wMNrSM5RFMc</a:t>
            </a:r>
            <a:endParaRPr lang="en-US" dirty="0"/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20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175A3E-F8DE-46E2-8F82-B702D2DE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Sub-title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190576" y="4781118"/>
            <a:ext cx="2166680" cy="2180201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08575F-8E8B-4CCF-9E5D-29513DBF65FA}"/>
              </a:ext>
            </a:extLst>
          </p:cNvPr>
          <p:cNvSpPr/>
          <p:nvPr/>
        </p:nvSpPr>
        <p:spPr>
          <a:xfrm>
            <a:off x="-165256" y="2822344"/>
            <a:ext cx="1142578" cy="1149709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" descr="Discord's Branding Guidelines">
            <a:extLst>
              <a:ext uri="{FF2B5EF4-FFF2-40B4-BE49-F238E27FC236}">
                <a16:creationId xmlns:a16="http://schemas.microsoft.com/office/drawing/2014/main" id="{375FFA9F-F732-4556-AB7C-C353086C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499" y="5113538"/>
            <a:ext cx="1541080" cy="15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3E81DB-C71C-4E2B-8E0E-83176B5D6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967" y="1225567"/>
            <a:ext cx="7880066" cy="44325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AEACABC-959B-49E0-984C-D77DDEAE5BFC}"/>
              </a:ext>
            </a:extLst>
          </p:cNvPr>
          <p:cNvSpPr/>
          <p:nvPr/>
        </p:nvSpPr>
        <p:spPr>
          <a:xfrm>
            <a:off x="4337074" y="5828786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https://discord.gg/kYDeYGZ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81741A-A92F-439A-856F-9DCE59834AF7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207A195-A18B-4588-B60A-36E67828E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12" name="Picture 2" descr="Discord's Branding Guidelines">
            <a:extLst>
              <a:ext uri="{FF2B5EF4-FFF2-40B4-BE49-F238E27FC236}">
                <a16:creationId xmlns:a16="http://schemas.microsoft.com/office/drawing/2014/main" id="{07E8CC50-4953-DFB9-FE73-172237CB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499" y="5100702"/>
            <a:ext cx="1541080" cy="15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936D97-09B6-3825-DA8A-128776DB9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967" y="1212731"/>
            <a:ext cx="7880066" cy="443253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1B956F7-1F77-0FB3-867C-F2DBBE749AB5}"/>
              </a:ext>
            </a:extLst>
          </p:cNvPr>
          <p:cNvSpPr/>
          <p:nvPr/>
        </p:nvSpPr>
        <p:spPr>
          <a:xfrm>
            <a:off x="-571781" y="-560822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C3A8C03-6AFD-5F20-A560-9041C6BA1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0091" y="-173467"/>
            <a:ext cx="1635564" cy="16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6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6930410-6BC0-BFBA-1864-AA7433DC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78" y="826004"/>
            <a:ext cx="4914286" cy="38761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AED802-677A-FE17-16F5-BEEBB193A622}"/>
              </a:ext>
            </a:extLst>
          </p:cNvPr>
          <p:cNvCxnSpPr>
            <a:cxnSpLocks/>
          </p:cNvCxnSpPr>
          <p:nvPr/>
        </p:nvCxnSpPr>
        <p:spPr>
          <a:xfrm>
            <a:off x="6170064" y="4213077"/>
            <a:ext cx="746637" cy="1120280"/>
          </a:xfrm>
          <a:prstGeom prst="straightConnector1">
            <a:avLst/>
          </a:prstGeom>
          <a:ln w="82550" cap="rnd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E3D277-CD9B-E83B-7730-C2313DD084B3}"/>
              </a:ext>
            </a:extLst>
          </p:cNvPr>
          <p:cNvSpPr txBox="1"/>
          <p:nvPr/>
        </p:nvSpPr>
        <p:spPr>
          <a:xfrm>
            <a:off x="7012502" y="5268674"/>
            <a:ext cx="293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note/reminder to visit this again</a:t>
            </a:r>
          </a:p>
        </p:txBody>
      </p:sp>
    </p:spTree>
    <p:extLst>
      <p:ext uri="{BB962C8B-B14F-4D97-AF65-F5344CB8AC3E}">
        <p14:creationId xmlns:p14="http://schemas.microsoft.com/office/powerpoint/2010/main" val="215831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7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Backtracking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C268AA-0761-D0AE-0DE7-7C277BF8ACEC}"/>
              </a:ext>
            </a:extLst>
          </p:cNvPr>
          <p:cNvSpPr txBox="1"/>
          <p:nvPr/>
        </p:nvSpPr>
        <p:spPr>
          <a:xfrm>
            <a:off x="2687686" y="1391550"/>
            <a:ext cx="674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Duct systems are usually directed acyclic graphs (DAGs), where air flows from one point to another without looping back.</a:t>
            </a:r>
          </a:p>
        </p:txBody>
      </p:sp>
    </p:spTree>
    <p:extLst>
      <p:ext uri="{BB962C8B-B14F-4D97-AF65-F5344CB8AC3E}">
        <p14:creationId xmlns:p14="http://schemas.microsoft.com/office/powerpoint/2010/main" val="139225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2900C9-BE81-956D-7408-273E8AC5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67" y="1712686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EF7F038-B7E3-0C9B-6F94-8518743B1C4F}"/>
              </a:ext>
            </a:extLst>
          </p:cNvPr>
          <p:cNvSpPr/>
          <p:nvPr/>
        </p:nvSpPr>
        <p:spPr>
          <a:xfrm>
            <a:off x="1708728" y="1872301"/>
            <a:ext cx="1819563" cy="600364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92E939-96A2-2CDC-B1DF-738CAF83789D}"/>
              </a:ext>
            </a:extLst>
          </p:cNvPr>
          <p:cNvSpPr txBox="1"/>
          <p:nvPr/>
        </p:nvSpPr>
        <p:spPr>
          <a:xfrm>
            <a:off x="6786199" y="1860535"/>
            <a:ext cx="2937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visited</a:t>
            </a:r>
            <a:r>
              <a:rPr lang="en-US" dirty="0"/>
              <a:t> variable and </a:t>
            </a:r>
            <a:r>
              <a:rPr lang="en-US" b="1" dirty="0"/>
              <a:t>path</a:t>
            </a:r>
            <a:r>
              <a:rPr lang="en-US" dirty="0"/>
              <a:t> variable get initialized when the </a:t>
            </a:r>
            <a:r>
              <a:rPr lang="en-US" b="1" dirty="0" err="1"/>
              <a:t>find_path</a:t>
            </a:r>
            <a:r>
              <a:rPr lang="en-US" b="1" dirty="0"/>
              <a:t> </a:t>
            </a:r>
            <a:r>
              <a:rPr lang="en-US" dirty="0"/>
              <a:t>function is executed the first time. </a:t>
            </a:r>
          </a:p>
        </p:txBody>
      </p:sp>
    </p:spTree>
    <p:extLst>
      <p:ext uri="{BB962C8B-B14F-4D97-AF65-F5344CB8AC3E}">
        <p14:creationId xmlns:p14="http://schemas.microsoft.com/office/powerpoint/2010/main" val="160665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912B0-D69D-EDF8-B8A6-5FD56680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67" y="1712686"/>
            <a:ext cx="4514286" cy="35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3">
              <a:alphaModFix amt="54000"/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EF7F038-B7E3-0C9B-6F94-8518743B1C4F}"/>
              </a:ext>
            </a:extLst>
          </p:cNvPr>
          <p:cNvSpPr/>
          <p:nvPr/>
        </p:nvSpPr>
        <p:spPr>
          <a:xfrm>
            <a:off x="1674871" y="2508248"/>
            <a:ext cx="1973493" cy="465687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92E939-96A2-2CDC-B1DF-738CAF83789D}"/>
              </a:ext>
            </a:extLst>
          </p:cNvPr>
          <p:cNvSpPr txBox="1"/>
          <p:nvPr/>
        </p:nvSpPr>
        <p:spPr>
          <a:xfrm>
            <a:off x="6786199" y="1860535"/>
            <a:ext cx="2937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Adds </a:t>
            </a:r>
            <a:r>
              <a:rPr lang="en-US" b="1" dirty="0" err="1"/>
              <a:t>start_duct</a:t>
            </a:r>
            <a:r>
              <a:rPr lang="en-US" b="1" dirty="0"/>
              <a:t> ID </a:t>
            </a:r>
            <a:r>
              <a:rPr lang="en-US" dirty="0"/>
              <a:t>to the </a:t>
            </a:r>
            <a:r>
              <a:rPr lang="en-US" b="1" dirty="0"/>
              <a:t>visited set </a:t>
            </a:r>
            <a:r>
              <a:rPr lang="en-US" dirty="0"/>
              <a:t>and adds the </a:t>
            </a:r>
            <a:r>
              <a:rPr lang="en-US" b="1" dirty="0" err="1"/>
              <a:t>start_duct</a:t>
            </a:r>
            <a:r>
              <a:rPr lang="en-US" b="1" dirty="0"/>
              <a:t> element </a:t>
            </a:r>
            <a:r>
              <a:rPr lang="en-US" dirty="0"/>
              <a:t>to the </a:t>
            </a:r>
            <a:r>
              <a:rPr lang="en-US" b="1" dirty="0"/>
              <a:t>path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B77A6-54A8-CB6D-2BA7-82D02D935574}"/>
              </a:ext>
            </a:extLst>
          </p:cNvPr>
          <p:cNvSpPr txBox="1"/>
          <p:nvPr/>
        </p:nvSpPr>
        <p:spPr>
          <a:xfrm>
            <a:off x="6786198" y="3377836"/>
            <a:ext cx="293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visited set and path list can kind of be thought of as global variables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60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7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Visual Recursive Example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C17A2E-3FD4-5A55-C614-E81CDF30AD7A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6C977C7-DB4E-FB3E-4A65-8E434DC6FE8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713100C7-D833-6F3E-2AEC-5EB2543D8723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D2F89-C323-FE19-5F20-5287E39F8A88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CAB49-7363-EBF5-55C0-00C478A9CF2B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66A85-D2ED-DEE3-1096-8C810A108F39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9BC7A-FFD8-5D86-BA06-7FE2C84642BA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E7EEC-09EB-3300-8A0C-32BFC54A7CFF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C67C54-81B2-D7D9-DE8B-D21CEF744B40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B3DB3-FDED-8CBE-1FDE-613D94513974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3887F5-A6E9-5F87-0A02-1D9FB1DD9BCA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64CD75-8CD1-C978-5E81-E3AD0B762E50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228FC-8458-FBA2-6D8A-664D79E214EB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E1F56-442A-C999-DCA8-1109E97835EB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1F4F-C719-FA69-BE5D-0FAE9BB1DDE2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069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C17A2E-3FD4-5A55-C614-E81CDF30AD7A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713100C7-D833-6F3E-2AEC-5EB2543D8723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9D7724B7-E717-DF8D-750D-A6391597C05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C564A7-BD06-B42E-B879-DA64A19A5339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0F40E-1D95-9218-8211-613B02C894C7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86866-8F18-7182-1A01-D1854771ADE2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F5C11-0EB1-EBBC-784F-2F3E4FDBE23F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513B1F-7080-52AA-AE70-DFAB8ECDC93F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E0347D-D3BB-A4DE-ADA3-0AA53E6EE007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E9DD63-A399-9885-8940-8FF1846CDACE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24DDA-B908-3FDD-3F61-9C47EC380DF3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EF00EB-6A0E-E3A2-2C59-AAB8FA8CF76A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A5E610-B466-1E10-FA49-FBC6BB271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88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C17A2E-3FD4-5A55-C614-E81CDF30AD7A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713100C7-D833-6F3E-2AEC-5EB2543D8723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9D7724B7-E717-DF8D-750D-A6391597C05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C564A7-BD06-B42E-B879-DA64A19A5339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0F40E-1D95-9218-8211-613B02C894C7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86866-8F18-7182-1A01-D1854771ADE2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F5C11-0EB1-EBBC-784F-2F3E4FDBE23F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513B1F-7080-52AA-AE70-DFAB8ECDC93F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E0347D-D3BB-A4DE-ADA3-0AA53E6EE007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E9DD63-A399-9885-8940-8FF1846CDACE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24DDA-B908-3FDD-3F61-9C47EC380DF3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EF00EB-6A0E-E3A2-2C59-AAB8FA8CF76A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53406-F4CD-3361-89A5-A71C7617FF03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53F6F-DA53-D665-88FB-B981814C2087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35D7A-C7DE-57F7-8141-EAF61E2958FF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AEA31-DB8F-88B6-71A8-C2F8B5F7CC03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A9ED44-457C-C87D-41C5-731927EAB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2D8AF2-74FB-F148-C102-F33313B564DB}"/>
              </a:ext>
            </a:extLst>
          </p:cNvPr>
          <p:cNvSpPr/>
          <p:nvPr/>
        </p:nvSpPr>
        <p:spPr>
          <a:xfrm>
            <a:off x="1328739" y="500063"/>
            <a:ext cx="1692300" cy="622617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41A28F-E925-A964-61C6-31AFF00ACF70}"/>
              </a:ext>
            </a:extLst>
          </p:cNvPr>
          <p:cNvCxnSpPr>
            <a:cxnSpLocks/>
          </p:cNvCxnSpPr>
          <p:nvPr/>
        </p:nvCxnSpPr>
        <p:spPr>
          <a:xfrm>
            <a:off x="3048888" y="802282"/>
            <a:ext cx="2941589" cy="259418"/>
          </a:xfrm>
          <a:prstGeom prst="straightConnector1">
            <a:avLst/>
          </a:prstGeom>
          <a:ln w="82550" cap="rnd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0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C17A2E-3FD4-5A55-C614-E81CDF30AD7A}"/>
              </a:ext>
            </a:extLst>
          </p:cNvPr>
          <p:cNvSpPr/>
          <p:nvPr/>
        </p:nvSpPr>
        <p:spPr>
          <a:xfrm>
            <a:off x="3966008" y="4164281"/>
            <a:ext cx="194783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FE94E01-8BA7-C0F0-8301-C9C1AD2A95DB}"/>
              </a:ext>
            </a:extLst>
          </p:cNvPr>
          <p:cNvSpPr/>
          <p:nvPr/>
        </p:nvSpPr>
        <p:spPr>
          <a:xfrm rot="5400000">
            <a:off x="6293064" y="286143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1D00-3D57-40CC-8445-384338360FF2}"/>
              </a:ext>
            </a:extLst>
          </p:cNvPr>
          <p:cNvSpPr/>
          <p:nvPr/>
        </p:nvSpPr>
        <p:spPr>
          <a:xfrm>
            <a:off x="5913841" y="4164279"/>
            <a:ext cx="459903" cy="40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5ADE0-0F6E-3258-396B-6DE6B27ED837}"/>
              </a:ext>
            </a:extLst>
          </p:cNvPr>
          <p:cNvSpPr/>
          <p:nvPr/>
        </p:nvSpPr>
        <p:spPr>
          <a:xfrm rot="16200000">
            <a:off x="5169876" y="2960409"/>
            <a:ext cx="1947833" cy="45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D13DB-E592-1FC2-406F-2710A2205307}"/>
              </a:ext>
            </a:extLst>
          </p:cNvPr>
          <p:cNvSpPr/>
          <p:nvPr/>
        </p:nvSpPr>
        <p:spPr>
          <a:xfrm>
            <a:off x="6672288" y="2780750"/>
            <a:ext cx="194783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713100C7-D833-6F3E-2AEC-5EB2543D8723}"/>
              </a:ext>
            </a:extLst>
          </p:cNvPr>
          <p:cNvSpPr/>
          <p:nvPr/>
        </p:nvSpPr>
        <p:spPr>
          <a:xfrm rot="10800000">
            <a:off x="5069766" y="4568600"/>
            <a:ext cx="459903" cy="29854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D6769-DBC9-EAE1-70E2-F2293FBC615F}"/>
              </a:ext>
            </a:extLst>
          </p:cNvPr>
          <p:cNvSpPr/>
          <p:nvPr/>
        </p:nvSpPr>
        <p:spPr>
          <a:xfrm rot="5400000">
            <a:off x="4824282" y="5264096"/>
            <a:ext cx="1102336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7598-5B48-9F54-ED3F-8E2C8728B92C}"/>
              </a:ext>
            </a:extLst>
          </p:cNvPr>
          <p:cNvSpPr/>
          <p:nvPr/>
        </p:nvSpPr>
        <p:spPr>
          <a:xfrm rot="5400000">
            <a:off x="8434613" y="2780750"/>
            <a:ext cx="679453" cy="3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E205-7E39-4418-CCB5-93934D1058F6}"/>
              </a:ext>
            </a:extLst>
          </p:cNvPr>
          <p:cNvSpPr txBox="1"/>
          <p:nvPr/>
        </p:nvSpPr>
        <p:spPr>
          <a:xfrm>
            <a:off x="2718833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14CF-65E1-7CC1-492D-9F2513C5CE98}"/>
              </a:ext>
            </a:extLst>
          </p:cNvPr>
          <p:cNvSpPr txBox="1"/>
          <p:nvPr/>
        </p:nvSpPr>
        <p:spPr>
          <a:xfrm>
            <a:off x="8983931" y="276975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9D7724B7-E717-DF8D-750D-A6391597C058}"/>
              </a:ext>
            </a:extLst>
          </p:cNvPr>
          <p:cNvSpPr/>
          <p:nvPr/>
        </p:nvSpPr>
        <p:spPr>
          <a:xfrm rot="16200000">
            <a:off x="3362246" y="4092563"/>
            <a:ext cx="659771" cy="5477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C564A7-BD06-B42E-B879-DA64A19A5339}"/>
              </a:ext>
            </a:extLst>
          </p:cNvPr>
          <p:cNvSpPr txBox="1"/>
          <p:nvPr/>
        </p:nvSpPr>
        <p:spPr>
          <a:xfrm>
            <a:off x="3455722" y="41673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0F40E-1D95-9218-8211-613B02C894C7}"/>
              </a:ext>
            </a:extLst>
          </p:cNvPr>
          <p:cNvSpPr txBox="1"/>
          <p:nvPr/>
        </p:nvSpPr>
        <p:spPr>
          <a:xfrm>
            <a:off x="4673270" y="4164277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86866-8F18-7182-1A01-D1854771ADE2}"/>
              </a:ext>
            </a:extLst>
          </p:cNvPr>
          <p:cNvSpPr txBox="1"/>
          <p:nvPr/>
        </p:nvSpPr>
        <p:spPr>
          <a:xfrm>
            <a:off x="5099361" y="451621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F5C11-0EB1-EBBC-784F-2F3E4FDBE23F}"/>
              </a:ext>
            </a:extLst>
          </p:cNvPr>
          <p:cNvSpPr txBox="1"/>
          <p:nvPr/>
        </p:nvSpPr>
        <p:spPr>
          <a:xfrm>
            <a:off x="7367232" y="273962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513B1F-7080-52AA-AE70-DFAB8ECDC93F}"/>
              </a:ext>
            </a:extLst>
          </p:cNvPr>
          <p:cNvSpPr txBox="1"/>
          <p:nvPr/>
        </p:nvSpPr>
        <p:spPr>
          <a:xfrm>
            <a:off x="5927075" y="4163874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E0347D-D3BB-A4DE-ADA3-0AA53E6EE007}"/>
              </a:ext>
            </a:extLst>
          </p:cNvPr>
          <p:cNvSpPr txBox="1"/>
          <p:nvPr/>
        </p:nvSpPr>
        <p:spPr>
          <a:xfrm>
            <a:off x="5913840" y="3186930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E9DD63-A399-9885-8940-8FF1846CDACE}"/>
              </a:ext>
            </a:extLst>
          </p:cNvPr>
          <p:cNvSpPr txBox="1"/>
          <p:nvPr/>
        </p:nvSpPr>
        <p:spPr>
          <a:xfrm>
            <a:off x="6293523" y="2795589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24DDA-B908-3FDD-3F61-9C47EC380DF3}"/>
              </a:ext>
            </a:extLst>
          </p:cNvPr>
          <p:cNvSpPr txBox="1"/>
          <p:nvPr/>
        </p:nvSpPr>
        <p:spPr>
          <a:xfrm>
            <a:off x="5153367" y="523808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EF00EB-6A0E-E3A2-2C59-AAB8FA8CF76A}"/>
              </a:ext>
            </a:extLst>
          </p:cNvPr>
          <p:cNvSpPr txBox="1"/>
          <p:nvPr/>
        </p:nvSpPr>
        <p:spPr>
          <a:xfrm>
            <a:off x="8548003" y="2741846"/>
            <a:ext cx="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53406-F4CD-3361-89A5-A71C7617FF03}"/>
              </a:ext>
            </a:extLst>
          </p:cNvPr>
          <p:cNvSpPr/>
          <p:nvPr/>
        </p:nvSpPr>
        <p:spPr>
          <a:xfrm>
            <a:off x="6025158" y="74505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53F6F-DA53-D665-88FB-B981814C2087}"/>
              </a:ext>
            </a:extLst>
          </p:cNvPr>
          <p:cNvSpPr txBox="1"/>
          <p:nvPr/>
        </p:nvSpPr>
        <p:spPr>
          <a:xfrm>
            <a:off x="6018358" y="56198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Visited: D1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35D7A-C7DE-57F7-8141-EAF61E2958FF}"/>
              </a:ext>
            </a:extLst>
          </p:cNvPr>
          <p:cNvSpPr/>
          <p:nvPr/>
        </p:nvSpPr>
        <p:spPr>
          <a:xfrm>
            <a:off x="6025158" y="1122681"/>
            <a:ext cx="2684148" cy="98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AEA31-DB8F-88B6-71A8-C2F8B5F7CC03}"/>
              </a:ext>
            </a:extLst>
          </p:cNvPr>
          <p:cNvSpPr txBox="1"/>
          <p:nvPr/>
        </p:nvSpPr>
        <p:spPr>
          <a:xfrm>
            <a:off x="6018358" y="1104374"/>
            <a:ext cx="268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Path: D1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F6961BC-3420-2650-B5BD-39CAECE9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24" y="342898"/>
            <a:ext cx="4514286" cy="35142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2D8AF2-74FB-F148-C102-F33313B564DB}"/>
              </a:ext>
            </a:extLst>
          </p:cNvPr>
          <p:cNvSpPr/>
          <p:nvPr/>
        </p:nvSpPr>
        <p:spPr>
          <a:xfrm>
            <a:off x="1304925" y="1190625"/>
            <a:ext cx="1952008" cy="438150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41A28F-E925-A964-61C6-31AFF00ACF7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56933" y="1061700"/>
            <a:ext cx="2733544" cy="348000"/>
          </a:xfrm>
          <a:prstGeom prst="straightConnector1">
            <a:avLst/>
          </a:prstGeom>
          <a:ln w="82550" cap="rnd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0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2178</Words>
  <Application>Microsoft Office PowerPoint</Application>
  <PresentationFormat>Widescreen</PresentationFormat>
  <Paragraphs>448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Roboto</vt:lpstr>
      <vt:lpstr>Office Theme</vt:lpstr>
      <vt:lpstr>Duct Path Script</vt:lpstr>
      <vt:lpstr>Dynamo Graph</vt:lpstr>
      <vt:lpstr>Find Path Function</vt:lpstr>
      <vt:lpstr>PowerPoint Presentation</vt:lpstr>
      <vt:lpstr>PowerPoint Presentation</vt:lpstr>
      <vt:lpstr>Visual Recursive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  <vt:lpstr>PowerPoint Presentation</vt:lpstr>
      <vt:lpstr>Backtracking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Navisworks</dc:title>
  <dc:creator>Goodwin, Dalton</dc:creator>
  <cp:lastModifiedBy>Dalton Goodwin</cp:lastModifiedBy>
  <cp:revision>6</cp:revision>
  <dcterms:created xsi:type="dcterms:W3CDTF">2020-12-06T22:40:10Z</dcterms:created>
  <dcterms:modified xsi:type="dcterms:W3CDTF">2023-07-08T22:36:36Z</dcterms:modified>
</cp:coreProperties>
</file>