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8020E-59AD-4D60-93BF-7DB60CC76CD9}" v="6" dt="2023-01-08T23:11:16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Goodwin" userId="410ed63141fa7090" providerId="LiveId" clId="{DD75E2E8-05D2-4F0F-A46D-2A0C7D71703C}"/>
    <pc:docChg chg="custSel modSld">
      <pc:chgData name="Dalton Goodwin" userId="410ed63141fa7090" providerId="LiveId" clId="{DD75E2E8-05D2-4F0F-A46D-2A0C7D71703C}" dt="2020-12-22T06:48:45.024" v="37" actId="1076"/>
      <pc:docMkLst>
        <pc:docMk/>
      </pc:docMkLst>
      <pc:sldChg chg="addSp delSp modSp">
        <pc:chgData name="Dalton Goodwin" userId="410ed63141fa7090" providerId="LiveId" clId="{DD75E2E8-05D2-4F0F-A46D-2A0C7D71703C}" dt="2020-12-22T06:45:32.302" v="33"/>
        <pc:sldMkLst>
          <pc:docMk/>
          <pc:sldMk cId="16843697" sldId="256"/>
        </pc:sldMkLst>
        <pc:spChg chg="del">
          <ac:chgData name="Dalton Goodwin" userId="410ed63141fa7090" providerId="LiveId" clId="{DD75E2E8-05D2-4F0F-A46D-2A0C7D71703C}" dt="2020-12-22T06:42:11.828" v="1" actId="478"/>
          <ac:spMkLst>
            <pc:docMk/>
            <pc:sldMk cId="16843697" sldId="256"/>
            <ac:spMk id="4" creationId="{CD4C089F-1F6F-4CED-A6B8-79D12069F587}"/>
          </ac:spMkLst>
        </pc:spChg>
        <pc:spChg chg="add del">
          <ac:chgData name="Dalton Goodwin" userId="410ed63141fa7090" providerId="LiveId" clId="{DD75E2E8-05D2-4F0F-A46D-2A0C7D71703C}" dt="2020-12-22T06:45:26.424" v="28" actId="478"/>
          <ac:spMkLst>
            <pc:docMk/>
            <pc:sldMk cId="16843697" sldId="256"/>
            <ac:spMk id="11" creationId="{5B66B6F0-0725-4E12-9FB2-BE0986B91BFA}"/>
          </ac:spMkLst>
        </pc:spChg>
        <pc:spChg chg="add">
          <ac:chgData name="Dalton Goodwin" userId="410ed63141fa7090" providerId="LiveId" clId="{DD75E2E8-05D2-4F0F-A46D-2A0C7D71703C}" dt="2020-12-22T06:45:32.302" v="33"/>
          <ac:spMkLst>
            <pc:docMk/>
            <pc:sldMk cId="16843697" sldId="256"/>
            <ac:spMk id="13" creationId="{0720CB77-2592-4D25-B6D1-6ED83535E228}"/>
          </ac:spMkLst>
        </pc:spChg>
        <pc:picChg chg="del">
          <ac:chgData name="Dalton Goodwin" userId="410ed63141fa7090" providerId="LiveId" clId="{DD75E2E8-05D2-4F0F-A46D-2A0C7D71703C}" dt="2020-12-22T06:42:10.021" v="0" actId="478"/>
          <ac:picMkLst>
            <pc:docMk/>
            <pc:sldMk cId="16843697" sldId="256"/>
            <ac:picMk id="10" creationId="{87CF438F-B84F-442F-8E7B-679D564C7B5C}"/>
          </ac:picMkLst>
        </pc:picChg>
        <pc:picChg chg="add del mod">
          <ac:chgData name="Dalton Goodwin" userId="410ed63141fa7090" providerId="LiveId" clId="{DD75E2E8-05D2-4F0F-A46D-2A0C7D71703C}" dt="2020-12-22T06:45:25.913" v="27" actId="478"/>
          <ac:picMkLst>
            <pc:docMk/>
            <pc:sldMk cId="16843697" sldId="256"/>
            <ac:picMk id="12" creationId="{3CD91832-8BB4-4390-9F00-B3B94E82940B}"/>
          </ac:picMkLst>
        </pc:picChg>
        <pc:picChg chg="add">
          <ac:chgData name="Dalton Goodwin" userId="410ed63141fa7090" providerId="LiveId" clId="{DD75E2E8-05D2-4F0F-A46D-2A0C7D71703C}" dt="2020-12-22T06:45:32.302" v="33"/>
          <ac:picMkLst>
            <pc:docMk/>
            <pc:sldMk cId="16843697" sldId="256"/>
            <ac:picMk id="14" creationId="{ACE48D3F-693C-4229-95BA-90E099B47ABC}"/>
          </ac:picMkLst>
        </pc:picChg>
      </pc:sldChg>
      <pc:sldChg chg="addSp delSp modSp">
        <pc:chgData name="Dalton Goodwin" userId="410ed63141fa7090" providerId="LiveId" clId="{DD75E2E8-05D2-4F0F-A46D-2A0C7D71703C}" dt="2020-12-22T06:48:45.024" v="37" actId="1076"/>
        <pc:sldMkLst>
          <pc:docMk/>
          <pc:sldMk cId="410697687" sldId="258"/>
        </pc:sldMkLst>
        <pc:spChg chg="del mod">
          <ac:chgData name="Dalton Goodwin" userId="410ed63141fa7090" providerId="LiveId" clId="{DD75E2E8-05D2-4F0F-A46D-2A0C7D71703C}" dt="2020-12-22T06:42:18.316" v="5" actId="478"/>
          <ac:spMkLst>
            <pc:docMk/>
            <pc:sldMk cId="410697687" sldId="258"/>
            <ac:spMk id="4" creationId="{CD4C089F-1F6F-4CED-A6B8-79D12069F587}"/>
          </ac:spMkLst>
        </pc:spChg>
        <pc:spChg chg="add">
          <ac:chgData name="Dalton Goodwin" userId="410ed63141fa7090" providerId="LiveId" clId="{DD75E2E8-05D2-4F0F-A46D-2A0C7D71703C}" dt="2020-12-22T06:45:33.288" v="34"/>
          <ac:spMkLst>
            <pc:docMk/>
            <pc:sldMk cId="410697687" sldId="258"/>
            <ac:spMk id="23" creationId="{7D9B9F29-5376-4638-BA85-BC1BD8883B2B}"/>
          </ac:spMkLst>
        </pc:spChg>
        <pc:spChg chg="add del">
          <ac:chgData name="Dalton Goodwin" userId="410ed63141fa7090" providerId="LiveId" clId="{DD75E2E8-05D2-4F0F-A46D-2A0C7D71703C}" dt="2020-12-22T06:42:39.668" v="19" actId="478"/>
          <ac:spMkLst>
            <pc:docMk/>
            <pc:sldMk cId="410697687" sldId="258"/>
            <ac:spMk id="23" creationId="{F1B9B88B-3CFB-4639-97B1-28E3AE895DA4}"/>
          </ac:spMkLst>
        </pc:spChg>
        <pc:spChg chg="add del">
          <ac:chgData name="Dalton Goodwin" userId="410ed63141fa7090" providerId="LiveId" clId="{DD75E2E8-05D2-4F0F-A46D-2A0C7D71703C}" dt="2020-12-22T06:45:28.474" v="30" actId="478"/>
          <ac:spMkLst>
            <pc:docMk/>
            <pc:sldMk cId="410697687" sldId="258"/>
            <ac:spMk id="27" creationId="{F0C473CF-12EB-4FD9-A9A1-39EB2DD9C792}"/>
          </ac:spMkLst>
        </pc:spChg>
        <pc:picChg chg="del">
          <ac:chgData name="Dalton Goodwin" userId="410ed63141fa7090" providerId="LiveId" clId="{DD75E2E8-05D2-4F0F-A46D-2A0C7D71703C}" dt="2020-12-22T06:42:16.749" v="3" actId="478"/>
          <ac:picMkLst>
            <pc:docMk/>
            <pc:sldMk cId="410697687" sldId="258"/>
            <ac:picMk id="10" creationId="{87CF438F-B84F-442F-8E7B-679D564C7B5C}"/>
          </ac:picMkLst>
        </pc:picChg>
        <pc:picChg chg="add">
          <ac:chgData name="Dalton Goodwin" userId="410ed63141fa7090" providerId="LiveId" clId="{DD75E2E8-05D2-4F0F-A46D-2A0C7D71703C}" dt="2020-12-22T06:45:33.288" v="34"/>
          <ac:picMkLst>
            <pc:docMk/>
            <pc:sldMk cId="410697687" sldId="258"/>
            <ac:picMk id="25" creationId="{2F62492B-5F46-449F-BD43-7F4AB0BFED6F}"/>
          </ac:picMkLst>
        </pc:picChg>
        <pc:picChg chg="add del">
          <ac:chgData name="Dalton Goodwin" userId="410ed63141fa7090" providerId="LiveId" clId="{DD75E2E8-05D2-4F0F-A46D-2A0C7D71703C}" dt="2020-12-22T06:42:37.244" v="18" actId="478"/>
          <ac:picMkLst>
            <pc:docMk/>
            <pc:sldMk cId="410697687" sldId="258"/>
            <ac:picMk id="25" creationId="{DC2E8FB2-52E8-44DE-9CB3-A4F40C5AB038}"/>
          </ac:picMkLst>
        </pc:picChg>
        <pc:picChg chg="add mod">
          <ac:chgData name="Dalton Goodwin" userId="410ed63141fa7090" providerId="LiveId" clId="{DD75E2E8-05D2-4F0F-A46D-2A0C7D71703C}" dt="2020-12-22T06:48:45.024" v="37" actId="1076"/>
          <ac:picMkLst>
            <pc:docMk/>
            <pc:sldMk cId="410697687" sldId="258"/>
            <ac:picMk id="27" creationId="{00C23173-1C88-49F0-86A1-1E64F256B36C}"/>
          </ac:picMkLst>
        </pc:picChg>
        <pc:picChg chg="add del">
          <ac:chgData name="Dalton Goodwin" userId="410ed63141fa7090" providerId="LiveId" clId="{DD75E2E8-05D2-4F0F-A46D-2A0C7D71703C}" dt="2020-12-22T06:45:27.961" v="29" actId="478"/>
          <ac:picMkLst>
            <pc:docMk/>
            <pc:sldMk cId="410697687" sldId="258"/>
            <ac:picMk id="29" creationId="{63DE2830-1D41-4958-B189-944C7FF6825A}"/>
          </ac:picMkLst>
        </pc:picChg>
        <pc:picChg chg="add mod">
          <ac:chgData name="Dalton Goodwin" userId="410ed63141fa7090" providerId="LiveId" clId="{DD75E2E8-05D2-4F0F-A46D-2A0C7D71703C}" dt="2020-12-22T06:48:45.024" v="37" actId="1076"/>
          <ac:picMkLst>
            <pc:docMk/>
            <pc:sldMk cId="410697687" sldId="258"/>
            <ac:picMk id="29" creationId="{D9E1B76C-F34C-4E88-9099-9742DDF9F5F6}"/>
          </ac:picMkLst>
        </pc:picChg>
      </pc:sldChg>
      <pc:sldChg chg="addSp delSp modSp">
        <pc:chgData name="Dalton Goodwin" userId="410ed63141fa7090" providerId="LiveId" clId="{DD75E2E8-05D2-4F0F-A46D-2A0C7D71703C}" dt="2020-12-22T06:45:34.496" v="35"/>
        <pc:sldMkLst>
          <pc:docMk/>
          <pc:sldMk cId="3831056599" sldId="259"/>
        </pc:sldMkLst>
        <pc:spChg chg="del">
          <ac:chgData name="Dalton Goodwin" userId="410ed63141fa7090" providerId="LiveId" clId="{DD75E2E8-05D2-4F0F-A46D-2A0C7D71703C}" dt="2020-12-22T06:42:45.635" v="22" actId="478"/>
          <ac:spMkLst>
            <pc:docMk/>
            <pc:sldMk cId="3831056599" sldId="259"/>
            <ac:spMk id="4" creationId="{CD4C089F-1F6F-4CED-A6B8-79D12069F587}"/>
          </ac:spMkLst>
        </pc:spChg>
        <pc:spChg chg="mod">
          <ac:chgData name="Dalton Goodwin" userId="410ed63141fa7090" providerId="LiveId" clId="{DD75E2E8-05D2-4F0F-A46D-2A0C7D71703C}" dt="2020-12-22T06:43:27.676" v="26" actId="1076"/>
          <ac:spMkLst>
            <pc:docMk/>
            <pc:sldMk cId="3831056599" sldId="259"/>
            <ac:spMk id="7" creationId="{90728DFE-6D90-411E-BEBF-597F30623716}"/>
          </ac:spMkLst>
        </pc:spChg>
        <pc:spChg chg="add del">
          <ac:chgData name="Dalton Goodwin" userId="410ed63141fa7090" providerId="LiveId" clId="{DD75E2E8-05D2-4F0F-A46D-2A0C7D71703C}" dt="2020-12-22T06:45:30.952" v="32" actId="478"/>
          <ac:spMkLst>
            <pc:docMk/>
            <pc:sldMk cId="3831056599" sldId="259"/>
            <ac:spMk id="12" creationId="{09930C44-56B8-4D57-906E-69E363327DBB}"/>
          </ac:spMkLst>
        </pc:spChg>
        <pc:spChg chg="add">
          <ac:chgData name="Dalton Goodwin" userId="410ed63141fa7090" providerId="LiveId" clId="{DD75E2E8-05D2-4F0F-A46D-2A0C7D71703C}" dt="2020-12-22T06:45:34.496" v="35"/>
          <ac:spMkLst>
            <pc:docMk/>
            <pc:sldMk cId="3831056599" sldId="259"/>
            <ac:spMk id="14" creationId="{2F81741A-A92F-439A-856F-9DCE59834AF7}"/>
          </ac:spMkLst>
        </pc:spChg>
        <pc:picChg chg="del">
          <ac:chgData name="Dalton Goodwin" userId="410ed63141fa7090" providerId="LiveId" clId="{DD75E2E8-05D2-4F0F-A46D-2A0C7D71703C}" dt="2020-12-22T06:42:45.004" v="21" actId="478"/>
          <ac:picMkLst>
            <pc:docMk/>
            <pc:sldMk cId="3831056599" sldId="259"/>
            <ac:picMk id="10" creationId="{87CF438F-B84F-442F-8E7B-679D564C7B5C}"/>
          </ac:picMkLst>
        </pc:picChg>
        <pc:picChg chg="add del">
          <ac:chgData name="Dalton Goodwin" userId="410ed63141fa7090" providerId="LiveId" clId="{DD75E2E8-05D2-4F0F-A46D-2A0C7D71703C}" dt="2020-12-22T06:45:30.528" v="31" actId="478"/>
          <ac:picMkLst>
            <pc:docMk/>
            <pc:sldMk cId="3831056599" sldId="259"/>
            <ac:picMk id="13" creationId="{3C5E0E61-8BB5-4F3A-A309-FF0690C66A52}"/>
          </ac:picMkLst>
        </pc:picChg>
        <pc:picChg chg="add">
          <ac:chgData name="Dalton Goodwin" userId="410ed63141fa7090" providerId="LiveId" clId="{DD75E2E8-05D2-4F0F-A46D-2A0C7D71703C}" dt="2020-12-22T06:45:34.496" v="35"/>
          <ac:picMkLst>
            <pc:docMk/>
            <pc:sldMk cId="3831056599" sldId="259"/>
            <ac:picMk id="15" creationId="{A207A195-A18B-4588-B60A-36E67828E153}"/>
          </ac:picMkLst>
        </pc:picChg>
        <pc:picChg chg="mod">
          <ac:chgData name="Dalton Goodwin" userId="410ed63141fa7090" providerId="LiveId" clId="{DD75E2E8-05D2-4F0F-A46D-2A0C7D71703C}" dt="2020-12-22T06:43:16.900" v="24" actId="14100"/>
          <ac:picMkLst>
            <pc:docMk/>
            <pc:sldMk cId="3831056599" sldId="259"/>
            <ac:picMk id="23" creationId="{375FFA9F-F732-4556-AB7C-C353086CDC26}"/>
          </ac:picMkLst>
        </pc:picChg>
      </pc:sldChg>
    </pc:docChg>
  </pc:docChgLst>
  <pc:docChgLst>
    <pc:chgData name="Dalton Goodwin" userId="410ed63141fa7090" providerId="LiveId" clId="{E5EB6C95-7A81-4058-AEF5-D97C6427C626}"/>
    <pc:docChg chg="modSld">
      <pc:chgData name="Dalton Goodwin" userId="410ed63141fa7090" providerId="LiveId" clId="{E5EB6C95-7A81-4058-AEF5-D97C6427C626}" dt="2022-01-04T20:16:31.963" v="3" actId="207"/>
      <pc:docMkLst>
        <pc:docMk/>
      </pc:docMkLst>
      <pc:sldChg chg="modSp mod">
        <pc:chgData name="Dalton Goodwin" userId="410ed63141fa7090" providerId="LiveId" clId="{E5EB6C95-7A81-4058-AEF5-D97C6427C626}" dt="2022-01-04T20:16:25.920" v="1" actId="207"/>
        <pc:sldMkLst>
          <pc:docMk/>
          <pc:sldMk cId="16843697" sldId="256"/>
        </pc:sldMkLst>
        <pc:spChg chg="mod">
          <ac:chgData name="Dalton Goodwin" userId="410ed63141fa7090" providerId="LiveId" clId="{E5EB6C95-7A81-4058-AEF5-D97C6427C626}" dt="2022-01-04T20:16:23.640" v="0" actId="207"/>
          <ac:spMkLst>
            <pc:docMk/>
            <pc:sldMk cId="16843697" sldId="256"/>
            <ac:spMk id="2" creationId="{4257741A-EE8A-4890-87B1-F7C56F052AB3}"/>
          </ac:spMkLst>
        </pc:spChg>
        <pc:spChg chg="mod">
          <ac:chgData name="Dalton Goodwin" userId="410ed63141fa7090" providerId="LiveId" clId="{E5EB6C95-7A81-4058-AEF5-D97C6427C626}" dt="2022-01-04T20:16:25.920" v="1" actId="207"/>
          <ac:spMkLst>
            <pc:docMk/>
            <pc:sldMk cId="16843697" sldId="256"/>
            <ac:spMk id="3" creationId="{59175A3E-F8DE-46E2-8F82-B702D2DEBFFA}"/>
          </ac:spMkLst>
        </pc:spChg>
      </pc:sldChg>
      <pc:sldChg chg="modSp mod">
        <pc:chgData name="Dalton Goodwin" userId="410ed63141fa7090" providerId="LiveId" clId="{E5EB6C95-7A81-4058-AEF5-D97C6427C626}" dt="2022-01-04T20:16:31.963" v="3" actId="207"/>
        <pc:sldMkLst>
          <pc:docMk/>
          <pc:sldMk cId="410697687" sldId="258"/>
        </pc:sldMkLst>
        <pc:spChg chg="mod">
          <ac:chgData name="Dalton Goodwin" userId="410ed63141fa7090" providerId="LiveId" clId="{E5EB6C95-7A81-4058-AEF5-D97C6427C626}" dt="2022-01-04T20:16:29.660" v="2" actId="207"/>
          <ac:spMkLst>
            <pc:docMk/>
            <pc:sldMk cId="410697687" sldId="258"/>
            <ac:spMk id="2" creationId="{4257741A-EE8A-4890-87B1-F7C56F052AB3}"/>
          </ac:spMkLst>
        </pc:spChg>
        <pc:spChg chg="mod">
          <ac:chgData name="Dalton Goodwin" userId="410ed63141fa7090" providerId="LiveId" clId="{E5EB6C95-7A81-4058-AEF5-D97C6427C626}" dt="2022-01-04T20:16:31.963" v="3" actId="207"/>
          <ac:spMkLst>
            <pc:docMk/>
            <pc:sldMk cId="410697687" sldId="258"/>
            <ac:spMk id="3" creationId="{59175A3E-F8DE-46E2-8F82-B702D2DEBFFA}"/>
          </ac:spMkLst>
        </pc:spChg>
      </pc:sldChg>
    </pc:docChg>
  </pc:docChgLst>
  <pc:docChgLst>
    <pc:chgData name="Dalton Goodwin" userId="410ed63141fa7090" providerId="LiveId" clId="{4ECB7DE5-8B01-4782-A64C-88649926208A}"/>
    <pc:docChg chg="modSld">
      <pc:chgData name="Dalton Goodwin" userId="410ed63141fa7090" providerId="LiveId" clId="{4ECB7DE5-8B01-4782-A64C-88649926208A}" dt="2020-12-07T01:15:05.520" v="4" actId="207"/>
      <pc:docMkLst>
        <pc:docMk/>
      </pc:docMkLst>
      <pc:sldChg chg="modSp">
        <pc:chgData name="Dalton Goodwin" userId="410ed63141fa7090" providerId="LiveId" clId="{4ECB7DE5-8B01-4782-A64C-88649926208A}" dt="2020-12-07T01:14:32.504" v="2" actId="207"/>
        <pc:sldMkLst>
          <pc:docMk/>
          <pc:sldMk cId="16843697" sldId="256"/>
        </pc:sldMkLst>
        <pc:spChg chg="mod">
          <ac:chgData name="Dalton Goodwin" userId="410ed63141fa7090" providerId="LiveId" clId="{4ECB7DE5-8B01-4782-A64C-88649926208A}" dt="2020-12-07T01:14:32.504" v="2" actId="207"/>
          <ac:spMkLst>
            <pc:docMk/>
            <pc:sldMk cId="16843697" sldId="256"/>
            <ac:spMk id="2" creationId="{4257741A-EE8A-4890-87B1-F7C56F052AB3}"/>
          </ac:spMkLst>
        </pc:spChg>
        <pc:spChg chg="mod">
          <ac:chgData name="Dalton Goodwin" userId="410ed63141fa7090" providerId="LiveId" clId="{4ECB7DE5-8B01-4782-A64C-88649926208A}" dt="2020-12-07T01:14:24.742" v="1" actId="207"/>
          <ac:spMkLst>
            <pc:docMk/>
            <pc:sldMk cId="16843697" sldId="256"/>
            <ac:spMk id="3" creationId="{59175A3E-F8DE-46E2-8F82-B702D2DEBFFA}"/>
          </ac:spMkLst>
        </pc:spChg>
      </pc:sldChg>
      <pc:sldChg chg="modSp">
        <pc:chgData name="Dalton Goodwin" userId="410ed63141fa7090" providerId="LiveId" clId="{4ECB7DE5-8B01-4782-A64C-88649926208A}" dt="2020-12-07T01:15:05.520" v="4" actId="207"/>
        <pc:sldMkLst>
          <pc:docMk/>
          <pc:sldMk cId="410697687" sldId="258"/>
        </pc:sldMkLst>
        <pc:spChg chg="mod">
          <ac:chgData name="Dalton Goodwin" userId="410ed63141fa7090" providerId="LiveId" clId="{4ECB7DE5-8B01-4782-A64C-88649926208A}" dt="2020-12-07T01:15:02.600" v="3" actId="207"/>
          <ac:spMkLst>
            <pc:docMk/>
            <pc:sldMk cId="410697687" sldId="258"/>
            <ac:spMk id="2" creationId="{4257741A-EE8A-4890-87B1-F7C56F052AB3}"/>
          </ac:spMkLst>
        </pc:spChg>
        <pc:spChg chg="mod">
          <ac:chgData name="Dalton Goodwin" userId="410ed63141fa7090" providerId="LiveId" clId="{4ECB7DE5-8B01-4782-A64C-88649926208A}" dt="2020-12-07T01:15:05.520" v="4" actId="207"/>
          <ac:spMkLst>
            <pc:docMk/>
            <pc:sldMk cId="410697687" sldId="258"/>
            <ac:spMk id="3" creationId="{59175A3E-F8DE-46E2-8F82-B702D2DEBFFA}"/>
          </ac:spMkLst>
        </pc:spChg>
      </pc:sldChg>
    </pc:docChg>
  </pc:docChgLst>
  <pc:docChgLst>
    <pc:chgData name="Dalton Goodwin" userId="410ed63141fa7090" providerId="LiveId" clId="{6DC8020E-59AD-4D60-93BF-7DB60CC76CD9}"/>
    <pc:docChg chg="custSel addSld delSld modSld sldOrd">
      <pc:chgData name="Dalton Goodwin" userId="410ed63141fa7090" providerId="LiveId" clId="{6DC8020E-59AD-4D60-93BF-7DB60CC76CD9}" dt="2023-01-09T01:05:57.561" v="1251" actId="11529"/>
      <pc:docMkLst>
        <pc:docMk/>
      </pc:docMkLst>
      <pc:sldChg chg="addSp delSp modSp mod">
        <pc:chgData name="Dalton Goodwin" userId="410ed63141fa7090" providerId="LiveId" clId="{6DC8020E-59AD-4D60-93BF-7DB60CC76CD9}" dt="2023-01-08T21:59:32.135" v="192" actId="1076"/>
        <pc:sldMkLst>
          <pc:docMk/>
          <pc:sldMk cId="16843697" sldId="256"/>
        </pc:sldMkLst>
        <pc:spChg chg="mod">
          <ac:chgData name="Dalton Goodwin" userId="410ed63141fa7090" providerId="LiveId" clId="{6DC8020E-59AD-4D60-93BF-7DB60CC76CD9}" dt="2023-01-08T21:59:32.135" v="192" actId="1076"/>
          <ac:spMkLst>
            <pc:docMk/>
            <pc:sldMk cId="16843697" sldId="256"/>
            <ac:spMk id="2" creationId="{4257741A-EE8A-4890-87B1-F7C56F052AB3}"/>
          </ac:spMkLst>
        </pc:spChg>
        <pc:spChg chg="del">
          <ac:chgData name="Dalton Goodwin" userId="410ed63141fa7090" providerId="LiveId" clId="{6DC8020E-59AD-4D60-93BF-7DB60CC76CD9}" dt="2023-01-08T21:58:54.676" v="180" actId="478"/>
          <ac:spMkLst>
            <pc:docMk/>
            <pc:sldMk cId="16843697" sldId="256"/>
            <ac:spMk id="3" creationId="{59175A3E-F8DE-46E2-8F82-B702D2DEBFFA}"/>
          </ac:spMkLst>
        </pc:spChg>
        <pc:spChg chg="add del mod">
          <ac:chgData name="Dalton Goodwin" userId="410ed63141fa7090" providerId="LiveId" clId="{6DC8020E-59AD-4D60-93BF-7DB60CC76CD9}" dt="2023-01-08T21:58:59.201" v="181" actId="478"/>
          <ac:spMkLst>
            <pc:docMk/>
            <pc:sldMk cId="16843697" sldId="256"/>
            <ac:spMk id="9" creationId="{A90AF1B8-D9AA-C163-92FE-545C40570A20}"/>
          </ac:spMkLst>
        </pc:spChg>
      </pc:sldChg>
      <pc:sldChg chg="modSp mod">
        <pc:chgData name="Dalton Goodwin" userId="410ed63141fa7090" providerId="LiveId" clId="{6DC8020E-59AD-4D60-93BF-7DB60CC76CD9}" dt="2023-01-08T23:01:14.041" v="336" actId="20577"/>
        <pc:sldMkLst>
          <pc:docMk/>
          <pc:sldMk cId="410697687" sldId="258"/>
        </pc:sldMkLst>
        <pc:spChg chg="mod">
          <ac:chgData name="Dalton Goodwin" userId="410ed63141fa7090" providerId="LiveId" clId="{6DC8020E-59AD-4D60-93BF-7DB60CC76CD9}" dt="2023-01-08T23:01:00.204" v="335" actId="20577"/>
          <ac:spMkLst>
            <pc:docMk/>
            <pc:sldMk cId="410697687" sldId="258"/>
            <ac:spMk id="2" creationId="{4257741A-EE8A-4890-87B1-F7C56F052AB3}"/>
          </ac:spMkLst>
        </pc:spChg>
        <pc:spChg chg="mod">
          <ac:chgData name="Dalton Goodwin" userId="410ed63141fa7090" providerId="LiveId" clId="{6DC8020E-59AD-4D60-93BF-7DB60CC76CD9}" dt="2023-01-08T23:01:14.041" v="336" actId="20577"/>
          <ac:spMkLst>
            <pc:docMk/>
            <pc:sldMk cId="410697687" sldId="258"/>
            <ac:spMk id="3" creationId="{59175A3E-F8DE-46E2-8F82-B702D2DEBFFA}"/>
          </ac:spMkLst>
        </pc:spChg>
      </pc:sldChg>
      <pc:sldChg chg="modSp add del mod">
        <pc:chgData name="Dalton Goodwin" userId="410ed63141fa7090" providerId="LiveId" clId="{6DC8020E-59AD-4D60-93BF-7DB60CC76CD9}" dt="2023-01-08T23:01:17.837" v="337" actId="47"/>
        <pc:sldMkLst>
          <pc:docMk/>
          <pc:sldMk cId="3279064251" sldId="260"/>
        </pc:sldMkLst>
        <pc:spChg chg="mod">
          <ac:chgData name="Dalton Goodwin" userId="410ed63141fa7090" providerId="LiveId" clId="{6DC8020E-59AD-4D60-93BF-7DB60CC76CD9}" dt="2023-01-03T21:33:44.391" v="110" actId="113"/>
          <ac:spMkLst>
            <pc:docMk/>
            <pc:sldMk cId="3279064251" sldId="260"/>
            <ac:spMk id="2" creationId="{4257741A-EE8A-4890-87B1-F7C56F052AB3}"/>
          </ac:spMkLst>
        </pc:spChg>
      </pc:sldChg>
      <pc:sldChg chg="addSp modSp add mod ord">
        <pc:chgData name="Dalton Goodwin" userId="410ed63141fa7090" providerId="LiveId" clId="{6DC8020E-59AD-4D60-93BF-7DB60CC76CD9}" dt="2023-01-08T23:17:58.294" v="1248" actId="1076"/>
        <pc:sldMkLst>
          <pc:docMk/>
          <pc:sldMk cId="1977254897" sldId="261"/>
        </pc:sldMkLst>
        <pc:spChg chg="mod">
          <ac:chgData name="Dalton Goodwin" userId="410ed63141fa7090" providerId="LiveId" clId="{6DC8020E-59AD-4D60-93BF-7DB60CC76CD9}" dt="2022-12-31T04:26:45.126" v="107" actId="113"/>
          <ac:spMkLst>
            <pc:docMk/>
            <pc:sldMk cId="1977254897" sldId="261"/>
            <ac:spMk id="2" creationId="{4257741A-EE8A-4890-87B1-F7C56F052AB3}"/>
          </ac:spMkLst>
        </pc:spChg>
        <pc:spChg chg="mod">
          <ac:chgData name="Dalton Goodwin" userId="410ed63141fa7090" providerId="LiveId" clId="{6DC8020E-59AD-4D60-93BF-7DB60CC76CD9}" dt="2023-01-08T22:40:41.307" v="289" actId="20577"/>
          <ac:spMkLst>
            <pc:docMk/>
            <pc:sldMk cId="1977254897" sldId="261"/>
            <ac:spMk id="3" creationId="{59175A3E-F8DE-46E2-8F82-B702D2DEBFFA}"/>
          </ac:spMkLst>
        </pc:spChg>
        <pc:picChg chg="add mod">
          <ac:chgData name="Dalton Goodwin" userId="410ed63141fa7090" providerId="LiveId" clId="{6DC8020E-59AD-4D60-93BF-7DB60CC76CD9}" dt="2023-01-08T23:17:58.294" v="1248" actId="1076"/>
          <ac:picMkLst>
            <pc:docMk/>
            <pc:sldMk cId="1977254897" sldId="261"/>
            <ac:picMk id="5" creationId="{0BCEC9B8-7353-522F-717C-38D397F6F350}"/>
          </ac:picMkLst>
        </pc:picChg>
      </pc:sldChg>
      <pc:sldChg chg="addSp delSp modSp add mod">
        <pc:chgData name="Dalton Goodwin" userId="410ed63141fa7090" providerId="LiveId" clId="{6DC8020E-59AD-4D60-93BF-7DB60CC76CD9}" dt="2023-01-09T01:05:57.561" v="1251" actId="11529"/>
        <pc:sldMkLst>
          <pc:docMk/>
          <pc:sldMk cId="3752523754" sldId="262"/>
        </pc:sldMkLst>
        <pc:spChg chg="mod">
          <ac:chgData name="Dalton Goodwin" userId="410ed63141fa7090" providerId="LiveId" clId="{6DC8020E-59AD-4D60-93BF-7DB60CC76CD9}" dt="2023-01-03T21:35:42.710" v="176" actId="113"/>
          <ac:spMkLst>
            <pc:docMk/>
            <pc:sldMk cId="3752523754" sldId="262"/>
            <ac:spMk id="2" creationId="{4257741A-EE8A-4890-87B1-F7C56F052AB3}"/>
          </ac:spMkLst>
        </pc:spChg>
        <pc:spChg chg="del">
          <ac:chgData name="Dalton Goodwin" userId="410ed63141fa7090" providerId="LiveId" clId="{6DC8020E-59AD-4D60-93BF-7DB60CC76CD9}" dt="2023-01-08T22:41:04.962" v="290" actId="478"/>
          <ac:spMkLst>
            <pc:docMk/>
            <pc:sldMk cId="3752523754" sldId="262"/>
            <ac:spMk id="3" creationId="{59175A3E-F8DE-46E2-8F82-B702D2DEBFFA}"/>
          </ac:spMkLst>
        </pc:spChg>
        <pc:spChg chg="add del mod">
          <ac:chgData name="Dalton Goodwin" userId="410ed63141fa7090" providerId="LiveId" clId="{6DC8020E-59AD-4D60-93BF-7DB60CC76CD9}" dt="2023-01-08T22:41:09.264" v="291" actId="478"/>
          <ac:spMkLst>
            <pc:docMk/>
            <pc:sldMk cId="3752523754" sldId="262"/>
            <ac:spMk id="5" creationId="{0CEF747C-2B3B-693E-5F76-13858548130B}"/>
          </ac:spMkLst>
        </pc:spChg>
        <pc:picChg chg="add mod">
          <ac:chgData name="Dalton Goodwin" userId="410ed63141fa7090" providerId="LiveId" clId="{6DC8020E-59AD-4D60-93BF-7DB60CC76CD9}" dt="2023-01-08T23:02:00.508" v="346" actId="1076"/>
          <ac:picMkLst>
            <pc:docMk/>
            <pc:sldMk cId="3752523754" sldId="262"/>
            <ac:picMk id="10" creationId="{D215660B-96AB-2A00-BB8F-FD1FA80CC382}"/>
          </ac:picMkLst>
        </pc:picChg>
        <pc:picChg chg="add mod">
          <ac:chgData name="Dalton Goodwin" userId="410ed63141fa7090" providerId="LiveId" clId="{6DC8020E-59AD-4D60-93BF-7DB60CC76CD9}" dt="2023-01-08T23:02:03.188" v="347" actId="1076"/>
          <ac:picMkLst>
            <pc:docMk/>
            <pc:sldMk cId="3752523754" sldId="262"/>
            <ac:picMk id="12" creationId="{D02E2ECE-0A8A-AB29-939F-C65B7CFF403D}"/>
          </ac:picMkLst>
        </pc:picChg>
        <pc:picChg chg="add mod">
          <ac:chgData name="Dalton Goodwin" userId="410ed63141fa7090" providerId="LiveId" clId="{6DC8020E-59AD-4D60-93BF-7DB60CC76CD9}" dt="2023-01-08T23:02:59.444" v="664" actId="1037"/>
          <ac:picMkLst>
            <pc:docMk/>
            <pc:sldMk cId="3752523754" sldId="262"/>
            <ac:picMk id="13" creationId="{12D70406-BB75-44AD-90FB-7BE2860BFE0B}"/>
          </ac:picMkLst>
        </pc:picChg>
        <pc:cxnChg chg="add">
          <ac:chgData name="Dalton Goodwin" userId="410ed63141fa7090" providerId="LiveId" clId="{6DC8020E-59AD-4D60-93BF-7DB60CC76CD9}" dt="2023-01-09T01:05:46.733" v="1249" actId="11529"/>
          <ac:cxnSpMkLst>
            <pc:docMk/>
            <pc:sldMk cId="3752523754" sldId="262"/>
            <ac:cxnSpMk id="15" creationId="{FBE97406-EA7D-A344-E391-9D9ACBE54B9A}"/>
          </ac:cxnSpMkLst>
        </pc:cxnChg>
        <pc:cxnChg chg="add">
          <ac:chgData name="Dalton Goodwin" userId="410ed63141fa7090" providerId="LiveId" clId="{6DC8020E-59AD-4D60-93BF-7DB60CC76CD9}" dt="2023-01-09T01:05:50.562" v="1250" actId="11529"/>
          <ac:cxnSpMkLst>
            <pc:docMk/>
            <pc:sldMk cId="3752523754" sldId="262"/>
            <ac:cxnSpMk id="17" creationId="{C545CED6-D518-0042-556F-125C4F5BC8D9}"/>
          </ac:cxnSpMkLst>
        </pc:cxnChg>
        <pc:cxnChg chg="add">
          <ac:chgData name="Dalton Goodwin" userId="410ed63141fa7090" providerId="LiveId" clId="{6DC8020E-59AD-4D60-93BF-7DB60CC76CD9}" dt="2023-01-09T01:05:57.561" v="1251" actId="11529"/>
          <ac:cxnSpMkLst>
            <pc:docMk/>
            <pc:sldMk cId="3752523754" sldId="262"/>
            <ac:cxnSpMk id="19" creationId="{E04A377C-D3C2-4475-C991-40752BE18804}"/>
          </ac:cxnSpMkLst>
        </pc:cxnChg>
      </pc:sldChg>
      <pc:sldChg chg="addSp modSp add mod">
        <pc:chgData name="Dalton Goodwin" userId="410ed63141fa7090" providerId="LiveId" clId="{6DC8020E-59AD-4D60-93BF-7DB60CC76CD9}" dt="2023-01-08T23:11:27.966" v="1243" actId="1076"/>
        <pc:sldMkLst>
          <pc:docMk/>
          <pc:sldMk cId="3234085745" sldId="263"/>
        </pc:sldMkLst>
        <pc:spChg chg="mod">
          <ac:chgData name="Dalton Goodwin" userId="410ed63141fa7090" providerId="LiveId" clId="{6DC8020E-59AD-4D60-93BF-7DB60CC76CD9}" dt="2023-01-08T22:34:57.793" v="204" actId="20577"/>
          <ac:spMkLst>
            <pc:docMk/>
            <pc:sldMk cId="3234085745" sldId="263"/>
            <ac:spMk id="2" creationId="{4257741A-EE8A-4890-87B1-F7C56F052AB3}"/>
          </ac:spMkLst>
        </pc:spChg>
        <pc:spChg chg="mod">
          <ac:chgData name="Dalton Goodwin" userId="410ed63141fa7090" providerId="LiveId" clId="{6DC8020E-59AD-4D60-93BF-7DB60CC76CD9}" dt="2023-01-08T23:11:16.171" v="1240" actId="20577"/>
          <ac:spMkLst>
            <pc:docMk/>
            <pc:sldMk cId="3234085745" sldId="263"/>
            <ac:spMk id="3" creationId="{59175A3E-F8DE-46E2-8F82-B702D2DEBFFA}"/>
          </ac:spMkLst>
        </pc:spChg>
        <pc:spChg chg="add mod">
          <ac:chgData name="Dalton Goodwin" userId="410ed63141fa7090" providerId="LiveId" clId="{6DC8020E-59AD-4D60-93BF-7DB60CC76CD9}" dt="2023-01-08T23:11:27.966" v="1243" actId="1076"/>
          <ac:spMkLst>
            <pc:docMk/>
            <pc:sldMk cId="3234085745" sldId="263"/>
            <ac:spMk id="10" creationId="{98845442-537E-F7B7-4308-DFD3AA72772F}"/>
          </ac:spMkLst>
        </pc:spChg>
        <pc:picChg chg="add mod">
          <ac:chgData name="Dalton Goodwin" userId="410ed63141fa7090" providerId="LiveId" clId="{6DC8020E-59AD-4D60-93BF-7DB60CC76CD9}" dt="2023-01-08T23:11:24.524" v="1242" actId="1076"/>
          <ac:picMkLst>
            <pc:docMk/>
            <pc:sldMk cId="3234085745" sldId="263"/>
            <ac:picMk id="5" creationId="{C675B202-4317-380C-CA27-AA1A84C4A0D5}"/>
          </ac:picMkLst>
        </pc:picChg>
      </pc:sldChg>
      <pc:sldChg chg="add del setBg">
        <pc:chgData name="Dalton Goodwin" userId="410ed63141fa7090" providerId="LiveId" clId="{6DC8020E-59AD-4D60-93BF-7DB60CC76CD9}" dt="2023-01-08T23:02:13.825" v="349"/>
        <pc:sldMkLst>
          <pc:docMk/>
          <pc:sldMk cId="214525593" sldId="264"/>
        </pc:sldMkLst>
      </pc:sldChg>
      <pc:sldChg chg="addSp modSp add mod">
        <pc:chgData name="Dalton Goodwin" userId="410ed63141fa7090" providerId="LiveId" clId="{6DC8020E-59AD-4D60-93BF-7DB60CC76CD9}" dt="2023-01-08T23:03:35.518" v="779" actId="1037"/>
        <pc:sldMkLst>
          <pc:docMk/>
          <pc:sldMk cId="1955034570" sldId="264"/>
        </pc:sldMkLst>
        <pc:picChg chg="add mod">
          <ac:chgData name="Dalton Goodwin" userId="410ed63141fa7090" providerId="LiveId" clId="{6DC8020E-59AD-4D60-93BF-7DB60CC76CD9}" dt="2023-01-08T23:02:45.999" v="508" actId="1076"/>
          <ac:picMkLst>
            <pc:docMk/>
            <pc:sldMk cId="1955034570" sldId="264"/>
            <ac:picMk id="4" creationId="{5770752F-DFFC-99D8-543F-1D2D078E2D67}"/>
          </ac:picMkLst>
        </pc:picChg>
        <pc:picChg chg="add mod">
          <ac:chgData name="Dalton Goodwin" userId="410ed63141fa7090" providerId="LiveId" clId="{6DC8020E-59AD-4D60-93BF-7DB60CC76CD9}" dt="2023-01-08T23:03:35.518" v="779" actId="1037"/>
          <ac:picMkLst>
            <pc:docMk/>
            <pc:sldMk cId="1955034570" sldId="264"/>
            <ac:picMk id="9" creationId="{FD7455BC-CEA1-9E68-3D3A-A6A84DCCB178}"/>
          </ac:picMkLst>
        </pc:picChg>
        <pc:picChg chg="mod">
          <ac:chgData name="Dalton Goodwin" userId="410ed63141fa7090" providerId="LiveId" clId="{6DC8020E-59AD-4D60-93BF-7DB60CC76CD9}" dt="2023-01-08T23:02:25.360" v="504" actId="1038"/>
          <ac:picMkLst>
            <pc:docMk/>
            <pc:sldMk cId="1955034570" sldId="264"/>
            <ac:picMk id="10" creationId="{D215660B-96AB-2A00-BB8F-FD1FA80CC382}"/>
          </ac:picMkLst>
        </pc:picChg>
        <pc:picChg chg="mod">
          <ac:chgData name="Dalton Goodwin" userId="410ed63141fa7090" providerId="LiveId" clId="{6DC8020E-59AD-4D60-93BF-7DB60CC76CD9}" dt="2023-01-08T23:02:25.360" v="504" actId="1038"/>
          <ac:picMkLst>
            <pc:docMk/>
            <pc:sldMk cId="1955034570" sldId="264"/>
            <ac:picMk id="12" creationId="{D02E2ECE-0A8A-AB29-939F-C65B7CFF403D}"/>
          </ac:picMkLst>
        </pc:picChg>
      </pc:sldChg>
      <pc:sldChg chg="addSp delSp modSp add mod">
        <pc:chgData name="Dalton Goodwin" userId="410ed63141fa7090" providerId="LiveId" clId="{6DC8020E-59AD-4D60-93BF-7DB60CC76CD9}" dt="2023-01-08T23:05:30.151" v="1056" actId="1037"/>
        <pc:sldMkLst>
          <pc:docMk/>
          <pc:sldMk cId="371664593" sldId="265"/>
        </pc:sldMkLst>
        <pc:picChg chg="mod">
          <ac:chgData name="Dalton Goodwin" userId="410ed63141fa7090" providerId="LiveId" clId="{6DC8020E-59AD-4D60-93BF-7DB60CC76CD9}" dt="2023-01-08T23:03:51.991" v="933" actId="1038"/>
          <ac:picMkLst>
            <pc:docMk/>
            <pc:sldMk cId="371664593" sldId="265"/>
            <ac:picMk id="4" creationId="{5770752F-DFFC-99D8-543F-1D2D078E2D67}"/>
          </ac:picMkLst>
        </pc:picChg>
        <pc:picChg chg="add mod">
          <ac:chgData name="Dalton Goodwin" userId="410ed63141fa7090" providerId="LiveId" clId="{6DC8020E-59AD-4D60-93BF-7DB60CC76CD9}" dt="2023-01-08T23:05:30.151" v="1056" actId="1037"/>
          <ac:picMkLst>
            <pc:docMk/>
            <pc:sldMk cId="371664593" sldId="265"/>
            <ac:picMk id="5" creationId="{94862F6C-31A0-E88F-7023-A897993ADCB8}"/>
          </ac:picMkLst>
        </pc:picChg>
        <pc:picChg chg="mod">
          <ac:chgData name="Dalton Goodwin" userId="410ed63141fa7090" providerId="LiveId" clId="{6DC8020E-59AD-4D60-93BF-7DB60CC76CD9}" dt="2023-01-08T23:04:12.457" v="936" actId="1076"/>
          <ac:picMkLst>
            <pc:docMk/>
            <pc:sldMk cId="371664593" sldId="265"/>
            <ac:picMk id="9" creationId="{FD7455BC-CEA1-9E68-3D3A-A6A84DCCB178}"/>
          </ac:picMkLst>
        </pc:picChg>
        <pc:picChg chg="del">
          <ac:chgData name="Dalton Goodwin" userId="410ed63141fa7090" providerId="LiveId" clId="{6DC8020E-59AD-4D60-93BF-7DB60CC76CD9}" dt="2023-01-08T23:03:43.125" v="781" actId="478"/>
          <ac:picMkLst>
            <pc:docMk/>
            <pc:sldMk cId="371664593" sldId="265"/>
            <ac:picMk id="10" creationId="{D215660B-96AB-2A00-BB8F-FD1FA80CC382}"/>
          </ac:picMkLst>
        </pc:picChg>
        <pc:picChg chg="del">
          <ac:chgData name="Dalton Goodwin" userId="410ed63141fa7090" providerId="LiveId" clId="{6DC8020E-59AD-4D60-93BF-7DB60CC76CD9}" dt="2023-01-08T23:03:43.661" v="782" actId="478"/>
          <ac:picMkLst>
            <pc:docMk/>
            <pc:sldMk cId="371664593" sldId="265"/>
            <ac:picMk id="12" creationId="{D02E2ECE-0A8A-AB29-939F-C65B7CFF403D}"/>
          </ac:picMkLst>
        </pc:picChg>
      </pc:sldChg>
      <pc:sldChg chg="delSp modSp add mod">
        <pc:chgData name="Dalton Goodwin" userId="410ed63141fa7090" providerId="LiveId" clId="{6DC8020E-59AD-4D60-93BF-7DB60CC76CD9}" dt="2023-01-08T23:05:49.123" v="1185" actId="1076"/>
        <pc:sldMkLst>
          <pc:docMk/>
          <pc:sldMk cId="3556719071" sldId="266"/>
        </pc:sldMkLst>
        <pc:picChg chg="del mod">
          <ac:chgData name="Dalton Goodwin" userId="410ed63141fa7090" providerId="LiveId" clId="{6DC8020E-59AD-4D60-93BF-7DB60CC76CD9}" dt="2023-01-08T23:05:36.795" v="1059" actId="478"/>
          <ac:picMkLst>
            <pc:docMk/>
            <pc:sldMk cId="3556719071" sldId="266"/>
            <ac:picMk id="4" creationId="{5770752F-DFFC-99D8-543F-1D2D078E2D67}"/>
          </ac:picMkLst>
        </pc:picChg>
        <pc:picChg chg="mod">
          <ac:chgData name="Dalton Goodwin" userId="410ed63141fa7090" providerId="LiveId" clId="{6DC8020E-59AD-4D60-93BF-7DB60CC76CD9}" dt="2023-01-08T23:05:49.123" v="1185" actId="1076"/>
          <ac:picMkLst>
            <pc:docMk/>
            <pc:sldMk cId="3556719071" sldId="266"/>
            <ac:picMk id="5" creationId="{94862F6C-31A0-E88F-7023-A897993ADCB8}"/>
          </ac:picMkLst>
        </pc:picChg>
        <pc:picChg chg="mod">
          <ac:chgData name="Dalton Goodwin" userId="410ed63141fa7090" providerId="LiveId" clId="{6DC8020E-59AD-4D60-93BF-7DB60CC76CD9}" dt="2023-01-08T23:05:42.973" v="1184" actId="1038"/>
          <ac:picMkLst>
            <pc:docMk/>
            <pc:sldMk cId="3556719071" sldId="266"/>
            <ac:picMk id="9" creationId="{FD7455BC-CEA1-9E68-3D3A-A6A84DCCB178}"/>
          </ac:picMkLst>
        </pc:picChg>
      </pc:sldChg>
    </pc:docChg>
  </pc:docChgLst>
  <pc:docChgLst>
    <pc:chgData name="Dalton Goodwin" userId="410ed63141fa7090" providerId="LiveId" clId="{1D29575F-CAC3-4C23-AF15-4B03D9209EA7}"/>
    <pc:docChg chg="custSel modSld">
      <pc:chgData name="Dalton Goodwin" userId="410ed63141fa7090" providerId="LiveId" clId="{1D29575F-CAC3-4C23-AF15-4B03D9209EA7}" dt="2022-12-31T04:06:19.812" v="11" actId="1076"/>
      <pc:docMkLst>
        <pc:docMk/>
      </pc:docMkLst>
      <pc:sldChg chg="addSp delSp modSp mod">
        <pc:chgData name="Dalton Goodwin" userId="410ed63141fa7090" providerId="LiveId" clId="{1D29575F-CAC3-4C23-AF15-4B03D9209EA7}" dt="2022-12-31T04:06:19.812" v="11" actId="1076"/>
        <pc:sldMkLst>
          <pc:docMk/>
          <pc:sldMk cId="16843697" sldId="256"/>
        </pc:sldMkLst>
        <pc:spChg chg="del">
          <ac:chgData name="Dalton Goodwin" userId="410ed63141fa7090" providerId="LiveId" clId="{1D29575F-CAC3-4C23-AF15-4B03D9209EA7}" dt="2022-12-31T04:04:51.927" v="8" actId="478"/>
          <ac:spMkLst>
            <pc:docMk/>
            <pc:sldMk cId="16843697" sldId="256"/>
            <ac:spMk id="9" creationId="{8D08575F-8E8B-4CCF-9E5D-29513DBF65FA}"/>
          </ac:spMkLst>
        </pc:spChg>
        <pc:picChg chg="add del mod">
          <ac:chgData name="Dalton Goodwin" userId="410ed63141fa7090" providerId="LiveId" clId="{1D29575F-CAC3-4C23-AF15-4B03D9209EA7}" dt="2022-12-31T04:04:42.879" v="3" actId="478"/>
          <ac:picMkLst>
            <pc:docMk/>
            <pc:sldMk cId="16843697" sldId="256"/>
            <ac:picMk id="10" creationId="{BC539C67-0E54-D1D9-AA69-447522C385EC}"/>
          </ac:picMkLst>
        </pc:picChg>
        <pc:picChg chg="add mod">
          <ac:chgData name="Dalton Goodwin" userId="410ed63141fa7090" providerId="LiveId" clId="{1D29575F-CAC3-4C23-AF15-4B03D9209EA7}" dt="2022-12-31T04:06:19.812" v="11" actId="1076"/>
          <ac:picMkLst>
            <pc:docMk/>
            <pc:sldMk cId="16843697" sldId="256"/>
            <ac:picMk id="1026" creationId="{302CD8F4-208B-8B15-7BAD-FE6149EE8115}"/>
          </ac:picMkLst>
        </pc:picChg>
      </pc:sldChg>
    </pc:docChg>
  </pc:docChgLst>
  <pc:docChgLst>
    <pc:chgData name="Dalton Goodwin" userId="410ed63141fa7090" providerId="LiveId" clId="{8D355C0E-93CD-4734-897C-65A72599A8AD}"/>
    <pc:docChg chg="modSld">
      <pc:chgData name="Dalton Goodwin" userId="410ed63141fa7090" providerId="LiveId" clId="{8D355C0E-93CD-4734-897C-65A72599A8AD}" dt="2022-08-08T01:28:33.901" v="0" actId="571"/>
      <pc:docMkLst>
        <pc:docMk/>
      </pc:docMkLst>
      <pc:sldChg chg="addSp modSp">
        <pc:chgData name="Dalton Goodwin" userId="410ed63141fa7090" providerId="LiveId" clId="{8D355C0E-93CD-4734-897C-65A72599A8AD}" dt="2022-08-08T01:28:33.901" v="0" actId="571"/>
        <pc:sldMkLst>
          <pc:docMk/>
          <pc:sldMk cId="3831056599" sldId="259"/>
        </pc:sldMkLst>
        <pc:spChg chg="add mod">
          <ac:chgData name="Dalton Goodwin" userId="410ed63141fa7090" providerId="LiveId" clId="{8D355C0E-93CD-4734-897C-65A72599A8AD}" dt="2022-08-08T01:28:33.901" v="0" actId="571"/>
          <ac:spMkLst>
            <pc:docMk/>
            <pc:sldMk cId="3831056599" sldId="259"/>
            <ac:spMk id="16" creationId="{61B956F7-1F77-0FB3-867C-F2DBBE749AB5}"/>
          </ac:spMkLst>
        </pc:spChg>
        <pc:picChg chg="add mod">
          <ac:chgData name="Dalton Goodwin" userId="410ed63141fa7090" providerId="LiveId" clId="{8D355C0E-93CD-4734-897C-65A72599A8AD}" dt="2022-08-08T01:28:33.901" v="0" actId="571"/>
          <ac:picMkLst>
            <pc:docMk/>
            <pc:sldMk cId="3831056599" sldId="259"/>
            <ac:picMk id="12" creationId="{07E8CC50-4953-DFB9-FE73-172237CBF885}"/>
          </ac:picMkLst>
        </pc:picChg>
        <pc:picChg chg="add mod">
          <ac:chgData name="Dalton Goodwin" userId="410ed63141fa7090" providerId="LiveId" clId="{8D355C0E-93CD-4734-897C-65A72599A8AD}" dt="2022-08-08T01:28:33.901" v="0" actId="571"/>
          <ac:picMkLst>
            <pc:docMk/>
            <pc:sldMk cId="3831056599" sldId="259"/>
            <ac:picMk id="13" creationId="{F8936D97-09B6-3825-DA8A-128776DB91C3}"/>
          </ac:picMkLst>
        </pc:picChg>
        <pc:picChg chg="add mod">
          <ac:chgData name="Dalton Goodwin" userId="410ed63141fa7090" providerId="LiveId" clId="{8D355C0E-93CD-4734-897C-65A72599A8AD}" dt="2022-08-08T01:28:33.901" v="0" actId="571"/>
          <ac:picMkLst>
            <pc:docMk/>
            <pc:sldMk cId="3831056599" sldId="259"/>
            <ac:picMk id="17" creationId="{FC3A8C03-6AFD-5F20-A560-9041C6BA1BE4}"/>
          </ac:picMkLst>
        </pc:picChg>
      </pc:sldChg>
    </pc:docChg>
  </pc:docChgLst>
  <pc:docChgLst>
    <pc:chgData name="Dalton Goodwin" userId="410ed63141fa7090" providerId="LiveId" clId="{7DE587C8-D4C6-40BB-9B47-94CD4CCBD745}"/>
    <pc:docChg chg="custSel modSld">
      <pc:chgData name="Dalton Goodwin" userId="410ed63141fa7090" providerId="LiveId" clId="{7DE587C8-D4C6-40BB-9B47-94CD4CCBD745}" dt="2022-12-09T05:25:46.230" v="14" actId="478"/>
      <pc:docMkLst>
        <pc:docMk/>
      </pc:docMkLst>
      <pc:sldChg chg="delSp mod">
        <pc:chgData name="Dalton Goodwin" userId="410ed63141fa7090" providerId="LiveId" clId="{7DE587C8-D4C6-40BB-9B47-94CD4CCBD745}" dt="2022-12-09T05:25:46.230" v="14" actId="478"/>
        <pc:sldMkLst>
          <pc:docMk/>
          <pc:sldMk cId="410697687" sldId="258"/>
        </pc:sldMkLst>
        <pc:picChg chg="del">
          <ac:chgData name="Dalton Goodwin" userId="410ed63141fa7090" providerId="LiveId" clId="{7DE587C8-D4C6-40BB-9B47-94CD4CCBD745}" dt="2022-12-09T05:25:45.838" v="13" actId="478"/>
          <ac:picMkLst>
            <pc:docMk/>
            <pc:sldMk cId="410697687" sldId="258"/>
            <ac:picMk id="14" creationId="{90DE6C8F-3008-4AD8-9DEB-B0044B5C4BFC}"/>
          </ac:picMkLst>
        </pc:picChg>
        <pc:picChg chg="del">
          <ac:chgData name="Dalton Goodwin" userId="410ed63141fa7090" providerId="LiveId" clId="{7DE587C8-D4C6-40BB-9B47-94CD4CCBD745}" dt="2022-12-09T05:25:38.599" v="0" actId="478"/>
          <ac:picMkLst>
            <pc:docMk/>
            <pc:sldMk cId="410697687" sldId="258"/>
            <ac:picMk id="16" creationId="{A601288C-3675-4D6E-97F5-86A99204E1FE}"/>
          </ac:picMkLst>
        </pc:picChg>
        <pc:picChg chg="del">
          <ac:chgData name="Dalton Goodwin" userId="410ed63141fa7090" providerId="LiveId" clId="{7DE587C8-D4C6-40BB-9B47-94CD4CCBD745}" dt="2022-12-09T05:25:46.230" v="14" actId="478"/>
          <ac:picMkLst>
            <pc:docMk/>
            <pc:sldMk cId="410697687" sldId="258"/>
            <ac:picMk id="18" creationId="{7643D5CD-E10E-4884-9C16-E0D7C436F122}"/>
          </ac:picMkLst>
        </pc:picChg>
        <pc:picChg chg="del">
          <ac:chgData name="Dalton Goodwin" userId="410ed63141fa7090" providerId="LiveId" clId="{7DE587C8-D4C6-40BB-9B47-94CD4CCBD745}" dt="2022-12-09T05:25:40.997" v="4" actId="478"/>
          <ac:picMkLst>
            <pc:docMk/>
            <pc:sldMk cId="410697687" sldId="258"/>
            <ac:picMk id="20" creationId="{001777AF-C484-4F55-B153-4796E75D182C}"/>
          </ac:picMkLst>
        </pc:picChg>
        <pc:picChg chg="del">
          <ac:chgData name="Dalton Goodwin" userId="410ed63141fa7090" providerId="LiveId" clId="{7DE587C8-D4C6-40BB-9B47-94CD4CCBD745}" dt="2022-12-09T05:25:40.454" v="3" actId="478"/>
          <ac:picMkLst>
            <pc:docMk/>
            <pc:sldMk cId="410697687" sldId="258"/>
            <ac:picMk id="22" creationId="{41BAECC1-22DA-44E7-A742-3643DE60D1AA}"/>
          </ac:picMkLst>
        </pc:picChg>
        <pc:picChg chg="del">
          <ac:chgData name="Dalton Goodwin" userId="410ed63141fa7090" providerId="LiveId" clId="{7DE587C8-D4C6-40BB-9B47-94CD4CCBD745}" dt="2022-12-09T05:25:41.549" v="5" actId="478"/>
          <ac:picMkLst>
            <pc:docMk/>
            <pc:sldMk cId="410697687" sldId="258"/>
            <ac:picMk id="24" creationId="{F06EA7AF-C585-46E3-B56F-43C1B2B8E6C7}"/>
          </ac:picMkLst>
        </pc:picChg>
        <pc:picChg chg="del">
          <ac:chgData name="Dalton Goodwin" userId="410ed63141fa7090" providerId="LiveId" clId="{7DE587C8-D4C6-40BB-9B47-94CD4CCBD745}" dt="2022-12-09T05:25:42.655" v="7" actId="478"/>
          <ac:picMkLst>
            <pc:docMk/>
            <pc:sldMk cId="410697687" sldId="258"/>
            <ac:picMk id="26" creationId="{3BD68B01-CE07-4A99-8DAC-493D392B25C9}"/>
          </ac:picMkLst>
        </pc:picChg>
        <pc:picChg chg="del">
          <ac:chgData name="Dalton Goodwin" userId="410ed63141fa7090" providerId="LiveId" clId="{7DE587C8-D4C6-40BB-9B47-94CD4CCBD745}" dt="2022-12-09T05:25:43.302" v="8" actId="478"/>
          <ac:picMkLst>
            <pc:docMk/>
            <pc:sldMk cId="410697687" sldId="258"/>
            <ac:picMk id="27" creationId="{00C23173-1C88-49F0-86A1-1E64F256B36C}"/>
          </ac:picMkLst>
        </pc:picChg>
        <pc:picChg chg="del">
          <ac:chgData name="Dalton Goodwin" userId="410ed63141fa7090" providerId="LiveId" clId="{7DE587C8-D4C6-40BB-9B47-94CD4CCBD745}" dt="2022-12-09T05:25:42.182" v="6" actId="478"/>
          <ac:picMkLst>
            <pc:docMk/>
            <pc:sldMk cId="410697687" sldId="258"/>
            <ac:picMk id="28" creationId="{82827245-A824-4721-8447-0A6388BF4C3B}"/>
          </ac:picMkLst>
        </pc:picChg>
        <pc:picChg chg="del">
          <ac:chgData name="Dalton Goodwin" userId="410ed63141fa7090" providerId="LiveId" clId="{7DE587C8-D4C6-40BB-9B47-94CD4CCBD745}" dt="2022-12-09T05:25:39.449" v="1" actId="478"/>
          <ac:picMkLst>
            <pc:docMk/>
            <pc:sldMk cId="410697687" sldId="258"/>
            <ac:picMk id="29" creationId="{D9E1B76C-F34C-4E88-9099-9742DDF9F5F6}"/>
          </ac:picMkLst>
        </pc:picChg>
        <pc:picChg chg="del">
          <ac:chgData name="Dalton Goodwin" userId="410ed63141fa7090" providerId="LiveId" clId="{7DE587C8-D4C6-40BB-9B47-94CD4CCBD745}" dt="2022-12-09T05:25:45.381" v="12" actId="478"/>
          <ac:picMkLst>
            <pc:docMk/>
            <pc:sldMk cId="410697687" sldId="258"/>
            <ac:picMk id="30" creationId="{86096FEF-AD2F-4127-A27F-D5DEFB25E5C2}"/>
          </ac:picMkLst>
        </pc:picChg>
        <pc:picChg chg="del">
          <ac:chgData name="Dalton Goodwin" userId="410ed63141fa7090" providerId="LiveId" clId="{7DE587C8-D4C6-40BB-9B47-94CD4CCBD745}" dt="2022-12-09T05:25:44.893" v="11" actId="478"/>
          <ac:picMkLst>
            <pc:docMk/>
            <pc:sldMk cId="410697687" sldId="258"/>
            <ac:picMk id="32" creationId="{6108C9E7-7A2F-433D-8E68-1878D2234A76}"/>
          </ac:picMkLst>
        </pc:picChg>
        <pc:picChg chg="del">
          <ac:chgData name="Dalton Goodwin" userId="410ed63141fa7090" providerId="LiveId" clId="{7DE587C8-D4C6-40BB-9B47-94CD4CCBD745}" dt="2022-12-09T05:25:44.302" v="10" actId="478"/>
          <ac:picMkLst>
            <pc:docMk/>
            <pc:sldMk cId="410697687" sldId="258"/>
            <ac:picMk id="34" creationId="{6DB9161E-AB21-4CF0-8A08-AD51472A6FC0}"/>
          </ac:picMkLst>
        </pc:picChg>
        <pc:picChg chg="del">
          <ac:chgData name="Dalton Goodwin" userId="410ed63141fa7090" providerId="LiveId" clId="{7DE587C8-D4C6-40BB-9B47-94CD4CCBD745}" dt="2022-12-09T05:25:43.878" v="9" actId="478"/>
          <ac:picMkLst>
            <pc:docMk/>
            <pc:sldMk cId="410697687" sldId="258"/>
            <ac:picMk id="36" creationId="{17A6A9ED-9ACF-4C3C-917D-85C377214239}"/>
          </ac:picMkLst>
        </pc:picChg>
        <pc:picChg chg="del">
          <ac:chgData name="Dalton Goodwin" userId="410ed63141fa7090" providerId="LiveId" clId="{7DE587C8-D4C6-40BB-9B47-94CD4CCBD745}" dt="2022-12-09T05:25:39.974" v="2" actId="478"/>
          <ac:picMkLst>
            <pc:docMk/>
            <pc:sldMk cId="410697687" sldId="258"/>
            <ac:picMk id="38" creationId="{008A4101-E144-41EA-9036-008F85E53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9BE5-DB69-4CAA-9AEA-2CA6E8AD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B318B-9614-4141-886C-38669182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5C5A-F5CB-4FFD-8D16-6B810E5E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213F-43C2-469E-A095-86A3EC8D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9B7A-B979-4F14-AEDE-59368E32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5540-6923-41D1-8EC4-BB3CEFA3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F3011-4276-4A68-B5C5-A86F7B46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BCC6-FE0C-43F0-A116-623DFB7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0031-20F7-4AA8-B858-7585EBAF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C096-46D3-4AFC-A684-5E297176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998E2-E408-4477-88AD-A0A7EC095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FB67-B2D3-4FFE-8020-C183E7F5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2D24-B0B9-4F13-A048-04E533E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6878-E0AD-4FE8-B580-607CC4AE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882F-D3C4-45C3-8E74-98B9C705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AAE1-DE61-4EF2-89D6-3B4C0563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E4F7-C393-4732-90C9-F911CAA0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227E-D38A-428D-BB03-6552013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1380-4959-42CB-B14A-7A5ABBE4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E967-F64E-4179-BFD3-3696E161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BAE9-7C98-4921-9474-77D99F35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95CD-4859-4C4A-AB79-41AD7F51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1CE7-EA00-4C12-8DA5-92CC2006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CEDE-0985-4A43-9778-D66E075E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510A3-F315-42F9-B296-4320AFA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0A66-5A2A-4D6E-ABEB-48F3029A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02A4-98FE-4877-8F6E-2F48E772D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7896-471B-4D94-9A90-F8E8C9522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405E-CCC6-4986-AAF9-E3B55FF8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44005-1445-4907-BE5B-4EF80F72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42697-FC5C-45B3-911F-E13CF18A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7E17-A733-4B39-85A2-C51009E3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67E8-EF59-4E2E-A005-2CFF451C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2477-3497-4017-B091-BD22B829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28C9C-5F12-4453-9A1F-B28711B86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309B-71D8-477C-B33E-8BCEAF84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CAA14-71FF-4B94-B339-5FF56423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022C3-1179-4470-BE74-56680D83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3B564-AF06-43E6-AE03-E91B3D4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D098-4076-408C-8AF1-81E1C671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59407-E75E-4070-B28B-D74C4B91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4B03-934A-4DC2-BDA3-648E4E48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0FF40-4CE9-4A34-A9D9-2807674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13B3A-D109-4C22-BEAD-D646D164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0BDF9-3EBD-4712-9B36-3D7FA56A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44258-EB63-44F7-BCAA-4E40C13A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4F66-7B3D-4430-B13B-0E4C6A8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F30A-2C84-4442-8462-11EA3CB5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C5873-9F3F-4272-90B4-9D54D73A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B93B-33A2-4A96-95CD-6EA2607E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FA17-C145-48B8-9E5F-571BE3F4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07F8-FEC5-44FA-8194-2D01F589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3FF5-A09A-48FE-B384-9B23C896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E538-B9EE-4E5E-8A64-BFD290D49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C57DC-4BB7-4CB9-91E7-63E519070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3EA4D-0753-4047-A283-9EB69337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4A58-A281-4574-9A9C-25C933A2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E535-BF83-4036-BCC2-746FB49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53009-D113-4AA7-8052-8027E255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493A-40E8-471F-972F-D9BE3964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C458-3B62-44C7-9FC6-84C6F961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0834-2140-4391-8ED5-DC734A4B86C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C45F-E073-482C-8249-4E4361FAF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A05E-358B-4E8F-92E5-E23849AB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40B5-9A63-4687-A235-13A70D2C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xhere.com/en/photo/610854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revit.miraheze.org/wiki/Overlapping_Plan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revitoped.blogspot.com/2005/02/overlaying-views-on-she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en/photo/610854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s://youtu.be/B6hsfBnKP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10854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kYDeYGZ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52F63BB-8385-4F7B-8D16-A62837D83AAA}"/>
              </a:ext>
            </a:extLst>
          </p:cNvPr>
          <p:cNvSpPr/>
          <p:nvPr/>
        </p:nvSpPr>
        <p:spPr>
          <a:xfrm>
            <a:off x="3304309" y="619887"/>
            <a:ext cx="5583382" cy="5618226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230" y="1835137"/>
            <a:ext cx="5497539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 if Viewports Overlap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8303492" y="-748132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156535" y="2303201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1394690" y="5191761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20CB77-2592-4D25-B6D1-6ED83535E228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CE48D3F-693C-4229-95BA-90E099B4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2CD8F4-208B-8B15-7BAD-FE6149EE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52" y="4561261"/>
            <a:ext cx="33511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we are going to look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Why would you overlap views?</a:t>
            </a:r>
          </a:p>
          <a:p>
            <a:pPr algn="ctr"/>
            <a:r>
              <a:rPr lang="en-US" dirty="0"/>
              <a:t>Find sheets with overlapping views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would you overlap views?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To compare or coordinate different aspects of the design</a:t>
            </a:r>
          </a:p>
          <a:p>
            <a:pPr algn="ctr"/>
            <a:r>
              <a:rPr lang="en-US" dirty="0"/>
              <a:t>To show more detail in a single view</a:t>
            </a:r>
          </a:p>
          <a:p>
            <a:pPr algn="ctr"/>
            <a:r>
              <a:rPr lang="en-US" dirty="0"/>
              <a:t>To compare design options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EC9B8-7353-522F-717C-38D397F6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499" y="3403147"/>
            <a:ext cx="5267002" cy="33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5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 sheets with overlapping views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5660B-96AB-2A00-BB8F-FD1FA80C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71" y="1823498"/>
            <a:ext cx="4831235" cy="3211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2E2ECE-0A8A-AB29-939F-C65B7CFF4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118" y="2810051"/>
            <a:ext cx="3137940" cy="2224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70406-BB75-44AD-90FB-7BE2860BF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071768" y="1880718"/>
            <a:ext cx="8741757" cy="40831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97406-EA7D-A344-E391-9D9ACBE54B9A}"/>
              </a:ext>
            </a:extLst>
          </p:cNvPr>
          <p:cNvCxnSpPr/>
          <p:nvPr/>
        </p:nvCxnSpPr>
        <p:spPr>
          <a:xfrm flipV="1">
            <a:off x="3712464" y="4489704"/>
            <a:ext cx="301752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45CED6-D518-0042-556F-125C4F5BC8D9}"/>
              </a:ext>
            </a:extLst>
          </p:cNvPr>
          <p:cNvCxnSpPr/>
          <p:nvPr/>
        </p:nvCxnSpPr>
        <p:spPr>
          <a:xfrm>
            <a:off x="3355848" y="3429000"/>
            <a:ext cx="0" cy="3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A377C-D3C2-4475-C991-40752BE18804}"/>
              </a:ext>
            </a:extLst>
          </p:cNvPr>
          <p:cNvCxnSpPr/>
          <p:nvPr/>
        </p:nvCxnSpPr>
        <p:spPr>
          <a:xfrm flipV="1">
            <a:off x="3712464" y="4197096"/>
            <a:ext cx="237744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2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 sheets with overlapping views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5660B-96AB-2A00-BB8F-FD1FA80C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2480" y="1823498"/>
            <a:ext cx="4831235" cy="3211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2E2ECE-0A8A-AB29-939F-C65B7CFF4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9727" y="2810051"/>
            <a:ext cx="3137940" cy="2224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70752F-DFFC-99D8-543F-1D2D078E2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453" y="1880718"/>
            <a:ext cx="8741757" cy="4083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455BC-CEA1-9E68-3D3A-A6A84DCCB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333086" y="1787507"/>
            <a:ext cx="3007746" cy="42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4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 sheets with overlapping views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70752F-DFFC-99D8-543F-1D2D078E2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157" y="1880718"/>
            <a:ext cx="8741757" cy="4083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455BC-CEA1-9E68-3D3A-A6A84DCCB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127" y="2055813"/>
            <a:ext cx="3007746" cy="423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62F6C-31A0-E88F-7023-A897993AD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16243" y="2714714"/>
            <a:ext cx="4095238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 sheets with overlapping views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455BC-CEA1-9E68-3D3A-A6A84DCC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5391" y="2055813"/>
            <a:ext cx="3007746" cy="423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62F6C-31A0-E88F-7023-A897993AD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381" y="2837437"/>
            <a:ext cx="4095238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9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41A-EE8A-4890-87B1-F7C56F05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Revit </a:t>
            </a:r>
            <a:r>
              <a:rPr lang="en-US" dirty="0" err="1"/>
              <a:t>OpEd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https://revitoped.blogspot.com/2005/02/overlaying-views-on-sheets.html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Real World Revit: </a:t>
            </a:r>
            <a:r>
              <a:rPr lang="en-US" dirty="0">
                <a:hlinkClick r:id="rId3"/>
              </a:rPr>
              <a:t>https://revit.miraheze.org/wiki/Overlapping_Plans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View overlapping on sheet in Revit: </a:t>
            </a:r>
            <a:r>
              <a:rPr lang="en-US" dirty="0">
                <a:hlinkClick r:id="rId4"/>
              </a:rPr>
              <a:t>https://youtu.be/B6hsfBnKPls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5">
              <a:alphaModFix amt="54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560627" y="5765945"/>
            <a:ext cx="1290782" cy="1298837"/>
          </a:xfrm>
          <a:prstGeom prst="ellipse">
            <a:avLst/>
          </a:prstGeom>
          <a:blipFill dpi="0" rotWithShape="1">
            <a:blip r:embed="rId5">
              <a:alphaModFix amt="54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5">
              <a:alphaModFix amt="54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D6B77E-EC68-4853-83FA-7F7D31B5708A}"/>
              </a:ext>
            </a:extLst>
          </p:cNvPr>
          <p:cNvSpPr/>
          <p:nvPr/>
        </p:nvSpPr>
        <p:spPr>
          <a:xfrm>
            <a:off x="-230698" y="2828293"/>
            <a:ext cx="1142577" cy="1149708"/>
          </a:xfrm>
          <a:prstGeom prst="ellipse">
            <a:avLst/>
          </a:prstGeom>
          <a:blipFill dpi="0" rotWithShape="1">
            <a:blip r:embed="rId5">
              <a:alphaModFix amt="54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9B9F29-5376-4638-BA85-BC1BD8883B2B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5">
              <a:alphaModFix amt="54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F62492B-5F46-449F-BD43-7F4AB0BF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5B202-4317-380C-CA27-AA1A84C4A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117" y="3792071"/>
            <a:ext cx="4071618" cy="269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45442-537E-F7B7-4308-DFD3AA72772F}"/>
              </a:ext>
            </a:extLst>
          </p:cNvPr>
          <p:cNvSpPr txBox="1"/>
          <p:nvPr/>
        </p:nvSpPr>
        <p:spPr>
          <a:xfrm>
            <a:off x="6291179" y="6488668"/>
            <a:ext cx="3303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Bin He ‘s Revit Study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5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300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175A3E-F8DE-46E2-8F82-B702D2D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Sub-title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71B68-5324-48FC-B7B9-9824AC3268E4}"/>
              </a:ext>
            </a:extLst>
          </p:cNvPr>
          <p:cNvSpPr/>
          <p:nvPr/>
        </p:nvSpPr>
        <p:spPr>
          <a:xfrm>
            <a:off x="9978735" y="-449841"/>
            <a:ext cx="2937163" cy="2955493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8DFE-6D90-411E-BEBF-597F30623716}"/>
              </a:ext>
            </a:extLst>
          </p:cNvPr>
          <p:cNvSpPr/>
          <p:nvPr/>
        </p:nvSpPr>
        <p:spPr>
          <a:xfrm>
            <a:off x="10190576" y="4781118"/>
            <a:ext cx="2166680" cy="2180201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9019E8-2D11-4E2F-BFF4-D433BB4D5403}"/>
              </a:ext>
            </a:extLst>
          </p:cNvPr>
          <p:cNvSpPr/>
          <p:nvPr/>
        </p:nvSpPr>
        <p:spPr>
          <a:xfrm>
            <a:off x="9094931" y="0"/>
            <a:ext cx="820881" cy="826004"/>
          </a:xfrm>
          <a:prstGeom prst="ellipse">
            <a:avLst/>
          </a:prstGeom>
          <a:blipFill dpi="0" rotWithShape="1"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08575F-8E8B-4CCF-9E5D-29513DBF65FA}"/>
              </a:ext>
            </a:extLst>
          </p:cNvPr>
          <p:cNvSpPr/>
          <p:nvPr/>
        </p:nvSpPr>
        <p:spPr>
          <a:xfrm>
            <a:off x="-165256" y="2822344"/>
            <a:ext cx="1142578" cy="1149709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" descr="Discord's Branding Guidelines">
            <a:extLst>
              <a:ext uri="{FF2B5EF4-FFF2-40B4-BE49-F238E27FC236}">
                <a16:creationId xmlns:a16="http://schemas.microsoft.com/office/drawing/2014/main" id="{375FFA9F-F732-4556-AB7C-C353086C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499" y="5113538"/>
            <a:ext cx="1541080" cy="15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3E81DB-C71C-4E2B-8E0E-83176B5D6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967" y="1225567"/>
            <a:ext cx="7880066" cy="44325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AEACABC-959B-49E0-984C-D77DDEAE5BFC}"/>
              </a:ext>
            </a:extLst>
          </p:cNvPr>
          <p:cNvSpPr/>
          <p:nvPr/>
        </p:nvSpPr>
        <p:spPr>
          <a:xfrm>
            <a:off x="4337074" y="582878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https://discord.gg/kYDeYGZ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81741A-A92F-439A-856F-9DCE59834AF7}"/>
              </a:ext>
            </a:extLst>
          </p:cNvPr>
          <p:cNvSpPr/>
          <p:nvPr/>
        </p:nvSpPr>
        <p:spPr>
          <a:xfrm>
            <a:off x="-571781" y="-547986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207A195-A18B-4588-B60A-36E67828E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0091" y="-160631"/>
            <a:ext cx="1635564" cy="1635564"/>
          </a:xfrm>
          <a:prstGeom prst="rect">
            <a:avLst/>
          </a:prstGeom>
        </p:spPr>
      </p:pic>
      <p:pic>
        <p:nvPicPr>
          <p:cNvPr id="12" name="Picture 2" descr="Discord's Branding Guidelines">
            <a:extLst>
              <a:ext uri="{FF2B5EF4-FFF2-40B4-BE49-F238E27FC236}">
                <a16:creationId xmlns:a16="http://schemas.microsoft.com/office/drawing/2014/main" id="{07E8CC50-4953-DFB9-FE73-172237CB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499" y="5100702"/>
            <a:ext cx="1541080" cy="15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36D97-09B6-3825-DA8A-128776DB9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967" y="1212731"/>
            <a:ext cx="7880066" cy="443253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1B956F7-1F77-0FB3-867C-F2DBBE749AB5}"/>
              </a:ext>
            </a:extLst>
          </p:cNvPr>
          <p:cNvSpPr/>
          <p:nvPr/>
        </p:nvSpPr>
        <p:spPr>
          <a:xfrm>
            <a:off x="-571781" y="-560822"/>
            <a:ext cx="2246652" cy="2260672"/>
          </a:xfrm>
          <a:prstGeom prst="ellipse">
            <a:avLst/>
          </a:prstGeom>
          <a:blipFill>
            <a:blip r:embed="rId2">
              <a:alphaModFix amt="54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C3A8C03-6AFD-5F20-A560-9041C6BA1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0091" y="-173467"/>
            <a:ext cx="1635564" cy="1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132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Check if Viewports Overlap</vt:lpstr>
      <vt:lpstr>What we are going to look at</vt:lpstr>
      <vt:lpstr>Why would you overlap views?</vt:lpstr>
      <vt:lpstr>Find sheets with overlapping views</vt:lpstr>
      <vt:lpstr>Find sheets with overlapping views</vt:lpstr>
      <vt:lpstr>Find sheets with overlapping views</vt:lpstr>
      <vt:lpstr>Find sheets with overlapping views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Navisworks</dc:title>
  <dc:creator>Goodwin, Dalton</dc:creator>
  <cp:lastModifiedBy>Dalton Goodwin</cp:lastModifiedBy>
  <cp:revision>4</cp:revision>
  <dcterms:created xsi:type="dcterms:W3CDTF">2020-12-06T22:40:10Z</dcterms:created>
  <dcterms:modified xsi:type="dcterms:W3CDTF">2023-01-09T01:06:08Z</dcterms:modified>
</cp:coreProperties>
</file>