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64" r:id="rId4"/>
    <p:sldId id="265" r:id="rId5"/>
    <p:sldId id="270" r:id="rId6"/>
    <p:sldId id="282" r:id="rId7"/>
    <p:sldId id="266" r:id="rId8"/>
    <p:sldId id="267" r:id="rId9"/>
    <p:sldId id="269" r:id="rId10"/>
    <p:sldId id="272" r:id="rId11"/>
    <p:sldId id="268" r:id="rId12"/>
    <p:sldId id="274" r:id="rId13"/>
    <p:sldId id="275" r:id="rId14"/>
    <p:sldId id="276" r:id="rId15"/>
    <p:sldId id="277" r:id="rId16"/>
    <p:sldId id="278" r:id="rId17"/>
    <p:sldId id="279" r:id="rId18"/>
    <p:sldId id="283" r:id="rId19"/>
    <p:sldId id="281" r:id="rId20"/>
    <p:sldId id="280" r:id="rId2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snapToObjects="1">
      <p:cViewPr varScale="1">
        <p:scale>
          <a:sx n="92" d="100"/>
          <a:sy n="92" d="100"/>
        </p:scale>
        <p:origin x="75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27/04/2020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27/04/2020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27/04/2020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27/04/2020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27/04/2020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Dalvarez491/IdHan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62445" y="1111627"/>
            <a:ext cx="7358384" cy="4216539"/>
          </a:xfrm>
          <a:prstGeom prst="rect">
            <a:avLst/>
          </a:prstGeom>
          <a:noFill/>
        </p:spPr>
        <p:txBody>
          <a:bodyPr wrap="square" rtlCol="0">
            <a:spAutoFit/>
          </a:bodyPr>
          <a:lstStyle/>
          <a:p>
            <a:pPr algn="ctr"/>
            <a:r>
              <a:rPr lang="es-ES" sz="3200" b="1" dirty="0" err="1">
                <a:solidFill>
                  <a:schemeClr val="tx1">
                    <a:lumMod val="75000"/>
                    <a:lumOff val="25000"/>
                  </a:schemeClr>
                </a:solidFill>
              </a:rPr>
              <a:t>IdHand</a:t>
            </a:r>
            <a:r>
              <a:rPr lang="es-ES" sz="3200" b="1" dirty="0">
                <a:solidFill>
                  <a:schemeClr val="tx1">
                    <a:lumMod val="75000"/>
                    <a:lumOff val="25000"/>
                  </a:schemeClr>
                </a:solidFill>
              </a:rPr>
              <a:t> </a:t>
            </a:r>
          </a:p>
          <a:p>
            <a:pPr algn="ctr"/>
            <a:endParaRPr lang="es-ES" sz="2000" b="1" dirty="0">
              <a:solidFill>
                <a:schemeClr val="tx1">
                  <a:lumMod val="75000"/>
                  <a:lumOff val="25000"/>
                </a:schemeClr>
              </a:solidFill>
            </a:endParaRPr>
          </a:p>
          <a:p>
            <a:pPr algn="ctr"/>
            <a:r>
              <a:rPr lang="es-CO" sz="2000" b="1" dirty="0"/>
              <a:t>Desarrollo e implementación de software en una pulsera para identificación de personas en estado de inconsciencia.</a:t>
            </a:r>
          </a:p>
          <a:p>
            <a:pPr algn="ctr"/>
            <a:endParaRPr lang="es-CO" sz="2000" b="1" dirty="0"/>
          </a:p>
          <a:p>
            <a:pPr algn="ctr"/>
            <a:r>
              <a:rPr lang="es-CO" sz="2000" b="1" dirty="0"/>
              <a:t>Wendy </a:t>
            </a:r>
            <a:r>
              <a:rPr lang="es-CO" sz="2000" b="1" dirty="0" err="1"/>
              <a:t>Loranis</a:t>
            </a:r>
            <a:r>
              <a:rPr lang="es-CO" sz="2000" b="1" dirty="0"/>
              <a:t> Vergara Salgado</a:t>
            </a:r>
          </a:p>
          <a:p>
            <a:pPr algn="ctr"/>
            <a:r>
              <a:rPr lang="es-CO" sz="2000" b="1" dirty="0" err="1"/>
              <a:t>Brayan</a:t>
            </a:r>
            <a:r>
              <a:rPr lang="es-CO" sz="2000" b="1" dirty="0"/>
              <a:t> Estiven </a:t>
            </a:r>
            <a:r>
              <a:rPr lang="es-CO" sz="2000" b="1" dirty="0" err="1"/>
              <a:t>Gonzalez</a:t>
            </a:r>
            <a:r>
              <a:rPr lang="es-CO" sz="2000" b="1" dirty="0"/>
              <a:t> Arias </a:t>
            </a:r>
          </a:p>
          <a:p>
            <a:pPr algn="ctr"/>
            <a:r>
              <a:rPr lang="es-CO" sz="2000" b="1" dirty="0"/>
              <a:t>Daniela Alvarez Vargas</a:t>
            </a:r>
          </a:p>
          <a:p>
            <a:pPr algn="ctr"/>
            <a:endParaRPr lang="es-CO" sz="2000" b="1" dirty="0"/>
          </a:p>
          <a:p>
            <a:pPr algn="ctr"/>
            <a:r>
              <a:rPr lang="es-CO" sz="2000" b="1" dirty="0"/>
              <a:t>2061250</a:t>
            </a:r>
          </a:p>
          <a:p>
            <a:pPr algn="r"/>
            <a:endParaRPr lang="es-CO" sz="2800" b="1" dirty="0"/>
          </a:p>
          <a:p>
            <a:pPr algn="r"/>
            <a:endParaRPr lang="es-ES" sz="2800" b="1" dirty="0">
              <a:solidFill>
                <a:schemeClr val="tx1">
                  <a:lumMod val="75000"/>
                  <a:lumOff val="25000"/>
                </a:schemeClr>
              </a:solidFill>
            </a:endParaRPr>
          </a:p>
        </p:txBody>
      </p:sp>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40325" y="0"/>
            <a:ext cx="7616538" cy="4524315"/>
          </a:xfrm>
          <a:prstGeom prst="rect">
            <a:avLst/>
          </a:prstGeom>
        </p:spPr>
        <p:txBody>
          <a:bodyPr wrap="square">
            <a:spAutoFit/>
          </a:bodyPr>
          <a:lstStyle/>
          <a:p>
            <a:pPr lvl="0" algn="just"/>
            <a:endParaRPr lang="es-CO" sz="3200" dirty="0"/>
          </a:p>
          <a:p>
            <a:pPr marL="457200" indent="-457200" algn="just">
              <a:buFont typeface="Arial" panose="020B0604020202020204" pitchFamily="34" charset="0"/>
              <a:buChar char="•"/>
            </a:pPr>
            <a:r>
              <a:rPr lang="es-CO" sz="3200" dirty="0"/>
              <a:t>Desarrollar un aplicativo móvil, para la administración y visualización de los datos del usuario.</a:t>
            </a:r>
          </a:p>
          <a:p>
            <a:pPr marL="457200" indent="-457200" algn="just">
              <a:buFont typeface="Arial" panose="020B0604020202020204" pitchFamily="34" charset="0"/>
              <a:buChar char="•"/>
            </a:pPr>
            <a:endParaRPr lang="es-CO" sz="3200" dirty="0"/>
          </a:p>
          <a:p>
            <a:pPr marL="457200" indent="-457200" algn="just">
              <a:buFont typeface="Arial" panose="020B0604020202020204" pitchFamily="34" charset="0"/>
              <a:buChar char="•"/>
            </a:pPr>
            <a:endParaRPr lang="es-CO" sz="3200" dirty="0"/>
          </a:p>
          <a:p>
            <a:pPr marL="457200" indent="-457200" algn="just">
              <a:buFont typeface="Arial" panose="020B0604020202020204" pitchFamily="34" charset="0"/>
              <a:buChar char="•"/>
            </a:pPr>
            <a:r>
              <a:rPr lang="es-CO" sz="3200" dirty="0"/>
              <a:t>Implementar prototipo</a:t>
            </a:r>
          </a:p>
          <a:p>
            <a:pPr marL="45720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endParaRPr lang="es-CO" sz="3200" dirty="0"/>
          </a:p>
        </p:txBody>
      </p:sp>
    </p:spTree>
    <p:extLst>
      <p:ext uri="{BB962C8B-B14F-4D97-AF65-F5344CB8AC3E}">
        <p14:creationId xmlns:p14="http://schemas.microsoft.com/office/powerpoint/2010/main" val="358591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1200329"/>
          </a:xfrm>
          <a:prstGeom prst="rect">
            <a:avLst/>
          </a:prstGeom>
          <a:noFill/>
        </p:spPr>
        <p:txBody>
          <a:bodyPr wrap="square" rtlCol="0">
            <a:spAutoFit/>
          </a:bodyPr>
          <a:lstStyle/>
          <a:p>
            <a:r>
              <a:rPr lang="es-ES" sz="3600" b="1" dirty="0">
                <a:solidFill>
                  <a:schemeClr val="bg1"/>
                </a:solidFill>
              </a:rPr>
              <a:t>Logo y slogan</a:t>
            </a:r>
          </a:p>
          <a:p>
            <a:endParaRPr lang="es-ES" sz="3600" b="1" dirty="0">
              <a:solidFill>
                <a:schemeClr val="bg1"/>
              </a:solidFill>
            </a:endParaRPr>
          </a:p>
        </p:txBody>
      </p:sp>
      <p:pic>
        <p:nvPicPr>
          <p:cNvPr id="3" name="Imagen 2">
            <a:extLst>
              <a:ext uri="{FF2B5EF4-FFF2-40B4-BE49-F238E27FC236}">
                <a16:creationId xmlns:a16="http://schemas.microsoft.com/office/drawing/2014/main" id="{CCC8705C-50D6-4853-BD5A-DB05152CB465}"/>
              </a:ext>
            </a:extLst>
          </p:cNvPr>
          <p:cNvPicPr>
            <a:picLocks noChangeAspect="1"/>
          </p:cNvPicPr>
          <p:nvPr/>
        </p:nvPicPr>
        <p:blipFill>
          <a:blip r:embed="rId2"/>
          <a:stretch>
            <a:fillRect/>
          </a:stretch>
        </p:blipFill>
        <p:spPr>
          <a:xfrm>
            <a:off x="2360174" y="1300894"/>
            <a:ext cx="4268631" cy="3593288"/>
          </a:xfrm>
          <a:prstGeom prst="rect">
            <a:avLst/>
          </a:prstGeom>
        </p:spPr>
      </p:pic>
    </p:spTree>
    <p:extLst>
      <p:ext uri="{BB962C8B-B14F-4D97-AF65-F5344CB8AC3E}">
        <p14:creationId xmlns:p14="http://schemas.microsoft.com/office/powerpoint/2010/main" val="353663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Alcance</a:t>
            </a:r>
          </a:p>
        </p:txBody>
      </p:sp>
      <p:sp>
        <p:nvSpPr>
          <p:cNvPr id="3" name="Rectángulo 2"/>
          <p:cNvSpPr/>
          <p:nvPr/>
        </p:nvSpPr>
        <p:spPr>
          <a:xfrm>
            <a:off x="555115" y="1998917"/>
            <a:ext cx="8033769" cy="584775"/>
          </a:xfrm>
          <a:prstGeom prst="rect">
            <a:avLst/>
          </a:prstGeom>
        </p:spPr>
        <p:txBody>
          <a:bodyPr wrap="square">
            <a:spAutoFit/>
          </a:bodyPr>
          <a:lstStyle/>
          <a:p>
            <a:pPr algn="just"/>
            <a:r>
              <a:rPr lang="es-CO" sz="3200" dirty="0"/>
              <a:t>El proyecto pretende llegar a un prototipo. </a:t>
            </a:r>
          </a:p>
        </p:txBody>
      </p:sp>
    </p:spTree>
    <p:extLst>
      <p:ext uri="{BB962C8B-B14F-4D97-AF65-F5344CB8AC3E}">
        <p14:creationId xmlns:p14="http://schemas.microsoft.com/office/powerpoint/2010/main" val="189091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Impactos</a:t>
            </a:r>
          </a:p>
        </p:txBody>
      </p:sp>
      <p:sp>
        <p:nvSpPr>
          <p:cNvPr id="3" name="CuadroTexto 2"/>
          <p:cNvSpPr txBox="1"/>
          <p:nvPr/>
        </p:nvSpPr>
        <p:spPr>
          <a:xfrm>
            <a:off x="382867" y="1548246"/>
            <a:ext cx="8158460" cy="3108543"/>
          </a:xfrm>
          <a:prstGeom prst="rect">
            <a:avLst/>
          </a:prstGeom>
          <a:noFill/>
        </p:spPr>
        <p:txBody>
          <a:bodyPr wrap="square" rtlCol="0">
            <a:spAutoFit/>
          </a:bodyPr>
          <a:lstStyle/>
          <a:p>
            <a:pPr algn="just"/>
            <a:r>
              <a:rPr lang="es-CO" sz="3600" b="1" dirty="0"/>
              <a:t>Social: </a:t>
            </a:r>
          </a:p>
          <a:p>
            <a:pPr algn="just"/>
            <a:endParaRPr lang="es-CO" sz="3200" b="1" dirty="0">
              <a:ea typeface="Calibri" panose="020F0502020204030204" pitchFamily="34" charset="0"/>
            </a:endParaRPr>
          </a:p>
          <a:p>
            <a:pPr algn="just"/>
            <a:r>
              <a:rPr lang="es-CO" sz="3200" dirty="0">
                <a:ea typeface="Calibri" panose="020F0502020204030204" pitchFamily="34" charset="0"/>
              </a:rPr>
              <a:t>Ayuda a que los organismos de seguridad le brinden una mejor atención básica en salud a las personas, en caso de que </a:t>
            </a:r>
            <a:r>
              <a:rPr lang="es-ES" sz="3200" dirty="0">
                <a:ea typeface="Calibri" panose="020F0502020204030204" pitchFamily="34" charset="0"/>
              </a:rPr>
              <a:t>se encuentre en estado de inconsciencia.</a:t>
            </a:r>
            <a:endParaRPr lang="es-CO" sz="3200" b="1" dirty="0"/>
          </a:p>
        </p:txBody>
      </p:sp>
    </p:spTree>
    <p:extLst>
      <p:ext uri="{BB962C8B-B14F-4D97-AF65-F5344CB8AC3E}">
        <p14:creationId xmlns:p14="http://schemas.microsoft.com/office/powerpoint/2010/main" val="123091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7980" y="529936"/>
            <a:ext cx="7678884" cy="2923877"/>
          </a:xfrm>
          <a:prstGeom prst="rect">
            <a:avLst/>
          </a:prstGeom>
          <a:noFill/>
        </p:spPr>
        <p:txBody>
          <a:bodyPr wrap="square" rtlCol="0">
            <a:spAutoFit/>
          </a:bodyPr>
          <a:lstStyle/>
          <a:p>
            <a:pPr algn="just"/>
            <a:r>
              <a:rPr lang="es-CO" sz="3600" b="1" dirty="0"/>
              <a:t>Económico:</a:t>
            </a:r>
            <a:r>
              <a:rPr lang="es-CO" sz="3600" dirty="0"/>
              <a:t> </a:t>
            </a:r>
          </a:p>
          <a:p>
            <a:pPr algn="just"/>
            <a:endParaRPr lang="es-CO" sz="4000" dirty="0"/>
          </a:p>
          <a:p>
            <a:pPr algn="just"/>
            <a:r>
              <a:rPr lang="es-CO" sz="3600" dirty="0"/>
              <a:t>Debido a que se conoce la información personal del usuario se evitaran traslados innecesarios</a:t>
            </a:r>
          </a:p>
        </p:txBody>
      </p:sp>
    </p:spTree>
    <p:extLst>
      <p:ext uri="{BB962C8B-B14F-4D97-AF65-F5344CB8AC3E}">
        <p14:creationId xmlns:p14="http://schemas.microsoft.com/office/powerpoint/2010/main" val="1524763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5245" y="332508"/>
            <a:ext cx="7658101" cy="3077766"/>
          </a:xfrm>
          <a:prstGeom prst="rect">
            <a:avLst/>
          </a:prstGeom>
          <a:noFill/>
        </p:spPr>
        <p:txBody>
          <a:bodyPr wrap="square" rtlCol="0">
            <a:spAutoFit/>
          </a:bodyPr>
          <a:lstStyle/>
          <a:p>
            <a:pPr algn="just"/>
            <a:r>
              <a:rPr lang="es-CO" sz="4000" b="1" dirty="0"/>
              <a:t>Tecnológico: </a:t>
            </a:r>
          </a:p>
          <a:p>
            <a:pPr algn="just"/>
            <a:endParaRPr lang="es-CO" sz="3200" b="1" dirty="0"/>
          </a:p>
          <a:p>
            <a:pPr algn="just"/>
            <a:endParaRPr lang="es-CO" sz="3200" b="1" dirty="0"/>
          </a:p>
          <a:p>
            <a:pPr algn="just"/>
            <a:r>
              <a:rPr lang="es-CO" sz="3600" dirty="0"/>
              <a:t>Se </a:t>
            </a:r>
            <a:r>
              <a:rPr lang="es-CO" sz="3600" dirty="0" smtClean="0"/>
              <a:t>les </a:t>
            </a:r>
            <a:r>
              <a:rPr lang="es-CO" sz="3600" dirty="0"/>
              <a:t>implementará a las manillas ya existentes audio y geolocalización.</a:t>
            </a:r>
          </a:p>
          <a:p>
            <a:pPr algn="just"/>
            <a:endParaRPr lang="es-CO" dirty="0"/>
          </a:p>
        </p:txBody>
      </p:sp>
    </p:spTree>
    <p:extLst>
      <p:ext uri="{BB962C8B-B14F-4D97-AF65-F5344CB8AC3E}">
        <p14:creationId xmlns:p14="http://schemas.microsoft.com/office/powerpoint/2010/main" val="981732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Mapa de procesos</a:t>
            </a:r>
          </a:p>
        </p:txBody>
      </p:sp>
      <p:pic>
        <p:nvPicPr>
          <p:cNvPr id="5" name="Imagen 4">
            <a:extLst>
              <a:ext uri="{FF2B5EF4-FFF2-40B4-BE49-F238E27FC236}">
                <a16:creationId xmlns:a16="http://schemas.microsoft.com/office/drawing/2014/main" id="{E2C91A42-73B0-4048-914C-3CBE69CF462F}"/>
              </a:ext>
            </a:extLst>
          </p:cNvPr>
          <p:cNvPicPr>
            <a:picLocks noChangeAspect="1"/>
          </p:cNvPicPr>
          <p:nvPr/>
        </p:nvPicPr>
        <p:blipFill>
          <a:blip r:embed="rId2"/>
          <a:stretch>
            <a:fillRect/>
          </a:stretch>
        </p:blipFill>
        <p:spPr>
          <a:xfrm>
            <a:off x="0" y="1050324"/>
            <a:ext cx="9144000" cy="4093176"/>
          </a:xfrm>
          <a:prstGeom prst="rect">
            <a:avLst/>
          </a:prstGeom>
        </p:spPr>
      </p:pic>
    </p:spTree>
    <p:extLst>
      <p:ext uri="{BB962C8B-B14F-4D97-AF65-F5344CB8AC3E}">
        <p14:creationId xmlns:p14="http://schemas.microsoft.com/office/powerpoint/2010/main" val="1352640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Avances</a:t>
            </a:r>
          </a:p>
        </p:txBody>
      </p:sp>
      <p:sp>
        <p:nvSpPr>
          <p:cNvPr id="3" name="Rectángulo 2"/>
          <p:cNvSpPr/>
          <p:nvPr/>
        </p:nvSpPr>
        <p:spPr>
          <a:xfrm>
            <a:off x="289349" y="1164206"/>
            <a:ext cx="8033769" cy="3979294"/>
          </a:xfrm>
          <a:prstGeom prst="rect">
            <a:avLst/>
          </a:prstGeom>
        </p:spPr>
        <p:txBody>
          <a:bodyPr wrap="square">
            <a:spAutoFit/>
          </a:bodyPr>
          <a:lstStyle/>
          <a:p>
            <a:pPr>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Los cambios y avances que ha tenido nuestro proyecto son las siguientes:</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Realizamos la encuesta.</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Hicimos la ficha técnica de la encuesta.</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y organizamos los objetivos específicos.</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Modificamos el mapa mental.</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unas palabras al glosario.</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los requisitos funcionales y no funcionales.</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Hicimos el mapa conceptual de los requisitos funcionales y no funcionales. </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Modificamos el mapa de procesos.</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Creamos un repositorio en </a:t>
            </a:r>
            <a:r>
              <a:rPr lang="es-CO" dirty="0"/>
              <a:t>GitHub, y subimos los archivos.</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1448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C5DF779-19B5-443A-B2F4-3ACA11485615}"/>
              </a:ext>
            </a:extLst>
          </p:cNvPr>
          <p:cNvSpPr txBox="1"/>
          <p:nvPr/>
        </p:nvSpPr>
        <p:spPr>
          <a:xfrm>
            <a:off x="407773" y="1482810"/>
            <a:ext cx="8148577" cy="1200329"/>
          </a:xfrm>
          <a:prstGeom prst="rect">
            <a:avLst/>
          </a:prstGeom>
          <a:noFill/>
        </p:spPr>
        <p:txBody>
          <a:bodyPr wrap="none" rtlCol="0">
            <a:spAutoFit/>
          </a:bodyPr>
          <a:lstStyle/>
          <a:p>
            <a:pPr marL="285750" indent="-285750">
              <a:buFont typeface="Arial" panose="020B0604020202020204" pitchFamily="34" charset="0"/>
              <a:buChar char="•"/>
            </a:pPr>
            <a:r>
              <a:rPr lang="es-MX" dirty="0"/>
              <a:t>Decidimos implementar la pulsera para todas las personas que deseen  adquirirlo.</a:t>
            </a:r>
          </a:p>
          <a:p>
            <a:pPr marL="285750" indent="-285750">
              <a:buFont typeface="Arial" panose="020B0604020202020204" pitchFamily="34" charset="0"/>
              <a:buChar char="•"/>
            </a:pPr>
            <a:r>
              <a:rPr lang="es-MX" dirty="0"/>
              <a:t>Editamos el contenido de las diapositivas.</a:t>
            </a:r>
          </a:p>
          <a:p>
            <a:pPr marL="285750" indent="-285750">
              <a:buFont typeface="Arial" panose="020B0604020202020204" pitchFamily="34" charset="0"/>
              <a:buChar char="•"/>
            </a:pPr>
            <a:r>
              <a:rPr lang="es-MX" dirty="0"/>
              <a:t>Editamos el mapa mental, de procesos y el árbol de problemas. </a:t>
            </a:r>
          </a:p>
          <a:p>
            <a:pPr marL="285750" indent="-285750">
              <a:buFont typeface="Arial" panose="020B0604020202020204" pitchFamily="34" charset="0"/>
              <a:buChar char="•"/>
            </a:pPr>
            <a:r>
              <a:rPr lang="es-MX" dirty="0"/>
              <a:t>También editamos el documento de Word.</a:t>
            </a:r>
            <a:endParaRPr lang="es-CO" dirty="0"/>
          </a:p>
        </p:txBody>
      </p:sp>
    </p:spTree>
    <p:extLst>
      <p:ext uri="{BB962C8B-B14F-4D97-AF65-F5344CB8AC3E}">
        <p14:creationId xmlns:p14="http://schemas.microsoft.com/office/powerpoint/2010/main" val="470859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08835" y="786884"/>
            <a:ext cx="3975512" cy="369332"/>
          </a:xfrm>
          <a:prstGeom prst="rect">
            <a:avLst/>
          </a:prstGeom>
        </p:spPr>
        <p:txBody>
          <a:bodyPr wrap="none">
            <a:spAutoFit/>
          </a:bodyPr>
          <a:lstStyle/>
          <a:p>
            <a:r>
              <a:rPr lang="es-CO" dirty="0">
                <a:hlinkClick r:id="rId2"/>
              </a:rPr>
              <a:t>https://github.com/Dalvarez491/IdHand</a:t>
            </a:r>
            <a:endParaRPr lang="es-CO" dirty="0"/>
          </a:p>
        </p:txBody>
      </p:sp>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8181" t="4826" r="11250" b="22209"/>
          <a:stretch/>
        </p:blipFill>
        <p:spPr>
          <a:xfrm>
            <a:off x="1981572" y="1156216"/>
            <a:ext cx="6203375" cy="3158559"/>
          </a:xfrm>
          <a:prstGeom prst="rect">
            <a:avLst/>
          </a:prstGeom>
        </p:spPr>
      </p:pic>
    </p:spTree>
    <p:extLst>
      <p:ext uri="{BB962C8B-B14F-4D97-AF65-F5344CB8AC3E}">
        <p14:creationId xmlns:p14="http://schemas.microsoft.com/office/powerpoint/2010/main" val="233598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a:solidFill>
                  <a:schemeClr val="bg1"/>
                </a:solidFill>
              </a:rPr>
              <a:t>Introducción</a:t>
            </a:r>
          </a:p>
        </p:txBody>
      </p:sp>
      <p:sp>
        <p:nvSpPr>
          <p:cNvPr id="3" name="CuadroTexto 2"/>
          <p:cNvSpPr txBox="1"/>
          <p:nvPr/>
        </p:nvSpPr>
        <p:spPr>
          <a:xfrm>
            <a:off x="382868" y="1246910"/>
            <a:ext cx="8033767" cy="3323987"/>
          </a:xfrm>
          <a:prstGeom prst="rect">
            <a:avLst/>
          </a:prstGeom>
          <a:noFill/>
        </p:spPr>
        <p:txBody>
          <a:bodyPr wrap="square" rtlCol="0">
            <a:spAutoFit/>
          </a:bodyPr>
          <a:lstStyle/>
          <a:p>
            <a:pPr algn="just"/>
            <a:r>
              <a:rPr lang="es-CO" sz="3200" dirty="0"/>
              <a:t>El presente proyecto tiene como propósito el desarrollo de una pulsera para identificación de personas en estado de inconsciencia tras sufrir un accidente, con el fin </a:t>
            </a:r>
            <a:r>
              <a:rPr lang="es-ES" sz="3200" dirty="0"/>
              <a:t>de ayudar a las personas a obtener una buena atención básica en salud. </a:t>
            </a:r>
            <a:endParaRPr lang="es-CO" sz="3200" dirty="0"/>
          </a:p>
          <a:p>
            <a:endParaRPr lang="es-CO" dirty="0"/>
          </a:p>
        </p:txBody>
      </p:sp>
    </p:spTree>
    <p:extLst>
      <p:ext uri="{BB962C8B-B14F-4D97-AF65-F5344CB8AC3E}">
        <p14:creationId xmlns:p14="http://schemas.microsoft.com/office/powerpoint/2010/main" val="2067576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91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a:solidFill>
                  <a:schemeClr val="bg1"/>
                </a:solidFill>
              </a:rPr>
              <a:t>Problemática</a:t>
            </a:r>
          </a:p>
        </p:txBody>
      </p:sp>
      <p:sp>
        <p:nvSpPr>
          <p:cNvPr id="3" name="CuadroTexto 2"/>
          <p:cNvSpPr txBox="1"/>
          <p:nvPr/>
        </p:nvSpPr>
        <p:spPr>
          <a:xfrm>
            <a:off x="382868" y="1288473"/>
            <a:ext cx="8158459" cy="3046988"/>
          </a:xfrm>
          <a:prstGeom prst="rect">
            <a:avLst/>
          </a:prstGeom>
          <a:noFill/>
        </p:spPr>
        <p:txBody>
          <a:bodyPr wrap="square" rtlCol="0">
            <a:spAutoFit/>
          </a:bodyPr>
          <a:lstStyle/>
          <a:p>
            <a:pPr algn="just"/>
            <a:r>
              <a:rPr lang="es-MX" sz="3200" dirty="0"/>
              <a:t>En los accidentes muchas veces algunos heridos tienden a perder la conciencia, lo cual conlleva a que los organismo de seguridad solo brinden un servicio superficial para no llegar a complicar la situación del paciente.</a:t>
            </a:r>
          </a:p>
          <a:p>
            <a:pPr algn="just"/>
            <a:endParaRPr lang="es-CO" sz="3200" dirty="0"/>
          </a:p>
        </p:txBody>
      </p:sp>
    </p:spTree>
    <p:extLst>
      <p:ext uri="{BB962C8B-B14F-4D97-AF65-F5344CB8AC3E}">
        <p14:creationId xmlns:p14="http://schemas.microsoft.com/office/powerpoint/2010/main" val="410569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a:solidFill>
                  <a:schemeClr val="bg1"/>
                </a:solidFill>
              </a:rPr>
              <a:t>Justificación</a:t>
            </a:r>
          </a:p>
        </p:txBody>
      </p:sp>
      <p:sp>
        <p:nvSpPr>
          <p:cNvPr id="3" name="CuadroTexto 2"/>
          <p:cNvSpPr txBox="1"/>
          <p:nvPr/>
        </p:nvSpPr>
        <p:spPr>
          <a:xfrm>
            <a:off x="308535" y="1111827"/>
            <a:ext cx="8189633" cy="3539430"/>
          </a:xfrm>
          <a:prstGeom prst="rect">
            <a:avLst/>
          </a:prstGeom>
          <a:noFill/>
        </p:spPr>
        <p:txBody>
          <a:bodyPr wrap="square" rtlCol="0">
            <a:spAutoFit/>
          </a:bodyPr>
          <a:lstStyle/>
          <a:p>
            <a:r>
              <a:rPr lang="es-MX" sz="3200" dirty="0"/>
              <a:t>Debido a que en los accidentes algunas personas tienden a perder la conciencia y pueden llegar a complicar el trabajo de los organismos de socorro por la falta de información se desarrollará una pulsera </a:t>
            </a:r>
            <a:r>
              <a:rPr lang="es-CO" sz="3200" dirty="0"/>
              <a:t>la cual proporcionará la identificación personal del </a:t>
            </a:r>
            <a:r>
              <a:rPr lang="es-CO" sz="3200" dirty="0" smtClean="0"/>
              <a:t>usuario</a:t>
            </a:r>
            <a:endParaRPr lang="es-CO" sz="3200" dirty="0"/>
          </a:p>
        </p:txBody>
      </p:sp>
    </p:spTree>
    <p:extLst>
      <p:ext uri="{BB962C8B-B14F-4D97-AF65-F5344CB8AC3E}">
        <p14:creationId xmlns:p14="http://schemas.microsoft.com/office/powerpoint/2010/main" val="13859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7980" y="566204"/>
            <a:ext cx="7772401" cy="3046988"/>
          </a:xfrm>
          <a:prstGeom prst="rect">
            <a:avLst/>
          </a:prstGeom>
        </p:spPr>
        <p:txBody>
          <a:bodyPr wrap="square">
            <a:spAutoFit/>
          </a:bodyPr>
          <a:lstStyle/>
          <a:p>
            <a:pPr algn="just"/>
            <a:r>
              <a:rPr lang="es-CO" sz="3200" dirty="0"/>
              <a:t> al momento de escanear un código QR con un dispositivo móvil, en caso de no contar con alguno en el instante la pulsera tendrá un botón que al momento de presionarlo se reproducirá un audio con la información del usuario</a:t>
            </a:r>
            <a:endParaRPr lang="es-CO" sz="3200" spc="-150" dirty="0"/>
          </a:p>
        </p:txBody>
      </p:sp>
    </p:spTree>
    <p:extLst>
      <p:ext uri="{BB962C8B-B14F-4D97-AF65-F5344CB8AC3E}">
        <p14:creationId xmlns:p14="http://schemas.microsoft.com/office/powerpoint/2010/main" val="2270407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9377BD2-AFA2-4421-A64D-69BD2C082096}"/>
              </a:ext>
            </a:extLst>
          </p:cNvPr>
          <p:cNvSpPr/>
          <p:nvPr/>
        </p:nvSpPr>
        <p:spPr>
          <a:xfrm>
            <a:off x="556054" y="707738"/>
            <a:ext cx="8031892" cy="2862322"/>
          </a:xfrm>
          <a:prstGeom prst="rect">
            <a:avLst/>
          </a:prstGeom>
        </p:spPr>
        <p:txBody>
          <a:bodyPr wrap="square">
            <a:spAutoFit/>
          </a:bodyPr>
          <a:lstStyle/>
          <a:p>
            <a:r>
              <a:rPr lang="es-CO" sz="3600" dirty="0"/>
              <a:t>También se incluirá otro botón de emergencia el cual al presionarlo enviara la ubicación de la persona a los organismos de socorro y a el contacto de emergencia que el usuario ingresó. </a:t>
            </a:r>
          </a:p>
        </p:txBody>
      </p:sp>
    </p:spTree>
    <p:extLst>
      <p:ext uri="{BB962C8B-B14F-4D97-AF65-F5344CB8AC3E}">
        <p14:creationId xmlns:p14="http://schemas.microsoft.com/office/powerpoint/2010/main" val="28257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Objetivo general</a:t>
            </a:r>
          </a:p>
        </p:txBody>
      </p:sp>
      <p:sp>
        <p:nvSpPr>
          <p:cNvPr id="3" name="Rectángulo 2"/>
          <p:cNvSpPr/>
          <p:nvPr/>
        </p:nvSpPr>
        <p:spPr>
          <a:xfrm>
            <a:off x="382867" y="1278951"/>
            <a:ext cx="8064942" cy="3046988"/>
          </a:xfrm>
          <a:prstGeom prst="rect">
            <a:avLst/>
          </a:prstGeom>
        </p:spPr>
        <p:txBody>
          <a:bodyPr wrap="square">
            <a:spAutoFit/>
          </a:bodyPr>
          <a:lstStyle/>
          <a:p>
            <a:pPr algn="just"/>
            <a:r>
              <a:rPr lang="es-ES" sz="3200" dirty="0"/>
              <a:t>Desarrollar una pulsera que contenga geolocalización y que por medio de código QR y audio revele la identificación personal de el usuario, con el propósito de mejorar las condiciones de atención a las personas en estado de inconsciencia.</a:t>
            </a:r>
            <a:endParaRPr lang="es-CO" sz="3200" dirty="0"/>
          </a:p>
        </p:txBody>
      </p:sp>
    </p:spTree>
    <p:extLst>
      <p:ext uri="{BB962C8B-B14F-4D97-AF65-F5344CB8AC3E}">
        <p14:creationId xmlns:p14="http://schemas.microsoft.com/office/powerpoint/2010/main" val="10535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448905" cy="646331"/>
          </a:xfrm>
          <a:prstGeom prst="rect">
            <a:avLst/>
          </a:prstGeom>
          <a:noFill/>
        </p:spPr>
        <p:txBody>
          <a:bodyPr wrap="square" rtlCol="0">
            <a:spAutoFit/>
          </a:bodyPr>
          <a:lstStyle/>
          <a:p>
            <a:r>
              <a:rPr lang="es-ES" sz="3600" b="1" dirty="0">
                <a:solidFill>
                  <a:schemeClr val="bg1"/>
                </a:solidFill>
              </a:rPr>
              <a:t>Objetivo específicos</a:t>
            </a:r>
          </a:p>
        </p:txBody>
      </p:sp>
      <p:sp>
        <p:nvSpPr>
          <p:cNvPr id="3" name="Rectángulo 2"/>
          <p:cNvSpPr/>
          <p:nvPr/>
        </p:nvSpPr>
        <p:spPr>
          <a:xfrm>
            <a:off x="382867" y="1389695"/>
            <a:ext cx="7950642" cy="2062103"/>
          </a:xfrm>
          <a:prstGeom prst="rect">
            <a:avLst/>
          </a:prstGeom>
        </p:spPr>
        <p:txBody>
          <a:bodyPr wrap="square">
            <a:spAutoFit/>
          </a:bodyPr>
          <a:lstStyle/>
          <a:p>
            <a:pPr marL="457200" lvl="0" indent="-457200" algn="just">
              <a:buFont typeface="Arial" panose="020B0604020202020204" pitchFamily="34" charset="0"/>
              <a:buChar char="•"/>
            </a:pPr>
            <a:r>
              <a:rPr lang="es-CO" sz="3200" dirty="0"/>
              <a:t>Especificar los requisitos necesarios para desarrollar una pulsera con código QR, audio y geolocalización de acuerdo con las necesidades del cliente.</a:t>
            </a:r>
          </a:p>
        </p:txBody>
      </p:sp>
    </p:spTree>
    <p:extLst>
      <p:ext uri="{BB962C8B-B14F-4D97-AF65-F5344CB8AC3E}">
        <p14:creationId xmlns:p14="http://schemas.microsoft.com/office/powerpoint/2010/main" val="34103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638132"/>
            <a:ext cx="8390237" cy="4524315"/>
          </a:xfrm>
          <a:prstGeom prst="rect">
            <a:avLst/>
          </a:prstGeom>
        </p:spPr>
        <p:txBody>
          <a:bodyPr wrap="square">
            <a:spAutoFit/>
          </a:bodyPr>
          <a:lstStyle/>
          <a:p>
            <a:pPr marL="457200" lvl="0" indent="-457200" algn="just">
              <a:buFont typeface="Arial" panose="020B0604020202020204" pitchFamily="34" charset="0"/>
              <a:buChar char="•"/>
            </a:pPr>
            <a:r>
              <a:rPr lang="es-CO" sz="3200" dirty="0"/>
              <a:t>Diseñar una pulsera y aplicativo móvil, que cuente con identificación personal de los usuarios, para casos de accidentes que implique la pérdida de conciencia.</a:t>
            </a:r>
          </a:p>
          <a:p>
            <a:pPr marL="457200" lvl="0" indent="-457200" algn="just">
              <a:buFont typeface="Arial" panose="020B0604020202020204" pitchFamily="34" charset="0"/>
              <a:buChar char="•"/>
            </a:pPr>
            <a:endParaRPr lang="es-CO" sz="3200" dirty="0"/>
          </a:p>
          <a:p>
            <a:pPr marL="457200" indent="-457200" algn="just">
              <a:buFont typeface="Arial" panose="020B0604020202020204" pitchFamily="34" charset="0"/>
              <a:buChar char="•"/>
            </a:pPr>
            <a:r>
              <a:rPr lang="es-CO" sz="3200" dirty="0"/>
              <a:t>Crear el prototipo de una pulsera con código </a:t>
            </a:r>
            <a:r>
              <a:rPr lang="es-CO" sz="3200" dirty="0" smtClean="0"/>
              <a:t>QR, audio y geolocalización que </a:t>
            </a:r>
            <a:r>
              <a:rPr lang="es-CO" sz="3200" dirty="0"/>
              <a:t>cumpla con los requisitos estipulados.</a:t>
            </a:r>
          </a:p>
          <a:p>
            <a:pPr marL="457200" lvl="0" indent="-457200" algn="just">
              <a:buFont typeface="Arial" panose="020B0604020202020204" pitchFamily="34" charset="0"/>
              <a:buChar char="•"/>
            </a:pPr>
            <a:endParaRPr lang="es-CO" sz="3200" dirty="0"/>
          </a:p>
        </p:txBody>
      </p:sp>
    </p:spTree>
    <p:extLst>
      <p:ext uri="{BB962C8B-B14F-4D97-AF65-F5344CB8AC3E}">
        <p14:creationId xmlns:p14="http://schemas.microsoft.com/office/powerpoint/2010/main" val="12389044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185</TotalTime>
  <Words>561</Words>
  <Application>Microsoft Office PowerPoint</Application>
  <PresentationFormat>Presentación en pantalla (16:9)</PresentationFormat>
  <Paragraphs>60</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Daniela Alvarez</cp:lastModifiedBy>
  <cp:revision>29</cp:revision>
  <dcterms:created xsi:type="dcterms:W3CDTF">2019-11-27T03:16:21Z</dcterms:created>
  <dcterms:modified xsi:type="dcterms:W3CDTF">2020-04-27T12:35:06Z</dcterms:modified>
</cp:coreProperties>
</file>