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2" r:id="rId10"/>
    <p:sldId id="268" r:id="rId11"/>
    <p:sldId id="284" r:id="rId12"/>
    <p:sldId id="274" r:id="rId13"/>
    <p:sldId id="275" r:id="rId14"/>
    <p:sldId id="276" r:id="rId15"/>
    <p:sldId id="285" r:id="rId16"/>
    <p:sldId id="277" r:id="rId17"/>
    <p:sldId id="278" r:id="rId18"/>
    <p:sldId id="279" r:id="rId19"/>
    <p:sldId id="283" r:id="rId20"/>
    <p:sldId id="281" r:id="rId21"/>
    <p:sldId id="280"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11/06/2020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a:solidFill>
                  <a:schemeClr val="tx1">
                    <a:lumMod val="75000"/>
                    <a:lumOff val="25000"/>
                  </a:schemeClr>
                </a:solidFill>
              </a:rPr>
              <a:t>IdHand</a:t>
            </a:r>
            <a:r>
              <a:rPr lang="es-ES" sz="3200" b="1" dirty="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298" y="72736"/>
            <a:ext cx="6789747" cy="5143500"/>
          </a:xfrm>
          <a:prstGeom prst="rect">
            <a:avLst/>
          </a:prstGeom>
        </p:spPr>
      </p:pic>
    </p:spTree>
    <p:extLst>
      <p:ext uri="{BB962C8B-B14F-4D97-AF65-F5344CB8AC3E}">
        <p14:creationId xmlns:p14="http://schemas.microsoft.com/office/powerpoint/2010/main" val="353663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39" y="814486"/>
            <a:ext cx="4277322" cy="4782217"/>
          </a:xfrm>
          <a:prstGeom prst="rect">
            <a:avLst/>
          </a:prstGeom>
        </p:spPr>
      </p:pic>
    </p:spTree>
    <p:extLst>
      <p:ext uri="{BB962C8B-B14F-4D97-AF65-F5344CB8AC3E}">
        <p14:creationId xmlns:p14="http://schemas.microsoft.com/office/powerpoint/2010/main" val="327337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555115" y="1998917"/>
            <a:ext cx="8033769" cy="584775"/>
          </a:xfrm>
          <a:prstGeom prst="rect">
            <a:avLst/>
          </a:prstGeom>
        </p:spPr>
        <p:txBody>
          <a:bodyPr wrap="square">
            <a:spAutoFit/>
          </a:bodyPr>
          <a:lstStyle/>
          <a:p>
            <a:pPr algn="just"/>
            <a:r>
              <a:rPr lang="es-CO" sz="3200" dirty="0"/>
              <a:t>El proyecto pretende llegar a un prototipo. </a:t>
            </a:r>
          </a:p>
        </p:txBody>
      </p:sp>
    </p:spTree>
    <p:extLst>
      <p:ext uri="{BB962C8B-B14F-4D97-AF65-F5344CB8AC3E}">
        <p14:creationId xmlns:p14="http://schemas.microsoft.com/office/powerpoint/2010/main" val="1890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Impactos</a:t>
            </a:r>
          </a:p>
        </p:txBody>
      </p:sp>
      <p:sp>
        <p:nvSpPr>
          <p:cNvPr id="3" name="CuadroTexto 2"/>
          <p:cNvSpPr txBox="1"/>
          <p:nvPr/>
        </p:nvSpPr>
        <p:spPr>
          <a:xfrm>
            <a:off x="382867" y="1548246"/>
            <a:ext cx="8158460" cy="3108543"/>
          </a:xfrm>
          <a:prstGeom prst="rect">
            <a:avLst/>
          </a:prstGeom>
          <a:noFill/>
        </p:spPr>
        <p:txBody>
          <a:bodyPr wrap="square" rtlCol="0">
            <a:spAutoFit/>
          </a:bodyPr>
          <a:lstStyle/>
          <a:p>
            <a:pPr algn="just"/>
            <a:r>
              <a:rPr lang="es-CO" sz="3600" b="1" dirty="0"/>
              <a:t>Social: </a:t>
            </a:r>
          </a:p>
          <a:p>
            <a:pPr algn="just"/>
            <a:endParaRPr lang="es-CO" sz="3200" b="1" dirty="0">
              <a:ea typeface="Calibri" panose="020F0502020204030204" pitchFamily="34" charset="0"/>
            </a:endParaRPr>
          </a:p>
          <a:p>
            <a:pPr algn="just"/>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923877"/>
          </a:xfrm>
          <a:prstGeom prst="rect">
            <a:avLst/>
          </a:prstGeom>
          <a:noFill/>
        </p:spPr>
        <p:txBody>
          <a:bodyPr wrap="square" rtlCol="0">
            <a:spAutoFit/>
          </a:bodyPr>
          <a:lstStyle/>
          <a:p>
            <a:pPr algn="just"/>
            <a:r>
              <a:rPr lang="es-CO" sz="3600" b="1" dirty="0"/>
              <a:t>Económico:</a:t>
            </a:r>
            <a:r>
              <a:rPr lang="es-CO" sz="3600" dirty="0"/>
              <a:t> </a:t>
            </a:r>
          </a:p>
          <a:p>
            <a:pPr algn="just"/>
            <a:endParaRPr lang="es-CO" sz="4000" dirty="0"/>
          </a:p>
          <a:p>
            <a:pPr algn="just"/>
            <a:r>
              <a:rPr lang="es-CO" sz="3600" dirty="0"/>
              <a:t>Debido a que se conoce la información personal del usuario se evitaran traslados innecesarios</a:t>
            </a:r>
          </a:p>
        </p:txBody>
      </p:sp>
    </p:spTree>
    <p:extLst>
      <p:ext uri="{BB962C8B-B14F-4D97-AF65-F5344CB8AC3E}">
        <p14:creationId xmlns:p14="http://schemas.microsoft.com/office/powerpoint/2010/main" val="152476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3785652"/>
          </a:xfrm>
          <a:prstGeom prst="rect">
            <a:avLst/>
          </a:prstGeom>
          <a:noFill/>
        </p:spPr>
        <p:txBody>
          <a:bodyPr wrap="square" rtlCol="0">
            <a:spAutoFit/>
          </a:bodyPr>
          <a:lstStyle/>
          <a:p>
            <a:pPr algn="just"/>
            <a:r>
              <a:rPr lang="es-CO" sz="3600" b="1" dirty="0" smtClean="0"/>
              <a:t>Ambiental:</a:t>
            </a:r>
            <a:r>
              <a:rPr lang="es-CO" sz="3600" dirty="0" smtClean="0"/>
              <a:t> </a:t>
            </a:r>
          </a:p>
          <a:p>
            <a:pPr algn="just"/>
            <a:endParaRPr lang="es-CO" sz="3600" dirty="0"/>
          </a:p>
          <a:p>
            <a:pPr algn="just"/>
            <a:r>
              <a:rPr lang="es-CO" sz="3200" dirty="0"/>
              <a:t>Los materiales para el desarrollo de la manilla pueden ser no reciclables, pero al funcionar a largo plazo no genera un gran impacto ambiental.</a:t>
            </a:r>
          </a:p>
          <a:p>
            <a:pPr algn="just"/>
            <a:endParaRPr lang="es-CO" sz="4000" dirty="0"/>
          </a:p>
        </p:txBody>
      </p:sp>
    </p:spTree>
    <p:extLst>
      <p:ext uri="{BB962C8B-B14F-4D97-AF65-F5344CB8AC3E}">
        <p14:creationId xmlns:p14="http://schemas.microsoft.com/office/powerpoint/2010/main" val="95929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2677656"/>
          </a:xfrm>
          <a:prstGeom prst="rect">
            <a:avLst/>
          </a:prstGeom>
          <a:noFill/>
        </p:spPr>
        <p:txBody>
          <a:bodyPr wrap="square" rtlCol="0">
            <a:spAutoFit/>
          </a:bodyPr>
          <a:lstStyle/>
          <a:p>
            <a:pPr algn="just"/>
            <a:r>
              <a:rPr lang="es-CO" sz="4000" b="1" dirty="0"/>
              <a:t>Tecnológico: </a:t>
            </a:r>
          </a:p>
          <a:p>
            <a:pPr algn="just"/>
            <a:endParaRPr lang="es-CO" sz="3200" b="1" dirty="0"/>
          </a:p>
          <a:p>
            <a:pPr algn="just"/>
            <a:r>
              <a:rPr lang="es-CO" sz="3200" dirty="0"/>
              <a:t>Se les implementará a las manillas ya existentes con código QR un audio con la información personal del usuario</a:t>
            </a:r>
            <a:r>
              <a:rPr lang="es-CO" sz="3200" b="1" i="1" dirty="0"/>
              <a:t>.</a:t>
            </a:r>
            <a:r>
              <a:rPr lang="es-CO" sz="3200" b="1" dirty="0"/>
              <a:t> </a:t>
            </a:r>
            <a:endParaRPr lang="es-CO" sz="3200" dirty="0"/>
          </a:p>
        </p:txBody>
      </p:sp>
    </p:spTree>
    <p:extLst>
      <p:ext uri="{BB962C8B-B14F-4D97-AF65-F5344CB8AC3E}">
        <p14:creationId xmlns:p14="http://schemas.microsoft.com/office/powerpoint/2010/main" val="981732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Mapa de procesos</a:t>
            </a: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4669" t="5344" r="5572" b="6107"/>
          <a:stretch/>
        </p:blipFill>
        <p:spPr>
          <a:xfrm>
            <a:off x="1395566" y="1101436"/>
            <a:ext cx="6335270" cy="3948545"/>
          </a:xfrm>
          <a:prstGeom prst="rect">
            <a:avLst/>
          </a:prstGeom>
        </p:spPr>
      </p:pic>
    </p:spTree>
    <p:extLst>
      <p:ext uri="{BB962C8B-B14F-4D97-AF65-F5344CB8AC3E}">
        <p14:creationId xmlns:p14="http://schemas.microsoft.com/office/powerpoint/2010/main" val="1352640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Avances</a:t>
            </a: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y organizamos los objetivos específicos.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requisitos funcionales y no funcionales.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el mapa conceptual de los requisitos funcionales y no funcionales.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de procesos.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5DF779-19B5-443A-B2F4-3ACA11485615}"/>
              </a:ext>
            </a:extLst>
          </p:cNvPr>
          <p:cNvSpPr txBox="1"/>
          <p:nvPr/>
        </p:nvSpPr>
        <p:spPr>
          <a:xfrm>
            <a:off x="407773" y="1482810"/>
            <a:ext cx="8148577" cy="2308324"/>
          </a:xfrm>
          <a:prstGeom prst="rect">
            <a:avLst/>
          </a:prstGeom>
          <a:noFill/>
        </p:spPr>
        <p:txBody>
          <a:bodyPr wrap="none" rtlCol="0">
            <a:spAutoFit/>
          </a:bodyPr>
          <a:lstStyle/>
          <a:p>
            <a:pPr marL="285750" indent="-285750">
              <a:buFont typeface="Arial" panose="020B0604020202020204" pitchFamily="34" charset="0"/>
              <a:buChar char="•"/>
            </a:pPr>
            <a:r>
              <a:rPr lang="es-MX" dirty="0"/>
              <a:t>Decidimos implementar la pulsera para todas las personas que deseen  adquirirlo.</a:t>
            </a:r>
          </a:p>
          <a:p>
            <a:pPr marL="285750" indent="-285750">
              <a:buFont typeface="Arial" panose="020B0604020202020204" pitchFamily="34" charset="0"/>
              <a:buChar char="•"/>
            </a:pPr>
            <a:r>
              <a:rPr lang="es-MX" dirty="0"/>
              <a:t>Editamos el contenido de las diapositivas.</a:t>
            </a:r>
          </a:p>
          <a:p>
            <a:pPr marL="285750" indent="-285750">
              <a:buFont typeface="Arial" panose="020B0604020202020204" pitchFamily="34" charset="0"/>
              <a:buChar char="•"/>
            </a:pPr>
            <a:r>
              <a:rPr lang="es-MX" dirty="0"/>
              <a:t>Editamos el mapa mental, de procesos y el árbol de problemas. </a:t>
            </a:r>
          </a:p>
          <a:p>
            <a:pPr marL="285750" indent="-285750">
              <a:buFont typeface="Arial" panose="020B0604020202020204" pitchFamily="34" charset="0"/>
              <a:buChar char="•"/>
            </a:pPr>
            <a:r>
              <a:rPr lang="es-MX" dirty="0"/>
              <a:t>También editamos el documento de Word</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t>Corregimos el proyecto.</a:t>
            </a:r>
          </a:p>
          <a:p>
            <a:pPr marL="285750" indent="-285750">
              <a:buFont typeface="Arial" panose="020B0604020202020204" pitchFamily="34" charset="0"/>
              <a:buChar char="•"/>
            </a:pPr>
            <a:r>
              <a:rPr lang="es-MX" dirty="0" smtClean="0"/>
              <a:t>Historia de usuario</a:t>
            </a:r>
          </a:p>
          <a:p>
            <a:pPr marL="285750" indent="-285750">
              <a:buFont typeface="Arial" panose="020B0604020202020204" pitchFamily="34" charset="0"/>
              <a:buChar char="•"/>
            </a:pPr>
            <a:r>
              <a:rPr lang="es-MX" dirty="0" smtClean="0"/>
              <a:t>Casos de usos.</a:t>
            </a:r>
          </a:p>
        </p:txBody>
      </p:sp>
    </p:spTree>
    <p:extLst>
      <p:ext uri="{BB962C8B-B14F-4D97-AF65-F5344CB8AC3E}">
        <p14:creationId xmlns:p14="http://schemas.microsoft.com/office/powerpoint/2010/main" val="47085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Introducción</a:t>
            </a: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de una pulsera para identificación de personas en estado de inconsciencia tras sufrir un accidente,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Problemática</a:t>
            </a:r>
          </a:p>
        </p:txBody>
      </p:sp>
      <p:sp>
        <p:nvSpPr>
          <p:cNvPr id="3" name="CuadroTexto 2"/>
          <p:cNvSpPr txBox="1"/>
          <p:nvPr/>
        </p:nvSpPr>
        <p:spPr>
          <a:xfrm>
            <a:off x="382868" y="1288473"/>
            <a:ext cx="8158459" cy="3046988"/>
          </a:xfrm>
          <a:prstGeom prst="rect">
            <a:avLst/>
          </a:prstGeom>
          <a:noFill/>
        </p:spPr>
        <p:txBody>
          <a:bodyPr wrap="square" rtlCol="0">
            <a:spAutoFit/>
          </a:bodyPr>
          <a:lstStyle/>
          <a:p>
            <a:pPr algn="just"/>
            <a:r>
              <a:rPr lang="es-MX" sz="3200" dirty="0"/>
              <a:t>En los accidentes muchas veces algunos heridos tienden a perder la conciencia,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Justificación</a:t>
            </a:r>
          </a:p>
        </p:txBody>
      </p:sp>
      <p:sp>
        <p:nvSpPr>
          <p:cNvPr id="3" name="CuadroTexto 2"/>
          <p:cNvSpPr txBox="1"/>
          <p:nvPr/>
        </p:nvSpPr>
        <p:spPr>
          <a:xfrm>
            <a:off x="308535" y="1298864"/>
            <a:ext cx="8189633" cy="3539430"/>
          </a:xfrm>
          <a:prstGeom prst="rect">
            <a:avLst/>
          </a:prstGeom>
          <a:noFill/>
        </p:spPr>
        <p:txBody>
          <a:bodyPr wrap="square" rtlCol="0">
            <a:spAutoFit/>
          </a:bodyPr>
          <a:lstStyle/>
          <a:p>
            <a:pPr algn="just"/>
            <a:r>
              <a:rPr lang="es-MX" sz="2800" dirty="0"/>
              <a:t>Debido a que en los accidentes algunas personas tienden a perder la conciencia y pueden llegar a complicar el trabajo de los organismos de socorro por la falta de información se </a:t>
            </a:r>
            <a:r>
              <a:rPr lang="es-CO" sz="2800" dirty="0"/>
              <a:t>desarrollará una pulsera la cual proporcionará la identificación personal del usuario al momento de escanear un código QR con un dispositivo móvil, de tal modo que la información se visualizará es este. </a:t>
            </a:r>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584775"/>
          </a:xfrm>
          <a:prstGeom prst="rect">
            <a:avLst/>
          </a:prstGeom>
        </p:spPr>
        <p:txBody>
          <a:bodyPr wrap="square">
            <a:spAutoFit/>
          </a:bodyPr>
          <a:lstStyle/>
          <a:p>
            <a:pPr algn="just"/>
            <a:r>
              <a:rPr lang="es-CO" sz="3200" dirty="0"/>
              <a:t> </a:t>
            </a:r>
            <a:endParaRPr lang="es-CO" sz="3200" spc="-150" dirty="0"/>
          </a:p>
        </p:txBody>
      </p:sp>
      <p:sp>
        <p:nvSpPr>
          <p:cNvPr id="3" name="CuadroTexto 2"/>
          <p:cNvSpPr txBox="1"/>
          <p:nvPr/>
        </p:nvSpPr>
        <p:spPr>
          <a:xfrm>
            <a:off x="358484" y="728604"/>
            <a:ext cx="8011392" cy="3046988"/>
          </a:xfrm>
          <a:prstGeom prst="rect">
            <a:avLst/>
          </a:prstGeom>
          <a:noFill/>
        </p:spPr>
        <p:txBody>
          <a:bodyPr wrap="square" rtlCol="0">
            <a:spAutoFit/>
          </a:bodyPr>
          <a:lstStyle/>
          <a:p>
            <a:pPr algn="just"/>
            <a:r>
              <a:rPr lang="es-CO" sz="3200" dirty="0"/>
              <a:t>En la pulsera se incluirá un botón de emergencia el cual al presionarlo se escuchará la información que el usuario grabo mediante nuestra </a:t>
            </a:r>
            <a:r>
              <a:rPr lang="es-CO" sz="3200" dirty="0" smtClean="0"/>
              <a:t>aplicación. Esto </a:t>
            </a:r>
            <a:r>
              <a:rPr lang="es-CO" sz="3200" dirty="0"/>
              <a:t>se realizará con el fin de mejorar la atención brindada por los organismos de socorro a las </a:t>
            </a:r>
            <a:r>
              <a:rPr lang="es-CO" sz="3200" dirty="0" smtClean="0"/>
              <a:t>personas.</a:t>
            </a:r>
            <a:endParaRPr lang="es-CO" sz="320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Objetivo general</a:t>
            </a:r>
          </a:p>
        </p:txBody>
      </p:sp>
      <p:sp>
        <p:nvSpPr>
          <p:cNvPr id="3" name="Rectángulo 2"/>
          <p:cNvSpPr/>
          <p:nvPr/>
        </p:nvSpPr>
        <p:spPr>
          <a:xfrm>
            <a:off x="382867" y="1351687"/>
            <a:ext cx="8064942" cy="3046988"/>
          </a:xfrm>
          <a:prstGeom prst="rect">
            <a:avLst/>
          </a:prstGeom>
        </p:spPr>
        <p:txBody>
          <a:bodyPr wrap="square">
            <a:spAutoFit/>
          </a:bodyPr>
          <a:lstStyle/>
          <a:p>
            <a:pPr algn="just"/>
            <a:r>
              <a:rPr lang="es-ES" sz="3200" dirty="0"/>
              <a:t>Desarrollar una pulsera que por medio de código QR y audio revele la identificación de una persona, con el propósito de mejorar las condiciones de atención a las personas en estado de inconsciencia.</a:t>
            </a:r>
            <a:endParaRPr lang="es-CO" sz="3200" dirty="0"/>
          </a:p>
          <a:p>
            <a:pPr algn="just"/>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a:solidFill>
                  <a:schemeClr val="bg1"/>
                </a:solidFill>
              </a:rPr>
              <a:t>Objetivo específicos</a:t>
            </a:r>
          </a:p>
        </p:txBody>
      </p:sp>
      <p:sp>
        <p:nvSpPr>
          <p:cNvPr id="3" name="Rectángulo 2"/>
          <p:cNvSpPr/>
          <p:nvPr/>
        </p:nvSpPr>
        <p:spPr>
          <a:xfrm>
            <a:off x="382867" y="1389695"/>
            <a:ext cx="7950642" cy="1569660"/>
          </a:xfrm>
          <a:prstGeom prst="rect">
            <a:avLst/>
          </a:prstGeom>
        </p:spPr>
        <p:txBody>
          <a:bodyPr wrap="square">
            <a:spAutoFit/>
          </a:bodyPr>
          <a:lstStyle/>
          <a:p>
            <a:pPr lvl="0" algn="just"/>
            <a:r>
              <a:rPr lang="es-MX" sz="3200" dirty="0"/>
              <a:t>•	</a:t>
            </a:r>
            <a:r>
              <a:rPr lang="es-CO" sz="3200" dirty="0"/>
              <a:t>Especificar los requisitos necesarios para desarrollar una pulsera con código QR y audio de acuerdo con las necesidades del </a:t>
            </a:r>
            <a:r>
              <a:rPr lang="es-CO" sz="3200" dirty="0" smtClean="0"/>
              <a:t>cliente.</a:t>
            </a:r>
            <a:endParaRPr lang="es-CO" sz="3200" dirty="0"/>
          </a:p>
        </p:txBody>
      </p:sp>
    </p:spTree>
    <p:extLst>
      <p:ext uri="{BB962C8B-B14F-4D97-AF65-F5344CB8AC3E}">
        <p14:creationId xmlns:p14="http://schemas.microsoft.com/office/powerpoint/2010/main" val="3410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38132"/>
            <a:ext cx="8390237" cy="4524315"/>
          </a:xfrm>
          <a:prstGeom prst="rect">
            <a:avLst/>
          </a:prstGeom>
        </p:spPr>
        <p:txBody>
          <a:bodyPr wrap="square">
            <a:spAutoFit/>
          </a:bodyPr>
          <a:lstStyle/>
          <a:p>
            <a:pPr marL="457200" indent="-457200" algn="just">
              <a:buFont typeface="Arial" panose="020B0604020202020204" pitchFamily="34" charset="0"/>
              <a:buChar char="•"/>
            </a:pPr>
            <a:r>
              <a:rPr lang="es-CO" sz="3200" dirty="0"/>
              <a:t>Diseñar una pulsera y aplicativo móvil, que cuente con información personal de los usuarios, para casos de accidentes que implique la pérdida de conciencia.</a:t>
            </a:r>
          </a:p>
          <a:p>
            <a:pPr marL="457200" lvl="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Crear el prototipo de una pulsera con código QR y audio que cumpla con los requisitos estipulados.</a:t>
            </a:r>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123890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Implementar prototipo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TotalTime>
  <Words>573</Words>
  <Application>Microsoft Office PowerPoint</Application>
  <PresentationFormat>Presentación en pantalla (16:9)</PresentationFormat>
  <Paragraphs>66</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50</cp:revision>
  <dcterms:created xsi:type="dcterms:W3CDTF">2019-11-27T03:16:21Z</dcterms:created>
  <dcterms:modified xsi:type="dcterms:W3CDTF">2020-06-11T23:23:17Z</dcterms:modified>
</cp:coreProperties>
</file>