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2" r:id="rId10"/>
    <p:sldId id="268" r:id="rId11"/>
    <p:sldId id="274" r:id="rId12"/>
    <p:sldId id="275" r:id="rId13"/>
    <p:sldId id="276" r:id="rId14"/>
    <p:sldId id="277" r:id="rId15"/>
    <p:sldId id="278" r:id="rId16"/>
    <p:sldId id="279" r:id="rId17"/>
    <p:sldId id="283" r:id="rId18"/>
    <p:sldId id="281" r:id="rId19"/>
    <p:sldId id="280" r:id="rId2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30/04/2020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30/04/2020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30/04/2020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30/04/2020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30/04/2020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a:solidFill>
                  <a:schemeClr val="tx1">
                    <a:lumMod val="75000"/>
                    <a:lumOff val="25000"/>
                  </a:schemeClr>
                </a:solidFill>
              </a:rPr>
              <a:t>IdHand</a:t>
            </a:r>
            <a:r>
              <a:rPr lang="es-ES" sz="3200" b="1" dirty="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555115" y="1998917"/>
            <a:ext cx="8033769" cy="584775"/>
          </a:xfrm>
          <a:prstGeom prst="rect">
            <a:avLst/>
          </a:prstGeom>
        </p:spPr>
        <p:txBody>
          <a:bodyPr wrap="square">
            <a:spAutoFit/>
          </a:bodyPr>
          <a:lstStyle/>
          <a:p>
            <a:pPr algn="just"/>
            <a:r>
              <a:rPr lang="es-CO" sz="3200" dirty="0"/>
              <a:t>El proyecto pretende llegar a un prototipo. </a:t>
            </a:r>
          </a:p>
        </p:txBody>
      </p:sp>
    </p:spTree>
    <p:extLst>
      <p:ext uri="{BB962C8B-B14F-4D97-AF65-F5344CB8AC3E}">
        <p14:creationId xmlns:p14="http://schemas.microsoft.com/office/powerpoint/2010/main" val="18909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Impactos</a:t>
            </a:r>
          </a:p>
        </p:txBody>
      </p:sp>
      <p:sp>
        <p:nvSpPr>
          <p:cNvPr id="3" name="CuadroTexto 2"/>
          <p:cNvSpPr txBox="1"/>
          <p:nvPr/>
        </p:nvSpPr>
        <p:spPr>
          <a:xfrm>
            <a:off x="382867" y="1548246"/>
            <a:ext cx="8158460" cy="3108543"/>
          </a:xfrm>
          <a:prstGeom prst="rect">
            <a:avLst/>
          </a:prstGeom>
          <a:noFill/>
        </p:spPr>
        <p:txBody>
          <a:bodyPr wrap="square" rtlCol="0">
            <a:spAutoFit/>
          </a:bodyPr>
          <a:lstStyle/>
          <a:p>
            <a:pPr algn="just"/>
            <a:r>
              <a:rPr lang="es-CO" sz="3600" b="1" dirty="0"/>
              <a:t>Social: </a:t>
            </a:r>
          </a:p>
          <a:p>
            <a:pPr algn="just"/>
            <a:endParaRPr lang="es-CO" sz="3200" b="1" dirty="0">
              <a:ea typeface="Calibri" panose="020F0502020204030204" pitchFamily="34" charset="0"/>
            </a:endParaRPr>
          </a:p>
          <a:p>
            <a:pPr algn="just"/>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923877"/>
          </a:xfrm>
          <a:prstGeom prst="rect">
            <a:avLst/>
          </a:prstGeom>
          <a:noFill/>
        </p:spPr>
        <p:txBody>
          <a:bodyPr wrap="square" rtlCol="0">
            <a:spAutoFit/>
          </a:bodyPr>
          <a:lstStyle/>
          <a:p>
            <a:pPr algn="just"/>
            <a:r>
              <a:rPr lang="es-CO" sz="3600" b="1" dirty="0"/>
              <a:t>Económico:</a:t>
            </a:r>
            <a:r>
              <a:rPr lang="es-CO" sz="3600" dirty="0"/>
              <a:t> </a:t>
            </a:r>
          </a:p>
          <a:p>
            <a:pPr algn="just"/>
            <a:endParaRPr lang="es-CO" sz="4000" dirty="0"/>
          </a:p>
          <a:p>
            <a:pPr algn="just"/>
            <a:r>
              <a:rPr lang="es-CO" sz="3600" dirty="0"/>
              <a:t>Debido a que se conoce la información personal del usuario se evitaran traslados innecesarios</a:t>
            </a:r>
          </a:p>
        </p:txBody>
      </p:sp>
    </p:spTree>
    <p:extLst>
      <p:ext uri="{BB962C8B-B14F-4D97-AF65-F5344CB8AC3E}">
        <p14:creationId xmlns:p14="http://schemas.microsoft.com/office/powerpoint/2010/main" val="152476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077766"/>
          </a:xfrm>
          <a:prstGeom prst="rect">
            <a:avLst/>
          </a:prstGeom>
          <a:noFill/>
        </p:spPr>
        <p:txBody>
          <a:bodyPr wrap="square" rtlCol="0">
            <a:spAutoFit/>
          </a:bodyPr>
          <a:lstStyle/>
          <a:p>
            <a:pPr algn="just"/>
            <a:r>
              <a:rPr lang="es-CO" sz="4000" b="1" dirty="0"/>
              <a:t>Tecnológico: </a:t>
            </a:r>
          </a:p>
          <a:p>
            <a:pPr algn="just"/>
            <a:endParaRPr lang="es-CO" sz="3200" b="1" dirty="0"/>
          </a:p>
          <a:p>
            <a:pPr algn="just"/>
            <a:endParaRPr lang="es-CO" sz="3200" b="1" dirty="0"/>
          </a:p>
          <a:p>
            <a:pPr algn="just"/>
            <a:r>
              <a:rPr lang="es-CO" sz="3600" dirty="0"/>
              <a:t>Se </a:t>
            </a:r>
            <a:r>
              <a:rPr lang="es-CO" sz="3600" dirty="0" smtClean="0"/>
              <a:t>les </a:t>
            </a:r>
            <a:r>
              <a:rPr lang="es-CO" sz="3600" dirty="0"/>
              <a:t>implementará a las manillas ya existentes audio y geolocalización.</a:t>
            </a:r>
          </a:p>
          <a:p>
            <a:pPr algn="just"/>
            <a:endParaRPr lang="es-CO" dirty="0"/>
          </a:p>
        </p:txBody>
      </p:sp>
    </p:spTree>
    <p:extLst>
      <p:ext uri="{BB962C8B-B14F-4D97-AF65-F5344CB8AC3E}">
        <p14:creationId xmlns:p14="http://schemas.microsoft.com/office/powerpoint/2010/main" val="98173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Mapa de procesos</a:t>
            </a:r>
          </a:p>
        </p:txBody>
      </p:sp>
      <p:pic>
        <p:nvPicPr>
          <p:cNvPr id="5" name="Imagen 4">
            <a:extLst>
              <a:ext uri="{FF2B5EF4-FFF2-40B4-BE49-F238E27FC236}">
                <a16:creationId xmlns:a16="http://schemas.microsoft.com/office/drawing/2014/main" id="{E2C91A42-73B0-4048-914C-3CBE69CF462F}"/>
              </a:ext>
            </a:extLst>
          </p:cNvPr>
          <p:cNvPicPr>
            <a:picLocks noChangeAspect="1"/>
          </p:cNvPicPr>
          <p:nvPr/>
        </p:nvPicPr>
        <p:blipFill>
          <a:blip r:embed="rId2"/>
          <a:stretch>
            <a:fillRect/>
          </a:stretch>
        </p:blipFill>
        <p:spPr>
          <a:xfrm>
            <a:off x="0" y="1050324"/>
            <a:ext cx="9144000" cy="4093176"/>
          </a:xfrm>
          <a:prstGeom prst="rect">
            <a:avLst/>
          </a:prstGeom>
        </p:spPr>
      </p:pic>
    </p:spTree>
    <p:extLst>
      <p:ext uri="{BB962C8B-B14F-4D97-AF65-F5344CB8AC3E}">
        <p14:creationId xmlns:p14="http://schemas.microsoft.com/office/powerpoint/2010/main" val="135264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Avances</a:t>
            </a: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y organizamos los objetivos específicos.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requisitos funcionales y no funcionales.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el mapa conceptual de los requisitos funcionales y no funcionales.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de procesos.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5DF779-19B5-443A-B2F4-3ACA11485615}"/>
              </a:ext>
            </a:extLst>
          </p:cNvPr>
          <p:cNvSpPr txBox="1"/>
          <p:nvPr/>
        </p:nvSpPr>
        <p:spPr>
          <a:xfrm>
            <a:off x="407773" y="1482810"/>
            <a:ext cx="8148577" cy="1200329"/>
          </a:xfrm>
          <a:prstGeom prst="rect">
            <a:avLst/>
          </a:prstGeom>
          <a:noFill/>
        </p:spPr>
        <p:txBody>
          <a:bodyPr wrap="none" rtlCol="0">
            <a:spAutoFit/>
          </a:bodyPr>
          <a:lstStyle/>
          <a:p>
            <a:pPr marL="285750" indent="-285750">
              <a:buFont typeface="Arial" panose="020B0604020202020204" pitchFamily="34" charset="0"/>
              <a:buChar char="•"/>
            </a:pPr>
            <a:r>
              <a:rPr lang="es-MX" dirty="0"/>
              <a:t>Decidimos implementar la pulsera para todas las personas que deseen  adquirirlo.</a:t>
            </a:r>
          </a:p>
          <a:p>
            <a:pPr marL="285750" indent="-285750">
              <a:buFont typeface="Arial" panose="020B0604020202020204" pitchFamily="34" charset="0"/>
              <a:buChar char="•"/>
            </a:pPr>
            <a:r>
              <a:rPr lang="es-MX" dirty="0"/>
              <a:t>Editamos el contenido de las diapositivas.</a:t>
            </a:r>
          </a:p>
          <a:p>
            <a:pPr marL="285750" indent="-285750">
              <a:buFont typeface="Arial" panose="020B0604020202020204" pitchFamily="34" charset="0"/>
              <a:buChar char="•"/>
            </a:pPr>
            <a:r>
              <a:rPr lang="es-MX" dirty="0"/>
              <a:t>Editamos el mapa mental, de procesos y el árbol de problemas. </a:t>
            </a:r>
          </a:p>
          <a:p>
            <a:pPr marL="285750" indent="-285750">
              <a:buFont typeface="Arial" panose="020B0604020202020204" pitchFamily="34" charset="0"/>
              <a:buChar char="•"/>
            </a:pPr>
            <a:r>
              <a:rPr lang="es-MX" dirty="0"/>
              <a:t>También editamos el documento de Word.</a:t>
            </a:r>
            <a:endParaRPr lang="es-CO" dirty="0"/>
          </a:p>
        </p:txBody>
      </p:sp>
    </p:spTree>
    <p:extLst>
      <p:ext uri="{BB962C8B-B14F-4D97-AF65-F5344CB8AC3E}">
        <p14:creationId xmlns:p14="http://schemas.microsoft.com/office/powerpoint/2010/main" val="47085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Introducción</a:t>
            </a: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de una pulsera para identificación de personas en estado de inconsciencia tras sufrir un accidente,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Problemática</a:t>
            </a:r>
          </a:p>
        </p:txBody>
      </p:sp>
      <p:sp>
        <p:nvSpPr>
          <p:cNvPr id="3" name="CuadroTexto 2"/>
          <p:cNvSpPr txBox="1"/>
          <p:nvPr/>
        </p:nvSpPr>
        <p:spPr>
          <a:xfrm>
            <a:off x="382868" y="1288473"/>
            <a:ext cx="8158459" cy="3046988"/>
          </a:xfrm>
          <a:prstGeom prst="rect">
            <a:avLst/>
          </a:prstGeom>
          <a:noFill/>
        </p:spPr>
        <p:txBody>
          <a:bodyPr wrap="square" rtlCol="0">
            <a:spAutoFit/>
          </a:bodyPr>
          <a:lstStyle/>
          <a:p>
            <a:pPr algn="just"/>
            <a:r>
              <a:rPr lang="es-MX" sz="3200" dirty="0"/>
              <a:t>En los accidentes muchas veces algunos heridos tienden a perder la conciencia,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Justificación</a:t>
            </a:r>
          </a:p>
        </p:txBody>
      </p:sp>
      <p:sp>
        <p:nvSpPr>
          <p:cNvPr id="3" name="CuadroTexto 2"/>
          <p:cNvSpPr txBox="1"/>
          <p:nvPr/>
        </p:nvSpPr>
        <p:spPr>
          <a:xfrm>
            <a:off x="308535" y="1111827"/>
            <a:ext cx="8189633" cy="3539430"/>
          </a:xfrm>
          <a:prstGeom prst="rect">
            <a:avLst/>
          </a:prstGeom>
          <a:noFill/>
        </p:spPr>
        <p:txBody>
          <a:bodyPr wrap="square" rtlCol="0">
            <a:spAutoFit/>
          </a:bodyPr>
          <a:lstStyle/>
          <a:p>
            <a:r>
              <a:rPr lang="es-MX" sz="3200" dirty="0"/>
              <a:t>Debido a que en los accidentes algunas personas tienden a perder la conciencia y pueden llegar a complicar el trabajo de los organismos de socorro por la falta de información se desarrollará una pulsera </a:t>
            </a:r>
            <a:r>
              <a:rPr lang="es-CO" sz="3200" dirty="0"/>
              <a:t>la cual proporcionará la identificación personal del </a:t>
            </a:r>
            <a:r>
              <a:rPr lang="es-CO" sz="3200" dirty="0" smtClean="0"/>
              <a:t>usuario</a:t>
            </a:r>
            <a:endParaRPr lang="es-CO" sz="3200" dirty="0"/>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3046988"/>
          </a:xfrm>
          <a:prstGeom prst="rect">
            <a:avLst/>
          </a:prstGeom>
        </p:spPr>
        <p:txBody>
          <a:bodyPr wrap="square">
            <a:spAutoFit/>
          </a:bodyPr>
          <a:lstStyle/>
          <a:p>
            <a:pPr algn="just"/>
            <a:r>
              <a:rPr lang="es-CO" sz="3200" dirty="0"/>
              <a:t> al momento de escanear un código QR con un dispositivo móvil, en caso de no contar con alguno en el instante la pulsera tendrá un botón que al momento de presionarlo se reproducirá un audio con la información del </a:t>
            </a:r>
            <a:r>
              <a:rPr lang="es-CO" sz="3200" dirty="0" smtClean="0"/>
              <a:t>usuario.</a:t>
            </a:r>
            <a:endParaRPr lang="es-CO" sz="3200" spc="-15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Objetivo general</a:t>
            </a:r>
          </a:p>
        </p:txBody>
      </p:sp>
      <p:sp>
        <p:nvSpPr>
          <p:cNvPr id="3" name="Rectángulo 2"/>
          <p:cNvSpPr/>
          <p:nvPr/>
        </p:nvSpPr>
        <p:spPr>
          <a:xfrm>
            <a:off x="382867" y="1278951"/>
            <a:ext cx="8064942" cy="2554545"/>
          </a:xfrm>
          <a:prstGeom prst="rect">
            <a:avLst/>
          </a:prstGeom>
        </p:spPr>
        <p:txBody>
          <a:bodyPr wrap="square">
            <a:spAutoFit/>
          </a:bodyPr>
          <a:lstStyle/>
          <a:p>
            <a:pPr algn="just"/>
            <a:r>
              <a:rPr lang="es-ES" sz="3200" dirty="0"/>
              <a:t>Desarrollar una </a:t>
            </a:r>
            <a:r>
              <a:rPr lang="es-ES" sz="3200" dirty="0" smtClean="0"/>
              <a:t>pulsera que </a:t>
            </a:r>
            <a:r>
              <a:rPr lang="es-ES" sz="3200" dirty="0"/>
              <a:t>por medio de código QR y audio revele la identificación personal de el usuario,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a:solidFill>
                  <a:schemeClr val="bg1"/>
                </a:solidFill>
              </a:rPr>
              <a:t>Objetivo específicos</a:t>
            </a: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a:t>
            </a:r>
            <a:r>
              <a:rPr lang="es-CO" sz="3200" dirty="0" smtClean="0"/>
              <a:t>QR y </a:t>
            </a:r>
            <a:r>
              <a:rPr lang="es-CO" sz="3200" dirty="0"/>
              <a:t>audio </a:t>
            </a:r>
            <a:r>
              <a:rPr lang="es-CO" sz="3200" dirty="0" smtClean="0"/>
              <a:t>de </a:t>
            </a:r>
            <a:r>
              <a:rPr lang="es-CO" sz="3200" dirty="0"/>
              <a:t>acuerdo con las necesidades del cliente.</a:t>
            </a:r>
          </a:p>
        </p:txBody>
      </p:sp>
    </p:spTree>
    <p:extLst>
      <p:ext uri="{BB962C8B-B14F-4D97-AF65-F5344CB8AC3E}">
        <p14:creationId xmlns:p14="http://schemas.microsoft.com/office/powerpoint/2010/main" val="341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38132"/>
            <a:ext cx="8390237" cy="452431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una pulsera y aplicativo móvil, que cuente con identificación personal de los usuarios, para casos de accidentes que implique la pérdida de conciencia.</a:t>
            </a:r>
          </a:p>
          <a:p>
            <a:pPr marL="457200" lvl="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Crear el prototipo de una pulsera con código </a:t>
            </a:r>
            <a:r>
              <a:rPr lang="es-CO" sz="3200" dirty="0" smtClean="0"/>
              <a:t>QR </a:t>
            </a:r>
            <a:r>
              <a:rPr lang="es-CO" sz="3200" dirty="0" smtClean="0"/>
              <a:t>y </a:t>
            </a:r>
            <a:r>
              <a:rPr lang="es-CO" sz="3200" dirty="0" smtClean="0"/>
              <a:t>audio, que </a:t>
            </a:r>
            <a:r>
              <a:rPr lang="es-CO" sz="3200" dirty="0"/>
              <a:t>cumpla con los requisitos estipulados.</a:t>
            </a:r>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123890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Implementar prototipo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TotalTime>
  <Words>522</Words>
  <Application>Microsoft Office PowerPoint</Application>
  <PresentationFormat>Presentación en pantalla (16:9)</PresentationFormat>
  <Paragraphs>59</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34</cp:revision>
  <dcterms:created xsi:type="dcterms:W3CDTF">2019-11-27T03:16:21Z</dcterms:created>
  <dcterms:modified xsi:type="dcterms:W3CDTF">2020-04-30T14:49:08Z</dcterms:modified>
</cp:coreProperties>
</file>