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82" r:id="rId7"/>
    <p:sldId id="266" r:id="rId8"/>
    <p:sldId id="267" r:id="rId9"/>
    <p:sldId id="269" r:id="rId10"/>
    <p:sldId id="272" r:id="rId11"/>
    <p:sldId id="268" r:id="rId12"/>
    <p:sldId id="274" r:id="rId13"/>
    <p:sldId id="275" r:id="rId14"/>
    <p:sldId id="276" r:id="rId15"/>
    <p:sldId id="277" r:id="rId16"/>
    <p:sldId id="278" r:id="rId17"/>
    <p:sldId id="279" r:id="rId18"/>
    <p:sldId id="283" r:id="rId19"/>
    <p:sldId id="281" r:id="rId20"/>
    <p:sldId id="280" r:id="rId2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78" d="100"/>
          <a:sy n="78" d="100"/>
        </p:scale>
        <p:origin x="1098"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07/04/2020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innecesarios</a:t>
            </a:r>
          </a:p>
        </p:txBody>
      </p:sp>
    </p:spTree>
    <p:extLst>
      <p:ext uri="{BB962C8B-B14F-4D97-AF65-F5344CB8AC3E}">
        <p14:creationId xmlns:p14="http://schemas.microsoft.com/office/powerpoint/2010/main" val="152476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077766"/>
          </a:xfrm>
          <a:prstGeom prst="rect">
            <a:avLst/>
          </a:prstGeom>
          <a:noFill/>
        </p:spPr>
        <p:txBody>
          <a:bodyPr wrap="square" rtlCol="0">
            <a:spAutoFit/>
          </a:bodyPr>
          <a:lstStyle/>
          <a:p>
            <a:pPr algn="just"/>
            <a:r>
              <a:rPr lang="es-CO" sz="4000" b="1" dirty="0"/>
              <a:t>Tecnológico: </a:t>
            </a:r>
          </a:p>
          <a:p>
            <a:pPr algn="just"/>
            <a:endParaRPr lang="es-CO" sz="3200" b="1" dirty="0"/>
          </a:p>
          <a:p>
            <a:pPr algn="just"/>
            <a:endParaRPr lang="es-CO" sz="3200" b="1" dirty="0"/>
          </a:p>
          <a:p>
            <a:pPr algn="just"/>
            <a:r>
              <a:rPr lang="es-CO" sz="3600" dirty="0"/>
              <a:t>Se le implementará a las manillas ya existentes audio y geolocalización.</a:t>
            </a:r>
          </a:p>
          <a:p>
            <a:pPr algn="just"/>
            <a:endParaRPr lang="es-CO" dirty="0"/>
          </a:p>
        </p:txBody>
      </p:sp>
    </p:spTree>
    <p:extLst>
      <p:ext uri="{BB962C8B-B14F-4D97-AF65-F5344CB8AC3E}">
        <p14:creationId xmlns:p14="http://schemas.microsoft.com/office/powerpoint/2010/main" val="98173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5" name="Imagen 4">
            <a:extLst>
              <a:ext uri="{FF2B5EF4-FFF2-40B4-BE49-F238E27FC236}">
                <a16:creationId xmlns:a16="http://schemas.microsoft.com/office/drawing/2014/main" id="{E2C91A42-73B0-4048-914C-3CBE69CF462F}"/>
              </a:ext>
            </a:extLst>
          </p:cNvPr>
          <p:cNvPicPr>
            <a:picLocks noChangeAspect="1"/>
          </p:cNvPicPr>
          <p:nvPr/>
        </p:nvPicPr>
        <p:blipFill>
          <a:blip r:embed="rId2"/>
          <a:stretch>
            <a:fillRect/>
          </a:stretch>
        </p:blipFill>
        <p:spPr>
          <a:xfrm>
            <a:off x="0" y="1050324"/>
            <a:ext cx="9144000" cy="4093176"/>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407773" y="1482810"/>
            <a:ext cx="8148577" cy="1200329"/>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endParaRPr lang="es-CO" dirty="0"/>
          </a:p>
        </p:txBody>
      </p:sp>
    </p:spTree>
    <p:extLst>
      <p:ext uri="{BB962C8B-B14F-4D97-AF65-F5344CB8AC3E}">
        <p14:creationId xmlns:p14="http://schemas.microsoft.com/office/powerpoint/2010/main" val="47085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111827"/>
            <a:ext cx="8189633" cy="3539430"/>
          </a:xfrm>
          <a:prstGeom prst="rect">
            <a:avLst/>
          </a:prstGeom>
          <a:noFill/>
        </p:spPr>
        <p:txBody>
          <a:bodyPr wrap="square" rtlCol="0">
            <a:spAutoFit/>
          </a:bodyPr>
          <a:lstStyle/>
          <a:p>
            <a:r>
              <a:rPr lang="es-MX" sz="3200" dirty="0"/>
              <a:t>Debido a que en los accidentes algunas personas tienden a perder la conciencia y pueden llegar a complicar el trabajo de los organismos de socorro por la falta de información se desarrollará una pulsera </a:t>
            </a:r>
            <a:r>
              <a:rPr lang="es-CO" sz="3200" dirty="0"/>
              <a:t>la cual proporcionará la identificación personal del usuario</a:t>
            </a:r>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3046988"/>
          </a:xfrm>
          <a:prstGeom prst="rect">
            <a:avLst/>
          </a:prstGeom>
        </p:spPr>
        <p:txBody>
          <a:bodyPr wrap="square">
            <a:spAutoFit/>
          </a:bodyPr>
          <a:lstStyle/>
          <a:p>
            <a:pPr algn="just"/>
            <a:r>
              <a:rPr lang="es-CO" sz="3200" dirty="0"/>
              <a:t> al momento de escanear un código QR con un dispositivo móvil, en caso de no contar con alguno en el instante la pulsera tendrá un botón que al momento de presionarlo se reproducirá un audio con la información del usuario</a:t>
            </a:r>
            <a:endParaRPr lang="es-CO" sz="3200" spc="-15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9377BD2-AFA2-4421-A64D-69BD2C082096}"/>
              </a:ext>
            </a:extLst>
          </p:cNvPr>
          <p:cNvSpPr/>
          <p:nvPr/>
        </p:nvSpPr>
        <p:spPr>
          <a:xfrm>
            <a:off x="556054" y="707738"/>
            <a:ext cx="8031892" cy="2862322"/>
          </a:xfrm>
          <a:prstGeom prst="rect">
            <a:avLst/>
          </a:prstGeom>
        </p:spPr>
        <p:txBody>
          <a:bodyPr wrap="square">
            <a:spAutoFit/>
          </a:bodyPr>
          <a:lstStyle/>
          <a:p>
            <a:r>
              <a:rPr lang="es-CO" sz="3600" dirty="0"/>
              <a:t>También se incluirá otro botón de emergencia el cual al presionarlo enviara la ubicación de la persona a los organismos de socorro y a el contacto de emergencia que el usuario ingresó. </a:t>
            </a:r>
          </a:p>
        </p:txBody>
      </p:sp>
    </p:spTree>
    <p:extLst>
      <p:ext uri="{BB962C8B-B14F-4D97-AF65-F5344CB8AC3E}">
        <p14:creationId xmlns:p14="http://schemas.microsoft.com/office/powerpoint/2010/main" val="28257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personal de el usuario,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una pulsera y aplicativo móvil, que cuente con identificación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QR y audio que 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TotalTime>
  <Words>565</Words>
  <Application>Microsoft Office PowerPoint</Application>
  <PresentationFormat>Presentación en pantalla (16:9)</PresentationFormat>
  <Paragraphs>60</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HP 14-CK001LA</cp:lastModifiedBy>
  <cp:revision>27</cp:revision>
  <dcterms:created xsi:type="dcterms:W3CDTF">2019-11-27T03:16:21Z</dcterms:created>
  <dcterms:modified xsi:type="dcterms:W3CDTF">2020-04-07T19:05:40Z</dcterms:modified>
</cp:coreProperties>
</file>