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8.jpg" ContentType="image/png"/>
  <Override PartName="/ppt/media/image19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23"/>
  </p:sldMasterIdLst>
  <p:notesMasterIdLst>
    <p:notesMasterId r:id="rId848"/>
  </p:notesMasterIdLst>
  <p:sldIdLst>
    <p:sldId id="557" r:id="rId824"/>
    <p:sldId id="607" r:id="rId825"/>
    <p:sldId id="559" r:id="rId826"/>
    <p:sldId id="560" r:id="rId827"/>
    <p:sldId id="561" r:id="rId828"/>
    <p:sldId id="608" r:id="rId829"/>
    <p:sldId id="609" r:id="rId830"/>
    <p:sldId id="565" r:id="rId831"/>
    <p:sldId id="567" r:id="rId832"/>
    <p:sldId id="569" r:id="rId833"/>
    <p:sldId id="570" r:id="rId834"/>
    <p:sldId id="571" r:id="rId835"/>
    <p:sldId id="572" r:id="rId836"/>
    <p:sldId id="595" r:id="rId837"/>
    <p:sldId id="582" r:id="rId838"/>
    <p:sldId id="586" r:id="rId839"/>
    <p:sldId id="583" r:id="rId840"/>
    <p:sldId id="587" r:id="rId841"/>
    <p:sldId id="588" r:id="rId842"/>
    <p:sldId id="591" r:id="rId843"/>
    <p:sldId id="589" r:id="rId844"/>
    <p:sldId id="596" r:id="rId845"/>
    <p:sldId id="597" r:id="rId846"/>
    <p:sldId id="600" r:id="rId847"/>
  </p:sldIdLst>
  <p:sldSz cx="12192000" cy="6858000"/>
  <p:notesSz cx="6858000" cy="9144000"/>
  <p:custDataLst>
    <p:tags r:id="rId8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" id="{F3EB0719-1B09-4926-A327-DD697D9CF77A}">
          <p14:sldIdLst>
            <p14:sldId id="557"/>
            <p14:sldId id="607"/>
            <p14:sldId id="559"/>
            <p14:sldId id="560"/>
            <p14:sldId id="561"/>
            <p14:sldId id="608"/>
            <p14:sldId id="609"/>
          </p14:sldIdLst>
        </p14:section>
        <p14:section name="S2" id="{CE3DD298-37AF-4B2D-990D-11C3636260C0}">
          <p14:sldIdLst>
            <p14:sldId id="565"/>
            <p14:sldId id="567"/>
            <p14:sldId id="569"/>
            <p14:sldId id="570"/>
            <p14:sldId id="571"/>
            <p14:sldId id="572"/>
            <p14:sldId id="595"/>
          </p14:sldIdLst>
        </p14:section>
        <p14:section name="S3" id="{8E69A3BA-3030-4B7A-B3BB-E90DF1CD3A1F}">
          <p14:sldIdLst>
            <p14:sldId id="582"/>
            <p14:sldId id="586"/>
            <p14:sldId id="583"/>
            <p14:sldId id="587"/>
            <p14:sldId id="588"/>
            <p14:sldId id="591"/>
            <p14:sldId id="589"/>
            <p14:sldId id="596"/>
            <p14:sldId id="597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95C2"/>
    <a:srgbClr val="860000"/>
    <a:srgbClr val="DB7E03"/>
    <a:srgbClr val="D6A3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89048" autoAdjust="0"/>
  </p:normalViewPr>
  <p:slideViewPr>
    <p:cSldViewPr snapToGrid="0">
      <p:cViewPr>
        <p:scale>
          <a:sx n="100" d="100"/>
          <a:sy n="100" d="100"/>
        </p:scale>
        <p:origin x="264" y="-758"/>
      </p:cViewPr>
      <p:guideLst>
        <p:guide orient="horz" pos="663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1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slide" Target="slides/slide24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42" Type="http://schemas.openxmlformats.org/officeDocument/2006/relationships/customXml" Target="../customXml/item642.xml"/><Relationship Id="rId684" Type="http://schemas.openxmlformats.org/officeDocument/2006/relationships/customXml" Target="../customXml/item684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51" Type="http://schemas.openxmlformats.org/officeDocument/2006/relationships/customXml" Target="../customXml/item751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849" Type="http://schemas.openxmlformats.org/officeDocument/2006/relationships/tags" Target="tags/tag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customXml" Target="../customXml/item611.xml"/><Relationship Id="rId653" Type="http://schemas.openxmlformats.org/officeDocument/2006/relationships/customXml" Target="../customXml/item65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762" Type="http://schemas.openxmlformats.org/officeDocument/2006/relationships/customXml" Target="../customXml/item762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731" Type="http://schemas.openxmlformats.org/officeDocument/2006/relationships/customXml" Target="../customXml/item731.xml"/><Relationship Id="rId773" Type="http://schemas.openxmlformats.org/officeDocument/2006/relationships/customXml" Target="../customXml/item77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29" Type="http://schemas.openxmlformats.org/officeDocument/2006/relationships/slide" Target="slides/slide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40" Type="http://schemas.openxmlformats.org/officeDocument/2006/relationships/slide" Target="slides/slide17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742" Type="http://schemas.openxmlformats.org/officeDocument/2006/relationships/customXml" Target="../customXml/item742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784" Type="http://schemas.openxmlformats.org/officeDocument/2006/relationships/customXml" Target="../customXml/item78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644" Type="http://schemas.openxmlformats.org/officeDocument/2006/relationships/customXml" Target="../customXml/item644.xml"/><Relationship Id="rId686" Type="http://schemas.openxmlformats.org/officeDocument/2006/relationships/customXml" Target="../customXml/item686.xml"/><Relationship Id="rId851" Type="http://schemas.openxmlformats.org/officeDocument/2006/relationships/viewProps" Target="viewProps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11" Type="http://schemas.openxmlformats.org/officeDocument/2006/relationships/customXml" Target="../customXml/item711.xml"/><Relationship Id="rId753" Type="http://schemas.openxmlformats.org/officeDocument/2006/relationships/customXml" Target="../customXml/item753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customXml" Target="../customXml/item613.xml"/><Relationship Id="rId655" Type="http://schemas.openxmlformats.org/officeDocument/2006/relationships/customXml" Target="../customXml/item655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customXml" Target="../customXml/item624.xml"/><Relationship Id="rId666" Type="http://schemas.openxmlformats.org/officeDocument/2006/relationships/customXml" Target="../customXml/item666.xml"/><Relationship Id="rId831" Type="http://schemas.openxmlformats.org/officeDocument/2006/relationships/slide" Target="slides/slide8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33" Type="http://schemas.openxmlformats.org/officeDocument/2006/relationships/customXml" Target="../customXml/item733.xml"/><Relationship Id="rId775" Type="http://schemas.openxmlformats.org/officeDocument/2006/relationships/customXml" Target="../customXml/item775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842" Type="http://schemas.openxmlformats.org/officeDocument/2006/relationships/slide" Target="slides/slide19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744" Type="http://schemas.openxmlformats.org/officeDocument/2006/relationships/customXml" Target="../customXml/item744.xml"/><Relationship Id="rId786" Type="http://schemas.openxmlformats.org/officeDocument/2006/relationships/customXml" Target="../customXml/item786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646" Type="http://schemas.openxmlformats.org/officeDocument/2006/relationships/customXml" Target="../customXml/item646.xml"/><Relationship Id="rId811" Type="http://schemas.openxmlformats.org/officeDocument/2006/relationships/customXml" Target="../customXml/item81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688" Type="http://schemas.openxmlformats.org/officeDocument/2006/relationships/customXml" Target="../customXml/item688.xml"/><Relationship Id="rId853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713" Type="http://schemas.openxmlformats.org/officeDocument/2006/relationships/customXml" Target="../customXml/item713.xml"/><Relationship Id="rId755" Type="http://schemas.openxmlformats.org/officeDocument/2006/relationships/customXml" Target="../customXml/item755.xml"/><Relationship Id="rId797" Type="http://schemas.openxmlformats.org/officeDocument/2006/relationships/customXml" Target="../customXml/item797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657" Type="http://schemas.openxmlformats.org/officeDocument/2006/relationships/customXml" Target="../customXml/item657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724" Type="http://schemas.openxmlformats.org/officeDocument/2006/relationships/customXml" Target="../customXml/item724.xml"/><Relationship Id="rId766" Type="http://schemas.openxmlformats.org/officeDocument/2006/relationships/customXml" Target="../customXml/item766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33" Type="http://schemas.openxmlformats.org/officeDocument/2006/relationships/slide" Target="slides/slide1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77" Type="http://schemas.openxmlformats.org/officeDocument/2006/relationships/customXml" Target="../customXml/item777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44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746" Type="http://schemas.openxmlformats.org/officeDocument/2006/relationships/customXml" Target="../customXml/item74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757" Type="http://schemas.openxmlformats.org/officeDocument/2006/relationships/customXml" Target="../customXml/item757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824" Type="http://schemas.openxmlformats.org/officeDocument/2006/relationships/slide" Target="slides/slide1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26" Type="http://schemas.openxmlformats.org/officeDocument/2006/relationships/customXml" Target="../customXml/item726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1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37" Type="http://schemas.openxmlformats.org/officeDocument/2006/relationships/customXml" Target="../customXml/item737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46" Type="http://schemas.openxmlformats.org/officeDocument/2006/relationships/slide" Target="slides/slide2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customXml" Target="../customXml/item74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customXml" Target="../customXml/item77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26" Type="http://schemas.openxmlformats.org/officeDocument/2006/relationships/slide" Target="slides/slide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37" Type="http://schemas.openxmlformats.org/officeDocument/2006/relationships/slide" Target="slides/slide14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848" Type="http://schemas.openxmlformats.org/officeDocument/2006/relationships/notesMaster" Target="notesMasters/notesMaster1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customXml" Target="../customXml/item761.xml"/><Relationship Id="rId817" Type="http://schemas.openxmlformats.org/officeDocument/2006/relationships/customXml" Target="../customXml/item817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customXml" Target="../customXml/item772.xml"/><Relationship Id="rId828" Type="http://schemas.openxmlformats.org/officeDocument/2006/relationships/slide" Target="slides/slide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slide" Target="slides/slide1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50" Type="http://schemas.openxmlformats.org/officeDocument/2006/relationships/presProps" Target="presProps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slide" Target="slides/slide1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852" Type="http://schemas.openxmlformats.org/officeDocument/2006/relationships/theme" Target="theme/theme1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customXml" Target="../customXml/item82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43" Type="http://schemas.openxmlformats.org/officeDocument/2006/relationships/slide" Target="slides/slide2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Master" Target="slideMasters/slideMaster1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1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slide" Target="slides/slide22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F739-8011-4BCD-9704-4E390046160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76A4-6FB8-4F8F-B4FD-4E180CF95A9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763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024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19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76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06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53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13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59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25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68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6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605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846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3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5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846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5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0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64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876A4-6FB8-4F8F-B4FD-4E180CF95A97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132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739.xml"/><Relationship Id="rId1" Type="http://schemas.openxmlformats.org/officeDocument/2006/relationships/customXml" Target="../../customXml/item228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8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13" Type="http://schemas.openxmlformats.org/officeDocument/2006/relationships/slide" Target="../slides/slide14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8.xml"/><Relationship Id="rId12" Type="http://schemas.openxmlformats.org/officeDocument/2006/relationships/slide" Target="../slides/slide19.xml"/><Relationship Id="rId2" Type="http://schemas.openxmlformats.org/officeDocument/2006/relationships/customXml" Target="../../customXml/item482.xml"/><Relationship Id="rId1" Type="http://schemas.openxmlformats.org/officeDocument/2006/relationships/customXml" Target="../../customXml/item618.xml"/><Relationship Id="rId6" Type="http://schemas.openxmlformats.org/officeDocument/2006/relationships/slide" Target="../slides/slide3.xml"/><Relationship Id="rId11" Type="http://schemas.openxmlformats.org/officeDocument/2006/relationships/slide" Target="../slides/slide24.xml"/><Relationship Id="rId5" Type="http://schemas.openxmlformats.org/officeDocument/2006/relationships/slide" Target="../slides/slide2.xml"/><Relationship Id="rId10" Type="http://schemas.openxmlformats.org/officeDocument/2006/relationships/slide" Target="../slides/slide20.xml"/><Relationship Id="rId4" Type="http://schemas.openxmlformats.org/officeDocument/2006/relationships/image" Target="../media/image1.png"/><Relationship Id="rId9" Type="http://schemas.openxmlformats.org/officeDocument/2006/relationships/slide" Target="../slides/slide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65.xml"/><Relationship Id="rId2" Type="http://schemas.openxmlformats.org/officeDocument/2006/relationships/customXml" Target="../../customXml/item574.xml"/><Relationship Id="rId1" Type="http://schemas.openxmlformats.org/officeDocument/2006/relationships/customXml" Target="../../customXml/item536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78476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11468" y="909057"/>
            <a:ext cx="12028723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33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35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4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2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63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5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11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7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3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8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98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5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8" name="Minimize - Maximize - Close"/>
          <p:cNvGrpSpPr/>
          <p:nvPr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10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11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12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3155869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4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descre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0"/>
            <a:ext cx="12216391" cy="6858000"/>
            <a:chOff x="0" y="0"/>
            <a:chExt cx="91440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" y="309484"/>
              <a:ext cx="8991600" cy="643773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136444" y="80065"/>
            <a:ext cx="145536" cy="150875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1803" y="901247"/>
            <a:ext cx="12012783" cy="370203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" y="370215"/>
            <a:ext cx="362108" cy="521029"/>
          </a:xfrm>
          <a:prstGeom prst="rect">
            <a:avLst/>
          </a:prstGeom>
        </p:spPr>
      </p:pic>
      <p:sp>
        <p:nvSpPr>
          <p:cNvPr id="37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487191" y="566225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1469" y="6513721"/>
            <a:ext cx="12003117" cy="23489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11468" y="6525435"/>
            <a:ext cx="120031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80" y="41227"/>
            <a:ext cx="3649940" cy="244862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AU" dirty="0"/>
          </a:p>
        </p:txBody>
      </p:sp>
      <p:sp>
        <p:nvSpPr>
          <p:cNvPr id="40" name="Rectangle 39">
            <a:hlinkClick r:id="rId5" action="ppaction://hlinksldjump"/>
          </p:cNvPr>
          <p:cNvSpPr/>
          <p:nvPr userDrawn="1"/>
        </p:nvSpPr>
        <p:spPr>
          <a:xfrm>
            <a:off x="315319" y="908101"/>
            <a:ext cx="1021079" cy="363350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42" name="Rectangle 41">
            <a:hlinkClick r:id="rId6" action="ppaction://hlinksldjump"/>
          </p:cNvPr>
          <p:cNvSpPr/>
          <p:nvPr userDrawn="1"/>
        </p:nvSpPr>
        <p:spPr>
          <a:xfrm>
            <a:off x="1407313" y="901805"/>
            <a:ext cx="1113955" cy="36964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Teams</a:t>
            </a:r>
          </a:p>
        </p:txBody>
      </p:sp>
      <p:sp>
        <p:nvSpPr>
          <p:cNvPr id="43" name="Rectangle 42">
            <a:hlinkClick r:id="rId7" action="ppaction://hlinksldjump"/>
          </p:cNvPr>
          <p:cNvSpPr/>
          <p:nvPr userDrawn="1"/>
        </p:nvSpPr>
        <p:spPr>
          <a:xfrm>
            <a:off x="2615429" y="907983"/>
            <a:ext cx="1189005" cy="363468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Players</a:t>
            </a:r>
          </a:p>
        </p:txBody>
      </p:sp>
      <p:sp>
        <p:nvSpPr>
          <p:cNvPr id="44" name="Rectangle 43">
            <a:hlinkClick r:id="rId8" action="ppaction://hlinksldjump"/>
          </p:cNvPr>
          <p:cNvSpPr/>
          <p:nvPr userDrawn="1"/>
        </p:nvSpPr>
        <p:spPr>
          <a:xfrm>
            <a:off x="3781083" y="908383"/>
            <a:ext cx="1147846" cy="363067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Schedules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376832" y="891244"/>
            <a:ext cx="0" cy="38020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2588180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3788702" y="907982"/>
            <a:ext cx="0" cy="363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941655" y="901248"/>
            <a:ext cx="0" cy="37020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hlinkClick r:id="rId9" action="ppaction://hlinksldjump"/>
          </p:cNvPr>
          <p:cNvSpPr/>
          <p:nvPr userDrawn="1"/>
        </p:nvSpPr>
        <p:spPr>
          <a:xfrm>
            <a:off x="5004955" y="912296"/>
            <a:ext cx="1386834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Team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7887823" y="905161"/>
            <a:ext cx="0" cy="45493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379062" y="912671"/>
            <a:ext cx="0" cy="35877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hlinkClick r:id="rId10" action="ppaction://hlinksldjump"/>
          </p:cNvPr>
          <p:cNvSpPr/>
          <p:nvPr userDrawn="1"/>
        </p:nvSpPr>
        <p:spPr>
          <a:xfrm>
            <a:off x="7941369" y="901984"/>
            <a:ext cx="1046042" cy="36946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Statistics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8987410" y="886104"/>
            <a:ext cx="0" cy="38534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hlinkClick r:id="rId11" action="ppaction://hlinksldjump"/>
          </p:cNvPr>
          <p:cNvSpPr/>
          <p:nvPr userDrawn="1"/>
        </p:nvSpPr>
        <p:spPr>
          <a:xfrm>
            <a:off x="9033696" y="902509"/>
            <a:ext cx="1133097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0166793" y="895374"/>
            <a:ext cx="0" cy="37607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hlinkClick r:id="rId12" action="ppaction://hlinksldjump"/>
          </p:cNvPr>
          <p:cNvSpPr/>
          <p:nvPr userDrawn="1"/>
        </p:nvSpPr>
        <p:spPr>
          <a:xfrm>
            <a:off x="6444923" y="901246"/>
            <a:ext cx="1441483" cy="3591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Player Ranking</a:t>
            </a:r>
            <a:r>
              <a:rPr lang="en-US" sz="1200" dirty="0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45" name="Minimize - Maximize - Close"/>
          <p:cNvGrpSpPr/>
          <p:nvPr userDrawn="1"/>
        </p:nvGrpSpPr>
        <p:grpSpPr>
          <a:xfrm>
            <a:off x="11704702" y="92599"/>
            <a:ext cx="384527" cy="78032"/>
            <a:chOff x="9347642" y="131588"/>
            <a:chExt cx="384527" cy="78032"/>
          </a:xfrm>
        </p:grpSpPr>
        <p:cxnSp>
          <p:nvCxnSpPr>
            <p:cNvPr id="56" name="Line"/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59" name="Line"/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60" name="Line"/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Line"/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Line"/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Rectangle 62">
            <a:hlinkClick r:id="rId13" action="ppaction://hlinksldjump"/>
          </p:cNvPr>
          <p:cNvSpPr/>
          <p:nvPr userDrawn="1"/>
        </p:nvSpPr>
        <p:spPr>
          <a:xfrm>
            <a:off x="10188407" y="902680"/>
            <a:ext cx="1004395" cy="368941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6302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screen with title for sta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  <p:grpSp>
        <p:nvGrpSpPr>
          <p:cNvPr id="6" name="Window"/>
          <p:cNvGrpSpPr/>
          <p:nvPr userDrawn="1">
            <p:custDataLst>
              <p:custData r:id="rId1"/>
            </p:custDataLst>
          </p:nvPr>
        </p:nvGrpSpPr>
        <p:grpSpPr>
          <a:xfrm>
            <a:off x="3072392" y="0"/>
            <a:ext cx="9143999" cy="6858000"/>
            <a:chOff x="0" y="0"/>
            <a:chExt cx="9144000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148592" y="6567670"/>
            <a:ext cx="8997260" cy="232109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3142931" y="6556095"/>
            <a:ext cx="899726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current season is 2016-2017, and the NBA already has a history of 71 years.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4481" y="8567"/>
            <a:ext cx="2986250" cy="30091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00" b="0" i="0" u="none" kern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69" y="388028"/>
            <a:ext cx="362108" cy="521029"/>
          </a:xfrm>
          <a:prstGeom prst="rect">
            <a:avLst/>
          </a:prstGeom>
        </p:spPr>
      </p:pic>
      <p:sp>
        <p:nvSpPr>
          <p:cNvPr id="20" name="Content"/>
          <p:cNvSpPr txBox="1"/>
          <p:nvPr userDrawn="1">
            <p:custDataLst>
              <p:custData r:id="rId3"/>
            </p:custDataLst>
          </p:nvPr>
        </p:nvSpPr>
        <p:spPr>
          <a:xfrm>
            <a:off x="3476728" y="584038"/>
            <a:ext cx="21973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55869" y="909057"/>
            <a:ext cx="8984322" cy="0"/>
          </a:xfrm>
          <a:prstGeom prst="line">
            <a:avLst/>
          </a:prstGeom>
          <a:ln>
            <a:solidFill>
              <a:srgbClr val="699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307B-6093-461E-B815-94ED0D6DE4FB}" type="datetimeFigureOut">
              <a:rPr lang="en-AU" smtClean="0"/>
              <a:t>28/04/2017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88FA-DC14-40B0-8244-906B5FF196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8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62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705.xml"/><Relationship Id="rId7" Type="http://schemas.openxmlformats.org/officeDocument/2006/relationships/customXml" Target="../../customXml/item75.xml"/><Relationship Id="rId12" Type="http://schemas.openxmlformats.org/officeDocument/2006/relationships/slide" Target="slide15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453.xml"/><Relationship Id="rId11" Type="http://schemas.openxmlformats.org/officeDocument/2006/relationships/slide" Target="slide2.xml"/><Relationship Id="rId5" Type="http://schemas.openxmlformats.org/officeDocument/2006/relationships/customXml" Target="../../customXml/item374.xml"/><Relationship Id="rId10" Type="http://schemas.openxmlformats.org/officeDocument/2006/relationships/image" Target="../media/image2.png"/><Relationship Id="rId4" Type="http://schemas.openxmlformats.org/officeDocument/2006/relationships/customXml" Target="../../customXml/item48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jp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17" Type="http://schemas.openxmlformats.org/officeDocument/2006/relationships/slide" Target="slide11.xml"/><Relationship Id="rId2" Type="http://schemas.openxmlformats.org/officeDocument/2006/relationships/customXml" Target="../../customXml/item396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customXml" Target="../../customXml/item24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2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9.jp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325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11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621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12.xml"/><Relationship Id="rId2" Type="http://schemas.openxmlformats.org/officeDocument/2006/relationships/customXml" Target="../../customXml/item102.xml"/><Relationship Id="rId1" Type="http://schemas.openxmlformats.org/officeDocument/2006/relationships/customXml" Target="../../customXml/item698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slide" Target="slide2.xml"/><Relationship Id="rId3" Type="http://schemas.openxmlformats.org/officeDocument/2006/relationships/customXml" Target="../../customXml/item535.xml"/><Relationship Id="rId7" Type="http://schemas.openxmlformats.org/officeDocument/2006/relationships/customXml" Target="../../customXml/item283.xml"/><Relationship Id="rId12" Type="http://schemas.openxmlformats.org/officeDocument/2006/relationships/notesSlide" Target="../notesSlides/notesSlide13.xml"/><Relationship Id="rId2" Type="http://schemas.openxmlformats.org/officeDocument/2006/relationships/customXml" Target="../../customXml/item464.xml"/><Relationship Id="rId1" Type="http://schemas.openxmlformats.org/officeDocument/2006/relationships/customXml" Target="../../customXml/item564.xml"/><Relationship Id="rId6" Type="http://schemas.openxmlformats.org/officeDocument/2006/relationships/customXml" Target="../../customXml/item811.xml"/><Relationship Id="rId11" Type="http://schemas.openxmlformats.org/officeDocument/2006/relationships/slideLayout" Target="../slideLayouts/slideLayout10.xml"/><Relationship Id="rId5" Type="http://schemas.openxmlformats.org/officeDocument/2006/relationships/customXml" Target="../../customXml/item428.xml"/><Relationship Id="rId10" Type="http://schemas.openxmlformats.org/officeDocument/2006/relationships/customXml" Target="../../customXml/item756.xml"/><Relationship Id="rId4" Type="http://schemas.openxmlformats.org/officeDocument/2006/relationships/customXml" Target="../../customXml/item755.xml"/><Relationship Id="rId9" Type="http://schemas.openxmlformats.org/officeDocument/2006/relationships/customXml" Target="../../customXml/item326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0.xml"/><Relationship Id="rId13" Type="http://schemas.openxmlformats.org/officeDocument/2006/relationships/slideLayout" Target="../slideLayouts/slideLayout9.xml"/><Relationship Id="rId3" Type="http://schemas.openxmlformats.org/officeDocument/2006/relationships/customXml" Target="../../customXml/item334.xml"/><Relationship Id="rId7" Type="http://schemas.openxmlformats.org/officeDocument/2006/relationships/customXml" Target="../../customXml/item439.xml"/><Relationship Id="rId12" Type="http://schemas.openxmlformats.org/officeDocument/2006/relationships/customXml" Target="../../customXml/item729.xml"/><Relationship Id="rId17" Type="http://schemas.openxmlformats.org/officeDocument/2006/relationships/slide" Target="slide17.xml"/><Relationship Id="rId2" Type="http://schemas.openxmlformats.org/officeDocument/2006/relationships/customXml" Target="../../customXml/item457.xml"/><Relationship Id="rId16" Type="http://schemas.openxmlformats.org/officeDocument/2006/relationships/slide" Target="slide16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802.xml"/><Relationship Id="rId11" Type="http://schemas.openxmlformats.org/officeDocument/2006/relationships/customXml" Target="../../customXml/item71.xml"/><Relationship Id="rId5" Type="http://schemas.openxmlformats.org/officeDocument/2006/relationships/customXml" Target="../../customXml/item805.xml"/><Relationship Id="rId15" Type="http://schemas.openxmlformats.org/officeDocument/2006/relationships/image" Target="../media/image23.png"/><Relationship Id="rId10" Type="http://schemas.openxmlformats.org/officeDocument/2006/relationships/customXml" Target="../../customXml/item682.xml"/><Relationship Id="rId4" Type="http://schemas.openxmlformats.org/officeDocument/2006/relationships/customXml" Target="../../customXml/item391.xml"/><Relationship Id="rId9" Type="http://schemas.openxmlformats.org/officeDocument/2006/relationships/customXml" Target="../../customXml/item809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" Target="slide23.xml"/><Relationship Id="rId3" Type="http://schemas.openxmlformats.org/officeDocument/2006/relationships/customXml" Target="../../customXml/item153.xml"/><Relationship Id="rId7" Type="http://schemas.openxmlformats.org/officeDocument/2006/relationships/customXml" Target="../../customXml/item503.xml"/><Relationship Id="rId12" Type="http://schemas.openxmlformats.org/officeDocument/2006/relationships/slide" Target="slide22.xml"/><Relationship Id="rId2" Type="http://schemas.openxmlformats.org/officeDocument/2006/relationships/customXml" Target="../../customXml/item673.xml"/><Relationship Id="rId1" Type="http://schemas.openxmlformats.org/officeDocument/2006/relationships/customXml" Target="../../customXml/item688.xml"/><Relationship Id="rId6" Type="http://schemas.openxmlformats.org/officeDocument/2006/relationships/customXml" Target="../../customXml/item676.xml"/><Relationship Id="rId11" Type="http://schemas.openxmlformats.org/officeDocument/2006/relationships/slide" Target="slide19.xml"/><Relationship Id="rId5" Type="http://schemas.openxmlformats.org/officeDocument/2006/relationships/customXml" Target="../../customXml/item133.xml"/><Relationship Id="rId10" Type="http://schemas.openxmlformats.org/officeDocument/2006/relationships/slide" Target="slide18.xml"/><Relationship Id="rId4" Type="http://schemas.openxmlformats.org/officeDocument/2006/relationships/customXml" Target="../../customXml/item730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3" Type="http://schemas.openxmlformats.org/officeDocument/2006/relationships/customXml" Target="../../customXml/item576.xml"/><Relationship Id="rId7" Type="http://schemas.openxmlformats.org/officeDocument/2006/relationships/customXml" Target="../../customXml/item269.xml"/><Relationship Id="rId2" Type="http://schemas.openxmlformats.org/officeDocument/2006/relationships/customXml" Target="../../customXml/item170.xml"/><Relationship Id="rId1" Type="http://schemas.openxmlformats.org/officeDocument/2006/relationships/customXml" Target="../../customXml/item265.xml"/><Relationship Id="rId6" Type="http://schemas.openxmlformats.org/officeDocument/2006/relationships/customXml" Target="../../customXml/item666.xml"/><Relationship Id="rId11" Type="http://schemas.openxmlformats.org/officeDocument/2006/relationships/slide" Target="slide24.xml"/><Relationship Id="rId5" Type="http://schemas.openxmlformats.org/officeDocument/2006/relationships/customXml" Target="../../customXml/item758.xml"/><Relationship Id="rId10" Type="http://schemas.openxmlformats.org/officeDocument/2006/relationships/slide" Target="slide15.xml"/><Relationship Id="rId4" Type="http://schemas.openxmlformats.org/officeDocument/2006/relationships/customXml" Target="../../customXml/item35.xml"/><Relationship Id="rId9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customXml" Target="../../customXml/item380.xml"/><Relationship Id="rId7" Type="http://schemas.openxmlformats.org/officeDocument/2006/relationships/slide" Target="slide16.xml"/><Relationship Id="rId2" Type="http://schemas.openxmlformats.org/officeDocument/2006/relationships/customXml" Target="../../customXml/item734.xml"/><Relationship Id="rId1" Type="http://schemas.openxmlformats.org/officeDocument/2006/relationships/customXml" Target="../../customXml/item13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customXml" Target="../../customXml/item26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4.xml"/><Relationship Id="rId13" Type="http://schemas.openxmlformats.org/officeDocument/2006/relationships/customXml" Target="../../customXml/item578.xml"/><Relationship Id="rId18" Type="http://schemas.openxmlformats.org/officeDocument/2006/relationships/notesSlide" Target="../notesSlides/notesSlide15.xml"/><Relationship Id="rId3" Type="http://schemas.openxmlformats.org/officeDocument/2006/relationships/customXml" Target="../../customXml/item222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337.xml"/><Relationship Id="rId12" Type="http://schemas.openxmlformats.org/officeDocument/2006/relationships/customXml" Target="../../customXml/item819.xml"/><Relationship Id="rId17" Type="http://schemas.openxmlformats.org/officeDocument/2006/relationships/slideLayout" Target="../slideLayouts/slideLayout10.xml"/><Relationship Id="rId2" Type="http://schemas.openxmlformats.org/officeDocument/2006/relationships/customXml" Target="../../customXml/item575.xml"/><Relationship Id="rId16" Type="http://schemas.openxmlformats.org/officeDocument/2006/relationships/customXml" Target="../../customXml/item191.xml"/><Relationship Id="rId20" Type="http://schemas.openxmlformats.org/officeDocument/2006/relationships/slide" Target="slide15.xml"/><Relationship Id="rId1" Type="http://schemas.openxmlformats.org/officeDocument/2006/relationships/customXml" Target="../../customXml/item715.xml"/><Relationship Id="rId6" Type="http://schemas.openxmlformats.org/officeDocument/2006/relationships/customXml" Target="../../customXml/item387.xml"/><Relationship Id="rId11" Type="http://schemas.openxmlformats.org/officeDocument/2006/relationships/customXml" Target="../../customXml/item801.xml"/><Relationship Id="rId24" Type="http://schemas.openxmlformats.org/officeDocument/2006/relationships/slide" Target="slide20.xml"/><Relationship Id="rId5" Type="http://schemas.openxmlformats.org/officeDocument/2006/relationships/customXml" Target="../../customXml/item567.xml"/><Relationship Id="rId15" Type="http://schemas.openxmlformats.org/officeDocument/2006/relationships/customXml" Target="../../customXml/item542.xml"/><Relationship Id="rId23" Type="http://schemas.openxmlformats.org/officeDocument/2006/relationships/slide" Target="slide19.xml"/><Relationship Id="rId10" Type="http://schemas.openxmlformats.org/officeDocument/2006/relationships/customXml" Target="../../customXml/item592.xml"/><Relationship Id="rId19" Type="http://schemas.openxmlformats.org/officeDocument/2006/relationships/slide" Target="slide16.xml"/><Relationship Id="rId4" Type="http://schemas.openxmlformats.org/officeDocument/2006/relationships/customXml" Target="../../customXml/item276.xml"/><Relationship Id="rId9" Type="http://schemas.openxmlformats.org/officeDocument/2006/relationships/customXml" Target="../../customXml/item781.xml"/><Relationship Id="rId14" Type="http://schemas.openxmlformats.org/officeDocument/2006/relationships/customXml" Target="../../customXml/item623.xml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customXml" Target="../../customXml/item440.xml"/><Relationship Id="rId7" Type="http://schemas.openxmlformats.org/officeDocument/2006/relationships/slide" Target="slide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662.xml"/><Relationship Id="rId6" Type="http://schemas.openxmlformats.org/officeDocument/2006/relationships/slideLayout" Target="../slideLayouts/slideLayout9.xml"/><Relationship Id="rId11" Type="http://schemas.openxmlformats.org/officeDocument/2006/relationships/slide" Target="slide14.xml"/><Relationship Id="rId5" Type="http://schemas.openxmlformats.org/officeDocument/2006/relationships/customXml" Target="../../customXml/item598.xml"/><Relationship Id="rId10" Type="http://schemas.openxmlformats.org/officeDocument/2006/relationships/slide" Target="slide8.xml"/><Relationship Id="rId4" Type="http://schemas.openxmlformats.org/officeDocument/2006/relationships/customXml" Target="../../customXml/item653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4.xml"/><Relationship Id="rId13" Type="http://schemas.openxmlformats.org/officeDocument/2006/relationships/customXml" Target="../../customXml/item633.xml"/><Relationship Id="rId18" Type="http://schemas.openxmlformats.org/officeDocument/2006/relationships/customXml" Target="../../customXml/item13.xml"/><Relationship Id="rId26" Type="http://schemas.openxmlformats.org/officeDocument/2006/relationships/slide" Target="slide20.xml"/><Relationship Id="rId3" Type="http://schemas.openxmlformats.org/officeDocument/2006/relationships/customXml" Target="../../customXml/item72.xml"/><Relationship Id="rId21" Type="http://schemas.openxmlformats.org/officeDocument/2006/relationships/slide" Target="slide16.xml"/><Relationship Id="rId7" Type="http://schemas.openxmlformats.org/officeDocument/2006/relationships/customXml" Target="../../customXml/item821.xml"/><Relationship Id="rId12" Type="http://schemas.openxmlformats.org/officeDocument/2006/relationships/customXml" Target="../../customXml/item559.xml"/><Relationship Id="rId17" Type="http://schemas.openxmlformats.org/officeDocument/2006/relationships/customXml" Target="../../customXml/item452.xml"/><Relationship Id="rId25" Type="http://schemas.openxmlformats.org/officeDocument/2006/relationships/slide" Target="slide19.xml"/><Relationship Id="rId2" Type="http://schemas.openxmlformats.org/officeDocument/2006/relationships/customXml" Target="../../customXml/item298.xml"/><Relationship Id="rId16" Type="http://schemas.openxmlformats.org/officeDocument/2006/relationships/customXml" Target="../../customXml/item563.xml"/><Relationship Id="rId20" Type="http://schemas.openxmlformats.org/officeDocument/2006/relationships/notesSlide" Target="../notesSlides/notesSlide16.xml"/><Relationship Id="rId1" Type="http://schemas.openxmlformats.org/officeDocument/2006/relationships/customXml" Target="../../customXml/item550.xml"/><Relationship Id="rId6" Type="http://schemas.openxmlformats.org/officeDocument/2006/relationships/customXml" Target="../../customXml/item538.xml"/><Relationship Id="rId11" Type="http://schemas.openxmlformats.org/officeDocument/2006/relationships/customXml" Target="../../customXml/item506.xml"/><Relationship Id="rId24" Type="http://schemas.openxmlformats.org/officeDocument/2006/relationships/image" Target="../media/image23.png"/><Relationship Id="rId5" Type="http://schemas.openxmlformats.org/officeDocument/2006/relationships/customXml" Target="../../customXml/item379.xml"/><Relationship Id="rId15" Type="http://schemas.openxmlformats.org/officeDocument/2006/relationships/customXml" Target="../../customXml/item789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540.xml"/><Relationship Id="rId19" Type="http://schemas.openxmlformats.org/officeDocument/2006/relationships/slideLayout" Target="../slideLayouts/slideLayout10.xml"/><Relationship Id="rId4" Type="http://schemas.openxmlformats.org/officeDocument/2006/relationships/customXml" Target="../../customXml/item728.xml"/><Relationship Id="rId9" Type="http://schemas.openxmlformats.org/officeDocument/2006/relationships/customXml" Target="../../customXml/item183.xml"/><Relationship Id="rId14" Type="http://schemas.openxmlformats.org/officeDocument/2006/relationships/customXml" Target="../../customXml/item8.xml"/><Relationship Id="rId22" Type="http://schemas.openxmlformats.org/officeDocument/2006/relationships/slide" Target="slide15.xml"/><Relationship Id="rId27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3.xml"/><Relationship Id="rId13" Type="http://schemas.openxmlformats.org/officeDocument/2006/relationships/customXml" Target="../../customXml/item671.xml"/><Relationship Id="rId18" Type="http://schemas.openxmlformats.org/officeDocument/2006/relationships/slide" Target="slide15.xml"/><Relationship Id="rId3" Type="http://schemas.openxmlformats.org/officeDocument/2006/relationships/customXml" Target="../../customXml/item332.xml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128.xml"/><Relationship Id="rId17" Type="http://schemas.openxmlformats.org/officeDocument/2006/relationships/slide" Target="slide20.xml"/><Relationship Id="rId2" Type="http://schemas.openxmlformats.org/officeDocument/2006/relationships/customXml" Target="../../customXml/item260.xml"/><Relationship Id="rId16" Type="http://schemas.openxmlformats.org/officeDocument/2006/relationships/notesSlide" Target="../notesSlides/notesSlide17.xml"/><Relationship Id="rId1" Type="http://schemas.openxmlformats.org/officeDocument/2006/relationships/customXml" Target="../../customXml/item393.xml"/><Relationship Id="rId6" Type="http://schemas.openxmlformats.org/officeDocument/2006/relationships/customXml" Target="../../customXml/item317.xml"/><Relationship Id="rId11" Type="http://schemas.openxmlformats.org/officeDocument/2006/relationships/customXml" Target="../../customXml/item702.xml"/><Relationship Id="rId5" Type="http://schemas.openxmlformats.org/officeDocument/2006/relationships/customXml" Target="../../customXml/item489.xml"/><Relationship Id="rId15" Type="http://schemas.openxmlformats.org/officeDocument/2006/relationships/slideLayout" Target="../slideLayouts/slideLayout10.xml"/><Relationship Id="rId10" Type="http://schemas.openxmlformats.org/officeDocument/2006/relationships/customXml" Target="../../customXml/item386.xml"/><Relationship Id="rId19" Type="http://schemas.openxmlformats.org/officeDocument/2006/relationships/image" Target="../media/image24.png"/><Relationship Id="rId4" Type="http://schemas.openxmlformats.org/officeDocument/2006/relationships/customXml" Target="../../customXml/item366.xml"/><Relationship Id="rId9" Type="http://schemas.openxmlformats.org/officeDocument/2006/relationships/customXml" Target="../../customXml/item259.xml"/><Relationship Id="rId14" Type="http://schemas.openxmlformats.org/officeDocument/2006/relationships/customXml" Target="../../customXml/item5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customXml" Target="../../customXml/item796.xml"/><Relationship Id="rId7" Type="http://schemas.openxmlformats.org/officeDocument/2006/relationships/customXml" Target="../../customXml/item721.xml"/><Relationship Id="rId2" Type="http://schemas.openxmlformats.org/officeDocument/2006/relationships/customXml" Target="../../customXml/item278.xml"/><Relationship Id="rId1" Type="http://schemas.openxmlformats.org/officeDocument/2006/relationships/customXml" Target="../../customXml/item322.xml"/><Relationship Id="rId6" Type="http://schemas.openxmlformats.org/officeDocument/2006/relationships/customXml" Target="../../customXml/item423.xml"/><Relationship Id="rId11" Type="http://schemas.openxmlformats.org/officeDocument/2006/relationships/slide" Target="slide15.xml"/><Relationship Id="rId5" Type="http://schemas.openxmlformats.org/officeDocument/2006/relationships/customXml" Target="../../customXml/item54.xml"/><Relationship Id="rId10" Type="http://schemas.openxmlformats.org/officeDocument/2006/relationships/slide" Target="slide16.xml"/><Relationship Id="rId4" Type="http://schemas.openxmlformats.org/officeDocument/2006/relationships/customXml" Target="../../customXml/item437.xml"/><Relationship Id="rId9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9.xml"/><Relationship Id="rId7" Type="http://schemas.openxmlformats.org/officeDocument/2006/relationships/slide" Target="slide15.xml"/><Relationship Id="rId2" Type="http://schemas.openxmlformats.org/officeDocument/2006/relationships/customXml" Target="../../customXml/item459.xml"/><Relationship Id="rId1" Type="http://schemas.openxmlformats.org/officeDocument/2006/relationships/customXml" Target="../../customXml/item546.xml"/><Relationship Id="rId6" Type="http://schemas.openxmlformats.org/officeDocument/2006/relationships/slide" Target="slide1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645.xml"/><Relationship Id="rId7" Type="http://schemas.openxmlformats.org/officeDocument/2006/relationships/notesSlide" Target="../notesSlides/notesSlide20.xml"/><Relationship Id="rId2" Type="http://schemas.openxmlformats.org/officeDocument/2006/relationships/customXml" Target="../../customXml/item449.xml"/><Relationship Id="rId1" Type="http://schemas.openxmlformats.org/officeDocument/2006/relationships/customXml" Target="../../customXml/item215.xml"/><Relationship Id="rId6" Type="http://schemas.openxmlformats.org/officeDocument/2006/relationships/slideLayout" Target="../slideLayouts/slideLayout10.xml"/><Relationship Id="rId5" Type="http://schemas.openxmlformats.org/officeDocument/2006/relationships/customXml" Target="../../customXml/item336.xml"/><Relationship Id="rId4" Type="http://schemas.openxmlformats.org/officeDocument/2006/relationships/customXml" Target="../../customXml/item129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4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726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490.xml"/><Relationship Id="rId1" Type="http://schemas.openxmlformats.org/officeDocument/2006/relationships/customXml" Target="../../customXml/item52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64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Layout" Target="../slideLayouts/slideLayout10.xml"/><Relationship Id="rId7" Type="http://schemas.openxmlformats.org/officeDocument/2006/relationships/slide" Target="slide6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113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slide" Target="slide9.xml"/><Relationship Id="rId2" Type="http://schemas.openxmlformats.org/officeDocument/2006/relationships/customXml" Target="../../customXml/item357.xml"/><Relationship Id="rId1" Type="http://schemas.openxmlformats.org/officeDocument/2006/relationships/customXml" Target="../../customXml/item67.xml"/><Relationship Id="rId6" Type="http://schemas.openxmlformats.org/officeDocument/2006/relationships/image" Target="../media/image4.jpg"/><Relationship Id="rId5" Type="http://schemas.openxmlformats.org/officeDocument/2006/relationships/slide" Target="slide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customXml" Target="../../customXml/item462.xml"/><Relationship Id="rId1" Type="http://schemas.openxmlformats.org/officeDocument/2006/relationships/customXml" Target="../../customXml/item281.xml"/><Relationship Id="rId6" Type="http://schemas.openxmlformats.org/officeDocument/2006/relationships/image" Target="../media/image5.png"/><Relationship Id="rId5" Type="http://schemas.openxmlformats.org/officeDocument/2006/relationships/slide" Target="slide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76" y="412420"/>
            <a:ext cx="1101795" cy="1585345"/>
          </a:xfrm>
          <a:prstGeom prst="rect">
            <a:avLst/>
          </a:prstGeom>
        </p:spPr>
      </p:pic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444097" y="904874"/>
            <a:ext cx="420692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NBA Management System</a:t>
            </a: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984556" y="1661846"/>
            <a:ext cx="7435305" cy="50783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NBA Management system, you can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redirect to different pages according to your role by clicking the buttons bellow.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3719" y="2352050"/>
            <a:ext cx="4870174" cy="2262438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637039" y="3175367"/>
            <a:ext cx="1523536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Visitor</a:t>
            </a:r>
          </a:p>
        </p:txBody>
      </p:sp>
      <p:sp>
        <p:nvSpPr>
          <p:cNvPr id="8" name="Content">
            <a:hlinkClick r:id="rId1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7930392" y="3175366"/>
            <a:ext cx="1530161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8170" y="4967351"/>
            <a:ext cx="8897033" cy="1479169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ge Title"/>
          <p:cNvSpPr txBox="1"/>
          <p:nvPr/>
        </p:nvSpPr>
        <p:spPr>
          <a:xfrm>
            <a:off x="3051998" y="5208445"/>
            <a:ext cx="709891" cy="582756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5" name="Page Title"/>
          <p:cNvSpPr txBox="1"/>
          <p:nvPr/>
        </p:nvSpPr>
        <p:spPr>
          <a:xfrm>
            <a:off x="11508109" y="5185126"/>
            <a:ext cx="627098" cy="606074"/>
          </a:xfrm>
          <a:prstGeom prst="rect">
            <a:avLst/>
          </a:prstGeom>
          <a:noFill/>
        </p:spPr>
        <p:txBody>
          <a:bodyPr wrap="none" lIns="137160" rtlCol="0">
            <a:noAutofit/>
          </a:bodyPr>
          <a:lstStyle/>
          <a:p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main screen of the application. All users will see this when the application is started.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2436" y="660228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7" name="Image"/>
          <p:cNvGrpSpPr/>
          <p:nvPr>
            <p:custDataLst>
              <p:custData r:id="rId5"/>
            </p:custDataLst>
          </p:nvPr>
        </p:nvGrpSpPr>
        <p:grpSpPr>
          <a:xfrm>
            <a:off x="3886341" y="5101683"/>
            <a:ext cx="2283878" cy="1236485"/>
            <a:chOff x="4037608" y="2896991"/>
            <a:chExt cx="1059255" cy="1059255"/>
          </a:xfrm>
        </p:grpSpPr>
        <p:sp>
          <p:nvSpPr>
            <p:cNvPr id="18" name="Rectangle 17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1" name="Image"/>
          <p:cNvGrpSpPr/>
          <p:nvPr>
            <p:custDataLst>
              <p:custData r:id="rId6"/>
            </p:custDataLst>
          </p:nvPr>
        </p:nvGrpSpPr>
        <p:grpSpPr>
          <a:xfrm>
            <a:off x="6510165" y="5101683"/>
            <a:ext cx="2283878" cy="1236485"/>
            <a:chOff x="4037608" y="2896991"/>
            <a:chExt cx="1059255" cy="1059255"/>
          </a:xfrm>
        </p:grpSpPr>
        <p:sp>
          <p:nvSpPr>
            <p:cNvPr id="22" name="Rectangle 21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5" name="Image"/>
          <p:cNvGrpSpPr/>
          <p:nvPr>
            <p:custDataLst>
              <p:custData r:id="rId7"/>
            </p:custDataLst>
          </p:nvPr>
        </p:nvGrpSpPr>
        <p:grpSpPr>
          <a:xfrm>
            <a:off x="9164575" y="5101683"/>
            <a:ext cx="2283878" cy="1236485"/>
            <a:chOff x="4037608" y="2896991"/>
            <a:chExt cx="1059255" cy="1059255"/>
          </a:xfrm>
        </p:grpSpPr>
        <p:sp>
          <p:nvSpPr>
            <p:cNvPr id="26" name="Rectangle 25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9" name="Content"/>
          <p:cNvSpPr txBox="1"/>
          <p:nvPr/>
        </p:nvSpPr>
        <p:spPr>
          <a:xfrm>
            <a:off x="4100982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0" name="Content"/>
          <p:cNvSpPr txBox="1"/>
          <p:nvPr/>
        </p:nvSpPr>
        <p:spPr>
          <a:xfrm>
            <a:off x="6737332" y="5635277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  <p:sp>
        <p:nvSpPr>
          <p:cNvPr id="31" name="Content"/>
          <p:cNvSpPr txBox="1"/>
          <p:nvPr/>
        </p:nvSpPr>
        <p:spPr>
          <a:xfrm>
            <a:off x="9411913" y="5624265"/>
            <a:ext cx="185459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965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Matchup List</a:t>
            </a:r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DatePicker"/>
          <p:cNvGrpSpPr/>
          <p:nvPr>
            <p:custDataLst>
              <p:custData r:id="rId2"/>
            </p:custDataLst>
          </p:nvPr>
        </p:nvGrpSpPr>
        <p:grpSpPr>
          <a:xfrm>
            <a:off x="561660" y="1353424"/>
            <a:ext cx="1397779" cy="228611"/>
            <a:chOff x="3790801" y="3347721"/>
            <a:chExt cx="969296" cy="134973"/>
          </a:xfrm>
        </p:grpSpPr>
        <p:sp>
          <p:nvSpPr>
            <p:cNvPr id="25" name="Content"/>
            <p:cNvSpPr>
              <a:spLocks/>
            </p:cNvSpPr>
            <p:nvPr/>
          </p:nvSpPr>
          <p:spPr>
            <a:xfrm>
              <a:off x="3790801" y="3347725"/>
              <a:ext cx="781617" cy="13496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2017/01/31   </a:t>
              </a:r>
            </a:p>
          </p:txBody>
        </p:sp>
        <p:pic>
          <p:nvPicPr>
            <p:cNvPr id="2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11" y="3347721"/>
              <a:ext cx="156086" cy="13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List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912" y="1353424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4999" y="1364488"/>
            <a:ext cx="294968" cy="206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27392"/>
              </p:ext>
            </p:extLst>
          </p:nvPr>
        </p:nvGraphicFramePr>
        <p:xfrm>
          <a:off x="302228" y="2246477"/>
          <a:ext cx="11623678" cy="35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678">
                  <a:extLst>
                    <a:ext uri="{9D8B030D-6E8A-4147-A177-3AD203B41FA5}">
                      <a16:colId xmlns:a16="http://schemas.microsoft.com/office/drawing/2014/main" val="364128383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362809"/>
                  </a:ext>
                </a:extLst>
              </a:tr>
            </a:tbl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204" y="2785275"/>
            <a:ext cx="391689" cy="39139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47816" y="2824392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Washington Wizards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1237" y="2821970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York Knicks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70" y="2749041"/>
            <a:ext cx="569842" cy="46214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50" y="3276203"/>
            <a:ext cx="431881" cy="4044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00" y="3286181"/>
            <a:ext cx="414293" cy="41429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982877" y="3342591"/>
            <a:ext cx="193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New Orleans Pelicans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47816" y="335516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Toronto Raptors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09" y="3741862"/>
            <a:ext cx="430597" cy="49122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965143" y="3807444"/>
            <a:ext cx="19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Sacramento Kings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83" y="3882241"/>
            <a:ext cx="382000" cy="35093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923683" y="3881979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Houston Rockets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70819" y="4382177"/>
            <a:ext cx="20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Oklahoma City Thunder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4359931"/>
            <a:ext cx="366954" cy="33303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947816" y="4369403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San Antonio Spurs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56999" y="486234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76235" y="4893597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61618" y="538018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Denver Nuggets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963233" y="5396285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Los Angeles Clippers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1" y="4768020"/>
            <a:ext cx="501852" cy="48629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5" y="5252547"/>
            <a:ext cx="479591" cy="47959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5" y="5368541"/>
            <a:ext cx="431787" cy="347238"/>
          </a:xfrm>
          <a:prstGeom prst="rect">
            <a:avLst/>
          </a:prstGeom>
        </p:spPr>
      </p:pic>
      <p:sp>
        <p:nvSpPr>
          <p:cNvPr id="94" name="Content">
            <a:hlinkClick r:id="rId17" action="ppaction://hlinksldjump"/>
          </p:cNvPr>
          <p:cNvSpPr/>
          <p:nvPr/>
        </p:nvSpPr>
        <p:spPr>
          <a:xfrm>
            <a:off x="11165607" y="2848117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5" name="Content">
            <a:hlinkClick r:id="rId17" action="ppaction://hlinksldjump"/>
          </p:cNvPr>
          <p:cNvSpPr/>
          <p:nvPr/>
        </p:nvSpPr>
        <p:spPr>
          <a:xfrm>
            <a:off x="11165607" y="334778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6" name="Content">
            <a:hlinkClick r:id="rId17" action="ppaction://hlinksldjump"/>
          </p:cNvPr>
          <p:cNvSpPr/>
          <p:nvPr/>
        </p:nvSpPr>
        <p:spPr>
          <a:xfrm>
            <a:off x="11165607" y="3866223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7" name="Content">
            <a:hlinkClick r:id="rId17" action="ppaction://hlinksldjump"/>
          </p:cNvPr>
          <p:cNvSpPr/>
          <p:nvPr/>
        </p:nvSpPr>
        <p:spPr>
          <a:xfrm>
            <a:off x="11165607" y="432292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8" name="Content"/>
          <p:cNvSpPr/>
          <p:nvPr/>
        </p:nvSpPr>
        <p:spPr>
          <a:xfrm>
            <a:off x="11165607" y="4841641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99" name="Content"/>
          <p:cNvSpPr/>
          <p:nvPr/>
        </p:nvSpPr>
        <p:spPr>
          <a:xfrm>
            <a:off x="11165607" y="5366604"/>
            <a:ext cx="651645" cy="29317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  <a:cs typeface="Segoe UI" pitchFamily="34" charset="0"/>
              </a:rPr>
              <a:t>View</a:t>
            </a:r>
            <a:endParaRPr lang="en-US" sz="1200" dirty="0">
              <a:solidFill>
                <a:srgbClr val="000000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64" y="2839742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6572" y="1559663"/>
            <a:ext cx="157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Charlotte Hornets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Away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16900" y="1609733"/>
            <a:ext cx="22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Portland Trail Blazers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Home</a:t>
            </a:r>
            <a:r>
              <a:rPr lang="zh-CN" altLang="en-US" sz="1200" dirty="0">
                <a:solidFill>
                  <a:srgbClr val="0070C0"/>
                </a:solidFill>
              </a:rPr>
              <a:t>）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95464" y="1481862"/>
            <a:ext cx="15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95464" y="198558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10:30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53969" y="2842692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43463" y="27766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115-131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43463" y="327724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106-108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3183" y="3786417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83-105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45" y="4303980"/>
            <a:ext cx="477321" cy="477321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389192" y="5360613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9087" y="3369354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9030" y="4333148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8336" y="3829660"/>
            <a:ext cx="1168044" cy="313367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Running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29332" y="437512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94-108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734602" y="483890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57409" y="5376188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40901" y="3358079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07:30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53969" y="3852951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44908" y="434353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09:00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4908" y="4851810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10:30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30355" y="5345676"/>
            <a:ext cx="15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01/31 11:00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97481" y="4865751"/>
            <a:ext cx="1168044" cy="31336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Not Start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27" y="1455044"/>
            <a:ext cx="816600" cy="79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0" y="1431062"/>
            <a:ext cx="778281" cy="7782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127" y="4798389"/>
            <a:ext cx="425556" cy="4255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6494" y="5774477"/>
            <a:ext cx="11643926" cy="0"/>
          </a:xfrm>
          <a:prstGeom prst="line">
            <a:avLst/>
          </a:prstGeom>
          <a:ln w="222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666267" y="2838797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66267" y="3390759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66267" y="3867191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666267" y="433136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666267" y="4896206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666267" y="5411275"/>
            <a:ext cx="157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</a:t>
            </a:r>
          </a:p>
        </p:txBody>
      </p:sp>
      <p:sp>
        <p:nvSpPr>
          <p:cNvPr id="7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98556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0093"/>
              </p:ext>
            </p:extLst>
          </p:nvPr>
        </p:nvGraphicFramePr>
        <p:xfrm>
          <a:off x="478920" y="2678899"/>
          <a:ext cx="6120000" cy="3367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</a:tblGrid>
              <a:tr h="77550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FG Made-Attempted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34-93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49-88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3PT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5-24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7-22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FT Made-Attempted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28-35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12-15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42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564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531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1255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Turnovers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658527"/>
                  </a:ext>
                </a:extLst>
              </a:tr>
            </a:tbl>
          </a:graphicData>
        </a:graphic>
      </p:graphicFrame>
      <p:sp>
        <p:nvSpPr>
          <p:cNvPr id="164" name="Oval 163"/>
          <p:cNvSpPr/>
          <p:nvPr/>
        </p:nvSpPr>
        <p:spPr>
          <a:xfrm>
            <a:off x="3934499" y="2751969"/>
            <a:ext cx="975901" cy="6465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 Away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65" name="Oval 164"/>
          <p:cNvSpPr/>
          <p:nvPr/>
        </p:nvSpPr>
        <p:spPr>
          <a:xfrm>
            <a:off x="5417254" y="2747981"/>
            <a:ext cx="930206" cy="6429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Home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115123" y="2678899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Field Goal %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36194"/>
              </p:ext>
            </p:extLst>
          </p:nvPr>
        </p:nvGraphicFramePr>
        <p:xfrm>
          <a:off x="6875269" y="3092303"/>
          <a:ext cx="4320000" cy="68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967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2806033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NYN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36.60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55.70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</a:tbl>
          </a:graphicData>
        </a:graphic>
      </p:graphicFrame>
      <p:sp>
        <p:nvSpPr>
          <p:cNvPr id="169" name="Rectangle 168"/>
          <p:cNvSpPr/>
          <p:nvPr/>
        </p:nvSpPr>
        <p:spPr>
          <a:xfrm rot="5400000">
            <a:off x="7979519" y="2850018"/>
            <a:ext cx="291753" cy="8627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8861319" y="1967117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Rectangle 170"/>
          <p:cNvSpPr/>
          <p:nvPr/>
        </p:nvSpPr>
        <p:spPr>
          <a:xfrm rot="5400000">
            <a:off x="8379568" y="2846578"/>
            <a:ext cx="291753" cy="16475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Rectangle 171"/>
          <p:cNvSpPr/>
          <p:nvPr/>
        </p:nvSpPr>
        <p:spPr>
          <a:xfrm rot="5400000">
            <a:off x="8868939" y="2356107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7145606" y="4093203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Three Point %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38324"/>
              </p:ext>
            </p:extLst>
          </p:nvPr>
        </p:nvGraphicFramePr>
        <p:xfrm>
          <a:off x="6905752" y="4501179"/>
          <a:ext cx="4320000" cy="68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967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2806033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NYN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20.80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31.80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 rot="5400000">
            <a:off x="7793781" y="4450060"/>
            <a:ext cx="291753" cy="4302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Rectangle 176"/>
          <p:cNvSpPr/>
          <p:nvPr/>
        </p:nvSpPr>
        <p:spPr>
          <a:xfrm rot="5400000">
            <a:off x="8891802" y="3350941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Rectangle 177"/>
          <p:cNvSpPr/>
          <p:nvPr/>
        </p:nvSpPr>
        <p:spPr>
          <a:xfrm rot="5400000">
            <a:off x="7945228" y="4695222"/>
            <a:ext cx="291753" cy="7179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8899422" y="3739931"/>
            <a:ext cx="280414" cy="261565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Rectangle 179"/>
          <p:cNvSpPr/>
          <p:nvPr/>
        </p:nvSpPr>
        <p:spPr>
          <a:xfrm>
            <a:off x="6726044" y="2678899"/>
            <a:ext cx="4591050" cy="12934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Rectangle 180"/>
          <p:cNvSpPr/>
          <p:nvPr/>
        </p:nvSpPr>
        <p:spPr>
          <a:xfrm>
            <a:off x="6715526" y="4085684"/>
            <a:ext cx="4591050" cy="119550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314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5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6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Short Chart</a:t>
            </a:r>
          </a:p>
        </p:txBody>
      </p:sp>
      <p:sp>
        <p:nvSpPr>
          <p:cNvPr id="59" name="Rectangle 58">
            <a:hlinkClick r:id="rId7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" y="2588344"/>
            <a:ext cx="11643925" cy="3847106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5336089" y="4087762"/>
            <a:ext cx="1528174" cy="82732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accent4">
                    <a:lumMod val="75000"/>
                  </a:schemeClr>
                </a:solidFill>
              </a:rPr>
              <a:t>Ho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me</a:t>
            </a:r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 Team</a:t>
            </a:r>
          </a:p>
          <a:p>
            <a:pPr algn="ctr"/>
            <a:r>
              <a:rPr lang="en-AU" sz="12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882013" y="3212867"/>
            <a:ext cx="2607746" cy="2491557"/>
            <a:chOff x="281980" y="1885104"/>
            <a:chExt cx="2607746" cy="2491557"/>
          </a:xfrm>
        </p:grpSpPr>
        <p:grpSp>
          <p:nvGrpSpPr>
            <p:cNvPr id="91" name="Group 90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(0#)</a:t>
                </a: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(5#)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(10#)</a:t>
                </a:r>
              </a:p>
            </p:txBody>
          </p: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(20#)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21675" y="3153646"/>
            <a:ext cx="2607746" cy="2491557"/>
            <a:chOff x="281980" y="1885104"/>
            <a:chExt cx="2607746" cy="2491557"/>
          </a:xfrm>
        </p:grpSpPr>
        <p:grpSp>
          <p:nvGrpSpPr>
            <p:cNvPr id="115" name="Group 114"/>
            <p:cNvGrpSpPr/>
            <p:nvPr/>
          </p:nvGrpSpPr>
          <p:grpSpPr>
            <a:xfrm>
              <a:off x="403110" y="2292445"/>
              <a:ext cx="2056115" cy="370691"/>
              <a:chOff x="669583" y="2013888"/>
              <a:chExt cx="2056115" cy="37069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(1#)</a:t>
                </a:r>
              </a:p>
            </p:txBody>
          </p:sp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403110" y="2709575"/>
              <a:ext cx="2056115" cy="370691"/>
              <a:chOff x="669583" y="2013888"/>
              <a:chExt cx="2056115" cy="37069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(3#)</a:t>
                </a:r>
              </a:p>
            </p:txBody>
          </p:sp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30" name="Group 129"/>
            <p:cNvGrpSpPr/>
            <p:nvPr/>
          </p:nvGrpSpPr>
          <p:grpSpPr>
            <a:xfrm>
              <a:off x="396661" y="3117214"/>
              <a:ext cx="2056115" cy="370691"/>
              <a:chOff x="669583" y="2013888"/>
              <a:chExt cx="2056115" cy="37069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(15#)</a:t>
                </a:r>
              </a:p>
            </p:txBody>
          </p:sp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396660" y="3536518"/>
              <a:ext cx="2056115" cy="370691"/>
              <a:chOff x="669583" y="2013888"/>
              <a:chExt cx="2056115" cy="37069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(33#)</a:t>
                </a:r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grpSp>
          <p:nvGrpSpPr>
            <p:cNvPr id="147" name="Group 146"/>
            <p:cNvGrpSpPr/>
            <p:nvPr/>
          </p:nvGrpSpPr>
          <p:grpSpPr>
            <a:xfrm>
              <a:off x="394837" y="3947062"/>
              <a:ext cx="2056115" cy="370691"/>
              <a:chOff x="669583" y="2013888"/>
              <a:chExt cx="2056115" cy="370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669583" y="2013888"/>
                <a:ext cx="2056115" cy="3703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52715" y="2087006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NameName</a:t>
                </a:r>
                <a:r>
                  <a:rPr lang="en-US" sz="1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(39#)</a:t>
                </a:r>
              </a:p>
            </p:txBody>
          </p:sp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84" y="2020416"/>
                <a:ext cx="383130" cy="364163"/>
              </a:xfrm>
              <a:prstGeom prst="rect">
                <a:avLst/>
              </a:prstGeom>
            </p:spPr>
          </p:pic>
        </p:grpSp>
        <p:sp>
          <p:nvSpPr>
            <p:cNvPr id="148" name="TextBox 147"/>
            <p:cNvSpPr txBox="1"/>
            <p:nvPr/>
          </p:nvSpPr>
          <p:spPr>
            <a:xfrm>
              <a:off x="876801" y="1937714"/>
              <a:ext cx="201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Starter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386605" y="1926900"/>
              <a:ext cx="490196" cy="32425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800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980" y="1885104"/>
              <a:ext cx="2285050" cy="249155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68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58279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76" name="Oval 75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548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Matchup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Detail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hlinkClick r:id="rId6" action="ppaction://hlinksldjump"/>
          </p:cNvPr>
          <p:cNvSpPr/>
          <p:nvPr/>
        </p:nvSpPr>
        <p:spPr>
          <a:xfrm>
            <a:off x="265978" y="221575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Status</a:t>
            </a:r>
          </a:p>
        </p:txBody>
      </p:sp>
      <p:sp>
        <p:nvSpPr>
          <p:cNvPr id="58" name="Rectangle 57">
            <a:hlinkClick r:id="rId7" action="ppaction://hlinksldjump"/>
          </p:cNvPr>
          <p:cNvSpPr/>
          <p:nvPr/>
        </p:nvSpPr>
        <p:spPr>
          <a:xfrm>
            <a:off x="1562264" y="221575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Chart</a:t>
            </a:r>
          </a:p>
        </p:txBody>
      </p: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3020146" y="2216218"/>
            <a:ext cx="154211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28" y="2549821"/>
            <a:ext cx="11665178" cy="390014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17224" y="2678899"/>
            <a:ext cx="96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Quarter: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Content"/>
          <p:cNvSpPr>
            <a:spLocks/>
          </p:cNvSpPr>
          <p:nvPr/>
        </p:nvSpPr>
        <p:spPr>
          <a:xfrm>
            <a:off x="1397000" y="2697392"/>
            <a:ext cx="873039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1st</a:t>
            </a:r>
          </a:p>
        </p:txBody>
      </p:sp>
      <p:sp>
        <p:nvSpPr>
          <p:cNvPr id="91" name="DownArrow"/>
          <p:cNvSpPr>
            <a:spLocks noChangeAspect="1"/>
          </p:cNvSpPr>
          <p:nvPr/>
        </p:nvSpPr>
        <p:spPr>
          <a:xfrm rot="10800000">
            <a:off x="2028391" y="2759413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49139"/>
              </p:ext>
            </p:extLst>
          </p:nvPr>
        </p:nvGraphicFramePr>
        <p:xfrm>
          <a:off x="478920" y="3009306"/>
          <a:ext cx="9900000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55245493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53899943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OccurTime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ActionType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Remark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PlayerName</a:t>
                      </a: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(12#)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12# enter court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(3#)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Block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3# makes a block for #5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1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287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PlayerName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(4#)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 Throw Made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Markieff</a:t>
                      </a:r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Morris(4#) makes free throw 2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426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137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3536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082291" y="2009335"/>
            <a:ext cx="1168044" cy="3133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</a:rPr>
              <a:t>Finished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394" y="1431955"/>
            <a:ext cx="19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York Knicks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208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115</a:t>
            </a:r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5898"/>
              </p:ext>
            </p:extLst>
          </p:nvPr>
        </p:nvGraphicFramePr>
        <p:xfrm>
          <a:off x="3990985" y="1213992"/>
          <a:ext cx="3384722" cy="731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777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698691306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465836">
                  <a:extLst>
                    <a:ext uri="{9D8B030D-6E8A-4147-A177-3AD203B41FA5}">
                      <a16:colId xmlns:a16="http://schemas.microsoft.com/office/drawing/2014/main" val="11256907"/>
                    </a:ext>
                  </a:extLst>
                </a:gridCol>
                <a:gridCol w="527771">
                  <a:extLst>
                    <a:ext uri="{9D8B030D-6E8A-4147-A177-3AD203B41FA5}">
                      <a16:colId xmlns:a16="http://schemas.microsoft.com/office/drawing/2014/main" val="351402823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OT1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NYN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131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26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60521" y="1454941"/>
            <a:ext cx="9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131</a:t>
            </a:r>
            <a:endParaRPr lang="zh-CN" altLang="en-US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54735" y="129518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2" name="Content"/>
          <p:cNvSpPr/>
          <p:nvPr>
            <p:custDataLst>
              <p:custData r:id="rId2"/>
            </p:custDataLst>
          </p:nvPr>
        </p:nvSpPr>
        <p:spPr>
          <a:xfrm>
            <a:off x="2363295" y="2679990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6779" y="1447413"/>
            <a:ext cx="25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Washington Wizards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484153" y="1272452"/>
            <a:ext cx="673060" cy="6730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932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61" name="Content">
            <a:hlinkClick r:id="rId13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/>
        </p:nvSpPr>
        <p:spPr>
          <a:xfrm>
            <a:off x="5215524" y="548693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1784" y="1872342"/>
            <a:ext cx="11534296" cy="418011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83375" y="2020861"/>
            <a:ext cx="1854596" cy="1114225"/>
            <a:chOff x="522118" y="2122459"/>
            <a:chExt cx="1854596" cy="1114225"/>
          </a:xfrm>
        </p:grpSpPr>
        <p:grpSp>
          <p:nvGrpSpPr>
            <p:cNvPr id="7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0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81" name="Content"/>
          <p:cNvSpPr txBox="1"/>
          <p:nvPr>
            <p:custDataLst>
              <p:custData r:id="rId2"/>
            </p:custDataLst>
          </p:nvPr>
        </p:nvSpPr>
        <p:spPr>
          <a:xfrm>
            <a:off x="131804" y="1342088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When you like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photo,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you can right-click a </a:t>
            </a:r>
            <a:r>
              <a:rPr lang="en-US" altLang="zh-CN" sz="1200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photo </a:t>
            </a:r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and choose the download menu item in the context menu to download. 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5820" y="2020858"/>
            <a:ext cx="1854596" cy="1114225"/>
            <a:chOff x="3004622" y="2122457"/>
            <a:chExt cx="1854596" cy="1114225"/>
          </a:xfrm>
        </p:grpSpPr>
        <p:grpSp>
          <p:nvGrpSpPr>
            <p:cNvPr id="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6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30355" y="2020858"/>
            <a:ext cx="1854596" cy="1114225"/>
            <a:chOff x="3004622" y="2122457"/>
            <a:chExt cx="1854596" cy="1114225"/>
          </a:xfrm>
        </p:grpSpPr>
        <p:grpSp>
          <p:nvGrpSpPr>
            <p:cNvPr id="12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2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180451" y="2020859"/>
            <a:ext cx="1854596" cy="1114225"/>
            <a:chOff x="3004622" y="2122457"/>
            <a:chExt cx="1854596" cy="1114225"/>
          </a:xfrm>
        </p:grpSpPr>
        <p:grpSp>
          <p:nvGrpSpPr>
            <p:cNvPr id="134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35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83374" y="3399714"/>
            <a:ext cx="1854596" cy="1114225"/>
            <a:chOff x="522118" y="2122459"/>
            <a:chExt cx="1854596" cy="1114225"/>
          </a:xfrm>
        </p:grpSpPr>
        <p:grpSp>
          <p:nvGrpSpPr>
            <p:cNvPr id="140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1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575819" y="3399711"/>
            <a:ext cx="1854596" cy="1114225"/>
            <a:chOff x="3004622" y="2122457"/>
            <a:chExt cx="1854596" cy="1114225"/>
          </a:xfrm>
        </p:grpSpPr>
        <p:grpSp>
          <p:nvGrpSpPr>
            <p:cNvPr id="14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30354" y="3399711"/>
            <a:ext cx="1854596" cy="1114225"/>
            <a:chOff x="3004622" y="2122457"/>
            <a:chExt cx="1854596" cy="1114225"/>
          </a:xfrm>
        </p:grpSpPr>
        <p:grpSp>
          <p:nvGrpSpPr>
            <p:cNvPr id="15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9180450" y="3399712"/>
            <a:ext cx="1854596" cy="1114225"/>
            <a:chOff x="3004622" y="2122457"/>
            <a:chExt cx="1854596" cy="1114225"/>
          </a:xfrm>
        </p:grpSpPr>
        <p:grpSp>
          <p:nvGrpSpPr>
            <p:cNvPr id="158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59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83373" y="4778564"/>
            <a:ext cx="1854596" cy="1114225"/>
            <a:chOff x="522118" y="2122459"/>
            <a:chExt cx="1854596" cy="1114225"/>
          </a:xfrm>
        </p:grpSpPr>
        <p:grpSp>
          <p:nvGrpSpPr>
            <p:cNvPr id="164" name="Image"/>
            <p:cNvGrpSpPr/>
            <p:nvPr/>
          </p:nvGrpSpPr>
          <p:grpSpPr>
            <a:xfrm>
              <a:off x="522118" y="2122459"/>
              <a:ext cx="1854596" cy="1114225"/>
              <a:chOff x="4037608" y="2896991"/>
              <a:chExt cx="1059255" cy="1059255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65" name="Content"/>
            <p:cNvSpPr txBox="1"/>
            <p:nvPr/>
          </p:nvSpPr>
          <p:spPr>
            <a:xfrm>
              <a:off x="522118" y="2599744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575818" y="4778561"/>
            <a:ext cx="1854596" cy="1114225"/>
            <a:chOff x="3004622" y="2122457"/>
            <a:chExt cx="1854596" cy="1114225"/>
          </a:xfrm>
        </p:grpSpPr>
        <p:grpSp>
          <p:nvGrpSpPr>
            <p:cNvPr id="170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1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30353" y="4778561"/>
            <a:ext cx="1854596" cy="1114225"/>
            <a:chOff x="3004622" y="2122457"/>
            <a:chExt cx="1854596" cy="1114225"/>
          </a:xfrm>
        </p:grpSpPr>
        <p:grpSp>
          <p:nvGrpSpPr>
            <p:cNvPr id="176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77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80449" y="4778562"/>
            <a:ext cx="1854596" cy="1114225"/>
            <a:chOff x="3004622" y="2122457"/>
            <a:chExt cx="1854596" cy="1114225"/>
          </a:xfrm>
        </p:grpSpPr>
        <p:grpSp>
          <p:nvGrpSpPr>
            <p:cNvPr id="182" name="Image"/>
            <p:cNvGrpSpPr/>
            <p:nvPr/>
          </p:nvGrpSpPr>
          <p:grpSpPr>
            <a:xfrm>
              <a:off x="3004622" y="2122457"/>
              <a:ext cx="1854596" cy="1114225"/>
              <a:chOff x="4037608" y="2896991"/>
              <a:chExt cx="1059255" cy="105925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83" name="Content"/>
            <p:cNvSpPr txBox="1"/>
            <p:nvPr/>
          </p:nvSpPr>
          <p:spPr>
            <a:xfrm>
              <a:off x="3004622" y="2599742"/>
              <a:ext cx="185459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Photo</a:t>
              </a:r>
            </a:p>
          </p:txBody>
        </p:sp>
      </p:grpSp>
      <p:sp>
        <p:nvSpPr>
          <p:cNvPr id="187" name="Content"/>
          <p:cNvSpPr txBox="1"/>
          <p:nvPr>
            <p:custDataLst>
              <p:custData r:id="rId3"/>
            </p:custDataLst>
          </p:nvPr>
        </p:nvSpPr>
        <p:spPr>
          <a:xfrm>
            <a:off x="299846" y="6200976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, YY </a:t>
            </a:r>
            <a:r>
              <a:rPr lang="en-US" sz="1000" b="1" i="1" dirty="0" smtClean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Photos 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in one page, Total ZZ Pages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Content"/>
          <p:cNvSpPr/>
          <p:nvPr>
            <p:custDataLst>
              <p:custData r:id="rId4"/>
            </p:custDataLst>
          </p:nvPr>
        </p:nvSpPr>
        <p:spPr>
          <a:xfrm>
            <a:off x="6295629" y="6168272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|&lt;</a:t>
            </a:r>
          </a:p>
        </p:txBody>
      </p:sp>
      <p:sp>
        <p:nvSpPr>
          <p:cNvPr id="189" name="Content"/>
          <p:cNvSpPr/>
          <p:nvPr>
            <p:custDataLst>
              <p:custData r:id="rId5"/>
            </p:custDataLst>
          </p:nvPr>
        </p:nvSpPr>
        <p:spPr>
          <a:xfrm>
            <a:off x="6851874" y="6164587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&lt;</a:t>
            </a:r>
          </a:p>
        </p:txBody>
      </p:sp>
      <p:sp>
        <p:nvSpPr>
          <p:cNvPr id="190" name="Content"/>
          <p:cNvSpPr>
            <a:spLocks/>
          </p:cNvSpPr>
          <p:nvPr/>
        </p:nvSpPr>
        <p:spPr>
          <a:xfrm>
            <a:off x="7433967" y="6164586"/>
            <a:ext cx="422252" cy="24450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1" name="Content"/>
          <p:cNvSpPr/>
          <p:nvPr>
            <p:custDataLst>
              <p:custData r:id="rId6"/>
            </p:custDataLst>
          </p:nvPr>
        </p:nvSpPr>
        <p:spPr>
          <a:xfrm>
            <a:off x="8005452" y="6161096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</a:t>
            </a:r>
          </a:p>
        </p:txBody>
      </p:sp>
      <p:sp>
        <p:nvSpPr>
          <p:cNvPr id="192" name="Content"/>
          <p:cNvSpPr/>
          <p:nvPr>
            <p:custDataLst>
              <p:custData r:id="rId7"/>
            </p:custDataLst>
          </p:nvPr>
        </p:nvSpPr>
        <p:spPr>
          <a:xfrm>
            <a:off x="8561697" y="6157411"/>
            <a:ext cx="425210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&gt;|</a:t>
            </a:r>
          </a:p>
        </p:txBody>
      </p:sp>
      <p:sp>
        <p:nvSpPr>
          <p:cNvPr id="193" name="Content"/>
          <p:cNvSpPr/>
          <p:nvPr>
            <p:custDataLst>
              <p:custData r:id="rId8"/>
            </p:custDataLst>
          </p:nvPr>
        </p:nvSpPr>
        <p:spPr>
          <a:xfrm>
            <a:off x="9283016" y="6159553"/>
            <a:ext cx="2533064" cy="2551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Download </a:t>
            </a:r>
            <a:r>
              <a:rPr lang="en-US"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photo</a:t>
            </a:r>
            <a:r>
              <a:rPr lang="en-US"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itchFamily="34" charset="0"/>
                <a:cs typeface="Segoe UI" pitchFamily="34" charset="0"/>
              </a:rPr>
              <a:t>in current page</a:t>
            </a:r>
          </a:p>
        </p:txBody>
      </p:sp>
      <p:grpSp>
        <p:nvGrpSpPr>
          <p:cNvPr id="194" name="ContextMenu"/>
          <p:cNvGrpSpPr/>
          <p:nvPr>
            <p:custDataLst>
              <p:custData r:id="rId9"/>
            </p:custDataLst>
          </p:nvPr>
        </p:nvGrpSpPr>
        <p:grpSpPr>
          <a:xfrm>
            <a:off x="1984038" y="2498143"/>
            <a:ext cx="1549432" cy="351135"/>
            <a:chOff x="3951265" y="2689012"/>
            <a:chExt cx="1263650" cy="1659153"/>
          </a:xfrm>
        </p:grpSpPr>
        <p:grpSp>
          <p:nvGrpSpPr>
            <p:cNvPr id="195" name="Group 194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197" name="Background"/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98" name="MenuLine"/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96" name="Content"/>
            <p:cNvSpPr txBox="1"/>
            <p:nvPr/>
          </p:nvSpPr>
          <p:spPr>
            <a:xfrm>
              <a:off x="4230347" y="2689552"/>
              <a:ext cx="984249" cy="1658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altLang="zh-CN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9" name="MouseClick"/>
          <p:cNvSpPr/>
          <p:nvPr>
            <p:custDataLst>
              <p:custData r:id="rId10"/>
            </p:custDataLst>
          </p:nvPr>
        </p:nvSpPr>
        <p:spPr>
          <a:xfrm rot="20359169">
            <a:off x="1611465" y="247567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84" y="2523163"/>
            <a:ext cx="293207" cy="293207"/>
          </a:xfrm>
          <a:prstGeom prst="rect">
            <a:avLst/>
          </a:prstGeom>
        </p:spPr>
      </p:pic>
      <p:sp>
        <p:nvSpPr>
          <p:cNvPr id="9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9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4462076" y="1784956"/>
            <a:ext cx="647324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Users can login into the system using their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 and password.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login screen of the application. Technicians and administrators can log into system through this page.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Admin Login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2"/>
            </p:custDataLst>
          </p:nvPr>
        </p:nvSpPr>
        <p:spPr>
          <a:xfrm>
            <a:off x="6703951" y="2704874"/>
            <a:ext cx="2672591" cy="36335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6703951" y="3339781"/>
            <a:ext cx="2672591" cy="35895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600" i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Btn Login"/>
          <p:cNvSpPr/>
          <p:nvPr/>
        </p:nvSpPr>
        <p:spPr>
          <a:xfrm>
            <a:off x="6641724" y="4553205"/>
            <a:ext cx="955551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" pitchFamily="34" charset="0"/>
                <a:cs typeface="Segoe UI" pitchFamily="34" charset="0"/>
              </a:rPr>
              <a:t>Login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Btn Cancel">
            <a:hlinkClick r:id="rId14" action="ppaction://hlinksldjump"/>
          </p:cNvPr>
          <p:cNvSpPr/>
          <p:nvPr/>
        </p:nvSpPr>
        <p:spPr>
          <a:xfrm>
            <a:off x="8357816" y="4553204"/>
            <a:ext cx="928424" cy="43311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5649701" y="2766532"/>
            <a:ext cx="9875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Jobnumber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5771621" y="3381406"/>
            <a:ext cx="852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Password:</a:t>
            </a:r>
          </a:p>
        </p:txBody>
      </p:sp>
      <p:grpSp>
        <p:nvGrpSpPr>
          <p:cNvPr id="35" name="CheckBoxChecked"/>
          <p:cNvGrpSpPr/>
          <p:nvPr>
            <p:custDataLst>
              <p:custData r:id="rId6"/>
            </p:custDataLst>
          </p:nvPr>
        </p:nvGrpSpPr>
        <p:grpSpPr>
          <a:xfrm>
            <a:off x="6584019" y="4075584"/>
            <a:ext cx="1240921" cy="230832"/>
            <a:chOff x="4317072" y="3312427"/>
            <a:chExt cx="1240921" cy="230832"/>
          </a:xfrm>
        </p:grpSpPr>
        <p:grpSp>
          <p:nvGrpSpPr>
            <p:cNvPr id="36" name="Group 35"/>
            <p:cNvGrpSpPr/>
            <p:nvPr/>
          </p:nvGrpSpPr>
          <p:grpSpPr>
            <a:xfrm>
              <a:off x="4354457" y="3312427"/>
              <a:ext cx="1203536" cy="230832"/>
              <a:chOff x="5179820" y="2087451"/>
              <a:chExt cx="1127948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5179820" y="2087451"/>
                <a:ext cx="112794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Remember me</a:t>
                </a: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517982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Popup Windows"/>
          <p:cNvGrpSpPr/>
          <p:nvPr/>
        </p:nvGrpSpPr>
        <p:grpSpPr>
          <a:xfrm>
            <a:off x="5443352" y="2293355"/>
            <a:ext cx="4763176" cy="2440584"/>
            <a:chOff x="5143459" y="2192376"/>
            <a:chExt cx="4763176" cy="2440584"/>
          </a:xfrm>
        </p:grpSpPr>
        <p:sp>
          <p:nvSpPr>
            <p:cNvPr id="28" name="Rectangle 27"/>
            <p:cNvSpPr/>
            <p:nvPr/>
          </p:nvSpPr>
          <p:spPr>
            <a:xfrm>
              <a:off x="5143459" y="2192376"/>
              <a:ext cx="4763176" cy="2440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5417168" y="2505359"/>
              <a:ext cx="430604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4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FOR TESTING ONLY!</a:t>
              </a:r>
            </a:p>
          </p:txBody>
        </p:sp>
        <p:sp>
          <p:nvSpPr>
            <p:cNvPr id="30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5566875" y="2918502"/>
              <a:ext cx="4108005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Which type of user would you like to </a:t>
              </a:r>
              <a:b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log in to the system as?</a:t>
              </a:r>
            </a:p>
          </p:txBody>
        </p:sp>
        <p:sp>
          <p:nvSpPr>
            <p:cNvPr id="24" name="Btn Competitor">
              <a:hlinkClick r:id="rId16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466332" y="3474263"/>
              <a:ext cx="2082807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Event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6" name="Btn Competitor">
              <a:hlinkClick r:id="rId17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475646" y="4033030"/>
              <a:ext cx="2073493" cy="419596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+mj-lt"/>
                  <a:cs typeface="Segoe UI" pitchFamily="34" charset="0"/>
                </a:rPr>
                <a:t>Technical Administrator</a:t>
              </a:r>
              <a:endParaRPr lang="en-US" sz="1200" dirty="0">
                <a:solidFill>
                  <a:srgbClr val="000000"/>
                </a:solidFill>
                <a:latin typeface="+mj-lt"/>
                <a:cs typeface="Segoe UI" pitchFamily="34" charset="0"/>
              </a:endParaRPr>
            </a:p>
          </p:txBody>
        </p:sp>
      </p:grpSp>
      <p:sp>
        <p:nvSpPr>
          <p:cNvPr id="31" name="Popup close button"/>
          <p:cNvSpPr txBox="1"/>
          <p:nvPr>
            <p:custDataLst>
              <p:custData r:id="rId7"/>
            </p:custDataLst>
          </p:nvPr>
        </p:nvSpPr>
        <p:spPr>
          <a:xfrm>
            <a:off x="9769236" y="2386804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4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10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event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event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Event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Seasons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Matchups</a:t>
            </a:r>
          </a:p>
        </p:txBody>
      </p:sp>
      <p:sp>
        <p:nvSpPr>
          <p:cNvPr id="10" name="Content">
            <a:hlinkClick r:id="rId12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4748981" y="4263428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1" name="Content">
            <a:hlinkClick r:id="rId13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8347587" y="4263427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Players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11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Administrator</a:t>
            </a:r>
            <a:r>
              <a:rPr lang="en-US" altLang="zh-CN" dirty="0"/>
              <a:t> Menu</a:t>
            </a:r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3665220" y="1648771"/>
            <a:ext cx="832866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Welcome to use this system , you can click the buttons below to navigate to the corresponding page. 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technical administrators will see when they have logged into the system.</a:t>
            </a:r>
          </a:p>
          <a:p>
            <a:endParaRPr lang="en-AU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technical administrator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507306" y="547556"/>
            <a:ext cx="308897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Technical Administrator </a:t>
            </a:r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menu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hlinkClick r:id="rId1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Btn Manage Executions"/>
          <p:cNvSpPr/>
          <p:nvPr>
            <p:custDataLst>
              <p:custData r:id="rId4"/>
            </p:custDataLst>
          </p:nvPr>
        </p:nvSpPr>
        <p:spPr>
          <a:xfrm>
            <a:off x="4748981" y="3137634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Manage Executions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1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347587" y="3137633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 Report</a:t>
            </a:r>
          </a:p>
        </p:txBody>
      </p:sp>
      <p:sp>
        <p:nvSpPr>
          <p:cNvPr id="10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11" name="Popup windows"/>
          <p:cNvGrpSpPr/>
          <p:nvPr/>
        </p:nvGrpSpPr>
        <p:grpSpPr>
          <a:xfrm>
            <a:off x="3385211" y="1152121"/>
            <a:ext cx="5499676" cy="1751734"/>
            <a:chOff x="3728328" y="1108537"/>
            <a:chExt cx="5499676" cy="1751734"/>
          </a:xfrm>
        </p:grpSpPr>
        <p:sp>
          <p:nvSpPr>
            <p:cNvPr id="12" name="Rectangle 11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Manage Executions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14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feature would be a future add-on to the current system.</a:t>
              </a:r>
            </a:p>
          </p:txBody>
        </p:sp>
      </p:grpSp>
      <p:sp>
        <p:nvSpPr>
          <p:cNvPr id="15" name="Popup close button"/>
          <p:cNvSpPr txBox="1"/>
          <p:nvPr>
            <p:custDataLst>
              <p:custData r:id="rId6"/>
            </p:custDataLst>
          </p:nvPr>
        </p:nvSpPr>
        <p:spPr>
          <a:xfrm>
            <a:off x="8490290" y="121633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2"/>
      <p:bldP spid="1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Seasons</a:t>
            </a:r>
            <a:endParaRPr lang="en-US" dirty="0"/>
          </a:p>
        </p:txBody>
      </p:sp>
      <p:sp>
        <p:nvSpPr>
          <p:cNvPr id="7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Seasons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916013" y="1490118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-86599" y="14901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Season: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15503" y="14901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16339" y="1497796"/>
            <a:ext cx="127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ontent"/>
          <p:cNvSpPr/>
          <p:nvPr>
            <p:custDataLst>
              <p:custData r:id="rId3"/>
            </p:custDataLst>
          </p:nvPr>
        </p:nvSpPr>
        <p:spPr>
          <a:xfrm>
            <a:off x="5395655" y="147217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54778"/>
              </p:ext>
            </p:extLst>
          </p:nvPr>
        </p:nvGraphicFramePr>
        <p:xfrm>
          <a:off x="335048" y="1977772"/>
          <a:ext cx="4846320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Season 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000" b="1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of Matchup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Preseason</a:t>
                      </a:r>
                      <a:r>
                        <a:rPr lang="en-US" sz="10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Season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89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Post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30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3716"/>
              </p:ext>
            </p:extLst>
          </p:nvPr>
        </p:nvGraphicFramePr>
        <p:xfrm>
          <a:off x="6114040" y="1987604"/>
          <a:ext cx="5870864" cy="3566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708022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Matchup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2017/02/01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Away</a:t>
                      </a:r>
                      <a:r>
                        <a:rPr lang="en-US" altLang="zh-CN" sz="1000" u="none" kern="1200" baseline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Team Home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129-123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70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29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065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247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83409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3" y="1827706"/>
            <a:ext cx="5131744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37006" y="1827706"/>
            <a:ext cx="5997677" cy="385534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"/>
          <p:cNvSpPr txBox="1"/>
          <p:nvPr>
            <p:custDataLst>
              <p:custData r:id="rId4"/>
            </p:custDataLst>
          </p:nvPr>
        </p:nvSpPr>
        <p:spPr>
          <a:xfrm>
            <a:off x="97536" y="1092797"/>
            <a:ext cx="1202131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Related matchups will display in the right data grid corresponding to the clicked row in the left data grid. 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19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0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3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Preseason</a:t>
            </a:r>
          </a:p>
        </p:txBody>
      </p:sp>
      <p:sp>
        <p:nvSpPr>
          <p:cNvPr id="39" name="Rectangle 38">
            <a:hlinkClick r:id="rId24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Season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86587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Away)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</a:t>
                      </a: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Home)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Utah Jazz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L.A. Lakers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Toronto Raptors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San Antonio Spurs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2016/10/25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10:00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Yes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5" name="Btn Update"/>
          <p:cNvSpPr/>
          <p:nvPr>
            <p:custDataLst>
              <p:custData r:id="rId3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27" name="Content"/>
          <p:cNvSpPr/>
          <p:nvPr>
            <p:custDataLst>
              <p:custData r:id="rId5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29" name="Content"/>
          <p:cNvSpPr/>
          <p:nvPr>
            <p:custDataLst>
              <p:custData r:id="rId6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8237045" y="1279762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Popup windows"/>
          <p:cNvGrpSpPr/>
          <p:nvPr/>
        </p:nvGrpSpPr>
        <p:grpSpPr>
          <a:xfrm>
            <a:off x="3728328" y="1096011"/>
            <a:ext cx="5499676" cy="1751734"/>
            <a:chOff x="3728328" y="1108537"/>
            <a:chExt cx="5499676" cy="1751734"/>
          </a:xfrm>
        </p:grpSpPr>
        <p:sp>
          <p:nvSpPr>
            <p:cNvPr id="37" name="Rectangle 36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Content"/>
            <p:cNvSpPr txBox="1"/>
            <p:nvPr>
              <p:custDataLst>
                <p:custData r:id="rId15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4" name="Content"/>
            <p:cNvSpPr txBox="1"/>
            <p:nvPr>
              <p:custDataLst>
                <p:custData r:id="rId16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5" name="Popup close button"/>
          <p:cNvSpPr txBox="1"/>
          <p:nvPr>
            <p:custDataLst>
              <p:custData r:id="rId14"/>
            </p:custDataLst>
          </p:nvPr>
        </p:nvSpPr>
        <p:spPr>
          <a:xfrm>
            <a:off x="8833407" y="1160229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Menu</a:t>
            </a:r>
          </a:p>
        </p:txBody>
      </p:sp>
      <p:sp>
        <p:nvSpPr>
          <p:cNvPr id="16" name="Title 133"/>
          <p:cNvSpPr txBox="1">
            <a:spLocks/>
          </p:cNvSpPr>
          <p:nvPr/>
        </p:nvSpPr>
        <p:spPr>
          <a:xfrm>
            <a:off x="66259" y="309484"/>
            <a:ext cx="2748918" cy="638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the menu that visitors will see.</a:t>
            </a:r>
          </a:p>
          <a:p>
            <a:endParaRPr lang="en-AU" altLang="zh-CN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AU" altLang="zh-CN" sz="1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gives access to all the features that a visitor will need.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6703951" y="547556"/>
            <a:ext cx="1853872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Visitor Menu</a:t>
            </a:r>
          </a:p>
        </p:txBody>
      </p:sp>
      <p:sp>
        <p:nvSpPr>
          <p:cNvPr id="40" name="Content">
            <a:hlinkClick r:id="rId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824336" y="65832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55454" y="1716066"/>
            <a:ext cx="8420810" cy="4069866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Content">
            <a:hlinkClick r:id="rId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4704805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Teams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3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4704804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Matchups</a:t>
            </a:r>
          </a:p>
        </p:txBody>
      </p:sp>
      <p:sp>
        <p:nvSpPr>
          <p:cNvPr id="44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8244652" y="2510455"/>
            <a:ext cx="2269975" cy="654954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Players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9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8244652" y="4045324"/>
            <a:ext cx="2269975" cy="654955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Photos</a:t>
            </a:r>
            <a:endParaRPr lang="en-US" dirty="0">
              <a:solidFill>
                <a:srgbClr val="FFFFFF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Matchups</a:t>
            </a:r>
            <a:endParaRPr lang="en-US" dirty="0"/>
          </a:p>
        </p:txBody>
      </p:sp>
      <p:sp>
        <p:nvSpPr>
          <p:cNvPr id="70" name="Content">
            <a:hlinkClick r:id="rId21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22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Matchups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39255" y="128997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Content"/>
          <p:cNvSpPr>
            <a:spLocks/>
          </p:cNvSpPr>
          <p:nvPr/>
        </p:nvSpPr>
        <p:spPr>
          <a:xfrm>
            <a:off x="6743501" y="1301378"/>
            <a:ext cx="1127134" cy="22860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2016/10/25   </a:t>
            </a:r>
          </a:p>
        </p:txBody>
      </p:sp>
      <p:pic>
        <p:nvPicPr>
          <p:cNvPr id="2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5" y="1301381"/>
            <a:ext cx="225085" cy="2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500144" y="1326787"/>
            <a:ext cx="170758" cy="202207"/>
            <a:chOff x="4281055" y="6044910"/>
            <a:chExt cx="302029" cy="290632"/>
          </a:xfrm>
        </p:grpSpPr>
        <p:sp>
          <p:nvSpPr>
            <p:cNvPr id="23" name="Rectangle 22"/>
            <p:cNvSpPr/>
            <p:nvPr/>
          </p:nvSpPr>
          <p:spPr>
            <a:xfrm>
              <a:off x="4281055" y="6044910"/>
              <a:ext cx="302029" cy="27250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2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008" y="6052182"/>
              <a:ext cx="283362" cy="2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62404" y="1598784"/>
            <a:ext cx="11877196" cy="39377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Rectangle 37">
            <a:hlinkClick r:id="rId25" action="ppaction://hlinksldjump"/>
          </p:cNvPr>
          <p:cNvSpPr/>
          <p:nvPr/>
        </p:nvSpPr>
        <p:spPr>
          <a:xfrm>
            <a:off x="160114" y="1260962"/>
            <a:ext cx="1299079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Preseason</a:t>
            </a:r>
          </a:p>
        </p:txBody>
      </p:sp>
      <p:sp>
        <p:nvSpPr>
          <p:cNvPr id="39" name="Rectangle 38">
            <a:hlinkClick r:id="rId26" action="ppaction://hlinksldjump"/>
          </p:cNvPr>
          <p:cNvSpPr/>
          <p:nvPr/>
        </p:nvSpPr>
        <p:spPr>
          <a:xfrm>
            <a:off x="1456400" y="1260961"/>
            <a:ext cx="1458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Regular Season</a:t>
            </a:r>
          </a:p>
        </p:txBody>
      </p:sp>
      <p:sp>
        <p:nvSpPr>
          <p:cNvPr id="42" name="Content">
            <a:hlinkClick r:id="rId2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11475" y="1811398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latin typeface="Segoe UI" pitchFamily="34" charset="0"/>
                <a:cs typeface="Segoe UI" pitchFamily="34" charset="0"/>
              </a:rPr>
              <a:t>+Add a new matchup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35382"/>
              </p:ext>
            </p:extLst>
          </p:nvPr>
        </p:nvGraphicFramePr>
        <p:xfrm>
          <a:off x="311475" y="2152031"/>
          <a:ext cx="11305405" cy="259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851689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96743880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874227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Date</a:t>
                      </a:r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Team(Away)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Team(Home)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Detroit Pistons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08:00 AM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New York Knicks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Dallas Mavericks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Utah Jazz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Denver Nuggets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08:30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2017/02/09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Atlanta Hawks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Houston Rockets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09:00 AM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No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04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44552"/>
                  </a:ext>
                </a:extLst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4"/>
            </p:custDataLst>
          </p:nvPr>
        </p:nvSpPr>
        <p:spPr>
          <a:xfrm>
            <a:off x="10091800" y="5103839"/>
            <a:ext cx="1525080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 to </a:t>
            </a:r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Update"/>
          <p:cNvSpPr/>
          <p:nvPr>
            <p:custDataLst>
              <p:custData r:id="rId5"/>
            </p:custDataLst>
          </p:nvPr>
        </p:nvSpPr>
        <p:spPr>
          <a:xfrm>
            <a:off x="9310778" y="254539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1" name="Content"/>
          <p:cNvSpPr/>
          <p:nvPr>
            <p:custDataLst>
              <p:custData r:id="rId6"/>
            </p:custDataLst>
          </p:nvPr>
        </p:nvSpPr>
        <p:spPr>
          <a:xfrm>
            <a:off x="10590045" y="254640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2" name="Content"/>
          <p:cNvSpPr/>
          <p:nvPr>
            <p:custDataLst>
              <p:custData r:id="rId7"/>
            </p:custDataLst>
          </p:nvPr>
        </p:nvSpPr>
        <p:spPr>
          <a:xfrm>
            <a:off x="9310778" y="2860270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3" name="Content"/>
          <p:cNvSpPr/>
          <p:nvPr>
            <p:custDataLst>
              <p:custData r:id="rId8"/>
            </p:custDataLst>
          </p:nvPr>
        </p:nvSpPr>
        <p:spPr>
          <a:xfrm>
            <a:off x="10590045" y="286127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4" name="Content"/>
          <p:cNvSpPr/>
          <p:nvPr>
            <p:custDataLst>
              <p:custData r:id="rId9"/>
            </p:custDataLst>
          </p:nvPr>
        </p:nvSpPr>
        <p:spPr>
          <a:xfrm>
            <a:off x="9310778" y="3191391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5" name="Content"/>
          <p:cNvSpPr/>
          <p:nvPr>
            <p:custDataLst>
              <p:custData r:id="rId10"/>
            </p:custDataLst>
          </p:nvPr>
        </p:nvSpPr>
        <p:spPr>
          <a:xfrm>
            <a:off x="10590045" y="3192399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36" name="Content"/>
          <p:cNvSpPr/>
          <p:nvPr>
            <p:custDataLst>
              <p:custData r:id="rId11"/>
            </p:custDataLst>
          </p:nvPr>
        </p:nvSpPr>
        <p:spPr>
          <a:xfrm>
            <a:off x="9310778" y="3507867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37" name="Content"/>
          <p:cNvSpPr/>
          <p:nvPr>
            <p:custDataLst>
              <p:custData r:id="rId12"/>
            </p:custDataLst>
          </p:nvPr>
        </p:nvSpPr>
        <p:spPr>
          <a:xfrm>
            <a:off x="10590045" y="3508875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41" name="Content"/>
          <p:cNvSpPr/>
          <p:nvPr>
            <p:custDataLst>
              <p:custData r:id="rId13"/>
            </p:custDataLst>
          </p:nvPr>
        </p:nvSpPr>
        <p:spPr>
          <a:xfrm>
            <a:off x="9310778" y="3838988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Update</a:t>
            </a:r>
          </a:p>
        </p:txBody>
      </p:sp>
      <p:sp>
        <p:nvSpPr>
          <p:cNvPr id="43" name="Content"/>
          <p:cNvSpPr/>
          <p:nvPr>
            <p:custDataLst>
              <p:custData r:id="rId14"/>
            </p:custDataLst>
          </p:nvPr>
        </p:nvSpPr>
        <p:spPr>
          <a:xfrm>
            <a:off x="10590045" y="3839996"/>
            <a:ext cx="732416" cy="1978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5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8214005" y="1284289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4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45" name="Rectangle 44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Content"/>
            <p:cNvSpPr txBox="1"/>
            <p:nvPr>
              <p:custDataLst>
                <p:custData r:id="rId17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Update Matchup – Future Add-on</a:t>
              </a:r>
            </a:p>
          </p:txBody>
        </p:sp>
        <p:sp>
          <p:nvSpPr>
            <p:cNvPr id="47" name="Content"/>
            <p:cNvSpPr txBox="1"/>
            <p:nvPr>
              <p:custDataLst>
                <p:custData r:id="rId18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48" name="Popup close button"/>
          <p:cNvSpPr txBox="1"/>
          <p:nvPr>
            <p:custDataLst>
              <p:custData r:id="rId16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Add a new matchup for regular season</a:t>
            </a:r>
            <a:endParaRPr lang="en-US" dirty="0"/>
          </a:p>
        </p:txBody>
      </p:sp>
      <p:sp>
        <p:nvSpPr>
          <p:cNvPr id="70" name="Content">
            <a:hlinkClick r:id="rId17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8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98265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Add a new matchup for regular season</a:t>
            </a:r>
          </a:p>
        </p:txBody>
      </p:sp>
      <p:sp>
        <p:nvSpPr>
          <p:cNvPr id="97" name="Content"/>
          <p:cNvSpPr/>
          <p:nvPr>
            <p:custDataLst>
              <p:custData r:id="rId3"/>
            </p:custDataLst>
          </p:nvPr>
        </p:nvSpPr>
        <p:spPr>
          <a:xfrm>
            <a:off x="6105086" y="4539365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98" name="Content"/>
          <p:cNvSpPr txBox="1"/>
          <p:nvPr>
            <p:custDataLst>
              <p:custData r:id="rId4"/>
            </p:custDataLst>
          </p:nvPr>
        </p:nvSpPr>
        <p:spPr>
          <a:xfrm>
            <a:off x="3525263" y="1618090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102" name="Content"/>
          <p:cNvSpPr txBox="1"/>
          <p:nvPr>
            <p:custDataLst>
              <p:custData r:id="rId5"/>
            </p:custDataLst>
          </p:nvPr>
        </p:nvSpPr>
        <p:spPr>
          <a:xfrm>
            <a:off x="6811482" y="1621310"/>
            <a:ext cx="113059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Matchup Type:</a:t>
            </a:r>
          </a:p>
        </p:txBody>
      </p:sp>
      <p:sp>
        <p:nvSpPr>
          <p:cNvPr id="103" name="Content"/>
          <p:cNvSpPr txBox="1"/>
          <p:nvPr>
            <p:custDataLst>
              <p:custData r:id="rId6"/>
            </p:custDataLst>
          </p:nvPr>
        </p:nvSpPr>
        <p:spPr>
          <a:xfrm>
            <a:off x="8103533" y="1618732"/>
            <a:ext cx="128355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Regular Season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57103" y="3685244"/>
            <a:ext cx="11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</a:p>
        </p:txBody>
      </p:sp>
      <p:sp>
        <p:nvSpPr>
          <p:cNvPr id="106" name="Content"/>
          <p:cNvSpPr/>
          <p:nvPr>
            <p:custDataLst>
              <p:custData r:id="rId7"/>
            </p:custDataLst>
          </p:nvPr>
        </p:nvSpPr>
        <p:spPr>
          <a:xfrm>
            <a:off x="4570933" y="2150123"/>
            <a:ext cx="1938664" cy="2635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cs typeface="Segoe UI" pitchFamily="34" charset="0"/>
              </a:rPr>
              <a:t>2016/10/25</a:t>
            </a:r>
          </a:p>
        </p:txBody>
      </p:sp>
      <p:pic>
        <p:nvPicPr>
          <p:cNvPr id="107" name="Picture 2" descr="C:\Users\t-dantay\Documents\First24\calendar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83" y="217052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9"/>
            </p:custDataLst>
          </p:nvPr>
        </p:nvSpPr>
        <p:spPr>
          <a:xfrm>
            <a:off x="3534908" y="2213587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Date:</a:t>
            </a:r>
          </a:p>
        </p:txBody>
      </p:sp>
      <p:sp>
        <p:nvSpPr>
          <p:cNvPr id="109" name="Content"/>
          <p:cNvSpPr txBox="1"/>
          <p:nvPr>
            <p:custDataLst>
              <p:custData r:id="rId10"/>
            </p:custDataLst>
          </p:nvPr>
        </p:nvSpPr>
        <p:spPr>
          <a:xfrm>
            <a:off x="7009141" y="217150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Time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0" name="Content"/>
          <p:cNvSpPr>
            <a:spLocks/>
          </p:cNvSpPr>
          <p:nvPr/>
        </p:nvSpPr>
        <p:spPr>
          <a:xfrm>
            <a:off x="8054811" y="2106503"/>
            <a:ext cx="1219468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08:30</a:t>
            </a:r>
          </a:p>
        </p:txBody>
      </p:sp>
      <p:sp>
        <p:nvSpPr>
          <p:cNvPr id="111" name="Content"/>
          <p:cNvSpPr txBox="1"/>
          <p:nvPr>
            <p:custDataLst>
              <p:custData r:id="rId11"/>
            </p:custDataLst>
          </p:nvPr>
        </p:nvSpPr>
        <p:spPr>
          <a:xfrm>
            <a:off x="3525263" y="2727643"/>
            <a:ext cx="88874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Location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/>
          <p:cNvSpPr>
            <a:spLocks/>
          </p:cNvSpPr>
          <p:nvPr/>
        </p:nvSpPr>
        <p:spPr>
          <a:xfrm>
            <a:off x="4570932" y="2662643"/>
            <a:ext cx="470334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56754" y="1461253"/>
            <a:ext cx="11668978" cy="29456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Content"/>
          <p:cNvSpPr>
            <a:spLocks/>
          </p:cNvSpPr>
          <p:nvPr/>
        </p:nvSpPr>
        <p:spPr>
          <a:xfrm>
            <a:off x="3900584" y="3683088"/>
            <a:ext cx="1977927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Houston Rockets</a:t>
            </a:r>
          </a:p>
        </p:txBody>
      </p:sp>
      <p:sp>
        <p:nvSpPr>
          <p:cNvPr id="115" name="DownArrow"/>
          <p:cNvSpPr>
            <a:spLocks noChangeAspect="1"/>
          </p:cNvSpPr>
          <p:nvPr/>
        </p:nvSpPr>
        <p:spPr>
          <a:xfrm rot="10800000">
            <a:off x="5573874" y="3757366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Content"/>
          <p:cNvSpPr txBox="1"/>
          <p:nvPr>
            <p:custDataLst>
              <p:custData r:id="rId12"/>
            </p:custDataLst>
          </p:nvPr>
        </p:nvSpPr>
        <p:spPr>
          <a:xfrm>
            <a:off x="3682183" y="3364534"/>
            <a:ext cx="109005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Team(Away)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7" name="Content"/>
          <p:cNvSpPr>
            <a:spLocks/>
          </p:cNvSpPr>
          <p:nvPr/>
        </p:nvSpPr>
        <p:spPr>
          <a:xfrm>
            <a:off x="7344430" y="3703125"/>
            <a:ext cx="2042654" cy="32865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Cleveland Cavaliers</a:t>
            </a:r>
          </a:p>
        </p:txBody>
      </p:sp>
      <p:sp>
        <p:nvSpPr>
          <p:cNvPr id="118" name="Content"/>
          <p:cNvSpPr txBox="1"/>
          <p:nvPr>
            <p:custDataLst>
              <p:custData r:id="rId13"/>
            </p:custDataLst>
          </p:nvPr>
        </p:nvSpPr>
        <p:spPr>
          <a:xfrm>
            <a:off x="7166062" y="3398375"/>
            <a:ext cx="109655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Team(Home)</a:t>
            </a: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9" name="DownArrow"/>
          <p:cNvSpPr>
            <a:spLocks noChangeAspect="1"/>
          </p:cNvSpPr>
          <p:nvPr/>
        </p:nvSpPr>
        <p:spPr>
          <a:xfrm rot="10800000">
            <a:off x="9083431" y="3797728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 txBox="1"/>
          <p:nvPr>
            <p:custDataLst>
              <p:custData r:id="rId14"/>
            </p:custDataLst>
          </p:nvPr>
        </p:nvSpPr>
        <p:spPr>
          <a:xfrm>
            <a:off x="4605244" y="1613797"/>
            <a:ext cx="149984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301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Teams</a:t>
            </a:r>
            <a:endParaRPr lang="en-US" dirty="0"/>
          </a:p>
        </p:txBody>
      </p:sp>
      <p:sp>
        <p:nvSpPr>
          <p:cNvPr id="70" name="Content">
            <a:hlinkClick r:id="rId10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11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Teams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284313" y="1454464"/>
            <a:ext cx="1463653" cy="240015"/>
            <a:chOff x="7231328" y="2119831"/>
            <a:chExt cx="1463653" cy="240015"/>
          </a:xfrm>
        </p:grpSpPr>
        <p:sp>
          <p:nvSpPr>
            <p:cNvPr id="8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81701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Conference: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54464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Division: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08134"/>
              </p:ext>
            </p:extLst>
          </p:nvPr>
        </p:nvGraphicFramePr>
        <p:xfrm>
          <a:off x="335048" y="2190714"/>
          <a:ext cx="11463252" cy="3874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1045">
                  <a:extLst>
                    <a:ext uri="{9D8B030D-6E8A-4147-A177-3AD203B41FA5}">
                      <a16:colId xmlns:a16="http://schemas.microsoft.com/office/drawing/2014/main" val="1747690360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365001147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958910">
                  <a:extLst>
                    <a:ext uri="{9D8B030D-6E8A-4147-A177-3AD203B41FA5}">
                      <a16:colId xmlns:a16="http://schemas.microsoft.com/office/drawing/2014/main" val="1049710496"/>
                    </a:ext>
                  </a:extLst>
                </a:gridCol>
                <a:gridCol w="2176567">
                  <a:extLst>
                    <a:ext uri="{9D8B030D-6E8A-4147-A177-3AD203B41FA5}">
                      <a16:colId xmlns:a16="http://schemas.microsoft.com/office/drawing/2014/main" val="157724687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Conference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TotalSalary</a:t>
                      </a:r>
                      <a:r>
                        <a:rPr lang="en-US" sz="12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($ Million)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Miami Heat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Orlando Magic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Atlanta Hawks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1930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7502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Washington Wizards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Southeastern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CoachName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775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u="none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465676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169727" y="1454464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7115" y="1454464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1742" y="2499138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5" name="Oval 24"/>
          <p:cNvSpPr/>
          <p:nvPr/>
        </p:nvSpPr>
        <p:spPr>
          <a:xfrm>
            <a:off x="561742" y="3246370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6" name="Oval 25"/>
          <p:cNvSpPr/>
          <p:nvPr/>
        </p:nvSpPr>
        <p:spPr>
          <a:xfrm>
            <a:off x="561742" y="3947603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7" name="Oval 26"/>
          <p:cNvSpPr/>
          <p:nvPr/>
        </p:nvSpPr>
        <p:spPr>
          <a:xfrm>
            <a:off x="571564" y="4707735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28" name="Oval 27"/>
          <p:cNvSpPr/>
          <p:nvPr/>
        </p:nvSpPr>
        <p:spPr>
          <a:xfrm>
            <a:off x="561742" y="5429567"/>
            <a:ext cx="895880" cy="5971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8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9" name="Content"/>
          <p:cNvSpPr/>
          <p:nvPr>
            <p:custDataLst>
              <p:custData r:id="rId3"/>
            </p:custDataLst>
          </p:nvPr>
        </p:nvSpPr>
        <p:spPr>
          <a:xfrm>
            <a:off x="7861647" y="1441938"/>
            <a:ext cx="706396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Btn Add a new team"/>
          <p:cNvSpPr/>
          <p:nvPr>
            <p:custDataLst>
              <p:custData r:id="rId4"/>
            </p:custDataLst>
          </p:nvPr>
        </p:nvSpPr>
        <p:spPr>
          <a:xfrm>
            <a:off x="10384536" y="1402233"/>
            <a:ext cx="148216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latin typeface="Segoe UI" pitchFamily="34" charset="0"/>
                <a:cs typeface="Segoe UI" pitchFamily="34" charset="0"/>
              </a:rPr>
              <a:t>+Add a new team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teams: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Popup windows"/>
          <p:cNvGrpSpPr/>
          <p:nvPr/>
        </p:nvGrpSpPr>
        <p:grpSpPr>
          <a:xfrm>
            <a:off x="3857160" y="1437257"/>
            <a:ext cx="5499676" cy="1751734"/>
            <a:chOff x="3728328" y="1108537"/>
            <a:chExt cx="5499676" cy="1751734"/>
          </a:xfrm>
        </p:grpSpPr>
        <p:sp>
          <p:nvSpPr>
            <p:cNvPr id="33" name="Rectangle 32"/>
            <p:cNvSpPr/>
            <p:nvPr/>
          </p:nvSpPr>
          <p:spPr>
            <a:xfrm>
              <a:off x="3728328" y="1108537"/>
              <a:ext cx="5499676" cy="17517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4304378" y="1372454"/>
              <a:ext cx="437167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Add a new team</a:t>
              </a:r>
              <a:r>
                <a:rPr lang="en-US" sz="1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 – Future Add-on</a:t>
              </a:r>
            </a:p>
          </p:txBody>
        </p:sp>
        <p:sp>
          <p:nvSpPr>
            <p:cNvPr id="35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3942959" y="2028371"/>
              <a:ext cx="507041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Segoe UI" pitchFamily="34" charset="0"/>
                  <a:cs typeface="Segoe UI" pitchFamily="34" charset="0"/>
                </a:rPr>
                <a:t>The  feature would be a future add-on to the current system.</a:t>
              </a:r>
            </a:p>
          </p:txBody>
        </p:sp>
      </p:grpSp>
      <p:sp>
        <p:nvSpPr>
          <p:cNvPr id="36" name="Popup close button"/>
          <p:cNvSpPr txBox="1"/>
          <p:nvPr>
            <p:custDataLst>
              <p:custData r:id="rId5"/>
            </p:custDataLst>
          </p:nvPr>
        </p:nvSpPr>
        <p:spPr>
          <a:xfrm>
            <a:off x="8962239" y="1501475"/>
            <a:ext cx="411074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ea typeface="Segoe UI" pitchFamily="34" charset="0"/>
                <a:cs typeface="Segoe UI" pitchFamily="34" charset="0"/>
                <a:sym typeface="Webdings" panose="05030102010509060703" pitchFamily="18" charset="2"/>
              </a:rPr>
              <a:t></a:t>
            </a:r>
            <a:endParaRPr lang="en-US" sz="20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Manage Players</a:t>
            </a:r>
            <a:endParaRPr lang="en-US" dirty="0"/>
          </a:p>
        </p:txBody>
      </p:sp>
      <p:sp>
        <p:nvSpPr>
          <p:cNvPr id="70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7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Manage Players</a:t>
            </a:r>
          </a:p>
        </p:txBody>
      </p:sp>
      <p:sp>
        <p:nvSpPr>
          <p:cNvPr id="80" name="Content"/>
          <p:cNvSpPr>
            <a:spLocks/>
          </p:cNvSpPr>
          <p:nvPr/>
        </p:nvSpPr>
        <p:spPr>
          <a:xfrm>
            <a:off x="1284313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1701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758335" y="1477418"/>
            <a:ext cx="1463653" cy="240015"/>
            <a:chOff x="7231328" y="2119831"/>
            <a:chExt cx="1463653" cy="240015"/>
          </a:xfrm>
        </p:grpSpPr>
        <p:sp>
          <p:nvSpPr>
            <p:cNvPr id="130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All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697166" y="1485096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Position: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332" y="1827706"/>
            <a:ext cx="11669573" cy="454769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"/>
          <p:cNvSpPr>
            <a:spLocks/>
          </p:cNvSpPr>
          <p:nvPr/>
        </p:nvSpPr>
        <p:spPr>
          <a:xfrm>
            <a:off x="6346657" y="1477418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All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045" y="1477418"/>
            <a:ext cx="93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Country: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DownArrow"/>
          <p:cNvSpPr>
            <a:spLocks noChangeAspect="1"/>
          </p:cNvSpPr>
          <p:nvPr/>
        </p:nvSpPr>
        <p:spPr>
          <a:xfrm rot="10800000">
            <a:off x="7646957" y="1543197"/>
            <a:ext cx="135298" cy="108456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ontent"/>
          <p:cNvSpPr/>
          <p:nvPr>
            <p:custDataLst>
              <p:custData r:id="rId3"/>
            </p:custDataLst>
          </p:nvPr>
        </p:nvSpPr>
        <p:spPr>
          <a:xfrm>
            <a:off x="7990924" y="1461506"/>
            <a:ext cx="876851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/>
        </p:nvSpPr>
        <p:spPr>
          <a:xfrm>
            <a:off x="88900" y="1916976"/>
            <a:ext cx="1200681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players: </a:t>
            </a:r>
            <a:r>
              <a:rPr lang="en-US" altLang="zh-CN" sz="1000" b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XX</a:t>
            </a:r>
            <a:endParaRPr lang="en-US" sz="10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3504"/>
              </p:ext>
            </p:extLst>
          </p:nvPr>
        </p:nvGraphicFramePr>
        <p:xfrm>
          <a:off x="332501" y="2228525"/>
          <a:ext cx="11448000" cy="3962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9770284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542849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081478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000" b="1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ShootingGuard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2000-05-23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89.80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1982-12-19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Trinity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Alonzo Edward Gee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2005-03-12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1987-05-29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268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Cole David Aldrich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2013-05-21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1988-10-31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Brearley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065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Nicholas John Collison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SmallForward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2003-12-06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1980-10-26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Phillips Exeter Academy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43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 Connaughton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PowerForward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2014-03-11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1993-01-06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Horace Mann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15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7367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01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461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04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945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16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65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322067"/>
                  </a:ext>
                </a:extLst>
              </a:tr>
            </a:tbl>
          </a:graphicData>
        </a:graphic>
      </p:graphicFrame>
      <p:sp>
        <p:nvSpPr>
          <p:cNvPr id="20" name="TextBox 41"/>
          <p:cNvSpPr txBox="1"/>
          <p:nvPr/>
        </p:nvSpPr>
        <p:spPr>
          <a:xfrm>
            <a:off x="117862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17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79" y="41227"/>
            <a:ext cx="3936059" cy="2448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Report</a:t>
            </a:r>
            <a:endParaRPr lang="en-US" dirty="0"/>
          </a:p>
        </p:txBody>
      </p:sp>
      <p:sp>
        <p:nvSpPr>
          <p:cNvPr id="70" name="Content">
            <a:hlinkClick r:id="rId8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103845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/>
        </p:nvSpPr>
        <p:spPr>
          <a:xfrm>
            <a:off x="4218038" y="519844"/>
            <a:ext cx="366866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Report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63796" y="974381"/>
            <a:ext cx="11890551" cy="549619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/>
          <p:nvPr/>
        </p:nvSpPr>
        <p:spPr>
          <a:xfrm>
            <a:off x="187619" y="1628755"/>
            <a:ext cx="11874674" cy="4857907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8" name="ScrollbarVertical"/>
          <p:cNvGrpSpPr/>
          <p:nvPr>
            <p:custDataLst>
              <p:custData r:id="rId3"/>
            </p:custDataLst>
          </p:nvPr>
        </p:nvGrpSpPr>
        <p:grpSpPr>
          <a:xfrm>
            <a:off x="11902791" y="1628756"/>
            <a:ext cx="148019" cy="4834606"/>
            <a:chOff x="4583850" y="1543109"/>
            <a:chExt cx="60810" cy="3562291"/>
          </a:xfrm>
        </p:grpSpPr>
        <p:sp>
          <p:nvSpPr>
            <p:cNvPr id="82" name="Background"/>
            <p:cNvSpPr>
              <a:spLocks/>
            </p:cNvSpPr>
            <p:nvPr/>
          </p:nvSpPr>
          <p:spPr>
            <a:xfrm>
              <a:off x="4583850" y="1543109"/>
              <a:ext cx="60799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3" name="Slider"/>
            <p:cNvSpPr>
              <a:spLocks/>
            </p:cNvSpPr>
            <p:nvPr/>
          </p:nvSpPr>
          <p:spPr>
            <a:xfrm>
              <a:off x="4583861" y="1842087"/>
              <a:ext cx="60799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UpArrow"/>
            <p:cNvSpPr>
              <a:spLocks/>
            </p:cNvSpPr>
            <p:nvPr/>
          </p:nvSpPr>
          <p:spPr>
            <a:xfrm>
              <a:off x="4601334" y="1564561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Arrow"/>
            <p:cNvSpPr>
              <a:spLocks/>
            </p:cNvSpPr>
            <p:nvPr/>
          </p:nvSpPr>
          <p:spPr>
            <a:xfrm rot="10800000">
              <a:off x="4601334" y="5039778"/>
              <a:ext cx="26296" cy="471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ScrollbarHorizontal"/>
          <p:cNvGrpSpPr/>
          <p:nvPr>
            <p:custDataLst>
              <p:custData r:id="rId4"/>
            </p:custDataLst>
          </p:nvPr>
        </p:nvGrpSpPr>
        <p:grpSpPr>
          <a:xfrm>
            <a:off x="185827" y="6316247"/>
            <a:ext cx="11704234" cy="147145"/>
            <a:chOff x="2779777" y="3355421"/>
            <a:chExt cx="3584447" cy="14182"/>
          </a:xfrm>
        </p:grpSpPr>
        <p:sp>
          <p:nvSpPr>
            <p:cNvPr id="87" name="Background"/>
            <p:cNvSpPr>
              <a:spLocks/>
            </p:cNvSpPr>
            <p:nvPr/>
          </p:nvSpPr>
          <p:spPr>
            <a:xfrm>
              <a:off x="2779777" y="3355421"/>
              <a:ext cx="3584447" cy="141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Slider"/>
            <p:cNvSpPr>
              <a:spLocks/>
            </p:cNvSpPr>
            <p:nvPr/>
          </p:nvSpPr>
          <p:spPr>
            <a:xfrm>
              <a:off x="2915411" y="3355424"/>
              <a:ext cx="145380" cy="141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LeftArrow"/>
            <p:cNvSpPr>
              <a:spLocks/>
            </p:cNvSpPr>
            <p:nvPr/>
          </p:nvSpPr>
          <p:spPr>
            <a:xfrm rot="16200000">
              <a:off x="2800851" y="3348912"/>
              <a:ext cx="6168" cy="2728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ightArrow"/>
            <p:cNvSpPr>
              <a:spLocks/>
            </p:cNvSpPr>
            <p:nvPr/>
          </p:nvSpPr>
          <p:spPr>
            <a:xfrm rot="5400000">
              <a:off x="6327361" y="3349822"/>
              <a:ext cx="6168" cy="2685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44451"/>
              </p:ext>
            </p:extLst>
          </p:nvPr>
        </p:nvGraphicFramePr>
        <p:xfrm>
          <a:off x="448559" y="1986824"/>
          <a:ext cx="10394436" cy="39609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161026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995165">
                  <a:extLst>
                    <a:ext uri="{9D8B030D-6E8A-4147-A177-3AD203B41FA5}">
                      <a16:colId xmlns:a16="http://schemas.microsoft.com/office/drawing/2014/main" val="3189217658"/>
                    </a:ext>
                  </a:extLst>
                </a:gridCol>
                <a:gridCol w="1169283">
                  <a:extLst>
                    <a:ext uri="{9D8B030D-6E8A-4147-A177-3AD203B41FA5}">
                      <a16:colId xmlns:a16="http://schemas.microsoft.com/office/drawing/2014/main" val="988464603"/>
                    </a:ext>
                  </a:extLst>
                </a:gridCol>
                <a:gridCol w="876962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10290644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0807840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8945901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8919466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490674840"/>
                    </a:ext>
                  </a:extLst>
                </a:gridCol>
              </a:tblGrid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Rank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Conference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Division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Points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Rebounds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Assists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Steals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Blocks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Turnovers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Fouls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423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TeamName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0429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832218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976179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2224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36526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68923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71502"/>
                  </a:ext>
                </a:extLst>
              </a:tr>
              <a:tr h="346003">
                <a:tc>
                  <a:txBody>
                    <a:bodyPr/>
                    <a:lstStyle/>
                    <a:p>
                      <a:pPr algn="ctr"/>
                      <a:endParaRPr lang="en-US" altLang="zh-CN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02683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592135" y="1106659"/>
            <a:ext cx="1463653" cy="240015"/>
            <a:chOff x="7231328" y="2119831"/>
            <a:chExt cx="1463653" cy="240015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altLang="zh-CN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Regular Season</a:t>
              </a:r>
              <a:endPara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2652" y="1114337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Matchup Type: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39147" y="1114337"/>
            <a:ext cx="1463653" cy="240015"/>
            <a:chOff x="7231328" y="2119831"/>
            <a:chExt cx="1463653" cy="240015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Points</a:t>
              </a: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99664" y="1122015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Rank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67179" y="1124360"/>
            <a:ext cx="1463653" cy="240015"/>
            <a:chOff x="7231328" y="2119831"/>
            <a:chExt cx="1463653" cy="24001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7231328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Average</a:t>
              </a: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8508883" y="2203520"/>
              <a:ext cx="135298" cy="10845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027696" y="1132038"/>
            <a:ext cx="110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View by:</a:t>
            </a:r>
            <a:endParaRPr lang="zh-CN" alt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1786236" y="6554659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18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" name="Content"/>
          <p:cNvSpPr/>
          <p:nvPr>
            <p:custDataLst>
              <p:custData r:id="rId5"/>
            </p:custDataLst>
          </p:nvPr>
        </p:nvSpPr>
        <p:spPr>
          <a:xfrm>
            <a:off x="9255967" y="1114814"/>
            <a:ext cx="675433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Eastern</a:t>
            </a:r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271177" y="11299360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152" name="Rectangle 151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Atlantic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193" name="TextBox 19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TextBox 19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6" name="TextBox 19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84" name="TextBox 28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5" name="TextBox 28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6" name="TextBox 28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7" name="TextBox 28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02" name="TextBox 30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3" name="TextBox 30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4" name="TextBox 30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5" name="TextBox 30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16" name="TextBox 31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7" name="TextBox 31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8" name="TextBox 31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9" name="TextBox 31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23" name="TextBox 32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4" name="TextBox 32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5" name="TextBox 32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6" name="TextBox 32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27" name="Group 326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8" name="Rectangle 327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Central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0" name="TextBox 35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2" name="TextBox 36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4" name="TextBox 35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6" name="TextBox 35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8" name="TextBox 34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0" name="TextBox 34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2" name="TextBox 34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4" name="TextBox 34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6" name="TextBox 33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8" name="TextBox 33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5" name="Rectangle 36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Southeast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7" name="TextBox 39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9" name="TextBox 39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1" name="TextBox 39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3" name="TextBox 39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5" name="TextBox 38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7" name="TextBox 38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9" name="TextBox 37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1" name="TextBox 38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3" name="TextBox 37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5" name="TextBox 37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2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Teams Main</a:t>
            </a:r>
            <a:endParaRPr lang="en-US" dirty="0"/>
          </a:p>
        </p:txBody>
      </p:sp>
      <p:sp>
        <p:nvSpPr>
          <p:cNvPr id="61" name="Content">
            <a:hlinkClick r:id="rId4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287694" y="1388580"/>
            <a:ext cx="1055792" cy="3340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Eastern</a:t>
            </a: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350299" y="1388579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Western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1708262"/>
            <a:ext cx="11665178" cy="457743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Teams Main</a:t>
            </a: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341552" y="1876584"/>
            <a:ext cx="3797665" cy="4175439"/>
            <a:chOff x="341552" y="1889110"/>
            <a:chExt cx="3797665" cy="4175439"/>
          </a:xfrm>
        </p:grpSpPr>
        <p:sp>
          <p:nvSpPr>
            <p:cNvPr id="245" name="Rectangle 244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Northwest</a:t>
              </a:r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7" name="TextBox 27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8" name="TextBox 27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9" name="TextBox 27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0" name="TextBox 27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71" name="TextBox 27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TextBox 27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3" name="TextBox 27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4" name="TextBox 27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65" name="TextBox 26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6" name="TextBox 26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7" name="TextBox 26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8" name="TextBox 26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9" name="TextBox 25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TextBox 26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2" name="TextBox 26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253" name="TextBox 25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5" name="TextBox 25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6" name="TextBox 25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4214183" y="1876584"/>
            <a:ext cx="3797665" cy="4175439"/>
            <a:chOff x="341552" y="1889110"/>
            <a:chExt cx="3797665" cy="4175439"/>
          </a:xfrm>
        </p:grpSpPr>
        <p:sp>
          <p:nvSpPr>
            <p:cNvPr id="329" name="Rectangle 328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Pacific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61" name="TextBox 360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2" name="TextBox 361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3" name="TextBox 362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4" name="TextBox 363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55" name="TextBox 354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6" name="TextBox 355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7" name="TextBox 356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8" name="TextBox 357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9" name="TextBox 348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0" name="TextBox 349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1" name="TextBox 350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2" name="TextBox 351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43" name="TextBox 342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4" name="TextBox 343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5" name="TextBox 344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6" name="TextBox 345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37" name="TextBox 336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8" name="TextBox 337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9" name="TextBox 338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0" name="TextBox 339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  <p:grpSp>
        <p:nvGrpSpPr>
          <p:cNvPr id="365" name="Group 364"/>
          <p:cNvGrpSpPr/>
          <p:nvPr/>
        </p:nvGrpSpPr>
        <p:grpSpPr>
          <a:xfrm>
            <a:off x="8087379" y="1876584"/>
            <a:ext cx="3797665" cy="4175439"/>
            <a:chOff x="341552" y="1889110"/>
            <a:chExt cx="3797665" cy="4175439"/>
          </a:xfrm>
        </p:grpSpPr>
        <p:sp>
          <p:nvSpPr>
            <p:cNvPr id="366" name="Rectangle 365">
              <a:hlinkClick r:id="" action="ppaction://noaction"/>
            </p:cNvPr>
            <p:cNvSpPr/>
            <p:nvPr/>
          </p:nvSpPr>
          <p:spPr>
            <a:xfrm>
              <a:off x="341552" y="1889110"/>
              <a:ext cx="3795394" cy="3408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Southwest</a:t>
              </a: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341552" y="2234268"/>
              <a:ext cx="3795393" cy="762049"/>
              <a:chOff x="341552" y="2234268"/>
              <a:chExt cx="3795393" cy="762049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8" name="TextBox 397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9" name="TextBox 398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0" name="TextBox 399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1" name="TextBox 400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341552" y="3000576"/>
              <a:ext cx="3795393" cy="762049"/>
              <a:chOff x="341552" y="2234268"/>
              <a:chExt cx="3795393" cy="762049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92" name="TextBox 391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3" name="TextBox 392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4" name="TextBox 393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5" name="TextBox 394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341552" y="3770584"/>
              <a:ext cx="3795393" cy="762049"/>
              <a:chOff x="341552" y="2234268"/>
              <a:chExt cx="3795393" cy="762049"/>
            </a:xfrm>
          </p:grpSpPr>
          <p:sp>
            <p:nvSpPr>
              <p:cNvPr id="384" name="Rectangle 383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6" name="TextBox 385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7" name="TextBox 386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8" name="TextBox 387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9" name="TextBox 388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3824" y="4536686"/>
              <a:ext cx="3795393" cy="762049"/>
              <a:chOff x="341552" y="2234268"/>
              <a:chExt cx="3795393" cy="762049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80" name="TextBox 379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1" name="TextBox 380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2" name="TextBox 381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3" name="TextBox 382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341552" y="5302500"/>
              <a:ext cx="3795393" cy="762049"/>
              <a:chOff x="341552" y="2234268"/>
              <a:chExt cx="3795393" cy="762049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341552" y="2234268"/>
                <a:ext cx="3795393" cy="762049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hlinkClick r:id="rId7" action="ppaction://hlinksldjump"/>
              </p:cNvPr>
              <p:cNvSpPr/>
              <p:nvPr/>
            </p:nvSpPr>
            <p:spPr>
              <a:xfrm>
                <a:off x="370129" y="2314463"/>
                <a:ext cx="590158" cy="610702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>
                    <a:solidFill>
                      <a:schemeClr val="accent4">
                        <a:lumMod val="75000"/>
                      </a:schemeClr>
                    </a:solidFill>
                  </a:rPr>
                  <a:t>Logo</a:t>
                </a:r>
              </a:p>
            </p:txBody>
          </p:sp>
          <p:sp>
            <p:nvSpPr>
              <p:cNvPr id="374" name="TextBox 373">
                <a:hlinkClick r:id="rId7" action="ppaction://hlinksldjump"/>
              </p:cNvPr>
              <p:cNvSpPr txBox="1"/>
              <p:nvPr/>
            </p:nvSpPr>
            <p:spPr>
              <a:xfrm>
                <a:off x="987771" y="2303030"/>
                <a:ext cx="127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Team name</a:t>
                </a:r>
                <a:endParaRPr lang="en-US" sz="1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5" name="TextBox 374">
                <a:hlinkClick r:id="rId7" action="ppaction://hlinksldjump"/>
              </p:cNvPr>
              <p:cNvSpPr txBox="1"/>
              <p:nvPr/>
            </p:nvSpPr>
            <p:spPr>
              <a:xfrm>
                <a:off x="1141682" y="2643850"/>
                <a:ext cx="6328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Roster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6" name="TextBox 375">
                <a:hlinkClick r:id="rId8" action="ppaction://hlinksldjump"/>
              </p:cNvPr>
              <p:cNvSpPr txBox="1"/>
              <p:nvPr/>
            </p:nvSpPr>
            <p:spPr>
              <a:xfrm>
                <a:off x="1990419" y="2644589"/>
                <a:ext cx="8065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70C0"/>
                    </a:solidFill>
                  </a:rPr>
                  <a:t>Matchup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7" name="TextBox 376">
                <a:hlinkClick r:id="rId9" action="ppaction://hlinksldjump"/>
              </p:cNvPr>
              <p:cNvSpPr txBox="1"/>
              <p:nvPr/>
            </p:nvSpPr>
            <p:spPr>
              <a:xfrm>
                <a:off x="2947224" y="2644589"/>
                <a:ext cx="10769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</a:rPr>
                  <a:t>First Lineup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3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Roster</a:t>
            </a: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7978"/>
              </p:ext>
            </p:extLst>
          </p:nvPr>
        </p:nvGraphicFramePr>
        <p:xfrm>
          <a:off x="476897" y="2457771"/>
          <a:ext cx="10745839" cy="2285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6339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2350074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888426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DateofBirth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College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Salary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Avery Bradley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Texas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$8,269,663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Jaylen Brown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California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$4,743,000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Jae Crowder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SF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Marquette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$6,286,408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Gerald Green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$980,431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 Horford</a:t>
                      </a:r>
                      <a:endParaRPr lang="zh-CN" alt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Florida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$26,540,100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55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7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Matchup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cs typeface="Segoe UI" pitchFamily="34" charset="0"/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98202"/>
              </p:ext>
            </p:extLst>
          </p:nvPr>
        </p:nvGraphicFramePr>
        <p:xfrm>
          <a:off x="500363" y="2450064"/>
          <a:ext cx="10375086" cy="35879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195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2145661">
                  <a:extLst>
                    <a:ext uri="{9D8B030D-6E8A-4147-A177-3AD203B41FA5}">
                      <a16:colId xmlns:a16="http://schemas.microsoft.com/office/drawing/2014/main" val="2196238548"/>
                    </a:ext>
                  </a:extLst>
                </a:gridCol>
                <a:gridCol w="2145661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86662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284969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Date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Matchup Type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Opponent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Start Time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Result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Status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Boston Celtics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122-117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2016/10/27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Preseason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Chicago Bulls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23232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105-99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2016/10/29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Charlotte Hornets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7:30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104-98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759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2017/04/10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Brooklyn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7:30 PM</a:t>
                      </a:r>
                      <a:endParaRPr lang="en-US" sz="1000" kern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102-98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Location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Finished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436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2017/04/12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Regular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Milwaukee Bucks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8:00 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Not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705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23232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55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85750" y="1935963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Roster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Detail</a:t>
            </a:r>
          </a:p>
        </p:txBody>
      </p:sp>
      <p:sp>
        <p:nvSpPr>
          <p:cNvPr id="8" name="Oval 7"/>
          <p:cNvSpPr/>
          <p:nvPr/>
        </p:nvSpPr>
        <p:spPr>
          <a:xfrm>
            <a:off x="281980" y="1335423"/>
            <a:ext cx="783187" cy="5204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Team</a:t>
            </a:r>
          </a:p>
          <a:p>
            <a:pPr algn="ctr"/>
            <a:r>
              <a:rPr lang="en-AU" sz="1000" dirty="0">
                <a:solidFill>
                  <a:schemeClr val="accent4">
                    <a:lumMod val="75000"/>
                  </a:schemeClr>
                </a:solidFill>
              </a:rPr>
              <a:t>Logo</a:t>
            </a:r>
          </a:p>
        </p:txBody>
      </p:sp>
      <p:sp>
        <p:nvSpPr>
          <p:cNvPr id="9" name="Content"/>
          <p:cNvSpPr txBox="1"/>
          <p:nvPr/>
        </p:nvSpPr>
        <p:spPr>
          <a:xfrm>
            <a:off x="1340039" y="1524097"/>
            <a:ext cx="535012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Team Name  |  Division Name of Conference Name </a:t>
            </a: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540432" y="1936430"/>
            <a:ext cx="1254682" cy="3408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Matchup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95114" y="1935355"/>
            <a:ext cx="1254682" cy="34089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cs typeface="Segoe UI" pitchFamily="34" charset="0"/>
              </a:rPr>
              <a:t>Lineup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81" y="2277041"/>
            <a:ext cx="11665178" cy="4008659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4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" y="2329082"/>
            <a:ext cx="11373117" cy="38988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60991" y="38020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3191" y="37360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7641"/>
              </p:ext>
            </p:extLst>
          </p:nvPr>
        </p:nvGraphicFramePr>
        <p:xfrm>
          <a:off x="1572728" y="38020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Al Horford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Jonas Jerebko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Jordan Mickey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233193" y="3501798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980237" y="339818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40383"/>
              </p:ext>
            </p:extLst>
          </p:nvPr>
        </p:nvGraphicFramePr>
        <p:xfrm>
          <a:off x="5544930" y="3501798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Amir Johnson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Kelly Olynyk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Tyler Zeller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261764" y="3763940"/>
            <a:ext cx="1981200" cy="977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83964" y="3697900"/>
            <a:ext cx="4800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83972"/>
              </p:ext>
            </p:extLst>
          </p:nvPr>
        </p:nvGraphicFramePr>
        <p:xfrm>
          <a:off x="9573501" y="3763940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Jae Crowder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Jaylen Brown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Gerald Green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233166" y="4907818"/>
            <a:ext cx="2338798" cy="123909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28087" y="4854304"/>
            <a:ext cx="507339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PG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26211"/>
              </p:ext>
            </p:extLst>
          </p:nvPr>
        </p:nvGraphicFramePr>
        <p:xfrm>
          <a:off x="8544903" y="4920344"/>
          <a:ext cx="2027061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7061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Isaiah Thomas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Marcus Smart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Terry </a:t>
                      </a:r>
                      <a:r>
                        <a:rPr lang="en-US" altLang="zh-CN" sz="1400" dirty="0" err="1">
                          <a:solidFill>
                            <a:srgbClr val="0070C0"/>
                          </a:solidFill>
                        </a:rPr>
                        <a:t>Rozier</a:t>
                      </a: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70C0"/>
                          </a:solidFill>
                        </a:rPr>
                        <a:t>Demetrius Jackson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741051" y="5282156"/>
            <a:ext cx="1981200" cy="6495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09651" y="5216116"/>
            <a:ext cx="533660" cy="279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SG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95123"/>
              </p:ext>
            </p:extLst>
          </p:nvPr>
        </p:nvGraphicFramePr>
        <p:xfrm>
          <a:off x="2052788" y="5282156"/>
          <a:ext cx="1560925" cy="88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925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</a:tblGrid>
              <a:tr h="172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70C0"/>
                          </a:solidFill>
                        </a:rPr>
                        <a:t>Avery Bradley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James 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9924"/>
                  </a:ext>
                </a:extLst>
              </a:tr>
              <a:tr h="191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18477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737623" y="1946684"/>
            <a:ext cx="1463653" cy="240015"/>
            <a:chOff x="6868324" y="2119831"/>
            <a:chExt cx="1463653" cy="240015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686832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809032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6358540" y="1914861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Players Main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Players Main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56" y="1503574"/>
            <a:ext cx="12012783" cy="721076"/>
          </a:xfrm>
          <a:prstGeom prst="rect">
            <a:avLst/>
          </a:prstGeom>
          <a:solidFill>
            <a:srgbClr val="699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77330" y="1913515"/>
            <a:ext cx="1463653" cy="240015"/>
            <a:chOff x="7877974" y="2119831"/>
            <a:chExt cx="1463653" cy="240015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7877974" y="2119831"/>
              <a:ext cx="1463653" cy="24001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2016 </a:t>
              </a:r>
              <a:r>
                <a:rPr lang="en-US" altLang="zh-CN" sz="1200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Segoe UI" pitchFamily="34" charset="0"/>
                  <a:cs typeface="Segoe UI" pitchFamily="34" charset="0"/>
                </a:rPr>
                <a:t>– 2017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 noChangeAspect="1"/>
            </p:cNvSpPr>
            <p:nvPr/>
          </p:nvSpPr>
          <p:spPr>
            <a:xfrm rot="10800000">
              <a:off x="9099979" y="2181852"/>
              <a:ext cx="190848" cy="15298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Content"/>
          <p:cNvSpPr txBox="1"/>
          <p:nvPr/>
        </p:nvSpPr>
        <p:spPr>
          <a:xfrm>
            <a:off x="316542" y="1590991"/>
            <a:ext cx="928332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ALL   A   B   C   D   E   F   G   H   I   J   K   L   M   N   O   P   Q   R   S   T   U   V   W   X   Y   Z</a:t>
            </a:r>
            <a:endParaRPr lang="en-US" sz="1400" b="1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>
            <a:spLocks/>
          </p:cNvSpPr>
          <p:nvPr/>
        </p:nvSpPr>
        <p:spPr>
          <a:xfrm>
            <a:off x="3804260" y="1903990"/>
            <a:ext cx="1463653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TeamName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Arrow"/>
          <p:cNvSpPr>
            <a:spLocks noChangeAspect="1"/>
          </p:cNvSpPr>
          <p:nvPr/>
        </p:nvSpPr>
        <p:spPr>
          <a:xfrm rot="10800000">
            <a:off x="5026265" y="1966011"/>
            <a:ext cx="190848" cy="15298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Content"/>
          <p:cNvSpPr>
            <a:spLocks/>
          </p:cNvSpPr>
          <p:nvPr/>
        </p:nvSpPr>
        <p:spPr>
          <a:xfrm>
            <a:off x="6862534" y="1913515"/>
            <a:ext cx="1671977" cy="24001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Name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22426"/>
              </p:ext>
            </p:extLst>
          </p:nvPr>
        </p:nvGraphicFramePr>
        <p:xfrm>
          <a:off x="281980" y="2312067"/>
          <a:ext cx="11318079" cy="366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564">
                  <a:extLst>
                    <a:ext uri="{9D8B030D-6E8A-4147-A177-3AD203B41FA5}">
                      <a16:colId xmlns:a16="http://schemas.microsoft.com/office/drawing/2014/main" val="3961414454"/>
                    </a:ext>
                  </a:extLst>
                </a:gridCol>
                <a:gridCol w="831443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52162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276614">
                  <a:extLst>
                    <a:ext uri="{9D8B030D-6E8A-4147-A177-3AD203B41FA5}">
                      <a16:colId xmlns:a16="http://schemas.microsoft.com/office/drawing/2014/main" val="282118994"/>
                    </a:ext>
                  </a:extLst>
                </a:gridCol>
                <a:gridCol w="1400581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  <a:gridCol w="1101064">
                  <a:extLst>
                    <a:ext uri="{9D8B030D-6E8A-4147-A177-3AD203B41FA5}">
                      <a16:colId xmlns:a16="http://schemas.microsoft.com/office/drawing/2014/main" val="304578684"/>
                    </a:ext>
                  </a:extLst>
                </a:gridCol>
                <a:gridCol w="1053660">
                  <a:extLst>
                    <a:ext uri="{9D8B030D-6E8A-4147-A177-3AD203B41FA5}">
                      <a16:colId xmlns:a16="http://schemas.microsoft.com/office/drawing/2014/main" val="3778538750"/>
                    </a:ext>
                  </a:extLst>
                </a:gridCol>
                <a:gridCol w="1617969">
                  <a:extLst>
                    <a:ext uri="{9D8B030D-6E8A-4147-A177-3AD203B41FA5}">
                      <a16:colId xmlns:a16="http://schemas.microsoft.com/office/drawing/2014/main" val="78631304"/>
                    </a:ext>
                  </a:extLst>
                </a:gridCol>
                <a:gridCol w="1257564">
                  <a:extLst>
                    <a:ext uri="{9D8B030D-6E8A-4147-A177-3AD203B41FA5}">
                      <a16:colId xmlns:a16="http://schemas.microsoft.com/office/drawing/2014/main" val="2611504155"/>
                    </a:ext>
                  </a:extLst>
                </a:gridCol>
              </a:tblGrid>
              <a:tr h="419963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No.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Team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Position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Weight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Height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Experience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Country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82164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Zody</a:t>
                      </a:r>
                      <a:r>
                        <a:rPr lang="en-US" altLang="zh-CN" sz="1000" b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000" b="0" dirty="0" err="1">
                          <a:solidFill>
                            <a:schemeClr val="tx2"/>
                          </a:solidFill>
                        </a:rPr>
                        <a:t>Aeller</a:t>
                      </a:r>
                      <a:endParaRPr lang="zh-CN" altLang="en-US" sz="10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NOK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104.00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Zeller Tyler</a:t>
                      </a:r>
                      <a:endParaRPr lang="zh-CN" alt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CEL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113.00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422096"/>
                  </a:ext>
                </a:extLst>
              </a:tr>
              <a:tr h="794031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Ztephen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Limmerman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ORL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108.00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2.13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16509"/>
                  </a:ext>
                </a:extLst>
              </a:tr>
              <a:tr h="758127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66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Zaul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lipser</a:t>
                      </a:r>
                      <a:endParaRPr lang="zh-CN" altLang="en-US" sz="1000" b="0" i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CHI</a:t>
                      </a:r>
                      <a:endParaRPr lang="zh-CN" alt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107.00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2.03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zh-CN" altLang="en-US" sz="1000" b="0" i="0" kern="1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76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14264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6" y="6048389"/>
            <a:ext cx="11435023" cy="2342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715400" y="1518814"/>
            <a:ext cx="288099" cy="409941"/>
          </a:xfrm>
          <a:prstGeom prst="rect">
            <a:avLst/>
          </a:prstGeom>
          <a:solidFill>
            <a:schemeClr val="accent3">
              <a:lumMod val="75000"/>
              <a:alpha val="64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hlinkClick r:id="rId7" action="ppaction://hlinksldjump"/>
          </p:cNvPr>
          <p:cNvSpPr/>
          <p:nvPr/>
        </p:nvSpPr>
        <p:spPr>
          <a:xfrm>
            <a:off x="2629770" y="2778778"/>
            <a:ext cx="968093" cy="30725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"/>
          <p:cNvSpPr txBox="1"/>
          <p:nvPr>
            <p:custDataLst>
              <p:custData r:id="rId2"/>
            </p:custDataLst>
          </p:nvPr>
        </p:nvSpPr>
        <p:spPr>
          <a:xfrm>
            <a:off x="4088040" y="6083662"/>
            <a:ext cx="41959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Total XX r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ecords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, </a:t>
            </a:r>
            <a:r>
              <a:rPr lang="en-US" altLang="zh-CN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YY</a:t>
            </a:r>
            <a:r>
              <a:rPr lang="en-US" sz="1000" b="1" i="1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 records in one page</a:t>
            </a:r>
            <a:endParaRPr lang="en-US" sz="1000" i="1" dirty="0">
              <a:solidFill>
                <a:schemeClr val="tx2">
                  <a:lumMod val="90000"/>
                  <a:lumOff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5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4" name="Picture 2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2778778"/>
            <a:ext cx="733474" cy="697164"/>
          </a:xfrm>
          <a:prstGeom prst="rect">
            <a:avLst/>
          </a:prstGeom>
        </p:spPr>
      </p:pic>
      <p:pic>
        <p:nvPicPr>
          <p:cNvPr id="28" name="Picture 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3599403"/>
            <a:ext cx="733474" cy="697164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4433454"/>
            <a:ext cx="733474" cy="697164"/>
          </a:xfrm>
          <a:prstGeom prst="rect">
            <a:avLst/>
          </a:prstGeom>
        </p:spPr>
      </p:pic>
      <p:pic>
        <p:nvPicPr>
          <p:cNvPr id="30" name="Picture 2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" y="5230376"/>
            <a:ext cx="733474" cy="697164"/>
          </a:xfrm>
          <a:prstGeom prst="rect">
            <a:avLst/>
          </a:prstGeom>
        </p:spPr>
      </p:pic>
      <p:sp>
        <p:nvSpPr>
          <p:cNvPr id="25" name="Content"/>
          <p:cNvSpPr txBox="1"/>
          <p:nvPr/>
        </p:nvSpPr>
        <p:spPr>
          <a:xfrm>
            <a:off x="274985" y="1935847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Season:</a:t>
            </a:r>
          </a:p>
        </p:txBody>
      </p:sp>
      <p:sp>
        <p:nvSpPr>
          <p:cNvPr id="26" name="Content"/>
          <p:cNvSpPr txBox="1"/>
          <p:nvPr/>
        </p:nvSpPr>
        <p:spPr>
          <a:xfrm>
            <a:off x="2873922" y="1913565"/>
            <a:ext cx="82268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Team:</a:t>
            </a:r>
          </a:p>
        </p:txBody>
      </p:sp>
      <p:sp>
        <p:nvSpPr>
          <p:cNvPr id="27" name="Content"/>
          <p:cNvSpPr txBox="1"/>
          <p:nvPr/>
        </p:nvSpPr>
        <p:spPr>
          <a:xfrm>
            <a:off x="5548198" y="1922139"/>
            <a:ext cx="12285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Playername</a:t>
            </a:r>
            <a:r>
              <a:rPr lang="en-US" sz="1200" b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22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Player Detail</a:t>
            </a:r>
            <a:endParaRPr lang="en-US" dirty="0"/>
          </a:p>
        </p:txBody>
      </p:sp>
      <p:sp>
        <p:nvSpPr>
          <p:cNvPr id="61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11222736" y="510924"/>
            <a:ext cx="703170" cy="25514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Back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/>
        </p:nvSpPr>
        <p:spPr>
          <a:xfrm>
            <a:off x="5313844" y="548693"/>
            <a:ext cx="15544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ea typeface="Segoe UI" pitchFamily="34" charset="0"/>
                <a:cs typeface="Segoe UI" pitchFamily="34" charset="0"/>
              </a:rPr>
              <a:t>Player Detail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0728" y="2759111"/>
            <a:ext cx="11665178" cy="369085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421912" y="1260307"/>
            <a:ext cx="227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Zody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Aeller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497764" y="1549430"/>
            <a:ext cx="5045077" cy="0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1913" y="1618876"/>
            <a:ext cx="94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2">
                    <a:lumMod val="90000"/>
                    <a:lumOff val="10000"/>
                  </a:schemeClr>
                </a:solidFill>
              </a:rPr>
              <a:t>#40 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36856" y="1624159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2.05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86270" y="1626666"/>
            <a:ext cx="219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Charlotte Hornets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2070586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2731001" y="1618875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21913" y="190220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Born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2543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College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3296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Experience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43296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Salary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06769" y="1914885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1992-10-05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06770" y="220982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Indiana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47523" y="1908671"/>
            <a:ext cx="199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Years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7523" y="2215732"/>
            <a:ext cx="195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$318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1" y="1373877"/>
            <a:ext cx="1025195" cy="974443"/>
          </a:xfrm>
          <a:prstGeom prst="rect">
            <a:avLst/>
          </a:prstGeom>
        </p:spPr>
      </p:pic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38122"/>
              </p:ext>
            </p:extLst>
          </p:nvPr>
        </p:nvGraphicFramePr>
        <p:xfrm>
          <a:off x="2040292" y="3474970"/>
          <a:ext cx="8100000" cy="34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76649981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9247484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27211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620243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13414988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REBOUNDS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STEALS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97779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691936" y="3921604"/>
            <a:ext cx="261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average of points:22.00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12" y="4328052"/>
            <a:ext cx="11126387" cy="1882248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78366"/>
              </p:ext>
            </p:extLst>
          </p:nvPr>
        </p:nvGraphicFramePr>
        <p:xfrm>
          <a:off x="7175839" y="1395613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</a:tblGrid>
              <a:tr h="15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11.00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125039" y="1071079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2016-2017 Season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12339" y="1917185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  <a:endParaRPr lang="zh-CN" altLang="en-US" sz="12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91258"/>
              </p:ext>
            </p:extLst>
          </p:nvPr>
        </p:nvGraphicFramePr>
        <p:xfrm>
          <a:off x="7178181" y="2231055"/>
          <a:ext cx="3017520" cy="48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2477356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45345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81636009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PPG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RPG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76822"/>
                  </a:ext>
                </a:extLst>
              </a:tr>
              <a:tr h="206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7.90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0.80</a:t>
                      </a:r>
                      <a:endParaRPr lang="zh-CN" altLang="en-US" sz="10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59353"/>
                  </a:ext>
                </a:extLst>
              </a:tr>
            </a:tbl>
          </a:graphicData>
        </a:graphic>
      </p:graphicFrame>
      <p:sp>
        <p:nvSpPr>
          <p:cNvPr id="36" name="TextBox 41"/>
          <p:cNvSpPr txBox="1"/>
          <p:nvPr/>
        </p:nvSpPr>
        <p:spPr>
          <a:xfrm>
            <a:off x="11824336" y="6545134"/>
            <a:ext cx="3549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6</a:t>
            </a:r>
            <a:endParaRPr lang="zh-CN" altLang="en-US" sz="6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7" name="Content"/>
          <p:cNvSpPr>
            <a:spLocks/>
          </p:cNvSpPr>
          <p:nvPr/>
        </p:nvSpPr>
        <p:spPr>
          <a:xfrm>
            <a:off x="943451" y="2960098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2017/08/31   </a:t>
            </a:r>
          </a:p>
        </p:txBody>
      </p:sp>
      <p:pic>
        <p:nvPicPr>
          <p:cNvPr id="38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45" y="2960091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3935" y="2935894"/>
            <a:ext cx="63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Date:</a:t>
            </a:r>
            <a:endParaRPr lang="zh-CN" alt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"/>
          <p:cNvSpPr>
            <a:spLocks/>
          </p:cNvSpPr>
          <p:nvPr/>
        </p:nvSpPr>
        <p:spPr>
          <a:xfrm>
            <a:off x="2852246" y="2960091"/>
            <a:ext cx="1127135" cy="228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2017/09/15  </a:t>
            </a:r>
          </a:p>
        </p:txBody>
      </p:sp>
      <p:pic>
        <p:nvPicPr>
          <p:cNvPr id="41" name="Icon" descr="C:\Users\t-dantay\Documents\First24\calendar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40" y="2960084"/>
            <a:ext cx="225085" cy="2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40810" y="2953041"/>
            <a:ext cx="531918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-</a:t>
            </a:r>
            <a:endParaRPr lang="zh-CN" alt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2"/>
            </p:custDataLst>
          </p:nvPr>
        </p:nvSpPr>
        <p:spPr>
          <a:xfrm>
            <a:off x="4412789" y="2944309"/>
            <a:ext cx="718804" cy="2718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0&quot;&gt;&lt;property id=&quot;20148&quot; value=&quot;5&quot;/&gt;&lt;property id=&quot;20300&quot; value=&quot;Slide 7&quot;/&gt;&lt;property id=&quot;20307&quot; value=&quot;257&quot;/&gt;&lt;/object&gt;&lt;object type=&quot;3&quot; unique_id=&quot;10075&quot;&gt;&lt;property id=&quot;20148&quot; value=&quot;5&quot;/&gt;&lt;property id=&quot;20300&quot; value=&quot;Slide 11&quot;/&gt;&lt;property id=&quot;20307&quot; value=&quot;258&quot;/&gt;&lt;/object&gt;&lt;object type=&quot;3&quot; unique_id=&quot;10076&quot;&gt;&lt;property id=&quot;20148&quot; value=&quot;5&quot;/&gt;&lt;property id=&quot;20300&quot; value=&quot;Slide 2&quot;/&gt;&lt;property id=&quot;20307&quot; value=&quot;259&quot;/&gt;&lt;/object&gt;&lt;object type=&quot;3&quot; unique_id=&quot;10101&quot;&gt;&lt;property id=&quot;20148&quot; value=&quot;5&quot;/&gt;&lt;property id=&quot;20300&quot; value=&quot;Slide 12&quot;/&gt;&lt;property id=&quot;20307&quot; value=&quot;260&quot;/&gt;&lt;/object&gt;&lt;object type=&quot;3&quot; unique_id=&quot;10116&quot;&gt;&lt;property id=&quot;20148&quot; value=&quot;5&quot;/&gt;&lt;property id=&quot;20300&quot; value=&quot;Slide 16&quot;/&gt;&lt;property id=&quot;20307&quot; value=&quot;261&quot;/&gt;&lt;/object&gt;&lt;object type=&quot;3&quot; unique_id=&quot;10213&quot;&gt;&lt;property id=&quot;20148&quot; value=&quot;5&quot;/&gt;&lt;property id=&quot;20300&quot; value=&quot;Slide 3&quot;/&gt;&lt;property id=&quot;20307&quot; value=&quot;262&quot;/&gt;&lt;/object&gt;&lt;object type=&quot;3&quot; unique_id=&quot;10250&quot;&gt;&lt;property id=&quot;20148&quot; value=&quot;5&quot;/&gt;&lt;property id=&quot;20300&quot; value=&quot;Slide 8&quot;/&gt;&lt;property id=&quot;20307&quot; value=&quot;263&quot;/&gt;&lt;/object&gt;&lt;object type=&quot;3&quot; unique_id=&quot;10331&quot;&gt;&lt;property id=&quot;20148&quot; value=&quot;5&quot;/&gt;&lt;property id=&quot;20300&quot; value=&quot;Slide 4&quot;/&gt;&lt;property id=&quot;20307&quot; value=&quot;264&quot;/&gt;&lt;/object&gt;&lt;object type=&quot;3&quot; unique_id=&quot;10369&quot;&gt;&lt;property id=&quot;20148&quot; value=&quot;5&quot;/&gt;&lt;property id=&quot;20300&quot; value=&quot;Slide 5&quot;/&gt;&lt;property id=&quot;20307&quot; value=&quot;266&quot;/&gt;&lt;/object&gt;&lt;object type=&quot;3&quot; unique_id=&quot;10532&quot;&gt;&lt;property id=&quot;20148&quot; value=&quot;5&quot;/&gt;&lt;property id=&quot;20300&quot; value=&quot;Slide 6&quot;/&gt;&lt;property id=&quot;20307&quot; value=&quot;268&quot;/&gt;&lt;/object&gt;&lt;object type=&quot;3&quot; unique_id=&quot;10778&quot;&gt;&lt;property id=&quot;20148&quot; value=&quot;5&quot;/&gt;&lt;property id=&quot;20300&quot; value=&quot;Slide 9&quot;/&gt;&lt;property id=&quot;20307&quot; value=&quot;270&quot;/&gt;&lt;/object&gt;&lt;object type=&quot;3&quot; unique_id=&quot;10813&quot;&gt;&lt;property id=&quot;20148&quot; value=&quot;5&quot;/&gt;&lt;property id=&quot;20300&quot; value=&quot;Slide 10&quot;/&gt;&lt;property id=&quot;20307&quot; value=&quot;271&quot;/&gt;&lt;/object&gt;&lt;object type=&quot;3&quot; unique_id=&quot;10902&quot;&gt;&lt;property id=&quot;20148&quot; value=&quot;5&quot;/&gt;&lt;property id=&quot;20300&quot; value=&quot;Slide 14&quot;/&gt;&lt;property id=&quot;20307&quot; value=&quot;272&quot;/&gt;&lt;/object&gt;&lt;object type=&quot;3&quot; unique_id=&quot;10993&quot;&gt;&lt;property id=&quot;20148&quot; value=&quot;5&quot;/&gt;&lt;property id=&quot;20300&quot; value=&quot;Slide 13&quot;/&gt;&lt;property id=&quot;20307&quot; value=&quot;274&quot;/&gt;&lt;/object&gt;&lt;object type=&quot;3&quot; unique_id=&quot;10994&quot;&gt;&lt;property id=&quot;20148&quot; value=&quot;5&quot;/&gt;&lt;property id=&quot;20300&quot; value=&quot;Slide 15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Marathon">
      <a:dk1>
        <a:sysClr val="windowText" lastClr="000000"/>
      </a:dk1>
      <a:lt1>
        <a:srgbClr val="C0FFC0"/>
      </a:lt1>
      <a:dk2>
        <a:srgbClr val="323232"/>
      </a:dk2>
      <a:lt2>
        <a:srgbClr val="FFFF96"/>
      </a:lt2>
      <a:accent1>
        <a:srgbClr val="FFFF96"/>
      </a:accent1>
      <a:accent2>
        <a:srgbClr val="00FF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C00"/>
      </a:hlink>
      <a:folHlink>
        <a:srgbClr val="002C00"/>
      </a:folHlink>
    </a:clrScheme>
    <a:fontScheme name="marath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4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33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4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0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31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0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6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8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0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4758787-E668-4588-8BF4-F95FBAC0E85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500319-2A00-495E-B323-D3E7B56DB8E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BEB6B8D-D798-46EB-A2D9-CEAC088FDE7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3F2BDF9-827C-48F8-A5BE-170FA8E5AAB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CD27F75-3422-4F8F-8805-C0AB3F5B7E4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6B8A64D-3C2B-4205-948D-26A27856FE0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64543F0-C4EB-4124-80AF-288C7848121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14D7DC3-83A6-40C2-B0AB-EC60756B4EE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D73BC83-5619-4420-B9BE-86622750C68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3A0753-0CCA-4607-8983-79DEE11B34A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0617721-1F6A-4DFF-B6F4-01EC386D526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C98F965-A2B9-48D7-90E5-1E8BA672A54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BB55C75-7061-4947-A7FF-0D8FB5939EA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47057D8-7812-4021-A2DF-B0C832E9902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FEBC233-4BFD-4BBF-9C69-844DCBB2550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5BA539C-47A4-4D72-BDBE-5CACEB1E123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019A196-456C-4AF8-81DA-BD725E25527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6B46D7F-64E6-44B3-97A5-3EBB51244DF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E0CD04B-AACE-44D1-975C-910F4692C5C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919BB5F-C45B-434A-ADBB-65ABEBC8AC3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378A49B6-000F-4F95-AF26-669FE145FAB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0CCC429-2947-4D26-8335-7775668AC32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D709AC0-5ACD-4AE1-A1EE-A224A4C5036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BDD8849-7F6E-4E65-81F9-42820C39362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2353D70-0ED9-4CA0-9957-7D1E64973A1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B1C42FA-14DA-41B2-B9BA-3A2555B05BB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6B0383-870C-498A-BDE9-B34883519E1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01D3EAA-F9C5-4849-BA6A-0A95F263419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1ED2039-6212-4073-9ACA-0ACE5AF51B2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B56056D-F804-4996-ABED-5B3A336287B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9A1514F-7C26-4DAC-A850-D5C1073383EA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0344906-DA53-4766-BD0B-6ADE8350E62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7CEC503-9633-4DB4-96E6-59E430B9A1D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8F61FF0-0E6E-4CB2-B219-C5890B253A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E3F95FA-12FD-493F-A0CF-AD42D236ECE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046ABA0-9128-4B9D-AB96-2CA24CE520E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BD59BC8-69FF-4967-A0F8-F4F011F6796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C64DA90-5637-48C7-8074-9E5129BFA3B5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3C879B21-FFC1-491A-B9C5-DFDEB4755D4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E9512E9-5676-4E56-8465-25FD8D67198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1968CCD-D866-49E6-9C30-FCD7761AD5C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D5CD2E8-66AD-433D-80D9-C4333606E5C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6F51931-2046-4B3B-8001-4D139894E3C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50AF064-1038-4420-ABF0-D58D1D4B687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95A8D95-FDE6-4E32-9CD3-5E4B1B4AFF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4DEAFD9-68DB-4C1D-9950-B554E8920E84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C61AFFD-A5C7-48EB-86C1-75ADCB3CE96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7F47819-EBD5-405C-8BEF-F5E0D1724FA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68664AD-89A9-4734-8566-DA084181B79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2A5146E-BFDC-4575-8165-14E571297CE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6B7C8FE-6018-406A-A089-8B43E691122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29EF7DA-8FAE-4405-9788-84BB8B4E8AE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130BB9E-6D5A-4AD3-A114-6BF38AA526B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AAAE39F-8831-466E-9E83-52D0B0403EC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0B3C196-FC72-4BD6-8479-481256C7C18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35D77DF-BDE7-4DAA-B2E5-3D307C7CC9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A09A59-FD4B-4452-B4A6-6F675E5781F0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DA999F0-BF01-49D7-996A-90D1AEAECD8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501B667-8B96-41DC-9547-FCA6BA3C4F4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695A7DB-0C45-4F4D-B7CB-C1514EBDE37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765FC49-5280-4D5F-858B-896528AC667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5323007-07AB-48A3-83E0-B686C69AC1C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74770B6-21DC-46A6-B9AE-F48ACA2BC90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3F38232-543F-43C8-9C91-9522E30C2D4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1CA6D3F-AD86-429B-8D89-01871AF2D4F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4D479EF-F759-4185-8B72-2B2A551DB07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92A34CF-7973-4BE4-B2C3-733C8439293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2B5FF64-2845-43A2-A386-837AA3BF7C5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0035041-2419-41A1-90A9-C401C8E3E2F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8D7EA18-5402-49D0-AA98-6DE11DA8BAA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727FB28-38F0-40ED-AABD-0C01E645C70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48CA66E-B9DD-4A32-974B-DE5CE6638E1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06DE4FF-1C65-4F31-8684-C4B5BC9053B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1B6F6AB-0BD1-4FA1-A567-25DDD65939D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5D4EF66-931C-4EC6-8EA0-86F0424F312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B4BEFB9-2E39-46A6-BD69-5FC72F4110F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EDDCFBD-F8B6-464A-8B8B-DAA75F4D8C2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989F872-98A2-4A31-9FD8-DF01B34EE94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605643B-E8A6-458C-B250-B960DBC2D83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F4C3F8E-BB11-47BA-A290-0D43FD47521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6F49D07-EF73-483C-9E5D-9FDCDB62137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6AFDB07-A75A-4D46-8C6B-96F5EBBC609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822BA02-0720-42EF-96FF-BBAED354CB2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E612665-EBD9-472F-8B4B-890056A0D48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1B80C67-1468-4428-A22F-FD1848D72A8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A5DAB57-6FB5-41EB-B8A0-CE5B61DCC72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EAADA08-DB83-4713-8D66-1776D1CA85A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31188C3-B7F1-46B5-8155-B2FA8901AAE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4326FA07-FDFC-4683-9F8C-6C96DF90837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5CE6EE0-EA68-4E49-B402-915FE2C8863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4D6D8FB-397D-485B-A3D4-5CB277558E6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08B813B-3A86-4C4A-A72E-8F5C41491D9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BAC8E59-D906-495E-978E-489577673E7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4AC8CA6-19A6-451F-A6E1-340A36FF404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4AD0FF9-7663-4715-BF4F-2D9044FD49E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D50D980-3BF7-4FA1-AEC0-1806307C3E1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ADB13C1-4C32-40F7-AB7C-B82021E4424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5E82D49-140C-4D7E-9441-49E3B0360B6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C29B2E7-D1F6-4579-9711-CCB06E92B2C5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7B896B6-6CD9-40C3-89BF-CEF6A59533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F978D04-75A5-44AB-886C-27437FB46C6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9EB2D5A-D253-4F14-A54A-ED3D2F6450DC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8FC17E9-633C-4F30-AA2A-2F5CB37A81D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5600C94-3A1D-4E02-875A-777CA9777FB9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D792974-DD03-4BB2-9DE8-B9CD0CC9D81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9E14863-8C4A-4538-982A-AF2965648E6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25A7D23D-334F-48D2-9A6F-3C022C2E9A2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2F84E02-4050-4AF3-904D-1219237C4D9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69832D50-7173-4553-9569-F17C929005F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BE4D910-2E33-4A97-8E82-3A9AD5717AF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C7B6268-2738-45C0-A3FE-511946EE1F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FB5573-C1BB-433B-9AF5-3FDF38A1844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528A770-9452-4CBA-B710-36B4EA2AA39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97316AE-BB2E-49E3-95C0-52EF4EDB6920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62E05D7-D9EE-4383-881A-10F43BF2276A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4F90848-6F78-4FB5-AEB5-72FD1FD365D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3FEBC71-7EE2-4C62-B711-C4D17E2C3C6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4626E0B-876D-4EFB-B2ED-D791AF9CB54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EA10A51-C5CA-4BF0-90BB-E74F9E7AB3B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33321CF-BD21-4D7D-9768-35233A7A09D1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2C55C5F-0EF6-48D9-A1EC-6415A22A077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99CC1D4-B06E-4884-A2B7-1EC3C6F02593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D638137A-561A-4255-BE26-B802083CA17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BCCD3CD-5BEB-4E7F-AB81-D39A5BA0399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3F49122-7A73-4FDD-8AD0-F9BF82AC6E9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E5655939-893A-4DDD-8575-2947302EAE4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DD4D837-DEF8-4C56-9FAF-2FEF517AC6C6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E2ECDD6-A48D-4652-8FAF-8CBACDBCD43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CABE8C00-D1BA-40F4-84D0-180658E3B7E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6AF607B-2353-43BF-833A-AA3B8970E8F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8784EB4-3A73-41C9-8A96-5067B9033CF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AE3A154-06B1-464D-AC43-BA9A4CC6E00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FF42C58-35AB-4C77-A2BC-AA53213535B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9FAFEBB6-CF27-4DA9-BDFD-DAC2BB68234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2E35A15-085E-407C-9842-B8FB069259C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1C01474-0FCE-4D7F-9B83-ECDDF0D719E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537A91D-B583-4CE6-A3B5-4AB8FACDBA9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0BD21ED1-8468-44EB-B18E-BC313FFBBCE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7AE5304-A553-4666-94B9-764C878C482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CB50417-853D-4C12-B6F9-9A128E03B7E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62F0AF5-5208-4F7F-A234-8B845770E1F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7F70E75-12CD-4FA5-BCEE-E7ED91D3452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2D81316-0212-491D-9C83-8E4AE911408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1EAF67C-4EA5-4437-8E1E-71520AD27AE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73DB420-DC2E-4170-B6C5-BE9DB2AA0B2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4D38264-8CDF-450B-B195-B73342895CA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79CFA613-9E91-45E3-9CE2-82D5D41949CC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73F02F3-9521-4C0A-B5F4-F12E9211D0B3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57F18C6-26E2-4A18-AAA7-27890083824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0B221834-2641-4962-9096-0307CA3318F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1201468-36AC-4DC4-8B5F-7C4A072CE37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B4CD6C20-5062-473E-8096-0510F0B3A59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EE807B9-F128-4AC5-9481-F76FFFF935E8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40554AC-60BC-45B2-8ECF-D37846D665F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3BB2554-A5A6-48D4-BB22-E4A18B9403F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A3E2FB2-3B71-43EA-8CB2-ED6BF5EE1EB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A2E0DAA-3232-4F1D-8BD8-03C23BB26723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B0DE517-9350-47F6-8B61-141BC0E1F22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731C368-F85A-40B7-B2A8-ED97BB6A032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BBDEBEC-4A8F-48F6-B762-3C6DF4B5609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1708860-6EA2-4C79-8E1F-3A60FDEDFB56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DE91CE0-C56C-4A5F-A400-F6C442933B7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2885388-6F04-4330-8C6A-74464A2E740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4F99199-7884-4F87-875C-7B89881024B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052B112-AD47-4729-924A-FE585E488050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B9F0E8A-99E7-45A0-9238-4BCBAB7A686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F80A806-19FE-4994-A3B6-D56A65B8CA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188D408-7CFE-4FC8-B8F2-9211F5F8851A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61F3D0B-089B-4DD3-881F-1A7ECA4FE94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52EF262E-0CB6-48AC-A039-D5F25374CBF3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119772DB-AC59-4BFD-AD66-074ED0670E4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460252BE-7F05-4120-A061-F27AA6B8E43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71C2E04-833E-49C1-909B-B460108D8D4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EAA7377-A66B-4AE3-883D-95A3AEF360C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54E0640-C429-4F62-845B-D297492E744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4D1BAAEA-486A-4AFD-8869-0CA2ACB7790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4397897-D62F-453C-9E98-3ECAB5CB6EE0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2BF7CE3-C220-4D3D-ABC6-7BF297C1E2B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A2E18BE-5580-492D-A25A-2014B473EDF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2503078-A798-4013-96AF-27232DBBC40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F1223ABB-05F1-4141-BD2E-1ED29A580B4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D74216E-3019-4F8D-A47C-33AE24E996A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1A787B1-7D78-4F84-BD83-662E9CA4388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BC6A3D1-54BC-448D-BC79-100216A45F6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DCE3568-BA85-49C6-8676-BB725F47CF5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FEDC952-ED45-4F28-9F77-41143F630C0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0E658A13-DBA8-428F-8ECE-1E5F5DB7EAD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8A49BEA7-11C9-4C53-88A2-C28A84C09A3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70628D7F-8F9D-4934-9729-430081F8462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3644255-7753-471D-A101-31575393059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D454E7D-4ADA-4650-B795-8B3C8D34EC3D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7E304B3-9E61-4408-8323-8B4994B80B7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78EAE3A-A80F-4299-8A83-A68B0BEF67A3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87CEED1-3956-4A2C-BEED-C0223A27585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88BC346-C8CC-4D15-8AA8-73F0F7D615D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4F22CC0-D1B4-4524-A4CC-5A6D17271A7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B5D04DD1-794A-45D3-A238-2EF5FDC1BC4F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6BEBCAE-81F7-466D-8E67-412B2946346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D0C88F3-66AB-4801-AC05-BBEE6E95582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8201B21-C0A1-4CC9-B6E9-1894016814F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C690674-A4F2-4931-B018-3E4AAB3BF07E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F211964-F852-4966-B266-387C495FC646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AE6DF16-6A77-4E79-A12F-8DAB71CC9B3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2A8C6BF8-F82A-4317-ADBC-BF3C5E6512A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902E572E-531F-41EC-B606-EC8DB384A2C6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0722AA26-BD22-4ED4-A4B6-323514A61E7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B8E2492A-F6EE-415C-A45D-A8E6EC2C60F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A3744D8-3E9C-46DF-BD3D-FA913B5096F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E731EA1-24C7-43C9-9CB5-2DA27E8858D8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6BFB4EB-6F8E-41F6-9009-C4DDB59C0DA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EA3E425-CECB-43FC-82BE-04584286CE6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45D9A63-92DD-4382-83EC-B48D6549E656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5575500-F72D-49F9-9D89-36D2DF0A4F8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75DF44B-CCC7-4429-BAEC-2CFFA1E749A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98E68F21-CD35-4C56-98CD-9027EA34921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6D34F0B-9ED2-4235-8ED2-A476AD2A4FE6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828541B-EB75-48F3-BE44-2B89677EA42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7A57B47-C6C1-4E2B-BA1C-4F28AECFB8F2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36B4D17-C3C8-4EBE-8CDB-58C98DB3DE46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A8B05C7-B70C-424D-BE0D-0CAE650171D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FB071603-BAE2-4A7A-900A-D4B1948E14F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AEB0A1A-46AC-46B9-A10A-30DDD66F12E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4366B48-FA3B-47F8-8FDB-AB50F9B59F8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AEFEF55-50C0-4FF8-BE66-8445EC8C393F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2A35715-CFFD-488C-B904-59DCFC6CE43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ED23F7E8-0377-40F3-A6E3-1DB4B444997A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FBD1E902-4F18-4243-96B4-0E563807FB8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1B22F95E-0ADE-4F3A-99FF-9BAC8E0C13D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B99CE8E-C9B3-46E3-85B5-DC3579B7C1E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FE793FF-9DBB-4F02-B3A9-DD6F06FB2B9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DC6A2C3-B971-4924-A34B-88D78B7978C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B12361E-4E16-47AB-84E1-4DDEEACBA0C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0EA5D35-D914-49DE-A429-BD696C4130F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F06BD2DE-E44D-493D-B766-01BE1029CEC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EBEF591-826D-421D-9A2A-873426E4F39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B2AB8BFF-FF09-4984-8960-C034B155618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6A171B4-CD00-4FC7-98D9-9558E6B79DA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8FCC631-5302-4406-BF54-FA2DDE68B48E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8D7532D-B721-4E4B-8CB2-32A53CCDA93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38FB4481-93A1-4687-9765-AD59B726019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06201A9-5400-4E87-953A-A28020E821E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AB1F10F-E955-4233-80C7-C090DAFDBBC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53F10C7-1F1A-4665-AF61-832286796EC4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36424FD-280D-4624-A07A-DF6F3FE6D92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1258C3D-BD3F-448C-A642-990E324DEED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6B622F8-43F5-45F3-9BBF-3292AC1309B5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823B037-3AD1-409C-82AA-D8E19677692F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97C00FA-0A7E-49AF-BF41-B0CC3830340D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788C1A59-1DB2-4346-9320-3618948CB95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047DE488-61AB-4A9A-9412-50EF87B016C8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4030E8B-57F6-4FB8-985A-B5CB8297D6A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D057E30-AD4E-4740-9166-BBAD3A3DBDC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65BCCBF-5868-4301-9F25-382ABFB74A2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9546D9B-EBD9-4ACB-97D6-9F66EF5AE00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373B22F-DD33-4D16-BD62-C08BA9C6EF3B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B43861F1-550B-4177-8B80-716DEB6F8C4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A7E24DC-BB7A-447F-BCFA-674B9DDBA67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43332113-1AEC-427D-A497-4A4A33B53A9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507C3DD1-2B17-4781-BB12-1FA3F386F57B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0D77B365-8A2C-4233-A352-0AEEB557DF4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CA341976-0526-48D9-A481-F78840F7B1DE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8B2CFE3-B0D7-469C-AFB5-6A81279D47F8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A95CDFB4-EC10-41A7-B02B-65A8699F8ED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E5993CD-1151-4680-821C-51DE997ACF3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773328F0-F01F-4E76-BACA-9C53743BE9CF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6B540C6-9613-4918-BE96-4FA465CB5635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91C1437-2FBA-4C92-95A2-7FD71D098A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4667C24-3532-4166-8251-6896FF59CCD3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6D763D4F-738E-45FC-8B82-9D38172A2A98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94521CB-C3FD-4566-B7A0-858333059B0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CFC6CEB-A673-4212-857E-AC474DAF95DE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D7C4860C-503A-4287-90FF-4A1F1A7519A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B25AC62-6C6E-4D05-A4F1-F2D41D6A0D0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A7522D7-D930-468E-84DF-4020302E57F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AD19200-D579-453C-A226-67E355FB310C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DD8B222-80A7-42CF-953C-0B8BC22918C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5C85DC14-CEF3-485E-90E2-67D272D829D0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A192866-56FE-44A3-BD26-87A332D786A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2DA941A-95A1-4276-B5C4-FB4BCCEA2491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1CD60048-C3DD-4D31-8789-30C12B5D115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05FE74F-85DF-48B7-AB06-DDA28592808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9B9B8C3-EDA2-4239-94A6-E93B5AEAD7E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15313BB-9F9C-436C-BBA2-E1414BBF741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3BA1455-0E41-4BD6-AD3A-D395117BBF06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C19DD02-68B6-418F-96E1-D902914C921A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E8AEAFD-521A-47A8-8B69-82D990342324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7C9C258D-ECA7-4E3D-897C-E12D714EB96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074C3E05-75A9-40BC-9DB4-4E3DC1563CE5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E0ABB2CC-5819-4143-9CD0-4308DF17B80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AE28A66-A704-4E72-AF6A-BDB6D90FE22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F535B2E5-9030-472E-9748-6688CCA1901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EDBBF07B-535A-4723-A698-DBDEED8549A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762A8D51-7056-485D-870B-BAC6F71F18D8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F31B42F-C031-4F73-8230-DD459878236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CFBD4EB-6431-4136-8018-A9D54C53DDD5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27F0332F-FB4B-4BC4-9294-F0B5E8A3564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BA0CC720-BDDC-4AFC-9660-C35E28D27B28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50415EC-7A18-4F73-930D-A2622A36940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8AAEBA3C-F4E8-4730-ACC5-21CD9696B248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3F8F640-5AE6-4E02-8562-3E8F08E2EA4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1123593-C4DF-4FE2-BA3A-16DB31A3293B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D2EB070-C7F5-423A-A9A8-BCB82F084EE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E784B8E4-D602-413D-93D6-0D9F3A7673C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2CC5A43A-737B-4ACE-92C1-E3CB6BB8883A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8FFFAF7-1F02-478B-8CB0-1E03C936225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A835978-EB77-43C4-B7A5-CA2A22BA6004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E2F5B6BC-5E20-45AA-98BF-4CCA5244638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CA1B940E-E484-4996-9FC8-B28407DAAB6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89D40AFA-9CC4-4F7C-BDF5-B51561219E08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D91EBD3A-BBC8-4000-BC32-C34EC6776CF7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2A636C34-9B20-4959-9D36-7308AF20582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203607F-3D16-42ED-BA32-CAE0FD62FE9B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0E44585B-F76E-46B6-B7CF-E252C75B3D3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E5557E6D-0520-4CF0-A4FB-DF6FE8C76666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D27F598-A571-425F-999C-778D70E81F4A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196DE61B-E598-43FC-9F7A-2D53CA9377A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AF531076-6863-4979-9092-3D02DFDAA07E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86B301C-FA40-402F-B61E-23165EAB915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09F4B9C2-27F1-4F45-8FB7-8DB808DBAFE9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9B0058BE-0264-4F0B-98C8-A8E6E6E2F429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F7C9D34-ED42-46D1-AAF1-275909BD6E57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F9718E3-5EA2-44FA-8C7C-18EEAFBF605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636A403-A990-46B1-B95D-B99BE542405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5A92D3E6-70BE-4A7D-BB6A-564E46B2F8FB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92159C57-6B63-4EAD-9636-7C33D3E0766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BFB76C1-1ABB-4989-B0A2-53308907258B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54974617-592A-4BA8-A9ED-04CA6C9A7440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630B84CD-7C29-4386-851C-45D525D0C07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8995F329-8538-46C4-940C-8368A7AEEBE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FFC3999B-7F71-4DE4-A7DF-4D3B128C19A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5EBD512-4329-42E5-BAC3-BB431C517A2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3D43CEB-A6D8-404D-B8EA-421753B88476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15609271-38B0-4433-9E1C-CE5D4404AAC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EDCD23-71AC-43ED-BFE5-D812BC50AA1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90044CE-66A8-4F52-B9CD-0E50BBBFD99B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75CDE9F9-A152-47BA-AE23-CEE89794F3CB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48A9CC68-262A-4FFB-A86C-9FB061745F5B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1AA988D2-5122-4579-897F-84F826C7E22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BFC56C7B-A54C-49D6-B8C8-5AA95F2A2D1C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5F10D77A-F685-4CC5-AF42-02807A996DE1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39D3B79A-620F-4D78-9CA7-AE63CE7E778D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954996C8-FC22-4582-9C9D-FC0E6AC2651A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E4F0BA23-1943-4747-934D-13FD5EECA5D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97C4106-0049-4BE0-9B33-C4F1E87FC4D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462B47C-2201-4D38-B1B8-00D7F5E5DB5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6BC24A8-B449-43FF-AD2E-EDF264BC177F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34C8CEEE-8D4B-4DF8-947D-A1219D327909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305B8F4-B9D4-4948-A033-8C89B5DF599D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1BE944D1-8B8F-4B76-B29E-EC27201E68F1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7B64FF0-E481-4FDD-BD84-7AE6A87D8F41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7FDA142-E9AB-4FC2-92D2-42A1849FC110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7B4CAE1-B5AE-4E50-A70B-60BA4544DD46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87637767-57D6-4AF2-8961-8EFC6C3B56E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ADF9CBC-44E5-436C-9E16-82568B7D0043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416B261-FEB0-4820-84E2-611E59F5B36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3620FB29-02DC-428E-A30A-FC721F6BD4E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D0BDD61-8B5D-4654-9ACC-D42C4094DE0D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5331DE83-00A0-4A83-876E-9273F8E2EC43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329C6CE-3E6A-4ABE-A1B3-F359C9782DB0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866F0EF-244C-4DF8-952B-66C7CF79038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DC2EB13-6820-4767-B8C1-87306EC30DF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FFB1AAE-0E52-4C5A-9D46-D666EAAF4CD6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5288ECF-6CBA-4CB6-B620-E670A84C1514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D7C21B90-0A0C-4527-A285-5D147C367DDD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9E13A1D0-6493-4F25-A0F3-6F1833B5DF70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7BD3397B-6977-483D-9471-3F4005101305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29884D6C-AEFC-4FA4-8A6A-8D033E9FFC4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37C2430-703D-4534-8573-3F38BD59AEE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6FA089F-93E8-474C-A70F-6708A652D089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64420BD-0EEC-4B79-983D-A7A0A506AAB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2972E23-8942-45EB-BDF2-FC87FD470DD8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A8F7813C-A513-407A-98B0-9305CCF6D1EA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D231560-2A6D-4A09-BF33-93894EC6D84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CDABE90-F820-4CD1-9B55-F0DB9DB63B20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3BF2FFB-B64C-4717-8A3C-35127EE8F2B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FFC377C0-3107-4241-848B-5E68C523F93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8A0011D-527D-41F2-A28F-492CF59BB12F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FB759D59-D598-4152-A2C8-9118C0A789C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70ACA90-CE83-436B-AFEB-4EC2B533D72C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D64B139-0DFC-43B1-B8FC-FE712FA23F4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BA84893-010A-4C24-8C81-E0ABD41EC21E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052F979-C412-48DC-955D-2A0F3A1EC20D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5C2B328-622A-4EA1-AFDF-EC86B6886AE0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C61D9476-4652-4DA7-B41F-3E04E996C53A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59E90E2-AFD6-4930-B88B-E2682733B7F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C865C690-462D-428D-93E5-936BF940227D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F1FEDAA7-7085-4ACE-A0F5-F6A076ED692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3E57F78-7EDB-4AAA-8255-8D84A05E6269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3EAD2AD-E1A5-4548-AA72-2DDA1B4FB11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4223FC3-94E2-4001-A289-79D5AF18F7D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A3C2A544-DDB0-4788-AED5-E8897C22DD66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2A9F2F6-208F-476D-834B-DEB59840DEEC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38F6704A-5FFC-49E1-B353-C6DFFF9DF1E2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E9460608-3355-47E0-8D69-C3E1CC26273E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2150830-C050-48C7-802F-FE3382481C26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6F4CABFC-0AEF-443C-9E4F-CF7B6D75A488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713116E1-A6F3-4746-9F27-22CFBBDEF64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FE8BD4E1-5F1F-425D-804C-89E4BFCB6F3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FE55475-F7EA-4FE3-8146-7472181282BD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F0F87A43-133B-40CD-9728-0259A03701E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05F8599-4C39-44B0-9088-6CF7E3F974C4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F7F64DA3-ACEC-4955-B3B1-7C0622DBBAD9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E7C28D0-CF22-4C76-8579-C551A9D2F29F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D9371C5-EA53-4D81-AFEB-5DDABFA9BC1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5595A92A-469C-4A9A-B55A-4034AAA1F4F5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3EFDCBC-C052-432C-9F83-4EBA195AEE9F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734F2CF-8929-4D69-AAA1-7749A133D946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4FA1CF76-3A75-4A45-90FF-970DC59A6187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61CE3ED-33EF-48FF-8AF1-31E399E3CB15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56227493-F1D8-4523-A4C2-692B4551CFA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D33078A1-1151-414B-A6EC-2D5E8623397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F8F5E1B-F0D2-451B-9426-E0374C562D87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1B3814B8-F23C-4D4A-AC42-DFEEFB99951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27AE128F-062C-4C9F-A4E6-154D677EEA36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54B4EA78-4431-42AA-B367-24F615CA0048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A372BD3-AAFB-41EB-99EC-D9D3CE657D9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D094DE2-F998-4970-A2FB-31C031F4ABCC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7FEAE5C-6142-4E7B-89F1-0ADDA68C8CDE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74C7DA74-1F58-439C-AA33-6279DC6D4117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779BC006-AD87-47A9-85D3-2DFAE8E0181B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355065A2-520C-4B88-A04F-F989484CB642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9C8E21D0-015B-4E03-A41A-BFEE118095D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A4B937E-43E4-4DE2-AF06-758B73B97B5A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3E24E4B-D066-433C-A443-197723C5E9DC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EB7C2CE0-39AE-4FE2-866B-7FB46668482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2FB82E48-A2CA-4A56-9448-2FCD82C978CD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F6AFB8DA-7AE7-4CB4-9066-F585E1D87624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3F5EEEA-C5D4-40E6-8CD9-E1751248E3A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731E8C1B-ABDC-40F9-ACF9-C58659AA3428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74DCC838-ADA9-4BA8-8BD7-A24F7EBB0B59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6DF59FF5-4308-4662-BCEC-C858D0CE1429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E034B2E4-6D2B-4491-8026-3D976C6CA62F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2A12A2B9-7676-4587-ADD9-7DE42005D9A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1A7F5C7-6F33-4EF7-AA3F-2A8F6C726E79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9D4DFF1A-BEF5-4726-BF9C-E5B3EA3A26B4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3B919CC3-DC8E-49EA-93B3-ADD6287FA6D9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5FDAC18C-99B7-49AD-8E91-BE507A5F8825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2971D7A-F845-4DFA-BCD7-DCDFE43B6334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87FC780F-5E6B-4022-AB0B-BD8A1D292356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FBE1648B-FC72-4500-8C02-A4D0622869B8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16D74B1A-A37E-4FC7-B660-2D2EE6EE090D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99EBE54B-D523-45B6-A17F-C97E4DAB587C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2A3CAD1B-111D-455D-AA37-417246305C1F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5B9E54CD-5C88-4AEE-9514-B9B1EA377D4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0F4CDE6-01A3-46BA-90E2-0BAF318CBFA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BE09980-F78A-4939-B7BD-B16BE2F93820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FF451398-AE95-49F6-A804-E4F8A8BA27F1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FC359662-547A-4218-81B9-C248B3576FDF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4F17EB7B-D736-43BC-8CD5-7C03BBEA1F9A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5FC7071E-8BF0-4970-9871-ED5A58B2B902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8DC0B56C-D0FF-4D1D-9634-A79720DA53B1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4EB4C85C-A9DC-4E98-9D0C-6F83C2B0FDD6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42C177DE-D36A-4B2D-91F9-04EA8A80AA6B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25D3746F-4E62-4F58-B805-B9EC978594F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1B46215-ADB6-4AA4-B234-B1EC2124DF62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82AC75BB-E737-4629-B915-B41C06746B5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B8495F9-1F37-46DB-BCEB-98524CCD90DE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82C41470-F7FC-4529-BA63-0E0C01F5AAD4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76A53817-BB81-409D-BFCC-510713623F13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F1D7FF7E-0526-4F11-933E-75838198B464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5B0F4421-566A-422D-81B0-1B84A044C52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A5149D89-1343-48B6-AC80-0F9C68E774DF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758F7C1E-BC0A-430B-9366-AE68C1ECF3A0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CC96F35A-9BA8-4834-B81C-502C5D4EAE18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D8F16C83-7C2A-4EE6-B19B-9F512CBCB08F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9AE9BF7F-C013-4C9D-96AD-395B2879E7DA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891319C6-A27A-416B-8D34-D7016105DB2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F695C99-E467-4BE4-908D-00E84F50D6EC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5940D365-AD47-4106-AD7D-F8FAD7491C5A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3781BB0C-0541-491C-A7D5-F7CD18A1DC26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52DF0D16-0514-4229-9B70-77A0AD85E7C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898B810A-66F0-4744-B6C0-BD362330A637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DE347CA3-53DA-4E8D-821F-3E97CD76326E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06F27C9-9321-4B86-9138-A92A85501465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D76A4D68-6D6A-4BA1-B43C-EFDBC41BA5E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0DA7D875-8FE1-44E5-A206-6863C5FF4C6E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CB180120-FD82-467F-A991-47C3CCE0DD51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63C49158-710A-4A4A-B411-61EDD823359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FD70327-65AC-4BA1-AB56-2DE68E60A4F9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D23724DD-374A-4006-B68A-1E5EF120D7C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B55C1F30-8BB6-49B3-8B64-8B2859C0CC11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0A55E7E5-E43F-4D09-825E-5ED46664C5A6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AB0AD686-CE5E-4363-8E25-B7E417D82659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2A2EF8C4-0F34-46C1-9555-AA0143FAE11C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9E12A6B-E34D-4129-A880-4E30787DF11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E73C39DD-79E9-4727-B3AF-E8119BBFBC74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96CB0A2B-7852-4B80-89AA-D8677930B4A5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8D330C43-2E64-4F29-9B0B-5F6410D07A3F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95D822D2-B9CA-4B27-B1D0-7868F8D6D79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9D7C91D-0325-4747-960F-71B5F1A9B604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31DFD5A5-9646-4EE0-8680-6FD20F242F2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FCC2E13A-7D40-40A5-98AB-26F7D4BEA9C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B41E0D7-F88C-4766-B567-41EC7B4B6B19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92C82B47-9948-4E3C-902E-B48748F774B6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DCDAD21-F5AA-4B01-AA2D-A25323CC956E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36B449D0-03F1-42F5-A661-493455E77C50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A8F43547-0313-434F-83C6-AC245BD1D4E1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CA33F239-7D72-44CF-A6E3-2F4FF4CD880F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A9BC1B36-C9C0-42B0-909E-ABA0C8452B32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ED717206-60B1-4493-BD85-A753FDFEAEE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97C04DF-2DBE-4935-B3D0-8274741829A8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0A42394-1A8C-4FA9-99B7-5C69AC250ACA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726569CD-B919-43C4-AC46-DE7AC449F508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2B7E0FE1-ADFE-45A2-A99A-D52166B35A5A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01EECE60-8911-4A95-A88B-9B7D1FFEC0EB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F30D708-9219-4AAC-8D5A-9F44C2A9C30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8EDEB88B-FE59-4F43-A6ED-75D21563717C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FA89FC0-EB29-409B-9053-C87DE1094EFE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DC9AC20-0993-4E8E-B01F-63D800AB4A1F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85FC6A7B-A394-4F54-A538-81C2F1819A3F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5DFF9523-4E73-47D0-87F1-1D31B422C33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C535F2A-7098-4B14-B8F8-042DA6D8A43C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E56C83C6-ECAB-4C11-B8D4-D35F305B1F40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BD11DB9-BD00-46BE-823B-EFBBD4A05B68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B44C314B-BB47-44D5-B7DD-11C948EF6DF3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C56E343-678B-4F9B-BA89-C213C5998CB5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529F11B4-6FD9-4679-B570-AA52B343C5F7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0CE490C3-7B16-4A51-8D36-C5DEA1DF8EC0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C3EC6473-EF06-42F1-93FA-B8E2559B8136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5019B504-307F-44E1-8225-BD4C0CF96B3B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7946597-2597-4C0B-8D39-05BFE1D93D11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29903791-5208-401B-9B37-3E1A9E320FE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22D4F86-A856-4FE6-9EB1-BEC1522AD52A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2529AEBF-6B70-4CE0-B32A-F80D1ED7B43E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1ADB13DB-A8E6-40BA-B7C2-422B6518676D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42F536B4-7D97-4625-97D6-42D11E481201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FDCACCE9-90E2-4A32-BE59-6A8F829E239B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3F0A88BF-DD68-413E-8D1B-8C9EAEE62100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2740BCCE-C031-4DC7-9DFF-54893FD745C1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67093E0D-6B77-4C37-80F6-4A6AB9D30E8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F010E7D4-D250-4D2D-9612-1AA463E65FD6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3386F1B3-5ECE-4893-AA33-439B34C53F6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D6761A31-567E-4B2C-969E-87D91C60D3C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1297A60-8CA6-4589-A682-43C5537403B3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5991DE52-9F00-44EB-819C-5A2F1ADEEEF6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B5E32678-2E5D-4EAC-98C1-5D5033204B1C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A29C63E9-8DF0-406E-BC9F-C921507EFD84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1A9A090-57B4-4725-9F14-21CF8681ACE4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EB71198F-4593-4866-982D-B53AC7E38DF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EE455CD8-2B69-4296-BA3F-0BE617E9B7DB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88136107-CEF3-4282-AEE9-9B3626C677E3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FEF4D8A-39CB-44A5-8EFA-1329E666FB1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218E83D9-6362-4BBB-941E-6A72C195B93A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6B969214-7BF4-4B6D-914E-9D83A201579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27E801F-41DD-4E82-987E-281F71FE6FA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F1A652D0-6722-46B8-BF23-CE30EAEE813E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C36D08F3-7C2F-453E-8B2F-F7DE20E575B1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538AD54D-B7C6-4114-A7E3-39909B72FA07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20835FCA-BEF4-484A-8639-59C12F7233BA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438DB200-12D7-4461-B13B-13BE9A734D74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92A5E18-60EA-4BF5-A700-B6B19CC4F735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98DCA9F-778C-4E98-A4EF-AC6CC89443BB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61CE250E-1060-47ED-BF03-78A5894E192A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53C9D2BB-0CF5-4574-AB21-F6B42C92D9DF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1A993A0A-6E23-4452-BE59-0A2AA858299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FCB90B3-E1BB-4DC0-A13B-B852AF371A4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9B57BC3-8942-47E8-ADEF-31D53B2EE099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6E14EE93-D508-4485-BC6E-EB59BC1FE988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950AC4E2-8CCE-4953-B430-12324417657E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11EB8D62-22A8-4BF2-BF41-9E7076EB7B16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B5D81634-96D7-48D6-8972-2341EBE56903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BE252E6D-4604-429F-81F2-30685CEF0C35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C05209E0-797F-4C53-B4F0-90DECBC87C4E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8E613A30-F9B7-442B-ABA5-03AB3115E48C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0AE83D91-A0A2-4231-9F19-5CDC72725574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00EE3961-9797-489E-A9BF-6A5528E6C532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834D4297-7759-43EE-AA77-75B1C9B645E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0E16105-D5C9-4140-88BA-67ECDA15C05C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C6B647FC-B38A-4B78-9CB4-2C4C250A9CB9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C33EBF8C-635B-4758-92B4-D9F6728D3F2A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849FB99C-E97E-4A4A-8B9F-59AFE129E09A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5375902F-CF64-4DEA-A390-922E7E582F35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16793A46-AF00-4F04-8B53-79F866747FB5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4E0BDA97-FC95-4ED0-ABD6-9E8D53C2327D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D9377FAC-8C61-407C-9AD8-2CBCBCCC31DC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27C24A35-C708-4902-B19F-D3B36FD3F278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644029A8-BBE0-48B0-97E9-BC0D9D983DDC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1057E77C-6573-40C0-B684-AD65AA3B3F6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67AF933-8BFD-47C9-B336-45D87B659C68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AC4AE0D7-C519-46A0-9C7F-CCEA6A198675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AE6BE011-FF3E-427F-AA40-9D49BB050980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5ADA171B-A60E-4A6E-BFBC-2D1B92273A45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08F1702-64FA-43E4-9689-814A9169B66C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2BF2D264-3104-4708-A163-9CFFE7C0DB7D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0BD0D8A2-60EF-433B-980E-E2FFC9D05D75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4DF943CF-A197-4C33-B429-B880D8A8AD3B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E07A687C-DFDA-48BD-A177-3F08AC56CDE5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FDF4BE47-24D8-4CF9-9CEC-E5B186C56886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A87A92A2-21C2-4023-82E6-6DD07F0BC33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202A4B3-F04A-48FE-8AF3-EC2A3211BCC1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8566C0AF-6762-4CCA-B822-F703553C94F1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395C99D0-8D1E-4B85-8A1A-FD20222C309E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52546F3A-0C8B-4BC0-A8A1-0D4EAB51ECD7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A23C5814-3515-40F5-A0C3-D7A5F10ABD30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53B976C-CD81-476A-BD62-8E5DABDFC6AC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A1415B5-644F-4B7F-9116-613FE899F51B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B9492A1C-9D50-4A8A-AFD3-6844B1F28BFB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2C9AE782-591F-494C-8659-822099D5BFC5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2CB6C6FB-73EE-4F32-A07D-598E00FEBBCA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2B176CD4-49A8-47B2-9721-2309A7D21B0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E1FE90B-E25B-4C73-B7E3-29F0AF66EB34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19815675-ACFF-4E5C-B0B0-33604D5CCDA1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270D049C-F4E3-4594-A248-79BF31241742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36C5C5B0-016E-4EB1-BDCC-59E0EB720D2C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87E45697-2B51-4598-9C0D-A29B0AD5DFCD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56BC56A1-C6F8-4AA1-84F0-BB122E00A239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0E6D1C5C-C983-4C8B-B402-E7B2A8AE8D19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DEFF8047-B7FB-484E-BA98-75B378F64F45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F8D69E13-1257-4BCF-986C-48AE6CEF75D0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CBD4BA17-2951-4C8D-911B-F2AB847B8956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A7FC06BA-E7B0-4684-BBD6-4F3DA364D64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0F079B4-8C73-4D94-BB81-14E7A3F3BD4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9B7288F7-6885-4E8B-8906-FB14EE763F5D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0D9A25F5-9B2E-4FD7-8368-97CE77170CCC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955A53C9-DCE9-4D99-BE2A-996FD5462355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301747F8-8558-43CF-9C21-81F625C9D614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500D12E2-ECC9-4559-94A4-C705F6F5EEE4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F6AE18E8-FB5E-41A1-AA12-1EE0F8081F48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BADBA65C-CFA0-46D6-9046-92601C8655E9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E38FE4A7-69A1-4607-ABC3-48977D8E4202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94654513-4D65-4EAF-8770-FE3FEEA3EC18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F76ADDFF-7050-4B04-9AA7-E9C3D595EE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056A399-44AD-400B-B319-C2F10171511C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EE434843-030E-4838-9CE4-1794EA8777E3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9478468C-D8F2-4940-9AE5-13867DB867AE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DAF8D973-377B-4B8D-9107-23A4DA391683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882A5904-921B-45C0-8BC7-26CFA43BAE37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5F158B85-16F4-48D8-82A7-6E8C63FF2381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42572EA2-4025-4426-A4B2-7FE4D2F040CB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AECCB2CA-DCE1-4A4C-85D4-233A2B5B889D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8731BB3E-254A-4CB7-8211-82EBDD3653AD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DB911B35-B30C-4A81-9340-015DA69DB3DC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26CAD168-43E2-4365-810F-93DAC7B835E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AA2F458-FB1E-4888-94F2-49E00554E171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53E0EACA-6275-4130-A4CD-CABD5DBCEECF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EDF693C3-0508-4980-9195-8DC32BF2BB12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1B278F43-9FCA-4198-898A-91C1C4538406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F0712EF0-EC03-49E5-8F36-B0D51C6EAC4E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1533EE23-7815-42E7-B078-D3AAE4282FFF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54E7877B-EEA7-4DFE-B5D5-38DE660F81E0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318389AB-459B-4A55-8671-B7AC87763E36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BF1E2373-76FD-4A02-9C3C-35666D1ECF36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644DE389-F340-477E-8D80-529888BAAC6A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C9EF3C52-CDE4-4DE1-8008-6113A56057D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ACF1AD4-7C2F-46D7-966B-0C0F2E9AEB97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20598993-DF64-4C13-B3AC-C89C173A10CA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CA149C21-9195-4D02-A98A-9639B86328A9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26429364-372D-4D53-BB3D-A4596D79825A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883044F6-B560-4DD1-884A-11598E44C85D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02ADBC7A-CF2E-4DEA-98AE-740B7AB9F814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C1E8CBAD-730C-43C7-93CB-5A49D6331E3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F90B7E8D-2751-405D-ADC0-7BD5DD74158C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E27DCB41-A4B0-4E16-9088-AB9CBCC64C1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D2C34F06-F74A-49BC-9C12-D3F516D7B869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649EEF07-B603-43CF-9E69-5E643848198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9066EE0-B059-45FF-8A64-1A2193A4367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26F0B691-BADF-4146-937B-EE858F5B122D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D9596B22-C1C3-4E01-A578-EC7746BECD52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A5C48CAE-EFC2-4314-AEEA-AD70184F639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A4A8EB9C-991C-4DAD-98B8-E1B92492FB39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2EE85036-B7F1-4D76-A6E1-3A7EBCEF76AB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C0D65D50-1012-419D-99FC-C5BFA1FBEAD5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58283C0E-8041-4BC4-8A49-BBEA2179959A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52C189B8-DA57-42CA-9A95-C7CC340123AF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49602AD4-C666-4DD2-B87F-5CA7A4DDBABE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EC8F8DA1-3056-4011-A3CC-C1A2DF482AA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F9CA5A8-0867-47CA-AFD0-AFF363B00C8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0A4A002-091D-496E-AFE7-AED45A62F41D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A2419D04-E838-496E-A927-459D904F04D9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A737345F-40E2-44F5-A296-3B7E1A316ABD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FA115292-F642-4827-AC23-82B690AB5A72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CE0F7B98-D1C4-4BEC-98A5-9A735275A16C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C7BF40F7-ECA0-42C7-AFA3-0560F6571726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A60947A4-DD47-400E-A0EF-49313C716E3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9EA0999F-DB82-426F-8BF6-FA6DBD5204F0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0EEEDB6C-ABE1-4850-8F86-7621DA03CAAF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FBDBFDDF-9916-438D-BBA7-72FF8259A96D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05A067E4-705D-4080-872E-3675370E512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DC3DCD8-ED95-4CBD-9D05-4719363374D1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9C63D9F1-0F03-477F-A12C-C8A91374CE3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AF89027F-9A0E-4613-A0AF-812CAE2A21AD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CEE896F8-7C85-4F46-9915-8BCF655AF2D9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AC277FDB-CBB6-4D08-9C03-5392A0D52F60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EDC9151-43D4-4B81-864F-1951C9B63FF3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902F1941-EEE4-49E4-A9FC-937584F0AA0F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881AF278-D0E2-4EDE-B679-AAAB9C571C2A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61E09B70-E679-4BCD-99CE-EF8410CD64F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7199AED5-F803-4875-A15D-3B33F2DAF02B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62A1078C-10B7-4D30-947E-B0F8DD461F6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3F59A78-8DA7-452A-AEAB-9FBC88E65E6D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2BDF5345-82C0-4EB2-A1A1-504F46F1A307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69C56DE5-9A84-4303-A28A-D3F41CE23436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CFF77661-7283-499D-B880-530BBBE13700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337CE821-3334-4584-93A7-EFA003B84C41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4084F287-0CE5-4E0D-B0D9-E8497A13639B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8D4A87A8-CFC1-4AA1-867F-E64A6AC608BB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F5512F5A-BB5F-42A7-9F0C-5B3CCA86EA2D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C8779AF2-F2A6-4C61-8DC7-DF618C5BEA33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DC0AF198-8C1C-4E0A-A762-4587D0D1A743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13EB5E7F-4859-40D0-8264-7B9B0AA6330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04E3476-3C0C-46C2-9D40-474945632F27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961A74EF-3A44-463A-8565-BC726E54D019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B7848E78-EFB1-4661-AE60-499DEF0E83D4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5C5D18C5-7669-4CD4-9756-CE49FDB33756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1D7F3B08-C6EE-445D-BB42-873CE742F19D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86A1DA7C-2066-416E-A4FD-FF8D35356A52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AB809C78-FA69-41DF-8E6C-982A15D77B86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BC915D92-7A18-44DB-B63C-7AEC078A2D78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941FD2F9-43A8-42F7-AABA-F775BE780965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4410D857-52F8-4757-A8F5-01C119921C8A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1790F9A7-BE6B-4A01-B40B-2BC9340A782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961AFC9-C8CB-482E-9EE0-11D0B362DAB4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DC567EAE-113C-4474-889E-3EB255262AEF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9AE170EF-E4AE-4506-A1A7-BAE9B24697A5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8F7ACDF9-2A35-416F-8C7F-09BBD02D6EDF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E5EED8E0-7B2E-4E56-979E-B771EF56C824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39FE84E0-268A-4773-80DE-D0054278B3AA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30CC56C1-16FE-43D4-9B78-033EFB2642F5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64D67DC4-98DB-4FB5-A460-F39937EA1316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56DC7E93-3555-4C1D-9686-85C49B29782F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6E332D9E-8C50-4369-B713-92A9B31E22C5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1BFCD166-6DD8-4C2E-8AE0-2264EB9B134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133B82D-3AA8-43F1-835B-2EB8A25804FC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F3A546ED-91A8-473E-BB20-8A392E33C15E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AF3386C6-3C63-4FC8-9CC2-D262617BD594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B898C741-6279-4359-B302-0D6E756149D8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A23CADC7-D768-4659-BFC2-B56EE8E3BC75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51E7682A-112C-4C4C-8848-A15BC4B4EFC7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2394DBB9-69F8-4923-A769-F697E1E43A09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7AD666FB-C05A-4815-9A16-4E3ACAAB5631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5F9E648D-6B6B-47F9-888C-3CD6CFF8CDC0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C912DA45-E620-46E5-BA99-7E2CDB2EE235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110E89E1-1D83-403F-8947-734DF99A414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4124E4F-62C0-4784-B609-ACCF00801927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CDB934CC-6A28-443B-98C5-B9A90A52F542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569E2714-E353-4008-9267-D63D5A1E6E75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59166268-0EBE-4C2C-A136-4CC517FE8DCF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EC825940-0D45-408F-A13E-9A8411C2497F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9A62675F-A217-436F-98CE-41C5803A6936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A44BC8C6-D71A-4833-88AC-A3DA0ADB32FD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56EB887E-9B86-4106-A13E-8CC078FDC55F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D22E13CC-5C40-4E5D-9C5D-E7FF6DAE38DD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6EEBF5BA-DA7D-49F7-B933-66FE46BCFA29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EF93B874-F13B-4F3E-B720-4233C8A5EF9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18F4208-CAF0-483D-A571-E29E42B72399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AB12D60A-C50E-4998-9CCB-07E06A5A791C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82003FC6-6106-4B14-9431-9BF369D46481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D9E25842-9047-4C09-B17B-E6ABE8A48F61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8E31D1F7-112B-4470-AF11-ABB5C785BCC6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3BCA686E-862C-401F-8001-B231DB14C12E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AF52557E-1E43-4836-B536-B43E4FE5B992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28D0E22E-FC5B-4ABA-8CD2-EC6F49D88CBC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8F8F239B-A4DA-4B53-B0EA-92B8B4F4B53B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F44D5902-8E81-4084-8FDB-AD448426E055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9D841864-CB60-4885-91FB-4FA8372C960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934E6D1-C975-4175-800F-2F7F391F2496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5A973BE9-273D-45E1-A1D9-DBDDB673BC46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BEDDB6B2-2E89-4C0F-AE44-273871C1C997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B8DD6722-CACF-4725-93AD-9D485B94DE40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CD57C5C6-0DDB-456A-918C-3842D9ECF847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E7634125-8B39-44AA-9221-2DFEFD593D08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B6D589C9-FFD6-458B-9D81-08AD1C80A16D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1937DACA-B56A-40EF-9227-70AED140CCB7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1D439072-630B-4CE2-BE0C-58B90B3596E5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65575A78-443A-40A3-936F-BCF6177F0C84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C2D891A2-0EC7-4F50-81B5-55173AFF4E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4E0BE67-3E5E-4374-8D55-FAF8AAB051F0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19E5BFB5-4E53-4E23-AE20-C9FBF9748B98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8FF8BA54-DF86-49A8-AE77-794F3992AE86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EC28D207-5C9F-4F07-AE2D-C6EA49989BFA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21F3402C-ACD9-4D11-9D46-6E408B0B39FD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BCF2A105-CF35-44CD-B5F6-1114EE967205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24D38844-FA69-4C68-99C2-336296B0F5FD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AD4C3273-D7CC-4BDA-A33C-128E203566ED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2BBF1461-A642-4956-A1E4-DA630BFF20A4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191D8128-62AB-4C72-A824-8EB7FBA2FCEC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2EC70854-5828-4BC1-830D-E4868D0C0B1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99A5DBD-AD41-47B5-ACB5-2EAA0364179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7C9157D-125E-459B-9D6C-CF52080E4377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F2451F66-7050-43F4-9EB0-55215B6D0007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F584AD0D-1749-4473-8422-19DE9DA86EB5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F1D04749-8576-4D16-86D2-36DF9835D0DE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40B95F84-EDD9-482E-9E66-E65BCFBF7FA3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ACFA11ED-FF62-4A81-897D-FE1F7468E749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21CE0D1D-B95B-4FAE-B04A-B1D1868BD9EE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9626FEF2-445C-4255-97F0-FC70CB02F5AD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49AF230F-A314-42C9-8EC7-26EC349A04C5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33778185-DAA7-42CE-8750-04B4C3D5E8F0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F6D54A3C-0A6C-4F0B-BEE3-451C184CB69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C3645B9-0F74-48B7-A91F-DF7C0370BAD3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B1FF5F19-B70E-429D-A683-2411DE99E576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74D74B6C-AB55-457B-8054-7F113A97DA1A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F72C4C11-546D-42E2-A63F-0BBD94C79302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AB6FCA69-4F62-4CBA-9579-434413E902AA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EA6CADE9-8F7E-4419-A1E6-27BDB560FEE8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C8048F23-6EB3-4507-9850-C8B635E8D81A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557064E0-BA3A-4DE2-B713-A4A2CCCC5D95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A60FD4AE-173A-47B2-8927-2A0A98E7101D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90A96907-74B2-4E35-B988-508F7E01835F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50D45E4F-48B0-4512-A7D4-9DBB24BB5D5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B3C00CF-673F-425E-9554-D35EE5504D9E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AD19F93C-9A16-48C0-B7E3-BE9B72D6267A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61A23075-39A4-42C3-9B7C-71BFF2ED60CD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1C31B416-E725-42AF-9B99-4E13A4C8F53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3606242-59B0-4589-BC57-DCB742230D0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F554595-E96B-4CDB-B524-7AF7DA5FBC7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5AEC54E-B067-4C5D-82B3-D25D1175746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24C8AE8-CA53-426D-8B0A-0202F8487C1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1B6308B-957E-4122-BCE0-F95155B67B1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CAC5156-921B-4E3E-8DF9-C5B3EF640B5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56E75B0-C9F9-4B80-9970-C954D0BE0CB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07F2FDB-91D1-4F4C-ADDB-6C9E9ED49F7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0EE103C-C6F0-4B06-8AAB-3CAA93F5137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128FA09-4109-45EA-8CCA-92F79FDD367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B5EEA86-C1AF-439C-80D2-73A2EA3732D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08FADF9-7632-4644-9D7F-5EC789E2A0A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6D7AF9B-6AFE-403F-81D0-8DC3A2D855E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69CBC15-67B4-4A08-AB68-4F7C4D07452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E6F20AD-3B6F-4267-A02C-3B29D9EB823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5124824-D620-4A74-8D1B-65C6584EC4C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DBFB8A6-1170-43EE-9932-1EEDD9E3041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78C62D9-4DCE-449B-87C9-99C85813A0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WSC2015_TP09_marathon_skills_2015_wireframe_actual</Template>
  <TotalTime>0</TotalTime>
  <Words>2085</Words>
  <Application>Microsoft Office PowerPoint</Application>
  <PresentationFormat>Widescreen</PresentationFormat>
  <Paragraphs>1271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宋体</vt:lpstr>
      <vt:lpstr>Arial</vt:lpstr>
      <vt:lpstr>Calibri</vt:lpstr>
      <vt:lpstr>Segoe UI</vt:lpstr>
      <vt:lpstr>Segoe UI Semibold</vt:lpstr>
      <vt:lpstr>Verdana</vt:lpstr>
      <vt:lpstr>Webdings</vt:lpstr>
      <vt:lpstr>Office Theme</vt:lpstr>
      <vt:lpstr>Main Screen</vt:lpstr>
      <vt:lpstr>Visitor Menu</vt:lpstr>
      <vt:lpstr>Teams Main</vt:lpstr>
      <vt:lpstr>Teams Main</vt:lpstr>
      <vt:lpstr>Team Detail</vt:lpstr>
      <vt:lpstr>Team Detail</vt:lpstr>
      <vt:lpstr>Team Detail</vt:lpstr>
      <vt:lpstr>Players Main</vt:lpstr>
      <vt:lpstr>Player Detail</vt:lpstr>
      <vt:lpstr>Matchup List</vt:lpstr>
      <vt:lpstr>Matchup Detail</vt:lpstr>
      <vt:lpstr>Matchup Detail</vt:lpstr>
      <vt:lpstr>Matchup Detail</vt:lpstr>
      <vt:lpstr>Photos</vt:lpstr>
      <vt:lpstr>Admin Login</vt:lpstr>
      <vt:lpstr>Event Administrator Menu</vt:lpstr>
      <vt:lpstr>Technical Administrator Menu</vt:lpstr>
      <vt:lpstr>Manage Seasons</vt:lpstr>
      <vt:lpstr>Manage Matchups</vt:lpstr>
      <vt:lpstr>Manage Matchups</vt:lpstr>
      <vt:lpstr>Add a new matchup for regular season</vt:lpstr>
      <vt:lpstr>Manage Teams</vt:lpstr>
      <vt:lpstr>Manage Players</vt:lpstr>
      <vt:lpstr>Team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2015-09-15T08:36:55Z</dcterms:created>
  <dcterms:modified xsi:type="dcterms:W3CDTF">2017-04-28T06:28:09Z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