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49A5-A9F5-31DA-C7F5-90D7FBC10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10F8-5201-1E10-A31E-2C6A4316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34DF-97A5-82AA-A28D-4396459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33B4-A54A-C8CF-87EE-5A3DD701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B6D6-FFDE-4C4E-28A7-19424649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4B1F-B9FC-09FC-C29B-8C965785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75047-FEAA-1195-B63A-7B315678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3904-343C-3295-BE18-40C74ADF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4645-0F3D-5441-0D9B-A7C85CBD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9300-C183-7CA4-EABC-360BF71C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1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97D84-ACDA-0E5B-40E0-D5AE5A4AB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D7C77-C740-EEB8-7317-36406852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C775-61C8-DF56-653A-1E8794EC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AF39-4D95-9F3F-D988-2F0F2A4F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612E-A805-1721-BE3F-75F882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40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8044-0C62-6693-1E85-7E005399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356A-40C6-1E2F-4192-404DB6F3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955D-344A-D065-2056-5AC4400A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4794-5940-16F0-6F9F-43C31D95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887F-382E-07DA-8AFD-3F931D5D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0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8D5-8E2E-9015-4EA4-2C6BEE00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8477-75D2-A74F-9B5F-E739C2CC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4D77-9540-5A7B-4D43-448AC8C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E61C-CEEE-0D54-0571-B96FADBC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CDF0-3079-821F-2EBC-CF189AE1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76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B051-ECB8-091A-02C3-23A67939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8102-6D0E-77C9-2FA5-D3723CA6F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C007E-AADD-70BA-CE27-DFE033D4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C10E-CB51-5A2E-EA58-C6916276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A308-E6EA-EE8E-0453-0F8F760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B2C9-D39D-A9B0-F3DC-B364D61A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85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D868-49C3-33FF-7606-8B53F7E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B816-82B7-7DAE-852A-5CB55D0F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10BB-6AE2-7B10-0D86-23DC1F0C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C7164-8A23-F173-7AE8-2C923C12B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1E20A-A662-FF79-1C46-C8CD2646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E63FE-8789-179B-F81C-1BAF6C84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891C5-908D-A707-689E-7FC8F9A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C5B73-24C9-AF9E-EF72-7EFA773A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86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BE8F-C0F7-0CED-D081-DC4B0066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5BDB2-6600-E43F-9D3F-626C4BE9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D46E8-54F2-D911-075E-94822440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8E977-B15E-F0BC-0649-E7DD06FB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76C9D-96D3-7B35-4D00-9D1F593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C2ABC-84E3-95B3-E8B1-2CD83144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AD394-00DD-0DE3-8768-13500829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45FC-C9C2-8AB1-DD9B-6E2DB3A5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D948-1AAD-4B9B-5E49-D23DBFDB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91-4AD8-1F77-102E-FA0EA85AF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F038-6CA5-15A3-9B38-682709D6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756B5-77EC-5212-D5ED-BB117AE7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B8B9-61D7-4AC8-2D28-7D453681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7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FB78-7D07-11AF-9159-D9E7878B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9DABC-AB46-2472-2C3E-655F07BC1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D9A2-FF5B-8881-F66C-C25500A5D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FA2F-947B-78DC-B8F6-BD42F4F4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E7A7-7AE8-DBD7-24AD-C1F3DD92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1C521-5FD1-AEB0-177C-19AB3CE9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8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8C269-E9AD-A3F5-3730-01C1CB37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EEF0C-6436-59B8-2021-B13BED63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9BF5-830B-EB15-9976-044E581A5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A9A9-21A6-4835-A07D-D452F2C1B8A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4132-6F66-AF74-4899-155E92C06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8740-C083-B841-2330-C91463B0A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08F1-8184-4697-A25A-8200809009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234555-632B-A159-620B-BD353DEDAF80}"/>
              </a:ext>
            </a:extLst>
          </p:cNvPr>
          <p:cNvSpPr txBox="1"/>
          <p:nvPr/>
        </p:nvSpPr>
        <p:spPr>
          <a:xfrm>
            <a:off x="270751" y="323301"/>
            <a:ext cx="591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A-Exploration les couleurs et ses variations des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7E58C-52F5-017A-B61D-1679C651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43" y="1156186"/>
            <a:ext cx="6187976" cy="2179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AA3C6-3333-CFCB-B5DD-DFCDA4C63589}"/>
              </a:ext>
            </a:extLst>
          </p:cNvPr>
          <p:cNvSpPr txBox="1"/>
          <p:nvPr/>
        </p:nvSpPr>
        <p:spPr>
          <a:xfrm>
            <a:off x="270751" y="3018112"/>
            <a:ext cx="42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Visualisation des différents calque d’une plante atteinte de maladie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4B60E-25E5-B8D1-D3D6-424691AD4A7C}"/>
              </a:ext>
            </a:extLst>
          </p:cNvPr>
          <p:cNvSpPr txBox="1"/>
          <p:nvPr/>
        </p:nvSpPr>
        <p:spPr>
          <a:xfrm>
            <a:off x="407481" y="986909"/>
            <a:ext cx="149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Objectif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35832-78BF-F2A6-8821-28AD4E936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024" y="3756128"/>
            <a:ext cx="2233860" cy="2179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94061B-4042-97EF-9609-DF2D6D0F3D29}"/>
              </a:ext>
            </a:extLst>
          </p:cNvPr>
          <p:cNvSpPr txBox="1"/>
          <p:nvPr/>
        </p:nvSpPr>
        <p:spPr>
          <a:xfrm>
            <a:off x="559881" y="1524000"/>
            <a:ext cx="42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Obtention plus d’informations 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Orientation sur le choix de modèle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7A4BD-DE61-DC92-805F-8289271CBBF7}"/>
              </a:ext>
            </a:extLst>
          </p:cNvPr>
          <p:cNvSpPr txBox="1"/>
          <p:nvPr/>
        </p:nvSpPr>
        <p:spPr>
          <a:xfrm>
            <a:off x="143852" y="3541332"/>
            <a:ext cx="5952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utilisant la séparation des canaux RVB, nous avons pu mettre en évidence ces différences de teintes et utiliser cette information pour diagnostiquer les maladies.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Les zones présentant des couleurs anormales ont été isolées, ainsi que les parties affectées par des lésions ou des taches.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4D1EC-D72E-822B-903A-12582D0B722A}"/>
              </a:ext>
            </a:extLst>
          </p:cNvPr>
          <p:cNvSpPr txBox="1"/>
          <p:nvPr/>
        </p:nvSpPr>
        <p:spPr>
          <a:xfrm>
            <a:off x="272566" y="4916984"/>
            <a:ext cx="4854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Conclusion</a:t>
            </a:r>
            <a:endParaRPr lang="fr-FR" sz="1400" dirty="0"/>
          </a:p>
          <a:p>
            <a:r>
              <a:rPr lang="fr-FR" sz="1400" dirty="0"/>
              <a:t>Cette méthode sera efficace pour plante atteinte de maladie dans un état avancé et inversement pour celle ayant de maladie dans un état initial.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27A6F4-14E4-9898-9252-929AD57AAB95}"/>
              </a:ext>
            </a:extLst>
          </p:cNvPr>
          <p:cNvSpPr txBox="1"/>
          <p:nvPr/>
        </p:nvSpPr>
        <p:spPr>
          <a:xfrm>
            <a:off x="407481" y="2401163"/>
            <a:ext cx="35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A.1. Exploration des calque </a:t>
            </a:r>
          </a:p>
        </p:txBody>
      </p:sp>
    </p:spTree>
    <p:extLst>
      <p:ext uri="{BB962C8B-B14F-4D97-AF65-F5344CB8AC3E}">
        <p14:creationId xmlns:p14="http://schemas.microsoft.com/office/powerpoint/2010/main" val="202019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234555-632B-A159-620B-BD353DEDAF80}"/>
              </a:ext>
            </a:extLst>
          </p:cNvPr>
          <p:cNvSpPr txBox="1"/>
          <p:nvPr/>
        </p:nvSpPr>
        <p:spPr>
          <a:xfrm>
            <a:off x="407481" y="295275"/>
            <a:ext cx="591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A-Exploration les couleurs et ses variations des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C90B2-D71D-2D98-2301-857D42AB76C0}"/>
              </a:ext>
            </a:extLst>
          </p:cNvPr>
          <p:cNvSpPr txBox="1"/>
          <p:nvPr/>
        </p:nvSpPr>
        <p:spPr>
          <a:xfrm>
            <a:off x="407481" y="1590675"/>
            <a:ext cx="427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Obtention plus d’informations 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Orientation sur le choix de modèle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22FD3-CAD3-819A-82BB-5AA9EAB2E28A}"/>
              </a:ext>
            </a:extLst>
          </p:cNvPr>
          <p:cNvSpPr txBox="1"/>
          <p:nvPr/>
        </p:nvSpPr>
        <p:spPr>
          <a:xfrm>
            <a:off x="407481" y="1205984"/>
            <a:ext cx="149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Objectif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B7060D-5228-E8AA-52A2-8209687351B6}"/>
              </a:ext>
            </a:extLst>
          </p:cNvPr>
          <p:cNvSpPr txBox="1"/>
          <p:nvPr/>
        </p:nvSpPr>
        <p:spPr>
          <a:xfrm>
            <a:off x="289876" y="2933733"/>
            <a:ext cx="3802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Visualisation de la variation de l’estimation de la densité du noyau</a:t>
            </a:r>
          </a:p>
          <a:p>
            <a:r>
              <a:rPr lang="fr-FR" sz="1400" b="1" dirty="0"/>
              <a:t>Pour chacun des couleurs (rouge, bleu, vert)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5F73C-2C70-B19E-F1F4-407AB04B7F60}"/>
              </a:ext>
            </a:extLst>
          </p:cNvPr>
          <p:cNvSpPr txBox="1"/>
          <p:nvPr/>
        </p:nvSpPr>
        <p:spPr>
          <a:xfrm>
            <a:off x="254278" y="3672397"/>
            <a:ext cx="4276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Plus la forme de courbe à droite signifie plus de cette couleur, tandis que plus à gauche signifie moins de cette couleur.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La variation de couleur est aléatoire.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6DC633-AC32-6FD7-D29D-1C5E1BFA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917" y="1073717"/>
            <a:ext cx="2628899" cy="23265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30E259-A19C-2240-E6AF-9E16C09E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16" y="1008976"/>
            <a:ext cx="2538740" cy="24560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77024-0DFC-ADD7-3E90-927724125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87" y="3906610"/>
            <a:ext cx="2697669" cy="25034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FEB31D-04A6-47F8-43B0-3EDFD4A64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026" y="3781712"/>
            <a:ext cx="2844900" cy="262489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2705B83-CC9D-0559-09C9-5443CB3F4515}"/>
              </a:ext>
            </a:extLst>
          </p:cNvPr>
          <p:cNvSpPr txBox="1"/>
          <p:nvPr/>
        </p:nvSpPr>
        <p:spPr>
          <a:xfrm>
            <a:off x="254279" y="5067240"/>
            <a:ext cx="4276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400"/>
            </a:lvl1pPr>
          </a:lstStyle>
          <a:p>
            <a:pPr marL="0" indent="0">
              <a:buNone/>
            </a:pPr>
            <a:r>
              <a:rPr lang="fr-FR" b="1" dirty="0"/>
              <a:t>Conclusion</a:t>
            </a:r>
          </a:p>
          <a:p>
            <a:r>
              <a:rPr lang="fr-FR" dirty="0"/>
              <a:t>la coloration n'est pas pertinente et peut ne pas être utile pour notre projet. </a:t>
            </a:r>
          </a:p>
          <a:p>
            <a:r>
              <a:rPr lang="fr-FR" dirty="0"/>
              <a:t>Réduire l’information en travaillant sur des photos gris.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81FE8-F353-0BD7-C86A-51E7F08B14F2}"/>
              </a:ext>
            </a:extLst>
          </p:cNvPr>
          <p:cNvSpPr txBox="1"/>
          <p:nvPr/>
        </p:nvSpPr>
        <p:spPr>
          <a:xfrm>
            <a:off x="407481" y="2347503"/>
            <a:ext cx="356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A.2. Exploration de variations de couleurs</a:t>
            </a:r>
          </a:p>
        </p:txBody>
      </p:sp>
    </p:spTree>
    <p:extLst>
      <p:ext uri="{BB962C8B-B14F-4D97-AF65-F5344CB8AC3E}">
        <p14:creationId xmlns:p14="http://schemas.microsoft.com/office/powerpoint/2010/main" val="21365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8AF453-520A-7F48-B52F-195FC858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0" y="1714500"/>
            <a:ext cx="1176028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D90B1-53C4-FCC8-83BC-C7A15F4470E4}"/>
              </a:ext>
            </a:extLst>
          </p:cNvPr>
          <p:cNvSpPr txBox="1"/>
          <p:nvPr/>
        </p:nvSpPr>
        <p:spPr>
          <a:xfrm>
            <a:off x="363892" y="513183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B-Pré traitement de données</a:t>
            </a:r>
          </a:p>
        </p:txBody>
      </p:sp>
    </p:spTree>
    <p:extLst>
      <p:ext uri="{BB962C8B-B14F-4D97-AF65-F5344CB8AC3E}">
        <p14:creationId xmlns:p14="http://schemas.microsoft.com/office/powerpoint/2010/main" val="32392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Nouha TALEB SALAH</dc:creator>
  <cp:lastModifiedBy>Nouha TALEB SALAH</cp:lastModifiedBy>
  <cp:revision>2</cp:revision>
  <dcterms:created xsi:type="dcterms:W3CDTF">2023-03-19T12:13:14Z</dcterms:created>
  <dcterms:modified xsi:type="dcterms:W3CDTF">2023-03-19T15:23:36Z</dcterms:modified>
</cp:coreProperties>
</file>