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/>
    <p:restoredTop sz="93684"/>
  </p:normalViewPr>
  <p:slideViewPr>
    <p:cSldViewPr snapToGrid="0" snapToObjects="1">
      <p:cViewPr>
        <p:scale>
          <a:sx n="93" d="100"/>
          <a:sy n="93" d="100"/>
        </p:scale>
        <p:origin x="-2800" y="-173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32178" y="97327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1974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167596" y="266900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124096" y="604070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189345" y="2165632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33374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More Conditional Execution Patterns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80525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b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much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unnecessary pain.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310</TotalTime>
  <Words>1051</Words>
  <Application>Microsoft Macintosh PowerPoint</Application>
  <PresentationFormat>Custom</PresentationFormat>
  <Paragraphs>179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071215_powerpoint_template_b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More Conditional Execution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Scott Mahler</cp:lastModifiedBy>
  <cp:revision>64</cp:revision>
  <dcterms:modified xsi:type="dcterms:W3CDTF">2017-04-18T17:18:39Z</dcterms:modified>
</cp:coreProperties>
</file>