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80" r:id="rId8"/>
    <p:sldId id="263" r:id="rId9"/>
    <p:sldId id="264" r:id="rId10"/>
    <p:sldId id="281" r:id="rId11"/>
    <p:sldId id="279" r:id="rId12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/>
    <p:restoredTop sz="94518"/>
  </p:normalViewPr>
  <p:slideViewPr>
    <p:cSldViewPr snapToGrid="0" snapToObjects="1">
      <p:cViewPr>
        <p:scale>
          <a:sx n="83" d="100"/>
          <a:sy n="83" d="100"/>
        </p:scale>
        <p:origin x="-1128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acknowledgment page(s)</a:t>
            </a:r>
            <a:r>
              <a:rPr lang="en-US" baseline="0" dirty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12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60716" y="114157"/>
            <a:ext cx="2741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Functions</a:t>
            </a:r>
            <a:r>
              <a:rPr lang="en-US" sz="2300" baseline="0" dirty="0" smtClean="0">
                <a:solidFill>
                  <a:srgbClr val="FFFFFF"/>
                </a:solidFill>
                <a:latin typeface="Lucida Grande"/>
                <a:cs typeface="Lucida Grande"/>
              </a:rPr>
              <a:t>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0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 Function of Our Own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85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1155700" y="558462"/>
            <a:ext cx="13932000" cy="173633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Stored (and reused) Steps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2869861" y="3721100"/>
            <a:ext cx="3162300" cy="3746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7899399" y="2971800"/>
            <a:ext cx="3586161" cy="38004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thing():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'Fun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'Zip</a:t>
            </a:r>
            <a:r>
              <a:rPr lang="en-US" sz="2500" b="1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2500" b="1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ourier New"/>
              <a:buNone/>
            </a:pPr>
            <a:r>
              <a:rPr lang="en-US" sz="25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thing()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" y="2730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>
            <a:off x="2114550" y="3313111"/>
            <a:ext cx="6349" cy="18494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 flipH="1">
            <a:off x="9366249" y="5416550"/>
            <a:ext cx="3421062" cy="3428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9423474" y="6615025"/>
            <a:ext cx="3334500" cy="2702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0" name="Shape 220"/>
          <p:cNvSpPr txBox="1"/>
          <p:nvPr/>
        </p:nvSpPr>
        <p:spPr>
          <a:xfrm>
            <a:off x="4429850" y="3608375"/>
            <a:ext cx="2743199" cy="1115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5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US" sz="35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762000" y="50927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2" name="Shape 222"/>
          <p:cNvCxnSpPr/>
          <p:nvPr/>
        </p:nvCxnSpPr>
        <p:spPr>
          <a:xfrm rot="10800000">
            <a:off x="2114549" y="5713411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flipH="1">
            <a:off x="3491700" y="4099050"/>
            <a:ext cx="856500" cy="102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 flipH="1">
            <a:off x="3527425" y="4723637"/>
            <a:ext cx="2100300" cy="893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>
            <a:endCxn id="216" idx="3"/>
          </p:cNvCxnSpPr>
          <p:nvPr/>
        </p:nvCxnSpPr>
        <p:spPr>
          <a:xfrm rot="10800000">
            <a:off x="3505199" y="3028950"/>
            <a:ext cx="951900" cy="5796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6" name="Shape 226"/>
          <p:cNvSpPr txBox="1"/>
          <p:nvPr/>
        </p:nvSpPr>
        <p:spPr>
          <a:xfrm>
            <a:off x="3850696" y="7773866"/>
            <a:ext cx="880268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 these reusable pieces of code 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28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038724" y="2997200"/>
            <a:ext cx="176787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762000" y="73025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cxnSp>
        <p:nvCxnSpPr>
          <p:cNvPr id="229" name="Shape 229"/>
          <p:cNvCxnSpPr/>
          <p:nvPr/>
        </p:nvCxnSpPr>
        <p:spPr>
          <a:xfrm rot="10800000">
            <a:off x="2114549" y="67294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762000" y="62230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Zip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812800" y="1846886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b="0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b="0" u="none" strike="noStrike" cap="none" dirty="0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(), type(), float(), </a:t>
            </a:r>
            <a:r>
              <a:rPr lang="en-US" sz="3600" b="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we define ourselves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xfrm>
            <a:off x="471883" y="1689163"/>
            <a:ext cx="14830057" cy="56652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tiny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big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845299" y="4468805"/>
            <a:ext cx="3178351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max(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173870" y="5872155"/>
            <a:ext cx="998954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idx="1"/>
          </p:nvPr>
        </p:nvSpPr>
        <p:spPr>
          <a:xfrm>
            <a:off x="1155700" y="213946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24533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8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 =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(3)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-US" sz="2800" b="1" i="0" u="none" strike="noStrike" cap="none" dirty="0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5)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810450" y="803563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idx="1"/>
          </p:nvPr>
        </p:nvSpPr>
        <p:spPr>
          <a:xfrm>
            <a:off x="810450" y="2192615"/>
            <a:ext cx="631057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cannot concatenate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 and '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</a:t>
            </a:r>
            <a:r>
              <a:rPr lang="en-US" sz="25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25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1)</a:t>
            </a:r>
            <a:endParaRPr lang="en-U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niv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nsv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: invalid literal for </a:t>
            </a:r>
            <a:r>
              <a:rPr lang="en-US" sz="2500" b="1" i="0" u="none" strike="noStrike" cap="none" dirty="0" err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500" b="1" i="0" u="none" strike="noStrike" cap="none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50831 Lung MOOC Hayman Early Stage Definitive_JK-0908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133</TotalTime>
  <Words>885</Words>
  <Application>Microsoft Macintosh PowerPoint</Application>
  <PresentationFormat>Custom</PresentationFormat>
  <Paragraphs>123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150831 Lung MOOC Hayman Early Stage Definitive_JK-090815</vt:lpstr>
      <vt:lpstr>Functions</vt:lpstr>
      <vt:lpstr>Stored (and reused) Steps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A Function of Our Own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Chuck Severance</cp:lastModifiedBy>
  <cp:revision>47</cp:revision>
  <dcterms:modified xsi:type="dcterms:W3CDTF">2016-11-21T19:26:59Z</dcterms:modified>
</cp:coreProperties>
</file>