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90" r:id="rId18"/>
    <p:sldId id="286" r:id="rId1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54"/>
    <p:restoredTop sz="99152" autoAdjust="0"/>
  </p:normalViewPr>
  <p:slideViewPr>
    <p:cSldViewPr snapToGrid="0" snapToObjects="1">
      <p:cViewPr>
        <p:scale>
          <a:sx n="108" d="100"/>
          <a:sy n="108" d="100"/>
        </p:scale>
        <p:origin x="-312" y="-16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`Note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3471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Strings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idx="1"/>
          </p:nvPr>
        </p:nvSpPr>
        <p:spPr>
          <a:xfrm>
            <a:off x="723901" y="1595967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4225051" y="2571744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691077" y="3285815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>
          <a:xfrm>
            <a:off x="725315" y="1595962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b="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7406148" y="4610197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406148" y="2466117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4225059" y="2567819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idx="1"/>
          </p:nvPr>
        </p:nvSpPr>
        <p:spPr>
          <a:xfrm>
            <a:off x="1024437" y="1291124"/>
            <a:ext cx="6273800" cy="52635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566826" y="2469569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</a:t>
            </a:r>
            <a:r>
              <a:rPr lang="en-US" sz="7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Deeper 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into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xfrm>
            <a:off x="732350" y="2332504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254459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7694060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860543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162619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129571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846137" y="65723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550334" y="715185"/>
            <a:ext cx="6054196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299514" y="2269067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639188" y="275819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8637595" y="3067758"/>
            <a:ext cx="6214834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459327" y="1258892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0" name="Shape 370"/>
          <p:cNvSpPr txBox="1">
            <a:spLocks noGrp="1"/>
          </p:cNvSpPr>
          <p:nvPr>
            <p:ph type="title"/>
          </p:nvPr>
        </p:nvSpPr>
        <p:spPr>
          <a:xfrm>
            <a:off x="550334" y="715185"/>
            <a:ext cx="6054196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1155700" y="638977"/>
            <a:ext cx="13932000" cy="170618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67270" y="833718"/>
            <a:ext cx="80899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584194" y="2544231"/>
            <a:ext cx="769038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b="0" dirty="0">
                <a:solidFill>
                  <a:srgbClr val="FF00FF"/>
                </a:solidFill>
              </a:rPr>
              <a:t>"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167816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28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50888" y="1045393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xfrm>
            <a:off x="850888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0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nput 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must be </a:t>
            </a:r>
            <a:r>
              <a:rPr lang="en-US" sz="30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249174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000" b="1" i="0" u="none" strike="noStrike" cap="none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740178" y="867586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681548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715515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202" y="107734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4139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4139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1632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1632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19379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9379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6872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6872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4111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4111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160494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160494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xfrm>
            <a:off x="969426" y="1519766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592148" y="2152805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1011761" y="1426634"/>
            <a:ext cx="738604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029061" y="4704809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94572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4572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2065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02065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9812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09812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17305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17305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24544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24544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3203761" y="3369734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3203761" y="2633134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66437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b="1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-US" sz="76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45368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18098"/>
            <a:ext cx="2819400" cy="2819400"/>
          </a:xfrm>
          <a:prstGeom prst="rect">
            <a:avLst/>
          </a:prstGeom>
          <a:solidFill>
            <a:srgbClr val="7575D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5722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18210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5949948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214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641496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1200150" y="2345368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18098"/>
            <a:ext cx="2819400" cy="2819400"/>
          </a:xfrm>
          <a:prstGeom prst="rect">
            <a:avLst/>
          </a:prstGeom>
          <a:solidFill>
            <a:srgbClr val="7575D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5722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18210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5949948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21448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642786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3"/>
          <p:cNvSpPr txBox="1">
            <a:spLocks noGrp="1"/>
          </p:cNvSpPr>
          <p:nvPr>
            <p:ph type="title"/>
          </p:nvPr>
        </p:nvSpPr>
        <p:spPr>
          <a:xfrm>
            <a:off x="1155700" y="66437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b="1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n-US" sz="76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idx="1"/>
          </p:nvPr>
        </p:nvSpPr>
        <p:spPr>
          <a:xfrm>
            <a:off x="842435" y="126365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363612" y="2522494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3852624" y="2571744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367</TotalTime>
  <Words>1417</Words>
  <Application>Microsoft Macintosh PowerPoint</Application>
  <PresentationFormat>Custom</PresentationFormat>
  <Paragraphs>265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071215_powerpoint_template_b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Manipulating Strings..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Scott Mahler</cp:lastModifiedBy>
  <cp:revision>48</cp:revision>
  <dcterms:modified xsi:type="dcterms:W3CDTF">2017-04-18T17:06:29Z</dcterms:modified>
</cp:coreProperties>
</file>