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14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8"/>
    <p:restoredTop sz="88235"/>
  </p:normalViewPr>
  <p:slideViewPr>
    <p:cSldViewPr snapToGrid="0" snapToObjects="1">
      <p:cViewPr varScale="1">
        <p:scale>
          <a:sx n="123" d="100"/>
          <a:sy n="123" d="100"/>
        </p:scale>
        <p:origin x="-432" y="-11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200910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Lists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693" r:id="rId10"/>
    <p:sldLayoutId id="2147483694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4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xfrm>
            <a:off x="812800" y="2334600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  <a:endParaRPr lang="en-US" sz="4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idx="1"/>
          </p:nvPr>
        </p:nvSpPr>
        <p:spPr>
          <a:xfrm>
            <a:off x="1108660" y="1709854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192210" y="2649655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7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ange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unction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xfrm>
            <a:off x="1155700" y="1725532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2144632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Tale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 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008654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542779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400079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idx="1"/>
          </p:nvPr>
        </p:nvSpPr>
        <p:spPr>
          <a:xfrm>
            <a:off x="1155700" y="2418516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Algorithms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200" b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rules or steps used to solve a problem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b="0" u="none" strike="noStrike" cap="none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Structures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2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particular way of organizing data in a computer</a:t>
            </a:r>
            <a:endParaRPr lang="en-US" sz="32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7449" y="6941246"/>
            <a:ext cx="79736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FFFF00"/>
                </a:solidFill>
                <a:hlinkClick r:id="rId3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3"/>
              </a:rPr>
              <a:t>en.wikipedia.org/wiki/Algorithm</a:t>
            </a:r>
            <a:endParaRPr lang="en-US" sz="3200" dirty="0" smtClean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4"/>
              </a:rPr>
              <a:t>en.wikipedia.org/wiki/Data_structure</a:t>
            </a:r>
            <a:endParaRPr lang="en-US" sz="3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</a:t>
            </a:r>
            <a:r>
              <a:rPr lang="en-US" sz="7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A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 dirty="0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76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xfrm>
            <a:off x="1155700" y="1652117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4079980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03071" y="1198423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</a:t>
            </a:r>
            <a:r>
              <a:rPr lang="en-US" sz="7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</a:t>
            </a: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7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Kind </a:t>
            </a: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1155700" y="2822993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</a:t>
            </a:r>
            <a:r>
              <a:rPr lang="en-US" sz="3600" b="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9726" y="1198423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5796936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idx="1"/>
          </p:nvPr>
        </p:nvSpPr>
        <p:spPr>
          <a:xfrm>
            <a:off x="792580" y="238716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868193" y="206171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1, 24, 76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'yellow', 'blue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98.6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98.6]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Already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ists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025345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1091861" y="2188294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 – 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 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090964" y="256087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0470315" y="318881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255752" y="349118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275900" y="380972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716239" y="429787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090964" y="513530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606800" y="1230094"/>
            <a:ext cx="11672521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idx="1"/>
          </p:nvPr>
        </p:nvSpPr>
        <p:spPr>
          <a:xfrm>
            <a:off x="4343399" y="1952460"/>
            <a:ext cx="10364327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970" y="1230094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5779637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055737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4469937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5779637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055737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5779637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055737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69900" lvl="0" indent="-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we can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Custom 6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242</TotalTime>
  <Words>1071</Words>
  <Application>Microsoft Macintosh PowerPoint</Application>
  <PresentationFormat>Custom</PresentationFormat>
  <Paragraphs>131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071215_powerpoint_template_b</vt:lpstr>
      <vt:lpstr>Python Lists</vt:lpstr>
      <vt:lpstr>Programming</vt:lpstr>
      <vt:lpstr>What is Not A “Collection”?</vt:lpstr>
      <vt:lpstr>A List Is a Kind of Collection</vt:lpstr>
      <vt:lpstr>List Constants</vt:lpstr>
      <vt:lpstr>We Already Use Lists!</vt:lpstr>
      <vt:lpstr>Lists and Definite Loops – Best Pals</vt:lpstr>
      <vt:lpstr>Looking Inside Lists</vt:lpstr>
      <vt:lpstr>Lists Are Mutable</vt:lpstr>
      <vt:lpstr>How Long is a List?</vt:lpstr>
      <vt:lpstr>Using the Range Function</vt:lpstr>
      <vt:lpstr>A Tale of Two Loops...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Scott Mahler</cp:lastModifiedBy>
  <cp:revision>53</cp:revision>
  <dcterms:modified xsi:type="dcterms:W3CDTF">2017-04-19T19:32:46Z</dcterms:modified>
</cp:coreProperties>
</file>