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FF40FF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4"/>
    <p:restoredTop sz="94485"/>
  </p:normalViewPr>
  <p:slideViewPr>
    <p:cSldViewPr snapToGrid="0" snapToObjects="1">
      <p:cViewPr varScale="1">
        <p:scale>
          <a:sx n="133" d="100"/>
          <a:sy n="133" d="100"/>
        </p:scale>
        <p:origin x="-1248" y="-11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acknowledgement</a:t>
            </a:r>
            <a:r>
              <a:rPr lang="en-US" sz="1100" b="0" i="0" u="none" strike="noStrike" cap="none" baseline="0" dirty="0" smtClean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page(s) at the end.</a:t>
            </a:r>
            <a:endParaRPr lang="en-US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124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113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37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6256000" cy="604763"/>
          </a:xfrm>
          <a:prstGeom prst="rect">
            <a:avLst/>
          </a:prstGeom>
          <a:solidFill>
            <a:srgbClr val="011C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2553" tIns="81276" rIns="162553" bIns="81276" rtlCol="0" anchor="ctr"/>
          <a:lstStyle/>
          <a:p>
            <a:pPr algn="ctr"/>
            <a:endParaRPr lang="en-US" sz="3000" b="1" dirty="0">
              <a:solidFill>
                <a:srgbClr val="FDC227"/>
              </a:solidFill>
            </a:endParaRPr>
          </a:p>
        </p:txBody>
      </p:sp>
      <p:pic>
        <p:nvPicPr>
          <p:cNvPr id="12" name="Picture 11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6256000" cy="9144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60716" y="114157"/>
            <a:ext cx="113980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Tuples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693" r:id="rId10"/>
    <p:sldLayoutId id="2147483694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4" Type="http://schemas.openxmlformats.org/officeDocument/2006/relationships/hyperlink" Target="www.pythonlearn.com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iki.python.org/moin/HowTo/Sorti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3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002457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chemeClr val="hlink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74712" y="717073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7615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 of Tuples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idx="1"/>
          </p:nvPr>
        </p:nvSpPr>
        <p:spPr>
          <a:xfrm>
            <a:off x="0" y="2283146"/>
            <a:ext cx="15087700" cy="273462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take advantage of the ability to sort a list of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get a sorted version of a dictionary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First we sort the dictionary by the key using the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</a:t>
            </a:r>
            <a:r>
              <a:rPr lang="en-US" sz="36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 </a:t>
            </a: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endParaRPr lang="en-US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3537776" y="4803391"/>
            <a:ext cx="1078172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dict_items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sorted(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3000" b="1" dirty="0" smtClean="0">
                <a:solidFill>
                  <a:srgbClr val="FFF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C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3481805" y="682764"/>
            <a:ext cx="9191458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27392" y="2539899"/>
            <a:ext cx="6143625" cy="4365898"/>
          </a:xfrm>
        </p:spPr>
        <p:txBody>
          <a:bodyPr>
            <a:normAutofit fontScale="62500" lnSpcReduction="20000"/>
          </a:bodyPr>
          <a:lstStyle/>
          <a:p>
            <a:pPr marL="647700" lvl="0" indent="0">
              <a:lnSpc>
                <a:spcPct val="120000"/>
              </a:lnSpc>
              <a:buNone/>
            </a:pPr>
            <a:r>
              <a:rPr lang="en-US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 do this even more directly using the built-in function </a:t>
            </a:r>
            <a:r>
              <a:rPr lang="en-US" b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takes a sequence as a parameter and returns a sorted </a:t>
            </a:r>
            <a:r>
              <a:rPr lang="en-US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endParaRPr lang="en-US" b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7872413" y="1979275"/>
            <a:ext cx="7997700" cy="57171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by </a:t>
            </a:r>
            <a:r>
              <a:rPr lang="en-US" sz="7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 Instead </a:t>
            </a: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 </a:t>
            </a:r>
            <a:r>
              <a:rPr lang="en-US" sz="7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endParaRPr lang="en-US" sz="7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idx="1"/>
          </p:nvPr>
        </p:nvSpPr>
        <p:spPr>
          <a:xfrm>
            <a:off x="93584" y="1841982"/>
            <a:ext cx="6716462" cy="501604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could construct a list of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form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(value, key)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could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value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with a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that creates a list of tuples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620432" y="2390088"/>
            <a:ext cx="8920987" cy="480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 k)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[(10, 'a'), (22, 'c'), (1, 'b')]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sorted(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reverse=True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71534"/>
            <a:ext cx="13487400" cy="7421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romeo.txt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[word]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key,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3000" b="1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newtup</a:t>
            </a:r>
            <a:r>
              <a:rPr lang="en-US" sz="3000" b="1" dirty="0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key)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newtup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sorted(</a:t>
            </a:r>
            <a:r>
              <a:rPr lang="en-US" sz="30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reverse=True</a:t>
            </a:r>
            <a:r>
              <a:rPr lang="en-US" sz="30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key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[:10]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693256" y="1095653"/>
            <a:ext cx="4962830" cy="15832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top 10 most common words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914400" y="902788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Even Shorter Version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49" y="7283165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502268"/>
            <a:ext cx="147447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v,k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08049" y="5785685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comprehension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creates a dynamic list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this case, we make a list of reversed tuples and then sort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543384" y="602561"/>
            <a:ext cx="13187359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idx="1"/>
          </p:nvPr>
        </p:nvSpPr>
        <p:spPr>
          <a:xfrm>
            <a:off x="1099347" y="1571285"/>
            <a:ext cx="13326833" cy="498400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 syntax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8781214" y="2155738"/>
            <a:ext cx="6378575" cy="320992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in assignment statements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 idx="4294967295"/>
          </p:nvPr>
        </p:nvSpPr>
        <p:spPr>
          <a:xfrm>
            <a:off x="1462700" y="906463"/>
            <a:ext cx="12434987" cy="102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6100" y="2153260"/>
            <a:ext cx="6797698" cy="60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618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438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704400" y="2283734"/>
            <a:ext cx="6797698" cy="5788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32178" y="864980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</a:t>
            </a:r>
            <a:r>
              <a:rPr lang="en-US" sz="7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</a:t>
            </a:r>
            <a:r>
              <a:rPr lang="en-US" sz="7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ike </a:t>
            </a:r>
            <a:r>
              <a:rPr lang="en-US" sz="78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ists</a:t>
            </a:r>
            <a:endParaRPr lang="en-US" sz="7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idx="1"/>
          </p:nvPr>
        </p:nvSpPr>
        <p:spPr>
          <a:xfrm>
            <a:off x="750168" y="2059226"/>
            <a:ext cx="14051783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281325" y="3979544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('Glenn', 'Sally', 'Joseph')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( 1, 9, 2 )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(1, 9, 2)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3820906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3789" y="213895"/>
            <a:ext cx="1844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idx="1"/>
          </p:nvPr>
        </p:nvSpPr>
        <p:spPr>
          <a:xfrm>
            <a:off x="1155700" y="2282658"/>
            <a:ext cx="13932000" cy="13255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Unlike a list, once you create a </a:t>
            </a:r>
            <a:r>
              <a:rPr lang="en-US" sz="38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</a:t>
            </a:r>
            <a:r>
              <a:rPr lang="en-US" sz="38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 alter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3984635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3952616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:'</a:t>
            </a: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3952616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12800" y="942893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Things </a:t>
            </a:r>
            <a:r>
              <a:rPr lang="en-US" sz="7800" u="none" strike="noStrike" cap="none" dirty="0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</a:t>
            </a:r>
            <a:r>
              <a:rPr lang="en-US" sz="7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7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Tuples</a:t>
            </a:r>
            <a:endParaRPr lang="en-US" sz="7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1422400" y="2236576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.reverse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812800" y="942899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 Two Sequences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238494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['count', 'index']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More Efficient</a:t>
            </a:r>
            <a:endParaRPr lang="en-US" sz="7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xfrm>
            <a:off x="1155700" y="1560763"/>
            <a:ext cx="13932000" cy="493156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in our program when we are making “temporary variables” we prefer tuples over lists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idx="1"/>
          </p:nvPr>
        </p:nvSpPr>
        <p:spPr>
          <a:xfrm>
            <a:off x="147054" y="2152805"/>
            <a:ext cx="16483264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put a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the </a:t>
            </a:r>
            <a:r>
              <a:rPr lang="en-US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left-hand side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 assignment statement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4395369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(4, '</a:t>
            </a:r>
            <a:r>
              <a:rPr lang="en-US" sz="33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3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3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endParaRPr lang="en-US" sz="33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(99, 98)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3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3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Dictionaries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idx="1"/>
          </p:nvPr>
        </p:nvSpPr>
        <p:spPr>
          <a:xfrm>
            <a:off x="727922" y="1115632"/>
            <a:ext cx="4824476" cy="51130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in dictionaries returns a list of (key, value)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438991" y="2088911"/>
            <a:ext cx="9469437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 =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2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2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dict_items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32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2)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4</a:t>
            </a:r>
            <a:r>
              <a:rPr lang="en-US" sz="32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Comparable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idx="1"/>
          </p:nvPr>
        </p:nvSpPr>
        <p:spPr>
          <a:xfrm>
            <a:off x="1155700" y="2420171"/>
            <a:ext cx="13932000" cy="15541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comparison </a:t>
            </a:r>
            <a:r>
              <a:rPr lang="en-US" sz="38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 with </a:t>
            </a:r>
            <a:r>
              <a:rPr lang="en-US" sz="38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other sequences. 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52738" y="4453101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(0, 1, 2000000)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 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50831 Lung MOOC Hayman Early Stage Definitive_JK-090815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382</TotalTime>
  <Words>1571</Words>
  <Application>Microsoft Macintosh PowerPoint</Application>
  <PresentationFormat>Custom</PresentationFormat>
  <Paragraphs>168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150831 Lung MOOC Hayman Early Stage Definitive_JK-090815</vt:lpstr>
      <vt:lpstr>Tuples</vt:lpstr>
      <vt:lpstr>Tuples Are Like Lists</vt:lpstr>
      <vt:lpstr>but... Tuples are “immutable”</vt:lpstr>
      <vt:lpstr>Things not to do With Tuples</vt:lpstr>
      <vt:lpstr>A Tale of  Two Sequences</vt:lpstr>
      <vt:lpstr>Tuples Are More Efficient</vt:lpstr>
      <vt:lpstr>Tuples and Assignment</vt:lpstr>
      <vt:lpstr>Tuples and Dictionaries</vt:lpstr>
      <vt:lpstr>Tuples are Comparable</vt:lpstr>
      <vt:lpstr>Sorting Lists of Tuples</vt:lpstr>
      <vt:lpstr>Using sorted()</vt:lpstr>
      <vt:lpstr>Sort by Values Instead of Key</vt:lpstr>
      <vt:lpstr>PowerPoint Presentation</vt:lpstr>
      <vt:lpstr>Even Shorter Version</vt:lpstr>
      <vt:lpstr>Summary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lastModifiedBy>Scott Mahler</cp:lastModifiedBy>
  <cp:revision>35</cp:revision>
  <dcterms:modified xsi:type="dcterms:W3CDTF">2017-04-19T20:07:52Z</dcterms:modified>
</cp:coreProperties>
</file>