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15"/>
  </p:notesMasterIdLst>
  <p:sldIdLst>
    <p:sldId id="256" r:id="rId2"/>
    <p:sldId id="34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49" r:id="rId13"/>
    <p:sldId id="315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09"/>
  </p:normalViewPr>
  <p:slideViewPr>
    <p:cSldViewPr snapToGrid="0" snapToObjects="1">
      <p:cViewPr varScale="1">
        <p:scale>
          <a:sx n="92" d="100"/>
          <a:sy n="92" d="100"/>
        </p:scale>
        <p:origin x="720" y="1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</a:t>
            </a:r>
            <a:r>
              <a:rPr lang="en-US">
                <a:solidFill>
                  <a:schemeClr val="dk2"/>
                </a:solidFill>
              </a:rPr>
              <a:t>as </a:t>
            </a:r>
            <a:r>
              <a:rPr lang="en-US" smtClean="0">
                <a:solidFill>
                  <a:schemeClr val="dk2"/>
                </a:solidFill>
              </a:rPr>
              <a:t>the</a:t>
            </a:r>
            <a:r>
              <a:rPr lang="en-US" baseline="0" smtClean="0">
                <a:solidFill>
                  <a:schemeClr val="dk2"/>
                </a:solidFill>
              </a:rPr>
              <a:t> acknowledgement page(s) at the end</a:t>
            </a:r>
            <a:r>
              <a:rPr lang="en-US" smtClean="0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33025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Network Data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python.org/library/socke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TCP_and_UDP_por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16359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8218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socket.AF_INET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socket.SOCK_STREAM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data.pr4e.org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1505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7298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7298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590466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810750" y="5518104"/>
            <a:ext cx="988949" cy="1332786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212692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1" y="858055"/>
            <a:ext cx="6115050" cy="7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A66"/>
                </a:solidFill>
              </a:rPr>
              <a:t>Communicating on Sockets in Python</a:t>
            </a:r>
            <a:endParaRPr lang="en-US" dirty="0">
              <a:solidFill>
                <a:srgbClr val="FFDA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8277906" cy="2242153"/>
          </a:xfrm>
        </p:spPr>
        <p:txBody>
          <a:bodyPr/>
          <a:lstStyle/>
          <a:p>
            <a:r>
              <a:rPr lang="en-US" dirty="0" smtClean="0"/>
              <a:t>A Free Book on 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615070"/>
            <a:ext cx="7523126" cy="4125432"/>
          </a:xfrm>
        </p:spPr>
        <p:txBody>
          <a:bodyPr/>
          <a:lstStyle/>
          <a:p>
            <a:r>
              <a:rPr lang="en-US" dirty="0" smtClean="0"/>
              <a:t>If you find this topic area interesting and/or need more detail</a:t>
            </a:r>
          </a:p>
          <a:p>
            <a:r>
              <a:rPr lang="en-US" dirty="0" err="1" smtClean="0"/>
              <a:t>www.net-intro.com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735" y="1297172"/>
            <a:ext cx="4506035" cy="64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xfrm>
            <a:off x="632178" y="2346455"/>
            <a:ext cx="821178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5494410" y="7311987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07711" y="1049337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049337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-45354" y="6450130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http://en.wikipedia.org/wiki/Tin_can_telephone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2800" y="10502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1155700" y="2391821"/>
            <a:ext cx="13932000" cy="412115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373298" y="703369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2426" y="3557065"/>
            <a:ext cx="27559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517378" y="944040"/>
            <a:ext cx="6667500" cy="74167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460014" y="284269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495278" y="156634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495278" y="316654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495278" y="488104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987778" y="17060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48878" y="94404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495278" y="650664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987778" y="31919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5987778" y="42460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987778" y="51731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987778" y="64177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987778" y="744644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638778" y="401744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>
            <a:stCxn id="362" idx="3"/>
          </p:cNvCxnSpPr>
          <p:nvPr/>
        </p:nvCxnSpPr>
        <p:spPr>
          <a:xfrm flipV="1">
            <a:off x="7257778" y="3520552"/>
            <a:ext cx="5422900" cy="14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>
            <a:endCxn id="359" idx="3"/>
          </p:cNvCxnSpPr>
          <p:nvPr/>
        </p:nvCxnSpPr>
        <p:spPr>
          <a:xfrm flipH="1">
            <a:off x="7257778" y="1653652"/>
            <a:ext cx="4975224" cy="395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460014" y="506519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2921978" y="293794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>
            <a:stCxn id="364" idx="3"/>
          </p:cNvCxnSpPr>
          <p:nvPr/>
        </p:nvCxnSpPr>
        <p:spPr>
          <a:xfrm>
            <a:off x="7257778" y="5516040"/>
            <a:ext cx="5461000" cy="131761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>
            <a:stCxn id="365" idx="3"/>
          </p:cNvCxnSpPr>
          <p:nvPr/>
        </p:nvCxnSpPr>
        <p:spPr>
          <a:xfrm flipV="1">
            <a:off x="7257778" y="5797026"/>
            <a:ext cx="5460999" cy="96361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1" name="Shape 391"/>
          <p:cNvSpPr txBox="1"/>
          <p:nvPr/>
        </p:nvSpPr>
        <p:spPr>
          <a:xfrm>
            <a:off x="7376876" y="8586314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141071"/>
            <a:ext cx="13934999" cy="543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812800" y="91421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25" y="7302240"/>
            <a:ext cx="13682099" cy="66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http://en.wikipedia.org/wiki/List_of_TCP_and_UDP_port_numbers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6" y="730250"/>
            <a:ext cx="9576360" cy="7442200"/>
          </a:xfrm>
          <a:prstGeom prst="rect">
            <a:avLst/>
          </a:prstGeom>
        </p:spPr>
      </p:pic>
      <p:sp>
        <p:nvSpPr>
          <p:cNvPr id="404" name="Shape 404"/>
          <p:cNvSpPr txBox="1"/>
          <p:nvPr/>
        </p:nvSpPr>
        <p:spPr>
          <a:xfrm>
            <a:off x="10325366" y="2876550"/>
            <a:ext cx="5318125" cy="28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60556" y="1879600"/>
            <a:ext cx="1829080" cy="2571750"/>
          </a:xfrm>
          <a:prstGeom prst="straightConnector1">
            <a:avLst/>
          </a:prstGeom>
          <a:ln w="63500">
            <a:solidFill>
              <a:srgbClr val="00FA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1067</TotalTime>
  <Words>404</Words>
  <Application>Microsoft Macintosh PowerPoint</Application>
  <PresentationFormat>Custom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Regular</vt:lpstr>
      <vt:lpstr>Cabin</vt:lpstr>
      <vt:lpstr>Courier New</vt:lpstr>
      <vt:lpstr>Georgia</vt:lpstr>
      <vt:lpstr>Gill Sans SemiBold</vt:lpstr>
      <vt:lpstr>Lucida Grande</vt:lpstr>
      <vt:lpstr>071215_powerpoint_template_b</vt:lpstr>
      <vt:lpstr>Networked Programs</vt:lpstr>
      <vt:lpstr>A Free Book on Network Architecture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Communicating on Sockets in Python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51</cp:revision>
  <dcterms:modified xsi:type="dcterms:W3CDTF">2016-12-05T20:35:00Z</dcterms:modified>
</cp:coreProperties>
</file>