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312" r:id="rId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658"/>
    <p:restoredTop sz="93609"/>
  </p:normalViewPr>
  <p:slideViewPr>
    <p:cSldViewPr snapToGrid="0" snapToObjects="1">
      <p:cViewPr varScale="1">
        <p:scale>
          <a:sx n="99" d="100"/>
          <a:sy n="99" d="100"/>
        </p:scale>
        <p:origin x="648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</a:t>
            </a:r>
            <a:r>
              <a:rPr lang="en-US" dirty="0" smtClean="0">
                <a:solidFill>
                  <a:schemeClr val="dk2"/>
                </a:solidFill>
              </a:rPr>
              <a:t>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Web Services </a:t>
            </a:r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– </a:t>
            </a:r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Web Services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on the Web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812800" y="169839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the HTTP Request/Response well understood and well supported, there was a natural move toward exchanging data between programs using these protocols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needed to come up with an agreed way to represent data going between applications and across networks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commonly used formats: XML and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Sending Data across the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22" name="Shape 222"/>
          <p:cNvSpPr/>
          <p:nvPr/>
        </p:nvSpPr>
        <p:spPr>
          <a:xfrm>
            <a:off x="4635500" y="4965700"/>
            <a:ext cx="1270000" cy="1270000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4013200"/>
            <a:ext cx="4203699" cy="317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926935" y="7583556"/>
            <a:ext cx="108652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a.k.a. 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Protocol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we send on the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5" name="Shape 225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Agreeing on a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Format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488661" y="6340000"/>
            <a:ext cx="180612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507924" y="4168150"/>
            <a:ext cx="2576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De-Serialize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Agreeing on a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Format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459287" y="6311900"/>
            <a:ext cx="179546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78587" y="3600450"/>
            <a:ext cx="3497261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"name"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"phone"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"303-4456"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453375" y="4216400"/>
            <a:ext cx="258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De-Serialize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Marking up data to send across the network...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1078</TotalTime>
  <Words>326</Words>
  <Application>Microsoft Macintosh PowerPoint</Application>
  <PresentationFormat>Custom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Regular</vt:lpstr>
      <vt:lpstr>Cabin</vt:lpstr>
      <vt:lpstr>Georgia</vt:lpstr>
      <vt:lpstr>Gill Sans SemiBold</vt:lpstr>
      <vt:lpstr>Lucida Grande</vt:lpstr>
      <vt:lpstr>071215_powerpoint_template_b</vt:lpstr>
      <vt:lpstr>Using Web Services</vt:lpstr>
      <vt:lpstr>Data on the Web</vt:lpstr>
      <vt:lpstr>Sending Data across the “Net”</vt:lpstr>
      <vt:lpstr>Agreeing on a “Wire Format”</vt:lpstr>
      <vt:lpstr>Agreeing on a “Wire Format”</vt:lpstr>
      <vt:lpstr>XML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30</cp:revision>
  <dcterms:modified xsi:type="dcterms:W3CDTF">2016-12-07T19:00:50Z</dcterms:modified>
</cp:coreProperties>
</file>