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1"/>
  </p:notesMasterIdLst>
  <p:sldIdLst>
    <p:sldId id="270" r:id="rId2"/>
    <p:sldId id="271" r:id="rId3"/>
    <p:sldId id="272" r:id="rId4"/>
    <p:sldId id="273" r:id="rId5"/>
    <p:sldId id="274" r:id="rId6"/>
    <p:sldId id="303" r:id="rId7"/>
    <p:sldId id="276" r:id="rId8"/>
    <p:sldId id="277" r:id="rId9"/>
    <p:sldId id="278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/>
    <p:restoredTop sz="93615"/>
  </p:normalViewPr>
  <p:slideViewPr>
    <p:cSldViewPr snapToGrid="0" snapToObjects="1">
      <p:cViewPr>
        <p:scale>
          <a:sx n="59" d="100"/>
          <a:sy n="59" d="100"/>
        </p:scale>
        <p:origin x="-2456" y="-9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9eMWG3fwiEU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Hardware Architecture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5109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10492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Software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1" y="1022885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66" name="Shape 366"/>
          <p:cNvSpPr/>
          <p:nvPr/>
        </p:nvSpPr>
        <p:spPr>
          <a:xfrm>
            <a:off x="9182100" y="1168935"/>
            <a:ext cx="1803400" cy="1270000"/>
          </a:xfrm>
          <a:prstGeom prst="wedgeEllipseCallout">
            <a:avLst>
              <a:gd name="adj1" fmla="val -43827"/>
              <a:gd name="adj2" fmla="val 80222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32178" y="9299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812800" y="21520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 Processing Unit: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Runs the Program - The CPU is </a:t>
            </a:r>
            <a:b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always wondering 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to do next</a:t>
            </a:r>
            <a:r>
              <a:rPr lang="en-US" sz="30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the brains </a:t>
            </a:r>
            <a:r>
              <a:rPr lang="en-US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exactly	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n-US" sz="1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</a:t>
            </a:r>
            <a:r>
              <a:rPr lang="en-US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very dumb but very very fast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Devices: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Keyboard, Mouse, Touch Screen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 Devices: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Screen, Speakers, Printer, DVD Burner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 Memory: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Fast small temporary storage - lost on reboot - aka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Memory: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Slower large permanent storage - lasts until deleted </a:t>
            </a:r>
            <a:r>
              <a:rPr lang="en-US" sz="30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    disk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drive / memory stick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556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100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182100" y="11105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print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182100" y="11105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2642850" y="6762750"/>
            <a:ext cx="2171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Machine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Language</a:t>
            </a:r>
          </a:p>
        </p:txBody>
      </p:sp>
      <p:sp>
        <p:nvSpPr>
          <p:cNvPr id="17" name="Shape 41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12800" y="9865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Totally Hot CPU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5962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153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812800" y="9533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Hard Disk in Action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050" y="26172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as a 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386</TotalTime>
  <Words>132</Words>
  <Application>Microsoft Macintosh PowerPoint</Application>
  <PresentationFormat>Custom</PresentationFormat>
  <Paragraphs>68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071215_powerpoint_template_b</vt:lpstr>
      <vt:lpstr>Hardware Architecture</vt:lpstr>
      <vt:lpstr>PowerPoint Presentation</vt:lpstr>
      <vt:lpstr>PowerPoint Presentation</vt:lpstr>
      <vt:lpstr>Definitions</vt:lpstr>
      <vt:lpstr>PowerPoint Presentation</vt:lpstr>
      <vt:lpstr>PowerPoint Presentation</vt:lpstr>
      <vt:lpstr>Totally Hot CPU</vt:lpstr>
      <vt:lpstr>Hard Disk in Action</vt:lpstr>
      <vt:lpstr>Python as a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Chuck Severance</cp:lastModifiedBy>
  <cp:revision>61</cp:revision>
  <dcterms:modified xsi:type="dcterms:W3CDTF">2016-11-14T20:33:04Z</dcterms:modified>
</cp:coreProperties>
</file>