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7" r:id="rId1"/>
  </p:sldMasterIdLst>
  <p:notesMasterIdLst>
    <p:notesMasterId r:id="rId17"/>
  </p:notesMasterIdLst>
  <p:sldIdLst>
    <p:sldId id="297" r:id="rId2"/>
    <p:sldId id="266" r:id="rId3"/>
    <p:sldId id="267" r:id="rId4"/>
    <p:sldId id="268" r:id="rId5"/>
    <p:sldId id="269" r:id="rId6"/>
    <p:sldId id="270" r:id="rId7"/>
    <p:sldId id="271" r:id="rId8"/>
    <p:sldId id="274" r:id="rId9"/>
    <p:sldId id="275" r:id="rId10"/>
    <p:sldId id="276" r:id="rId11"/>
    <p:sldId id="277" r:id="rId12"/>
    <p:sldId id="295" r:id="rId13"/>
    <p:sldId id="278" r:id="rId14"/>
    <p:sldId id="279" r:id="rId15"/>
    <p:sldId id="302" r:id="rId1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EBDD4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3"/>
    <p:restoredTop sz="93590"/>
  </p:normalViewPr>
  <p:slideViewPr>
    <p:cSldViewPr snapToGrid="0" snapToObjects="1">
      <p:cViewPr varScale="1">
        <p:scale>
          <a:sx n="93" d="100"/>
          <a:sy n="93" d="100"/>
        </p:scale>
        <p:origin x="-864" y="-11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306751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Expressions – Part 2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15" r:id="rId10"/>
    <p:sldLayoutId id="2147483716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FF00"/>
                </a:solidFill>
              </a:rPr>
              <a:t>Expressions</a:t>
            </a:r>
            <a:endParaRPr lang="en-US" sz="7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47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idx="1"/>
          </p:nvPr>
        </p:nvSpPr>
        <p:spPr>
          <a:xfrm>
            <a:off x="812800" y="2008275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-14, -2, 0, 1, 100, 401233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Floating Point Numbers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632178" y="85495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idx="1"/>
          </p:nvPr>
        </p:nvSpPr>
        <p:spPr>
          <a:xfrm>
            <a:off x="812800" y="1657365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217478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199.0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class'int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idx="1"/>
          </p:nvPr>
        </p:nvSpPr>
        <p:spPr>
          <a:xfrm>
            <a:off x="899543" y="2332117"/>
            <a:ext cx="6063493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</a:t>
            </a: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produces a floating point result</a:t>
            </a:r>
            <a:endParaRPr lang="en-US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2.0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99.0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100.0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295893" y="7511771"/>
            <a:ext cx="9231882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was different in Python 2.x</a:t>
            </a:r>
            <a:endParaRPr lang="en-US"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111167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idx="1"/>
          </p:nvPr>
        </p:nvSpPr>
        <p:spPr>
          <a:xfrm>
            <a:off x="812800" y="3105150"/>
            <a:ext cx="698256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b="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b="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26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(most recent call last):  File "&lt;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26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invalid literal for 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() with base 10: 'x'</a:t>
            </a:r>
            <a:endParaRPr lang="en-US" sz="2600" b="1" i="0" u="none" strike="noStrike" cap="none" dirty="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idx="1"/>
          </p:nvPr>
        </p:nvSpPr>
        <p:spPr>
          <a:xfrm>
            <a:off x="812800" y="2133601"/>
            <a:ext cx="6848878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are you?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'Welcome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10638180" y="4972051"/>
            <a:ext cx="4627619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FF00"/>
                </a:solidFill>
              </a:rPr>
              <a:t>Making a Program</a:t>
            </a:r>
            <a:endParaRPr lang="en-US" sz="7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5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idx="1"/>
          </p:nvPr>
        </p:nvSpPr>
        <p:spPr>
          <a:xfrm>
            <a:off x="612280" y="215031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</a:t>
            </a: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</a:t>
            </a: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math</a:t>
            </a:r>
            <a:endParaRPr lang="en-US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613438070"/>
              </p:ext>
            </p:extLst>
          </p:nvPr>
        </p:nvGraphicFramePr>
        <p:xfrm>
          <a:off x="10137280" y="230588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/>
                <a:gridCol w="2626675"/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250965" y="2400300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440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5.28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6597665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>
            <p:extLst>
              <p:ext uri="{D42A27DB-BD31-4B8C-83A1-F6EECF244321}">
                <p14:modId xmlns:p14="http://schemas.microsoft.com/office/powerpoint/2010/main" val="455809807"/>
              </p:ext>
            </p:extLst>
          </p:nvPr>
        </p:nvGraphicFramePr>
        <p:xfrm>
          <a:off x="11307640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/>
                <a:gridCol w="1876000"/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7956565" y="6210300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7956565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331090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096265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340740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096265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020065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324865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812800" y="997329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idx="1"/>
          </p:nvPr>
        </p:nvSpPr>
        <p:spPr>
          <a:xfrm>
            <a:off x="812800" y="205005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</a:t>
            </a: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                                       Python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548995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idx="1"/>
          </p:nvPr>
        </p:nvSpPr>
        <p:spPr>
          <a:xfrm>
            <a:off x="796090" y="2091359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62576" y="2892235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112428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67368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81990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13418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48170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77248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93427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706788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44242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44335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11.0</a:t>
            </a:r>
            <a:endParaRPr lang="en-US"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58427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994687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idx="1"/>
          </p:nvPr>
        </p:nvSpPr>
        <p:spPr>
          <a:xfrm>
            <a:off x="812800" y="233412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</a:t>
            </a: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</a:t>
            </a:r>
            <a:endParaRPr lang="en-US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785345"/>
            <a:ext cx="3249613" cy="2324099"/>
            <a:chOff x="0" y="0"/>
            <a:chExt cx="2541585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idx="1"/>
          </p:nvPr>
        </p:nvSpPr>
        <p:spPr>
          <a:xfrm>
            <a:off x="628990" y="1791045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</a:t>
            </a: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literals,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constants have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53550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632178" y="83824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idx="1"/>
          </p:nvPr>
        </p:nvSpPr>
        <p:spPr>
          <a:xfrm>
            <a:off x="645700" y="2008275"/>
            <a:ext cx="7300056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class'int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1242</TotalTime>
  <Words>1072</Words>
  <Application>Microsoft Macintosh PowerPoint</Application>
  <PresentationFormat>Custom</PresentationFormat>
  <Paragraphs>191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071215_powerpoint_template_b</vt:lpstr>
      <vt:lpstr>Expressions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Making a Program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Chuck Severance</cp:lastModifiedBy>
  <cp:revision>66</cp:revision>
  <dcterms:modified xsi:type="dcterms:W3CDTF">2016-11-16T15:12:52Z</dcterms:modified>
</cp:coreProperties>
</file>