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22"/>
  </p:notesMasterIdLst>
  <p:sldIdLst>
    <p:sldId id="298" r:id="rId2"/>
    <p:sldId id="291" r:id="rId3"/>
    <p:sldId id="270" r:id="rId4"/>
    <p:sldId id="292" r:id="rId5"/>
    <p:sldId id="293" r:id="rId6"/>
    <p:sldId id="294" r:id="rId7"/>
    <p:sldId id="274" r:id="rId8"/>
    <p:sldId id="275" r:id="rId9"/>
    <p:sldId id="276" r:id="rId10"/>
    <p:sldId id="277" r:id="rId11"/>
    <p:sldId id="295" r:id="rId12"/>
    <p:sldId id="279" r:id="rId13"/>
    <p:sldId id="296" r:id="rId14"/>
    <p:sldId id="280" r:id="rId15"/>
    <p:sldId id="281" r:id="rId16"/>
    <p:sldId id="282" r:id="rId17"/>
    <p:sldId id="283" r:id="rId18"/>
    <p:sldId id="284" r:id="rId19"/>
    <p:sldId id="285" r:id="rId20"/>
    <p:sldId id="297" r:id="rId2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5"/>
    <p:restoredTop sz="93684"/>
  </p:normalViewPr>
  <p:slideViewPr>
    <p:cSldViewPr snapToGrid="0" snapToObjects="1">
      <p:cViewPr varScale="1">
        <p:scale>
          <a:sx n="90" d="100"/>
          <a:sy n="90" d="100"/>
        </p:scale>
        <p:origin x="-1040" y="-12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027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>
                <a:solidFill>
                  <a:srgbClr val="FFFFFF"/>
                </a:solidFill>
                <a:latin typeface="Lucida Grande"/>
                <a:cs typeface="Lucida Grande"/>
              </a:rPr>
              <a:t>Conditional</a:t>
            </a:r>
            <a:r>
              <a:rPr lang="en-US" sz="2300" baseline="0" smtClean="0">
                <a:solidFill>
                  <a:srgbClr val="FFFFFF"/>
                </a:solidFill>
                <a:latin typeface="Lucida Grande"/>
                <a:cs typeface="Lucida Grande"/>
              </a:rPr>
              <a:t>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More Conditional Execution Patterns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0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618687" y="1010964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662399" y="3341213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tryexcept.py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571812" y="1010964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288511" y="2446075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318198" y="6668073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succeeds -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037412" y="3323814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092461" y="606060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601912" y="7868493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865918" y="694444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292118" y="9013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400568" y="2746030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038344" y="2789101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print('Hello')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print('There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7939818" y="23364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7939818" y="50288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7939818" y="37207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7863618" y="73910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657493" y="3176242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657493" y="4566892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080018" y="62734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652893" y="5889231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003443" y="1833217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400567" y="4130331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400567" y="5438431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3860818" y="2702105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637768" y="6686205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630895" y="7289456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number: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print('Nice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work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number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/>
        </p:nvSpPr>
        <p:spPr>
          <a:xfrm>
            <a:off x="2476500" y="2080312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620188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  <p:sp>
        <p:nvSpPr>
          <p:cNvPr id="5" name="Shape 682"/>
          <p:cNvSpPr txBox="1"/>
          <p:nvPr/>
        </p:nvSpPr>
        <p:spPr>
          <a:xfrm>
            <a:off x="509457" y="1101819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1101819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2180469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8452979" y="2472824"/>
            <a:ext cx="6725999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b="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b="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b="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b="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errors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933114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526819" y="3096206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330587" y="446900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2761041" y="3747704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3988416" y="3765154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184649" y="6068664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229305" y="3148559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106544" y="3148559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3981145" y="5620760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168652" y="2504331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608257" y="1607068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351796" y="377097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334346" y="3765154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6804489" y="4445737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329981" y="6077390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303805" y="5632394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196283" y="6138467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561721" y="6795783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574053" y="2931132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print('Huge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print('Ginormous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812800" y="970235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2')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print('Two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or more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539901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</a:t>
            </a:r>
            <a:r>
              <a:rPr lang="en-US" sz="36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regardless of the value for 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idx="1"/>
          </p:nvPr>
        </p:nvSpPr>
        <p:spPr>
          <a:xfrm>
            <a:off x="1068490" y="881714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section5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284</TotalTime>
  <Words>1348</Words>
  <Application>Microsoft Macintosh PowerPoint</Application>
  <PresentationFormat>Custom</PresentationFormat>
  <Paragraphs>277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071215_powerpoint_template_b</vt:lpstr>
      <vt:lpstr>More Conditional Execution Patterns</vt:lpstr>
      <vt:lpstr>Visualize Blocks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Chuck Severance</cp:lastModifiedBy>
  <cp:revision>64</cp:revision>
  <dcterms:modified xsi:type="dcterms:W3CDTF">2016-11-17T19:35:11Z</dcterms:modified>
</cp:coreProperties>
</file>