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8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9" r:id="rId15"/>
    <p:sldId id="285" r:id="rId16"/>
    <p:sldId id="286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4"/>
    <p:restoredTop sz="50067"/>
  </p:normalViewPr>
  <p:slideViewPr>
    <p:cSldViewPr snapToGrid="0" snapToObjects="1">
      <p:cViewPr varScale="1">
        <p:scale>
          <a:sx n="46" d="100"/>
          <a:sy n="46" d="100"/>
        </p:scale>
        <p:origin x="1904" y="1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3471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Strings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2/library/stdtypes.html#string-metho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idx="1"/>
          </p:nvPr>
        </p:nvSpPr>
        <p:spPr>
          <a:xfrm>
            <a:off x="1341969" y="1875368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8086469" y="2373617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idx="1"/>
          </p:nvPr>
        </p:nvSpPr>
        <p:spPr>
          <a:xfrm>
            <a:off x="596878" y="2080836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747920" y="2339431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idx="1"/>
          </p:nvPr>
        </p:nvSpPr>
        <p:spPr>
          <a:xfrm>
            <a:off x="850896" y="24511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1991938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3812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427574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0" y="665099"/>
            <a:ext cx="16256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Strings and Character Sets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FA00"/>
                </a:solidFill>
              </a:rPr>
              <a:t>In Python 3, all strings are Unicode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0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0" y="622043"/>
            <a:ext cx="162560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idx="1"/>
          </p:nvPr>
        </p:nvSpPr>
        <p:spPr>
          <a:xfrm>
            <a:off x="812800" y="2355568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 b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394466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1155700" y="638977"/>
            <a:ext cx="13932000" cy="170618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</a:t>
            </a:r>
            <a:r>
              <a:rPr lang="en-US" sz="7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idx="1"/>
          </p:nvPr>
        </p:nvSpPr>
        <p:spPr>
          <a:xfrm>
            <a:off x="1011761" y="2095492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111186" y="2095492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859364" y="2285985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35914" y="835351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idx="1"/>
          </p:nvPr>
        </p:nvSpPr>
        <p:spPr>
          <a:xfrm>
            <a:off x="512234" y="1103951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204924" y="2108956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greet)</a:t>
            </a:r>
            <a:endParaRPr lang="en-US" sz="3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'Hi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There'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lang="en-US"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759052" y="692855"/>
            <a:ext cx="14919599" cy="7529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rgbClr val="EDEDE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800" b="1" u="sng" dirty="0" smtClean="0">
                <a:solidFill>
                  <a:srgbClr val="EDEDED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b="1" u="sng" dirty="0">
              <a:solidFill>
                <a:srgbClr val="EDEDED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1540893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241373" y="1515393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idx="1"/>
          </p:nvPr>
        </p:nvSpPr>
        <p:spPr>
          <a:xfrm>
            <a:off x="749300" y="25399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634832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6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idx="1"/>
          </p:nvPr>
        </p:nvSpPr>
        <p:spPr>
          <a:xfrm>
            <a:off x="755064" y="1907271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8849453" y="2271343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340</TotalTime>
  <Words>1007</Words>
  <Application>Microsoft Macintosh PowerPoint</Application>
  <PresentationFormat>Custom</PresentationFormat>
  <Paragraphs>182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Cabin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Strings and Character Sets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Microsoft Office User</cp:lastModifiedBy>
  <cp:revision>45</cp:revision>
  <dcterms:modified xsi:type="dcterms:W3CDTF">2016-11-28T19:40:58Z</dcterms:modified>
</cp:coreProperties>
</file>