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8"/>
    <p:restoredTop sz="88235"/>
  </p:normalViewPr>
  <p:slideViewPr>
    <p:cSldViewPr snapToGrid="0" snapToObjects="1">
      <p:cViewPr varScale="1">
        <p:scale>
          <a:sx n="124" d="100"/>
          <a:sy n="124" d="100"/>
        </p:scale>
        <p:origin x="-384" y="-12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Lists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python.org/tutorial/datastructur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32178" y="125000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</a:t>
            </a:r>
            <a:r>
              <a:rPr lang="en-US" sz="7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idx="1"/>
          </p:nvPr>
        </p:nvSpPr>
        <p:spPr>
          <a:xfrm>
            <a:off x="1652560" y="2886668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588835" y="2667066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</a:t>
            </a:r>
            <a:r>
              <a:rPr lang="en-US" sz="7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liced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</a:t>
            </a:r>
            <a:r>
              <a:rPr lang="en-US" sz="7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812800" y="121438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2859552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6500913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xfrm>
            <a:off x="1390900" y="1521722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602375" y="212856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xfrm>
            <a:off x="1030260" y="1788244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459798" y="2124794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xfrm>
            <a:off x="324385" y="244672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257074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idx="1"/>
          </p:nvPr>
        </p:nvSpPr>
        <p:spPr>
          <a:xfrm>
            <a:off x="1155700" y="2393138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25.6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243</TotalTime>
  <Words>790</Words>
  <Application>Microsoft Macintosh PowerPoint</Application>
  <PresentationFormat>Custom</PresentationFormat>
  <Paragraphs>101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071215_powerpoint_template_b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Scott Mahler</cp:lastModifiedBy>
  <cp:revision>54</cp:revision>
  <dcterms:modified xsi:type="dcterms:W3CDTF">2017-04-19T19:30:08Z</dcterms:modified>
</cp:coreProperties>
</file>