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/>
    <p:restoredTop sz="93615"/>
  </p:normalViewPr>
  <p:slideViewPr>
    <p:cSldViewPr snapToGrid="0" snapToObjects="1">
      <p:cViewPr>
        <p:scale>
          <a:sx n="59" d="100"/>
          <a:sy n="59" d="100"/>
        </p:scale>
        <p:origin x="-2456" y="-8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4" Type="http://schemas.openxmlformats.org/officeDocument/2006/relationships/hyperlink" Target="http://harrypotter.wikia.com/wiki/Salazar_Slytheri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77855" y="1876300"/>
            <a:ext cx="10128561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language of serpents and those who can converse with 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them.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individual who can speak </a:t>
            </a:r>
            <a:r>
              <a:rPr lang="en-US" sz="4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Parseltongue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known as a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 very uncommon skill, and may be hereditary. Nearly all known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Parselmouths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descended from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200" u="sng" strike="noStrike" cap="none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 Slytherin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8383" y="24986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94631" y="1097822"/>
            <a:ext cx="11939130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language of the Python Interpreter and those who can converse with it. An individual who can speak </a:t>
            </a: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known as a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It is a very uncommon skill, and may be hereditary. Nearly all known </a:t>
            </a:r>
            <a:r>
              <a:rPr lang="en-US" sz="4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Pythonistas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software </a:t>
            </a:r>
            <a:r>
              <a:rPr lang="en-US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</a:t>
            </a:r>
            <a:r>
              <a:rPr lang="en-US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developed by </a:t>
            </a:r>
            <a:r>
              <a:rPr lang="en-US" sz="4200" u="none" strike="noStrike" cap="none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</a:t>
            </a:r>
            <a:r>
              <a:rPr lang="en-US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301" y="47775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2702" y="13485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631" y="59041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Early Learner: </a:t>
            </a:r>
            <a:r>
              <a:rPr lang="en-US" sz="74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632178" y="214369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 to learn the </a:t>
            </a: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language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we can communicate our instructions to Python.  In the beginning we will make lots of mistakes and speak gibberish like small children.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make a mistake, the computer does not think you are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cute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says </a:t>
            </a:r>
            <a:r>
              <a:rPr lang="en-US" sz="3000" b="0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</a:t>
            </a:r>
            <a:r>
              <a:rPr lang="en-US" sz="3000" b="0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given that it knows the language and you are just learning it.  It seems like Python is cruel and unfeeling.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must remember that you are intelligent and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learn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 computer is simple and very fast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but cannot learn.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easier for you to learn Python than for the computer to learn English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386</TotalTime>
  <Words>238</Words>
  <Application>Microsoft Macintosh PowerPoint</Application>
  <PresentationFormat>Custom</PresentationFormat>
  <Paragraphs>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071215_powerpoint_template_b</vt:lpstr>
      <vt:lpstr>PowerPoint Presentation</vt:lpstr>
      <vt:lpstr>PowerPoint Presentation</vt:lpstr>
      <vt:lpstr>Early Learner: Syntax Errors</vt:lpstr>
      <vt:lpstr>Talking to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Chuck Severance</cp:lastModifiedBy>
  <cp:revision>62</cp:revision>
  <dcterms:modified xsi:type="dcterms:W3CDTF">2016-11-14T20:43:36Z</dcterms:modified>
</cp:coreProperties>
</file>