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9"/>
  </p:notesMasterIdLst>
  <p:sldIdLst>
    <p:sldId id="302" r:id="rId2"/>
    <p:sldId id="281" r:id="rId3"/>
    <p:sldId id="282" r:id="rId4"/>
    <p:sldId id="280" r:id="rId5"/>
    <p:sldId id="289" r:id="rId6"/>
    <p:sldId id="288" r:id="rId7"/>
    <p:sldId id="290" r:id="rId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EBDD4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3"/>
    <p:restoredTop sz="93590"/>
  </p:normalViewPr>
  <p:slideViewPr>
    <p:cSldViewPr snapToGrid="0" snapToObjects="1">
      <p:cViewPr varScale="1">
        <p:scale>
          <a:sx n="93" d="100"/>
          <a:sy n="93" d="100"/>
        </p:scale>
        <p:origin x="-864" y="-11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067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Expressions – Part </a:t>
            </a:r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3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>
                <a:solidFill>
                  <a:srgbClr val="FFFF00"/>
                </a:solidFill>
              </a:rPr>
              <a:t>Making a Program</a:t>
            </a:r>
            <a:endParaRPr lang="en-US" sz="7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5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idx="1"/>
          </p:nvPr>
        </p:nvSpPr>
        <p:spPr>
          <a:xfrm>
            <a:off x="812800" y="1849077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Describe what is going to happen in a sequence of code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who wrote the code or other ancillary information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off a line of code - perhaps temporarily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24833" y="744286"/>
            <a:ext cx="7806335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name = </a:t>
            </a:r>
            <a:r>
              <a:rPr lang="en-US" sz="2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 = </a:t>
            </a:r>
            <a:r>
              <a:rPr lang="en-US" sz="2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words = </a:t>
            </a:r>
            <a:r>
              <a:rPr lang="en-US" sz="2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line.split</a:t>
            </a: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counts[word] = </a:t>
            </a:r>
            <a:r>
              <a:rPr lang="en-US" sz="2200" b="1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counts.get</a:t>
            </a: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word,count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counts.items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is None or count &gt;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2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All </a:t>
            </a:r>
            <a:r>
              <a:rPr lang="en-US" sz="22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2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one</a:t>
            </a:r>
            <a:endParaRPr lang="en-US" sz="22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2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2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rint(</a:t>
            </a:r>
            <a:r>
              <a:rPr lang="en-US" sz="22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bigword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200" b="1" i="0" u="none" strike="noStrike" cap="none" dirty="0" err="1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bigcount</a:t>
            </a:r>
            <a:r>
              <a:rPr lang="en-US" sz="2200" b="1" i="0" u="none" strike="noStrike" cap="none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2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1111657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idx="1"/>
          </p:nvPr>
        </p:nvSpPr>
        <p:spPr>
          <a:xfrm>
            <a:off x="812800" y="1857885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# Convert elevator floors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Europe floor?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floor', </a:t>
            </a:r>
            <a:r>
              <a:rPr lang="en-US" sz="28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idx="1"/>
          </p:nvPr>
        </p:nvSpPr>
        <p:spPr>
          <a:xfrm>
            <a:off x="1522988" y="2475702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b="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311148" y="2475702"/>
            <a:ext cx="6889750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  <a:endParaRPr lang="en-US" sz="3800" u="none" strike="noStrike" cap="none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36945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9EBDD4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</a:t>
            </a:r>
            <a:r>
              <a:rPr lang="en-US" sz="1800" dirty="0" smtClean="0">
                <a:solidFill>
                  <a:srgbClr val="FFFFFF"/>
                </a:solidFill>
              </a:rPr>
              <a:t>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1252</TotalTime>
  <Words>388</Words>
  <Application>Microsoft Macintosh PowerPoint</Application>
  <PresentationFormat>Custom</PresentationFormat>
  <Paragraphs>60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071215_powerpoint_template_b</vt:lpstr>
      <vt:lpstr>Making a Program</vt:lpstr>
      <vt:lpstr>Comments in Python</vt:lpstr>
      <vt:lpstr>PowerPoint Presentation</vt:lpstr>
      <vt:lpstr>Converting User Input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Chuck Severance</cp:lastModifiedBy>
  <cp:revision>65</cp:revision>
  <dcterms:modified xsi:type="dcterms:W3CDTF">2016-11-16T15:12:03Z</dcterms:modified>
</cp:coreProperties>
</file>