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307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/>
    <p:restoredTop sz="94504"/>
  </p:normalViewPr>
  <p:slideViewPr>
    <p:cSldViewPr snapToGrid="0" snapToObjects="1">
      <p:cViewPr varScale="1">
        <p:scale>
          <a:sx n="83" d="100"/>
          <a:sy n="83" d="100"/>
        </p:scale>
        <p:origin x="-1672" y="-11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Iteration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idx="1"/>
          </p:nvPr>
        </p:nvSpPr>
        <p:spPr>
          <a:xfrm>
            <a:off x="600531" y="1287897"/>
            <a:ext cx="1444212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70106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032342" y="787883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053376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01376" y="3407469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26005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031393" y="662369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1875476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9414613" y="328428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9" y="7013629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9286632" y="3299522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443568" y="6985055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idx="1"/>
          </p:nvPr>
        </p:nvSpPr>
        <p:spPr>
          <a:xfrm>
            <a:off x="1155700" y="222601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1299614" y="4979821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610865" y="4935239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idx="1"/>
          </p:nvPr>
        </p:nvSpPr>
        <p:spPr>
          <a:xfrm>
            <a:off x="1155700" y="222172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4843685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350777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82749" y="6817379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005036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728592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288943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597143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917568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321143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551743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933468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7061217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923954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7041543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174643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677043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174643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571643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365643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851254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316654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357568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4044843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6092741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977092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36272" y="1101291"/>
            <a:ext cx="16019728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</a:t>
            </a:r>
            <a:r>
              <a:rPr lang="en-US" sz="6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teration </a:t>
            </a:r>
            <a:r>
              <a:rPr lang="en-US" sz="6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6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idx="1"/>
          </p:nvPr>
        </p:nvSpPr>
        <p:spPr>
          <a:xfrm>
            <a:off x="1303383" y="257054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960988" y="3676082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1102137" y="4224723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1303370" y="2520202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3813949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3977811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87796" y="4755751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4757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343"/>
          <p:cNvSpPr txBox="1">
            <a:spLocks noGrp="1"/>
          </p:cNvSpPr>
          <p:nvPr>
            <p:ph type="title"/>
          </p:nvPr>
        </p:nvSpPr>
        <p:spPr>
          <a:xfrm>
            <a:off x="236272" y="1101291"/>
            <a:ext cx="16019728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</a:t>
            </a:r>
            <a:r>
              <a:rPr lang="en-US" sz="6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teration </a:t>
            </a:r>
            <a:r>
              <a:rPr lang="en-US" sz="6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6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4475</TotalTime>
  <Words>1000</Words>
  <Application>Microsoft Macintosh PowerPoint</Application>
  <PresentationFormat>Custom</PresentationFormat>
  <Paragraphs>165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150831 Lung MOOC Hayman Early Stage Definitive_JK-090815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Chuck Severance</cp:lastModifiedBy>
  <cp:revision>43</cp:revision>
  <dcterms:modified xsi:type="dcterms:W3CDTF">2016-11-21T19:44:57Z</dcterms:modified>
</cp:coreProperties>
</file>